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20"/>
  </p:notesMasterIdLst>
  <p:handoutMasterIdLst>
    <p:handoutMasterId r:id="rId49"/>
  </p:handoutMasterIdLst>
  <p:sldIdLst>
    <p:sldId id="894" r:id="rId4"/>
    <p:sldId id="849" r:id="rId5"/>
    <p:sldId id="737" r:id="rId6"/>
    <p:sldId id="460" r:id="rId7"/>
    <p:sldId id="803" r:id="rId8"/>
    <p:sldId id="881" r:id="rId9"/>
    <p:sldId id="805" r:id="rId10"/>
    <p:sldId id="937" r:id="rId11"/>
    <p:sldId id="882" r:id="rId12"/>
    <p:sldId id="808" r:id="rId13"/>
    <p:sldId id="775" r:id="rId14"/>
    <p:sldId id="885" r:id="rId15"/>
    <p:sldId id="883" r:id="rId16"/>
    <p:sldId id="884" r:id="rId17"/>
    <p:sldId id="776" r:id="rId18"/>
    <p:sldId id="817" r:id="rId19"/>
    <p:sldId id="887" r:id="rId21"/>
    <p:sldId id="886" r:id="rId22"/>
    <p:sldId id="777" r:id="rId23"/>
    <p:sldId id="890" r:id="rId24"/>
    <p:sldId id="891" r:id="rId25"/>
    <p:sldId id="893" r:id="rId26"/>
    <p:sldId id="778" r:id="rId27"/>
    <p:sldId id="802" r:id="rId28"/>
    <p:sldId id="895" r:id="rId29"/>
    <p:sldId id="759" r:id="rId30"/>
    <p:sldId id="819" r:id="rId31"/>
    <p:sldId id="760" r:id="rId32"/>
    <p:sldId id="811" r:id="rId33"/>
    <p:sldId id="812" r:id="rId34"/>
    <p:sldId id="736" r:id="rId35"/>
    <p:sldId id="734" r:id="rId36"/>
    <p:sldId id="621" r:id="rId37"/>
    <p:sldId id="816" r:id="rId38"/>
    <p:sldId id="642" r:id="rId39"/>
    <p:sldId id="643" r:id="rId40"/>
    <p:sldId id="640" r:id="rId41"/>
    <p:sldId id="625" r:id="rId42"/>
    <p:sldId id="841" r:id="rId43"/>
    <p:sldId id="842" r:id="rId44"/>
    <p:sldId id="622" r:id="rId45"/>
    <p:sldId id="839" r:id="rId46"/>
    <p:sldId id="847" r:id="rId47"/>
    <p:sldId id="840" r:id="rId4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40" autoAdjust="0"/>
    <p:restoredTop sz="75576" autoAdjust="0"/>
  </p:normalViewPr>
  <p:slideViewPr>
    <p:cSldViewPr snapToGrid="0">
      <p:cViewPr varScale="1">
        <p:scale>
          <a:sx n="55" d="100"/>
          <a:sy n="55" d="100"/>
        </p:scale>
        <p:origin x="10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3" Type="http://schemas.openxmlformats.org/officeDocument/2006/relationships/commentAuthors" Target="commentAuthors.xml"/><Relationship Id="rId52" Type="http://schemas.openxmlformats.org/officeDocument/2006/relationships/tableStyles" Target="tableStyles.xml"/><Relationship Id="rId51" Type="http://schemas.openxmlformats.org/officeDocument/2006/relationships/viewProps" Target="viewProps.xml"/><Relationship Id="rId50" Type="http://schemas.openxmlformats.org/officeDocument/2006/relationships/presProps" Target="presProps.xml"/><Relationship Id="rId5" Type="http://schemas.openxmlformats.org/officeDocument/2006/relationships/slide" Target="slides/slide2.xml"/><Relationship Id="rId49" Type="http://schemas.openxmlformats.org/officeDocument/2006/relationships/handoutMaster" Target="handoutMasters/handoutMaster1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43C621-F098-45A2-9821-E2106CFB189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A62521-ECF7-498D-861F-63B90C0F34A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6"/>
          <p:cNvGrpSpPr/>
          <p:nvPr userDrawn="1"/>
        </p:nvGrpSpPr>
        <p:grpSpPr bwMode="auto">
          <a:xfrm>
            <a:off x="1308100" y="692150"/>
            <a:ext cx="9575800" cy="4032250"/>
            <a:chOff x="623392" y="2060848"/>
            <a:chExt cx="10950575" cy="4487862"/>
          </a:xfrm>
        </p:grpSpPr>
        <p:sp>
          <p:nvSpPr>
            <p:cNvPr id="5" name="Freeform 905"/>
            <p:cNvSpPr>
              <a:spLocks noEditPoints="1" noChangeArrowheads="1"/>
            </p:cNvSpPr>
            <p:nvPr/>
          </p:nvSpPr>
          <p:spPr bwMode="auto">
            <a:xfrm>
              <a:off x="3032446" y="4651086"/>
              <a:ext cx="1305282" cy="1311021"/>
            </a:xfrm>
            <a:custGeom>
              <a:avLst/>
              <a:gdLst>
                <a:gd name="T0" fmla="*/ 227 w 266"/>
                <a:gd name="T1" fmla="*/ 39 h 267"/>
                <a:gd name="T2" fmla="*/ 204 w 266"/>
                <a:gd name="T3" fmla="*/ 47 h 267"/>
                <a:gd name="T4" fmla="*/ 180 w 266"/>
                <a:gd name="T5" fmla="*/ 32 h 267"/>
                <a:gd name="T6" fmla="*/ 177 w 266"/>
                <a:gd name="T7" fmla="*/ 7 h 267"/>
                <a:gd name="T8" fmla="*/ 167 w 266"/>
                <a:gd name="T9" fmla="*/ 27 h 267"/>
                <a:gd name="T10" fmla="*/ 133 w 266"/>
                <a:gd name="T11" fmla="*/ 19 h 267"/>
                <a:gd name="T12" fmla="*/ 122 w 266"/>
                <a:gd name="T13" fmla="*/ 20 h 267"/>
                <a:gd name="T14" fmla="*/ 95 w 266"/>
                <a:gd name="T15" fmla="*/ 28 h 267"/>
                <a:gd name="T16" fmla="*/ 85 w 266"/>
                <a:gd name="T17" fmla="*/ 9 h 267"/>
                <a:gd name="T18" fmla="*/ 82 w 266"/>
                <a:gd name="T19" fmla="*/ 33 h 267"/>
                <a:gd name="T20" fmla="*/ 54 w 266"/>
                <a:gd name="T21" fmla="*/ 53 h 267"/>
                <a:gd name="T22" fmla="*/ 31 w 266"/>
                <a:gd name="T23" fmla="*/ 48 h 267"/>
                <a:gd name="T24" fmla="*/ 45 w 266"/>
                <a:gd name="T25" fmla="*/ 63 h 267"/>
                <a:gd name="T26" fmla="*/ 29 w 266"/>
                <a:gd name="T27" fmla="*/ 86 h 267"/>
                <a:gd name="T28" fmla="*/ 25 w 266"/>
                <a:gd name="T29" fmla="*/ 97 h 267"/>
                <a:gd name="T30" fmla="*/ 21 w 266"/>
                <a:gd name="T31" fmla="*/ 126 h 267"/>
                <a:gd name="T32" fmla="*/ 0 w 266"/>
                <a:gd name="T33" fmla="*/ 128 h 267"/>
                <a:gd name="T34" fmla="*/ 20 w 266"/>
                <a:gd name="T35" fmla="*/ 140 h 267"/>
                <a:gd name="T36" fmla="*/ 27 w 266"/>
                <a:gd name="T37" fmla="*/ 172 h 267"/>
                <a:gd name="T38" fmla="*/ 13 w 266"/>
                <a:gd name="T39" fmla="*/ 192 h 267"/>
                <a:gd name="T40" fmla="*/ 34 w 266"/>
                <a:gd name="T41" fmla="*/ 185 h 267"/>
                <a:gd name="T42" fmla="*/ 52 w 266"/>
                <a:gd name="T43" fmla="*/ 214 h 267"/>
                <a:gd name="T44" fmla="*/ 60 w 266"/>
                <a:gd name="T45" fmla="*/ 221 h 267"/>
                <a:gd name="T46" fmla="*/ 85 w 266"/>
                <a:gd name="T47" fmla="*/ 234 h 267"/>
                <a:gd name="T48" fmla="*/ 78 w 266"/>
                <a:gd name="T49" fmla="*/ 255 h 267"/>
                <a:gd name="T50" fmla="*/ 97 w 266"/>
                <a:gd name="T51" fmla="*/ 240 h 267"/>
                <a:gd name="T52" fmla="*/ 132 w 266"/>
                <a:gd name="T53" fmla="*/ 246 h 267"/>
                <a:gd name="T54" fmla="*/ 145 w 266"/>
                <a:gd name="T55" fmla="*/ 266 h 267"/>
                <a:gd name="T56" fmla="*/ 145 w 266"/>
                <a:gd name="T57" fmla="*/ 245 h 267"/>
                <a:gd name="T58" fmla="*/ 172 w 266"/>
                <a:gd name="T59" fmla="*/ 240 h 267"/>
                <a:gd name="T60" fmla="*/ 183 w 266"/>
                <a:gd name="T61" fmla="*/ 235 h 267"/>
                <a:gd name="T62" fmla="*/ 210 w 266"/>
                <a:gd name="T63" fmla="*/ 214 h 267"/>
                <a:gd name="T64" fmla="*/ 227 w 266"/>
                <a:gd name="T65" fmla="*/ 227 h 267"/>
                <a:gd name="T66" fmla="*/ 220 w 266"/>
                <a:gd name="T67" fmla="*/ 204 h 267"/>
                <a:gd name="T68" fmla="*/ 235 w 266"/>
                <a:gd name="T69" fmla="*/ 180 h 267"/>
                <a:gd name="T70" fmla="*/ 259 w 266"/>
                <a:gd name="T71" fmla="*/ 177 h 267"/>
                <a:gd name="T72" fmla="*/ 239 w 266"/>
                <a:gd name="T73" fmla="*/ 167 h 267"/>
                <a:gd name="T74" fmla="*/ 246 w 266"/>
                <a:gd name="T75" fmla="*/ 138 h 267"/>
                <a:gd name="T76" fmla="*/ 246 w 266"/>
                <a:gd name="T77" fmla="*/ 127 h 267"/>
                <a:gd name="T78" fmla="*/ 238 w 266"/>
                <a:gd name="T79" fmla="*/ 96 h 267"/>
                <a:gd name="T80" fmla="*/ 257 w 266"/>
                <a:gd name="T81" fmla="*/ 86 h 267"/>
                <a:gd name="T82" fmla="*/ 233 w 266"/>
                <a:gd name="T83" fmla="*/ 83 h 267"/>
                <a:gd name="T84" fmla="*/ 213 w 266"/>
                <a:gd name="T85" fmla="*/ 55 h 267"/>
                <a:gd name="T86" fmla="*/ 143 w 266"/>
                <a:gd name="T87" fmla="*/ 138 h 267"/>
                <a:gd name="T88" fmla="*/ 122 w 266"/>
                <a:gd name="T89" fmla="*/ 138 h 267"/>
                <a:gd name="T90" fmla="*/ 128 w 266"/>
                <a:gd name="T91" fmla="*/ 123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66" h="267">
                  <a:moveTo>
                    <a:pt x="213" y="55"/>
                  </a:moveTo>
                  <a:cubicBezTo>
                    <a:pt x="213" y="54"/>
                    <a:pt x="213" y="54"/>
                    <a:pt x="214" y="54"/>
                  </a:cubicBezTo>
                  <a:cubicBezTo>
                    <a:pt x="227" y="39"/>
                    <a:pt x="227" y="39"/>
                    <a:pt x="227" y="39"/>
                  </a:cubicBezTo>
                  <a:cubicBezTo>
                    <a:pt x="219" y="31"/>
                    <a:pt x="219" y="31"/>
                    <a:pt x="219" y="31"/>
                  </a:cubicBezTo>
                  <a:cubicBezTo>
                    <a:pt x="205" y="46"/>
                    <a:pt x="205" y="46"/>
                    <a:pt x="205" y="46"/>
                  </a:cubicBezTo>
                  <a:cubicBezTo>
                    <a:pt x="205" y="46"/>
                    <a:pt x="205" y="46"/>
                    <a:pt x="204" y="47"/>
                  </a:cubicBezTo>
                  <a:cubicBezTo>
                    <a:pt x="204" y="47"/>
                    <a:pt x="203" y="46"/>
                    <a:pt x="203" y="46"/>
                  </a:cubicBezTo>
                  <a:cubicBezTo>
                    <a:pt x="196" y="41"/>
                    <a:pt x="189" y="36"/>
                    <a:pt x="181" y="33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80" y="31"/>
                    <a:pt x="180" y="31"/>
                    <a:pt x="180" y="30"/>
                  </a:cubicBezTo>
                  <a:cubicBezTo>
                    <a:pt x="187" y="12"/>
                    <a:pt x="187" y="12"/>
                    <a:pt x="187" y="12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69" y="26"/>
                    <a:pt x="169" y="26"/>
                    <a:pt x="169" y="26"/>
                  </a:cubicBezTo>
                  <a:cubicBezTo>
                    <a:pt x="169" y="26"/>
                    <a:pt x="169" y="27"/>
                    <a:pt x="168" y="27"/>
                  </a:cubicBezTo>
                  <a:cubicBezTo>
                    <a:pt x="168" y="27"/>
                    <a:pt x="167" y="27"/>
                    <a:pt x="167" y="27"/>
                  </a:cubicBezTo>
                  <a:cubicBezTo>
                    <a:pt x="156" y="24"/>
                    <a:pt x="146" y="22"/>
                    <a:pt x="135" y="22"/>
                  </a:cubicBezTo>
                  <a:cubicBezTo>
                    <a:pt x="135" y="21"/>
                    <a:pt x="134" y="21"/>
                    <a:pt x="134" y="21"/>
                  </a:cubicBezTo>
                  <a:cubicBezTo>
                    <a:pt x="134" y="20"/>
                    <a:pt x="133" y="20"/>
                    <a:pt x="133" y="19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0"/>
                    <a:pt x="122" y="21"/>
                    <a:pt x="122" y="22"/>
                  </a:cubicBezTo>
                  <a:cubicBezTo>
                    <a:pt x="121" y="22"/>
                    <a:pt x="121" y="22"/>
                    <a:pt x="120" y="22"/>
                  </a:cubicBezTo>
                  <a:cubicBezTo>
                    <a:pt x="112" y="23"/>
                    <a:pt x="103" y="25"/>
                    <a:pt x="95" y="28"/>
                  </a:cubicBezTo>
                  <a:cubicBezTo>
                    <a:pt x="95" y="28"/>
                    <a:pt x="94" y="28"/>
                    <a:pt x="94" y="28"/>
                  </a:cubicBezTo>
                  <a:cubicBezTo>
                    <a:pt x="93" y="28"/>
                    <a:pt x="93" y="28"/>
                    <a:pt x="93" y="27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2" y="32"/>
                    <a:pt x="82" y="33"/>
                    <a:pt x="82" y="33"/>
                  </a:cubicBezTo>
                  <a:cubicBezTo>
                    <a:pt x="82" y="34"/>
                    <a:pt x="82" y="34"/>
                    <a:pt x="81" y="34"/>
                  </a:cubicBezTo>
                  <a:cubicBezTo>
                    <a:pt x="71" y="39"/>
                    <a:pt x="63" y="45"/>
                    <a:pt x="55" y="52"/>
                  </a:cubicBezTo>
                  <a:cubicBezTo>
                    <a:pt x="55" y="53"/>
                    <a:pt x="54" y="53"/>
                    <a:pt x="54" y="53"/>
                  </a:cubicBezTo>
                  <a:cubicBezTo>
                    <a:pt x="53" y="53"/>
                    <a:pt x="53" y="53"/>
                    <a:pt x="52" y="52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5" y="61"/>
                    <a:pt x="45" y="62"/>
                    <a:pt x="45" y="62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0" y="70"/>
                    <a:pt x="36" y="77"/>
                    <a:pt x="32" y="85"/>
                  </a:cubicBezTo>
                  <a:cubicBezTo>
                    <a:pt x="31" y="86"/>
                    <a:pt x="31" y="86"/>
                    <a:pt x="31" y="86"/>
                  </a:cubicBezTo>
                  <a:cubicBezTo>
                    <a:pt x="30" y="86"/>
                    <a:pt x="30" y="86"/>
                    <a:pt x="29" y="86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6" y="89"/>
                    <a:pt x="6" y="89"/>
                    <a:pt x="6" y="89"/>
                  </a:cubicBezTo>
                  <a:cubicBezTo>
                    <a:pt x="25" y="97"/>
                    <a:pt x="25" y="97"/>
                    <a:pt x="25" y="97"/>
                  </a:cubicBezTo>
                  <a:cubicBezTo>
                    <a:pt x="25" y="97"/>
                    <a:pt x="26" y="97"/>
                    <a:pt x="26" y="98"/>
                  </a:cubicBezTo>
                  <a:cubicBezTo>
                    <a:pt x="26" y="98"/>
                    <a:pt x="26" y="99"/>
                    <a:pt x="26" y="99"/>
                  </a:cubicBezTo>
                  <a:cubicBezTo>
                    <a:pt x="23" y="108"/>
                    <a:pt x="21" y="117"/>
                    <a:pt x="21" y="126"/>
                  </a:cubicBezTo>
                  <a:cubicBezTo>
                    <a:pt x="21" y="127"/>
                    <a:pt x="21" y="127"/>
                    <a:pt x="20" y="127"/>
                  </a:cubicBezTo>
                  <a:cubicBezTo>
                    <a:pt x="20" y="128"/>
                    <a:pt x="19" y="128"/>
                    <a:pt x="19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19" y="139"/>
                    <a:pt x="19" y="139"/>
                    <a:pt x="19" y="139"/>
                  </a:cubicBezTo>
                  <a:cubicBezTo>
                    <a:pt x="19" y="139"/>
                    <a:pt x="20" y="139"/>
                    <a:pt x="20" y="140"/>
                  </a:cubicBezTo>
                  <a:cubicBezTo>
                    <a:pt x="21" y="140"/>
                    <a:pt x="21" y="141"/>
                    <a:pt x="21" y="141"/>
                  </a:cubicBezTo>
                  <a:cubicBezTo>
                    <a:pt x="22" y="151"/>
                    <a:pt x="24" y="161"/>
                    <a:pt x="27" y="171"/>
                  </a:cubicBezTo>
                  <a:cubicBezTo>
                    <a:pt x="28" y="171"/>
                    <a:pt x="28" y="172"/>
                    <a:pt x="27" y="172"/>
                  </a:cubicBezTo>
                  <a:cubicBezTo>
                    <a:pt x="27" y="173"/>
                    <a:pt x="27" y="173"/>
                    <a:pt x="26" y="173"/>
                  </a:cubicBezTo>
                  <a:cubicBezTo>
                    <a:pt x="8" y="181"/>
                    <a:pt x="8" y="181"/>
                    <a:pt x="8" y="181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3"/>
                    <a:pt x="32" y="183"/>
                    <a:pt x="32" y="184"/>
                  </a:cubicBezTo>
                  <a:cubicBezTo>
                    <a:pt x="33" y="184"/>
                    <a:pt x="33" y="184"/>
                    <a:pt x="34" y="185"/>
                  </a:cubicBezTo>
                  <a:cubicBezTo>
                    <a:pt x="39" y="195"/>
                    <a:pt x="45" y="203"/>
                    <a:pt x="52" y="211"/>
                  </a:cubicBezTo>
                  <a:cubicBezTo>
                    <a:pt x="52" y="211"/>
                    <a:pt x="52" y="212"/>
                    <a:pt x="52" y="212"/>
                  </a:cubicBezTo>
                  <a:cubicBezTo>
                    <a:pt x="52" y="213"/>
                    <a:pt x="52" y="213"/>
                    <a:pt x="52" y="214"/>
                  </a:cubicBezTo>
                  <a:cubicBezTo>
                    <a:pt x="39" y="228"/>
                    <a:pt x="39" y="228"/>
                    <a:pt x="39" y="228"/>
                  </a:cubicBezTo>
                  <a:cubicBezTo>
                    <a:pt x="47" y="235"/>
                    <a:pt x="47" y="235"/>
                    <a:pt x="47" y="235"/>
                  </a:cubicBezTo>
                  <a:cubicBezTo>
                    <a:pt x="60" y="221"/>
                    <a:pt x="60" y="221"/>
                    <a:pt x="60" y="221"/>
                  </a:cubicBezTo>
                  <a:cubicBezTo>
                    <a:pt x="61" y="221"/>
                    <a:pt x="61" y="221"/>
                    <a:pt x="62" y="221"/>
                  </a:cubicBezTo>
                  <a:cubicBezTo>
                    <a:pt x="62" y="221"/>
                    <a:pt x="63" y="221"/>
                    <a:pt x="63" y="221"/>
                  </a:cubicBezTo>
                  <a:cubicBezTo>
                    <a:pt x="70" y="226"/>
                    <a:pt x="77" y="230"/>
                    <a:pt x="85" y="234"/>
                  </a:cubicBezTo>
                  <a:cubicBezTo>
                    <a:pt x="85" y="234"/>
                    <a:pt x="86" y="235"/>
                    <a:pt x="86" y="235"/>
                  </a:cubicBezTo>
                  <a:cubicBezTo>
                    <a:pt x="86" y="236"/>
                    <a:pt x="86" y="236"/>
                    <a:pt x="86" y="237"/>
                  </a:cubicBezTo>
                  <a:cubicBezTo>
                    <a:pt x="78" y="255"/>
                    <a:pt x="78" y="255"/>
                    <a:pt x="78" y="255"/>
                  </a:cubicBezTo>
                  <a:cubicBezTo>
                    <a:pt x="89" y="260"/>
                    <a:pt x="89" y="260"/>
                    <a:pt x="89" y="260"/>
                  </a:cubicBezTo>
                  <a:cubicBezTo>
                    <a:pt x="96" y="241"/>
                    <a:pt x="96" y="241"/>
                    <a:pt x="96" y="241"/>
                  </a:cubicBezTo>
                  <a:cubicBezTo>
                    <a:pt x="96" y="241"/>
                    <a:pt x="97" y="240"/>
                    <a:pt x="97" y="240"/>
                  </a:cubicBezTo>
                  <a:cubicBezTo>
                    <a:pt x="98" y="240"/>
                    <a:pt x="98" y="240"/>
                    <a:pt x="99" y="240"/>
                  </a:cubicBezTo>
                  <a:cubicBezTo>
                    <a:pt x="109" y="243"/>
                    <a:pt x="120" y="245"/>
                    <a:pt x="130" y="245"/>
                  </a:cubicBezTo>
                  <a:cubicBezTo>
                    <a:pt x="131" y="245"/>
                    <a:pt x="131" y="246"/>
                    <a:pt x="132" y="246"/>
                  </a:cubicBezTo>
                  <a:cubicBezTo>
                    <a:pt x="132" y="246"/>
                    <a:pt x="132" y="247"/>
                    <a:pt x="132" y="247"/>
                  </a:cubicBezTo>
                  <a:cubicBezTo>
                    <a:pt x="133" y="267"/>
                    <a:pt x="133" y="267"/>
                    <a:pt x="133" y="267"/>
                  </a:cubicBezTo>
                  <a:cubicBezTo>
                    <a:pt x="145" y="266"/>
                    <a:pt x="145" y="266"/>
                    <a:pt x="145" y="266"/>
                  </a:cubicBezTo>
                  <a:cubicBezTo>
                    <a:pt x="144" y="247"/>
                    <a:pt x="144" y="247"/>
                    <a:pt x="144" y="247"/>
                  </a:cubicBezTo>
                  <a:cubicBezTo>
                    <a:pt x="144" y="246"/>
                    <a:pt x="144" y="246"/>
                    <a:pt x="144" y="245"/>
                  </a:cubicBezTo>
                  <a:cubicBezTo>
                    <a:pt x="144" y="245"/>
                    <a:pt x="145" y="245"/>
                    <a:pt x="145" y="245"/>
                  </a:cubicBezTo>
                  <a:cubicBezTo>
                    <a:pt x="154" y="244"/>
                    <a:pt x="162" y="242"/>
                    <a:pt x="170" y="239"/>
                  </a:cubicBezTo>
                  <a:cubicBezTo>
                    <a:pt x="170" y="239"/>
                    <a:pt x="171" y="239"/>
                    <a:pt x="171" y="239"/>
                  </a:cubicBezTo>
                  <a:cubicBezTo>
                    <a:pt x="172" y="239"/>
                    <a:pt x="172" y="239"/>
                    <a:pt x="172" y="240"/>
                  </a:cubicBezTo>
                  <a:cubicBezTo>
                    <a:pt x="180" y="258"/>
                    <a:pt x="180" y="258"/>
                    <a:pt x="180" y="258"/>
                  </a:cubicBezTo>
                  <a:cubicBezTo>
                    <a:pt x="191" y="253"/>
                    <a:pt x="191" y="253"/>
                    <a:pt x="191" y="253"/>
                  </a:cubicBezTo>
                  <a:cubicBezTo>
                    <a:pt x="183" y="235"/>
                    <a:pt x="183" y="235"/>
                    <a:pt x="183" y="235"/>
                  </a:cubicBezTo>
                  <a:cubicBezTo>
                    <a:pt x="183" y="235"/>
                    <a:pt x="183" y="234"/>
                    <a:pt x="183" y="234"/>
                  </a:cubicBezTo>
                  <a:cubicBezTo>
                    <a:pt x="183" y="233"/>
                    <a:pt x="183" y="233"/>
                    <a:pt x="184" y="233"/>
                  </a:cubicBezTo>
                  <a:cubicBezTo>
                    <a:pt x="194" y="228"/>
                    <a:pt x="202" y="221"/>
                    <a:pt x="210" y="214"/>
                  </a:cubicBezTo>
                  <a:cubicBezTo>
                    <a:pt x="210" y="214"/>
                    <a:pt x="211" y="214"/>
                    <a:pt x="211" y="214"/>
                  </a:cubicBezTo>
                  <a:cubicBezTo>
                    <a:pt x="212" y="214"/>
                    <a:pt x="212" y="214"/>
                    <a:pt x="213" y="214"/>
                  </a:cubicBezTo>
                  <a:cubicBezTo>
                    <a:pt x="227" y="227"/>
                    <a:pt x="227" y="227"/>
                    <a:pt x="227" y="227"/>
                  </a:cubicBezTo>
                  <a:cubicBezTo>
                    <a:pt x="235" y="219"/>
                    <a:pt x="235" y="219"/>
                    <a:pt x="235" y="219"/>
                  </a:cubicBezTo>
                  <a:cubicBezTo>
                    <a:pt x="220" y="206"/>
                    <a:pt x="220" y="206"/>
                    <a:pt x="220" y="206"/>
                  </a:cubicBezTo>
                  <a:cubicBezTo>
                    <a:pt x="220" y="205"/>
                    <a:pt x="220" y="205"/>
                    <a:pt x="220" y="204"/>
                  </a:cubicBezTo>
                  <a:cubicBezTo>
                    <a:pt x="220" y="204"/>
                    <a:pt x="220" y="203"/>
                    <a:pt x="220" y="203"/>
                  </a:cubicBezTo>
                  <a:cubicBezTo>
                    <a:pt x="225" y="197"/>
                    <a:pt x="230" y="189"/>
                    <a:pt x="234" y="181"/>
                  </a:cubicBezTo>
                  <a:cubicBezTo>
                    <a:pt x="234" y="181"/>
                    <a:pt x="234" y="180"/>
                    <a:pt x="235" y="180"/>
                  </a:cubicBezTo>
                  <a:cubicBezTo>
                    <a:pt x="235" y="180"/>
                    <a:pt x="236" y="180"/>
                    <a:pt x="236" y="180"/>
                  </a:cubicBezTo>
                  <a:cubicBezTo>
                    <a:pt x="255" y="187"/>
                    <a:pt x="255" y="187"/>
                    <a:pt x="255" y="187"/>
                  </a:cubicBezTo>
                  <a:cubicBezTo>
                    <a:pt x="259" y="177"/>
                    <a:pt x="259" y="177"/>
                    <a:pt x="259" y="177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0" y="169"/>
                    <a:pt x="239" y="169"/>
                    <a:pt x="239" y="169"/>
                  </a:cubicBezTo>
                  <a:cubicBezTo>
                    <a:pt x="239" y="168"/>
                    <a:pt x="239" y="168"/>
                    <a:pt x="239" y="167"/>
                  </a:cubicBezTo>
                  <a:cubicBezTo>
                    <a:pt x="242" y="158"/>
                    <a:pt x="244" y="149"/>
                    <a:pt x="244" y="141"/>
                  </a:cubicBezTo>
                  <a:cubicBezTo>
                    <a:pt x="244" y="140"/>
                    <a:pt x="245" y="139"/>
                    <a:pt x="245" y="139"/>
                  </a:cubicBezTo>
                  <a:cubicBezTo>
                    <a:pt x="245" y="139"/>
                    <a:pt x="246" y="138"/>
                    <a:pt x="246" y="138"/>
                  </a:cubicBezTo>
                  <a:cubicBezTo>
                    <a:pt x="266" y="138"/>
                    <a:pt x="266" y="138"/>
                    <a:pt x="266" y="138"/>
                  </a:cubicBezTo>
                  <a:cubicBezTo>
                    <a:pt x="266" y="127"/>
                    <a:pt x="266" y="127"/>
                    <a:pt x="266" y="127"/>
                  </a:cubicBezTo>
                  <a:cubicBezTo>
                    <a:pt x="246" y="127"/>
                    <a:pt x="246" y="127"/>
                    <a:pt x="246" y="127"/>
                  </a:cubicBezTo>
                  <a:cubicBezTo>
                    <a:pt x="246" y="127"/>
                    <a:pt x="245" y="127"/>
                    <a:pt x="245" y="127"/>
                  </a:cubicBezTo>
                  <a:cubicBezTo>
                    <a:pt x="244" y="126"/>
                    <a:pt x="244" y="126"/>
                    <a:pt x="244" y="125"/>
                  </a:cubicBezTo>
                  <a:cubicBezTo>
                    <a:pt x="243" y="115"/>
                    <a:pt x="241" y="106"/>
                    <a:pt x="238" y="96"/>
                  </a:cubicBezTo>
                  <a:cubicBezTo>
                    <a:pt x="238" y="96"/>
                    <a:pt x="238" y="95"/>
                    <a:pt x="238" y="95"/>
                  </a:cubicBezTo>
                  <a:cubicBezTo>
                    <a:pt x="238" y="94"/>
                    <a:pt x="238" y="94"/>
                    <a:pt x="239" y="94"/>
                  </a:cubicBezTo>
                  <a:cubicBezTo>
                    <a:pt x="257" y="86"/>
                    <a:pt x="257" y="86"/>
                    <a:pt x="257" y="86"/>
                  </a:cubicBezTo>
                  <a:cubicBezTo>
                    <a:pt x="253" y="75"/>
                    <a:pt x="253" y="75"/>
                    <a:pt x="253" y="75"/>
                  </a:cubicBezTo>
                  <a:cubicBezTo>
                    <a:pt x="234" y="83"/>
                    <a:pt x="234" y="83"/>
                    <a:pt x="234" y="83"/>
                  </a:cubicBezTo>
                  <a:cubicBezTo>
                    <a:pt x="234" y="83"/>
                    <a:pt x="233" y="83"/>
                    <a:pt x="233" y="83"/>
                  </a:cubicBezTo>
                  <a:cubicBezTo>
                    <a:pt x="232" y="83"/>
                    <a:pt x="232" y="83"/>
                    <a:pt x="232" y="82"/>
                  </a:cubicBezTo>
                  <a:cubicBezTo>
                    <a:pt x="227" y="72"/>
                    <a:pt x="221" y="64"/>
                    <a:pt x="214" y="56"/>
                  </a:cubicBezTo>
                  <a:cubicBezTo>
                    <a:pt x="213" y="56"/>
                    <a:pt x="213" y="55"/>
                    <a:pt x="213" y="55"/>
                  </a:cubicBezTo>
                  <a:close/>
                  <a:moveTo>
                    <a:pt x="137" y="123"/>
                  </a:moveTo>
                  <a:cubicBezTo>
                    <a:pt x="140" y="124"/>
                    <a:pt x="142" y="126"/>
                    <a:pt x="143" y="129"/>
                  </a:cubicBezTo>
                  <a:cubicBezTo>
                    <a:pt x="145" y="132"/>
                    <a:pt x="145" y="135"/>
                    <a:pt x="143" y="138"/>
                  </a:cubicBezTo>
                  <a:cubicBezTo>
                    <a:pt x="142" y="141"/>
                    <a:pt x="140" y="143"/>
                    <a:pt x="137" y="144"/>
                  </a:cubicBezTo>
                  <a:cubicBezTo>
                    <a:pt x="134" y="145"/>
                    <a:pt x="131" y="145"/>
                    <a:pt x="129" y="144"/>
                  </a:cubicBezTo>
                  <a:cubicBezTo>
                    <a:pt x="125" y="143"/>
                    <a:pt x="123" y="141"/>
                    <a:pt x="122" y="138"/>
                  </a:cubicBezTo>
                  <a:cubicBezTo>
                    <a:pt x="121" y="135"/>
                    <a:pt x="121" y="132"/>
                    <a:pt x="122" y="129"/>
                  </a:cubicBezTo>
                  <a:cubicBezTo>
                    <a:pt x="122" y="129"/>
                    <a:pt x="122" y="129"/>
                    <a:pt x="122" y="129"/>
                  </a:cubicBezTo>
                  <a:cubicBezTo>
                    <a:pt x="123" y="126"/>
                    <a:pt x="125" y="124"/>
                    <a:pt x="128" y="123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31" y="122"/>
                    <a:pt x="134" y="121"/>
                    <a:pt x="137" y="123"/>
                  </a:cubicBezTo>
                  <a:close/>
                </a:path>
              </a:pathLst>
            </a:custGeom>
            <a:solidFill>
              <a:srgbClr val="54B3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6" name="Freeform 908"/>
            <p:cNvSpPr>
              <a:spLocks noEditPoints="1" noChangeArrowheads="1"/>
            </p:cNvSpPr>
            <p:nvPr/>
          </p:nvSpPr>
          <p:spPr bwMode="auto">
            <a:xfrm>
              <a:off x="4116248" y="5320733"/>
              <a:ext cx="1227220" cy="1227977"/>
            </a:xfrm>
            <a:custGeom>
              <a:avLst/>
              <a:gdLst>
                <a:gd name="T0" fmla="*/ 113 w 250"/>
                <a:gd name="T1" fmla="*/ 27 h 250"/>
                <a:gd name="T2" fmla="*/ 85 w 250"/>
                <a:gd name="T3" fmla="*/ 34 h 250"/>
                <a:gd name="T4" fmla="*/ 66 w 250"/>
                <a:gd name="T5" fmla="*/ 45 h 250"/>
                <a:gd name="T6" fmla="*/ 52 w 250"/>
                <a:gd name="T7" fmla="*/ 58 h 250"/>
                <a:gd name="T8" fmla="*/ 22 w 250"/>
                <a:gd name="T9" fmla="*/ 54 h 250"/>
                <a:gd name="T10" fmla="*/ 32 w 250"/>
                <a:gd name="T11" fmla="*/ 90 h 250"/>
                <a:gd name="T12" fmla="*/ 26 w 250"/>
                <a:gd name="T13" fmla="*/ 114 h 250"/>
                <a:gd name="T14" fmla="*/ 26 w 250"/>
                <a:gd name="T15" fmla="*/ 136 h 250"/>
                <a:gd name="T16" fmla="*/ 30 w 250"/>
                <a:gd name="T17" fmla="*/ 156 h 250"/>
                <a:gd name="T18" fmla="*/ 22 w 250"/>
                <a:gd name="T19" fmla="*/ 197 h 250"/>
                <a:gd name="T20" fmla="*/ 54 w 250"/>
                <a:gd name="T21" fmla="*/ 196 h 250"/>
                <a:gd name="T22" fmla="*/ 65 w 250"/>
                <a:gd name="T23" fmla="*/ 208 h 250"/>
                <a:gd name="T24" fmla="*/ 85 w 250"/>
                <a:gd name="T25" fmla="*/ 217 h 250"/>
                <a:gd name="T26" fmla="*/ 114 w 250"/>
                <a:gd name="T27" fmla="*/ 225 h 250"/>
                <a:gd name="T28" fmla="*/ 136 w 250"/>
                <a:gd name="T29" fmla="*/ 225 h 250"/>
                <a:gd name="T30" fmla="*/ 165 w 250"/>
                <a:gd name="T31" fmla="*/ 217 h 250"/>
                <a:gd name="T32" fmla="*/ 184 w 250"/>
                <a:gd name="T33" fmla="*/ 206 h 250"/>
                <a:gd name="T34" fmla="*/ 197 w 250"/>
                <a:gd name="T35" fmla="*/ 193 h 250"/>
                <a:gd name="T36" fmla="*/ 228 w 250"/>
                <a:gd name="T37" fmla="*/ 197 h 250"/>
                <a:gd name="T38" fmla="*/ 218 w 250"/>
                <a:gd name="T39" fmla="*/ 162 h 250"/>
                <a:gd name="T40" fmla="*/ 225 w 250"/>
                <a:gd name="T41" fmla="*/ 136 h 250"/>
                <a:gd name="T42" fmla="*/ 223 w 250"/>
                <a:gd name="T43" fmla="*/ 113 h 250"/>
                <a:gd name="T44" fmla="*/ 217 w 250"/>
                <a:gd name="T45" fmla="*/ 84 h 250"/>
                <a:gd name="T46" fmla="*/ 204 w 250"/>
                <a:gd name="T47" fmla="*/ 66 h 250"/>
                <a:gd name="T48" fmla="*/ 184 w 250"/>
                <a:gd name="T49" fmla="*/ 46 h 250"/>
                <a:gd name="T50" fmla="*/ 166 w 250"/>
                <a:gd name="T51" fmla="*/ 34 h 250"/>
                <a:gd name="T52" fmla="*/ 137 w 250"/>
                <a:gd name="T53" fmla="*/ 27 h 250"/>
                <a:gd name="T54" fmla="*/ 203 w 250"/>
                <a:gd name="T55" fmla="*/ 81 h 250"/>
                <a:gd name="T56" fmla="*/ 161 w 250"/>
                <a:gd name="T57" fmla="*/ 123 h 250"/>
                <a:gd name="T58" fmla="*/ 130 w 250"/>
                <a:gd name="T59" fmla="*/ 92 h 250"/>
                <a:gd name="T60" fmla="*/ 130 w 250"/>
                <a:gd name="T61" fmla="*/ 37 h 250"/>
                <a:gd name="T62" fmla="*/ 215 w 250"/>
                <a:gd name="T63" fmla="*/ 131 h 250"/>
                <a:gd name="T64" fmla="*/ 129 w 250"/>
                <a:gd name="T65" fmla="*/ 216 h 250"/>
                <a:gd name="T66" fmla="*/ 149 w 250"/>
                <a:gd name="T67" fmla="*/ 151 h 250"/>
                <a:gd name="T68" fmla="*/ 119 w 250"/>
                <a:gd name="T69" fmla="*/ 36 h 250"/>
                <a:gd name="T70" fmla="*/ 121 w 250"/>
                <a:gd name="T71" fmla="*/ 91 h 250"/>
                <a:gd name="T72" fmla="*/ 89 w 250"/>
                <a:gd name="T73" fmla="*/ 123 h 250"/>
                <a:gd name="T74" fmla="*/ 61 w 250"/>
                <a:gd name="T75" fmla="*/ 62 h 250"/>
                <a:gd name="T76" fmla="*/ 121 w 250"/>
                <a:gd name="T77" fmla="*/ 113 h 250"/>
                <a:gd name="T78" fmla="*/ 112 w 250"/>
                <a:gd name="T79" fmla="*/ 122 h 250"/>
                <a:gd name="T80" fmla="*/ 96 w 250"/>
                <a:gd name="T81" fmla="*/ 120 h 250"/>
                <a:gd name="T82" fmla="*/ 128 w 250"/>
                <a:gd name="T83" fmla="*/ 100 h 250"/>
                <a:gd name="T84" fmla="*/ 151 w 250"/>
                <a:gd name="T85" fmla="*/ 113 h 250"/>
                <a:gd name="T86" fmla="*/ 139 w 250"/>
                <a:gd name="T87" fmla="*/ 123 h 250"/>
                <a:gd name="T88" fmla="*/ 130 w 250"/>
                <a:gd name="T89" fmla="*/ 114 h 250"/>
                <a:gd name="T90" fmla="*/ 98 w 250"/>
                <a:gd name="T91" fmla="*/ 130 h 250"/>
                <a:gd name="T92" fmla="*/ 115 w 250"/>
                <a:gd name="T93" fmla="*/ 136 h 250"/>
                <a:gd name="T94" fmla="*/ 121 w 250"/>
                <a:gd name="T95" fmla="*/ 154 h 250"/>
                <a:gd name="T96" fmla="*/ 101 w 250"/>
                <a:gd name="T97" fmla="*/ 143 h 250"/>
                <a:gd name="T98" fmla="*/ 90 w 250"/>
                <a:gd name="T99" fmla="*/ 131 h 250"/>
                <a:gd name="T100" fmla="*/ 121 w 250"/>
                <a:gd name="T101" fmla="*/ 162 h 250"/>
                <a:gd name="T102" fmla="*/ 119 w 250"/>
                <a:gd name="T103" fmla="*/ 217 h 250"/>
                <a:gd name="T104" fmla="*/ 36 w 250"/>
                <a:gd name="T105" fmla="*/ 130 h 250"/>
                <a:gd name="T106" fmla="*/ 145 w 250"/>
                <a:gd name="T107" fmla="*/ 147 h 250"/>
                <a:gd name="T108" fmla="*/ 128 w 250"/>
                <a:gd name="T109" fmla="*/ 141 h 250"/>
                <a:gd name="T110" fmla="*/ 138 w 250"/>
                <a:gd name="T111" fmla="*/ 130 h 250"/>
                <a:gd name="T112" fmla="*/ 132 w 250"/>
                <a:gd name="T113" fmla="*/ 120 h 250"/>
                <a:gd name="T114" fmla="*/ 132 w 250"/>
                <a:gd name="T115" fmla="*/ 132 h 250"/>
                <a:gd name="T116" fmla="*/ 119 w 250"/>
                <a:gd name="T117" fmla="*/ 134 h 250"/>
                <a:gd name="T118" fmla="*/ 115 w 250"/>
                <a:gd name="T119" fmla="*/ 126 h 250"/>
                <a:gd name="T120" fmla="*/ 118 w 250"/>
                <a:gd name="T121" fmla="*/ 120 h 250"/>
                <a:gd name="T122" fmla="*/ 130 w 250"/>
                <a:gd name="T123" fmla="*/ 119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0" h="250">
                  <a:moveTo>
                    <a:pt x="135" y="0"/>
                  </a:moveTo>
                  <a:cubicBezTo>
                    <a:pt x="115" y="0"/>
                    <a:pt x="115" y="0"/>
                    <a:pt x="115" y="0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5" y="26"/>
                    <a:pt x="114" y="26"/>
                    <a:pt x="114" y="27"/>
                  </a:cubicBezTo>
                  <a:cubicBezTo>
                    <a:pt x="114" y="27"/>
                    <a:pt x="113" y="27"/>
                    <a:pt x="113" y="27"/>
                  </a:cubicBezTo>
                  <a:cubicBezTo>
                    <a:pt x="112" y="27"/>
                    <a:pt x="110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4" y="29"/>
                    <a:pt x="100" y="30"/>
                    <a:pt x="95" y="31"/>
                  </a:cubicBezTo>
                  <a:cubicBezTo>
                    <a:pt x="92" y="32"/>
                    <a:pt x="89" y="33"/>
                    <a:pt x="86" y="34"/>
                  </a:cubicBezTo>
                  <a:cubicBezTo>
                    <a:pt x="86" y="34"/>
                    <a:pt x="85" y="34"/>
                    <a:pt x="85" y="34"/>
                  </a:cubicBezTo>
                  <a:cubicBezTo>
                    <a:pt x="84" y="34"/>
                    <a:pt x="84" y="34"/>
                    <a:pt x="84" y="33"/>
                  </a:cubicBezTo>
                  <a:cubicBezTo>
                    <a:pt x="71" y="12"/>
                    <a:pt x="71" y="12"/>
                    <a:pt x="71" y="1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44"/>
                    <a:pt x="66" y="45"/>
                    <a:pt x="66" y="45"/>
                  </a:cubicBezTo>
                  <a:cubicBezTo>
                    <a:pt x="66" y="46"/>
                    <a:pt x="66" y="46"/>
                    <a:pt x="65" y="46"/>
                  </a:cubicBezTo>
                  <a:cubicBezTo>
                    <a:pt x="64" y="47"/>
                    <a:pt x="63" y="48"/>
                    <a:pt x="62" y="49"/>
                  </a:cubicBezTo>
                  <a:cubicBezTo>
                    <a:pt x="60" y="51"/>
                    <a:pt x="57" y="53"/>
                    <a:pt x="54" y="56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4" y="57"/>
                    <a:pt x="53" y="57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0" y="61"/>
                    <a:pt x="48" y="63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4" y="67"/>
                    <a:pt x="44" y="66"/>
                    <a:pt x="43" y="66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33" y="84"/>
                    <a:pt x="33" y="84"/>
                    <a:pt x="33" y="84"/>
                  </a:cubicBezTo>
                  <a:cubicBezTo>
                    <a:pt x="33" y="84"/>
                    <a:pt x="33" y="85"/>
                    <a:pt x="33" y="85"/>
                  </a:cubicBezTo>
                  <a:cubicBezTo>
                    <a:pt x="34" y="86"/>
                    <a:pt x="34" y="86"/>
                    <a:pt x="33" y="86"/>
                  </a:cubicBezTo>
                  <a:cubicBezTo>
                    <a:pt x="33" y="88"/>
                    <a:pt x="32" y="89"/>
                    <a:pt x="32" y="90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0" y="95"/>
                    <a:pt x="29" y="99"/>
                    <a:pt x="28" y="104"/>
                  </a:cubicBezTo>
                  <a:cubicBezTo>
                    <a:pt x="28" y="104"/>
                    <a:pt x="28" y="104"/>
                    <a:pt x="28" y="104"/>
                  </a:cubicBezTo>
                  <a:cubicBezTo>
                    <a:pt x="27" y="107"/>
                    <a:pt x="27" y="110"/>
                    <a:pt x="26" y="113"/>
                  </a:cubicBezTo>
                  <a:cubicBezTo>
                    <a:pt x="26" y="114"/>
                    <a:pt x="26" y="114"/>
                    <a:pt x="26" y="114"/>
                  </a:cubicBezTo>
                  <a:cubicBezTo>
                    <a:pt x="25" y="115"/>
                    <a:pt x="25" y="115"/>
                    <a:pt x="24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24" y="135"/>
                    <a:pt x="24" y="135"/>
                    <a:pt x="24" y="135"/>
                  </a:cubicBezTo>
                  <a:cubicBezTo>
                    <a:pt x="25" y="135"/>
                    <a:pt x="25" y="136"/>
                    <a:pt x="26" y="136"/>
                  </a:cubicBezTo>
                  <a:cubicBezTo>
                    <a:pt x="26" y="136"/>
                    <a:pt x="26" y="137"/>
                    <a:pt x="26" y="137"/>
                  </a:cubicBezTo>
                  <a:cubicBezTo>
                    <a:pt x="26" y="139"/>
                    <a:pt x="26" y="140"/>
                    <a:pt x="27" y="142"/>
                  </a:cubicBezTo>
                  <a:cubicBezTo>
                    <a:pt x="27" y="142"/>
                    <a:pt x="27" y="142"/>
                    <a:pt x="27" y="142"/>
                  </a:cubicBezTo>
                  <a:cubicBezTo>
                    <a:pt x="27" y="146"/>
                    <a:pt x="28" y="151"/>
                    <a:pt x="30" y="156"/>
                  </a:cubicBezTo>
                  <a:cubicBezTo>
                    <a:pt x="30" y="156"/>
                    <a:pt x="30" y="156"/>
                    <a:pt x="30" y="156"/>
                  </a:cubicBezTo>
                  <a:cubicBezTo>
                    <a:pt x="31" y="159"/>
                    <a:pt x="32" y="162"/>
                    <a:pt x="33" y="164"/>
                  </a:cubicBezTo>
                  <a:cubicBezTo>
                    <a:pt x="33" y="165"/>
                    <a:pt x="33" y="165"/>
                    <a:pt x="33" y="166"/>
                  </a:cubicBezTo>
                  <a:cubicBezTo>
                    <a:pt x="33" y="166"/>
                    <a:pt x="33" y="167"/>
                    <a:pt x="32" y="167"/>
                  </a:cubicBezTo>
                  <a:cubicBezTo>
                    <a:pt x="11" y="179"/>
                    <a:pt x="11" y="179"/>
                    <a:pt x="11" y="179"/>
                  </a:cubicBezTo>
                  <a:cubicBezTo>
                    <a:pt x="22" y="197"/>
                    <a:pt x="22" y="197"/>
                    <a:pt x="22" y="197"/>
                  </a:cubicBezTo>
                  <a:cubicBezTo>
                    <a:pt x="42" y="185"/>
                    <a:pt x="42" y="185"/>
                    <a:pt x="42" y="185"/>
                  </a:cubicBezTo>
                  <a:cubicBezTo>
                    <a:pt x="43" y="184"/>
                    <a:pt x="43" y="184"/>
                    <a:pt x="44" y="184"/>
                  </a:cubicBezTo>
                  <a:cubicBezTo>
                    <a:pt x="44" y="185"/>
                    <a:pt x="45" y="185"/>
                    <a:pt x="45" y="185"/>
                  </a:cubicBezTo>
                  <a:cubicBezTo>
                    <a:pt x="47" y="187"/>
                    <a:pt x="48" y="189"/>
                    <a:pt x="50" y="191"/>
                  </a:cubicBezTo>
                  <a:cubicBezTo>
                    <a:pt x="51" y="192"/>
                    <a:pt x="53" y="194"/>
                    <a:pt x="54" y="196"/>
                  </a:cubicBezTo>
                  <a:cubicBezTo>
                    <a:pt x="56" y="197"/>
                    <a:pt x="58" y="199"/>
                    <a:pt x="60" y="201"/>
                  </a:cubicBezTo>
                  <a:cubicBezTo>
                    <a:pt x="60" y="201"/>
                    <a:pt x="60" y="201"/>
                    <a:pt x="60" y="201"/>
                  </a:cubicBezTo>
                  <a:cubicBezTo>
                    <a:pt x="61" y="202"/>
                    <a:pt x="63" y="204"/>
                    <a:pt x="65" y="205"/>
                  </a:cubicBezTo>
                  <a:cubicBezTo>
                    <a:pt x="65" y="205"/>
                    <a:pt x="66" y="206"/>
                    <a:pt x="66" y="206"/>
                  </a:cubicBezTo>
                  <a:cubicBezTo>
                    <a:pt x="66" y="207"/>
                    <a:pt x="66" y="207"/>
                    <a:pt x="65" y="208"/>
                  </a:cubicBezTo>
                  <a:cubicBezTo>
                    <a:pt x="53" y="229"/>
                    <a:pt x="53" y="229"/>
                    <a:pt x="53" y="229"/>
                  </a:cubicBezTo>
                  <a:cubicBezTo>
                    <a:pt x="71" y="239"/>
                    <a:pt x="71" y="239"/>
                    <a:pt x="71" y="239"/>
                  </a:cubicBezTo>
                  <a:cubicBezTo>
                    <a:pt x="83" y="218"/>
                    <a:pt x="83" y="218"/>
                    <a:pt x="83" y="218"/>
                  </a:cubicBezTo>
                  <a:cubicBezTo>
                    <a:pt x="83" y="218"/>
                    <a:pt x="84" y="217"/>
                    <a:pt x="84" y="217"/>
                  </a:cubicBezTo>
                  <a:cubicBezTo>
                    <a:pt x="85" y="217"/>
                    <a:pt x="85" y="217"/>
                    <a:pt x="85" y="217"/>
                  </a:cubicBezTo>
                  <a:cubicBezTo>
                    <a:pt x="87" y="218"/>
                    <a:pt x="88" y="218"/>
                    <a:pt x="89" y="219"/>
                  </a:cubicBezTo>
                  <a:cubicBezTo>
                    <a:pt x="89" y="219"/>
                    <a:pt x="89" y="219"/>
                    <a:pt x="89" y="219"/>
                  </a:cubicBezTo>
                  <a:cubicBezTo>
                    <a:pt x="94" y="220"/>
                    <a:pt x="98" y="222"/>
                    <a:pt x="103" y="223"/>
                  </a:cubicBezTo>
                  <a:cubicBezTo>
                    <a:pt x="106" y="224"/>
                    <a:pt x="109" y="224"/>
                    <a:pt x="113" y="225"/>
                  </a:cubicBezTo>
                  <a:cubicBezTo>
                    <a:pt x="113" y="225"/>
                    <a:pt x="114" y="225"/>
                    <a:pt x="114" y="225"/>
                  </a:cubicBezTo>
                  <a:cubicBezTo>
                    <a:pt x="114" y="226"/>
                    <a:pt x="115" y="226"/>
                    <a:pt x="115" y="227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35" y="250"/>
                    <a:pt x="135" y="250"/>
                    <a:pt x="135" y="250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35" y="226"/>
                    <a:pt x="135" y="226"/>
                    <a:pt x="136" y="225"/>
                  </a:cubicBezTo>
                  <a:cubicBezTo>
                    <a:pt x="136" y="225"/>
                    <a:pt x="136" y="225"/>
                    <a:pt x="137" y="225"/>
                  </a:cubicBezTo>
                  <a:cubicBezTo>
                    <a:pt x="138" y="224"/>
                    <a:pt x="139" y="224"/>
                    <a:pt x="141" y="224"/>
                  </a:cubicBezTo>
                  <a:cubicBezTo>
                    <a:pt x="145" y="223"/>
                    <a:pt x="150" y="222"/>
                    <a:pt x="154" y="221"/>
                  </a:cubicBezTo>
                  <a:cubicBezTo>
                    <a:pt x="158" y="220"/>
                    <a:pt x="161" y="218"/>
                    <a:pt x="164" y="217"/>
                  </a:cubicBezTo>
                  <a:cubicBezTo>
                    <a:pt x="164" y="217"/>
                    <a:pt x="165" y="217"/>
                    <a:pt x="165" y="217"/>
                  </a:cubicBezTo>
                  <a:cubicBezTo>
                    <a:pt x="166" y="217"/>
                    <a:pt x="166" y="217"/>
                    <a:pt x="166" y="218"/>
                  </a:cubicBezTo>
                  <a:cubicBezTo>
                    <a:pt x="178" y="239"/>
                    <a:pt x="178" y="239"/>
                    <a:pt x="178" y="239"/>
                  </a:cubicBezTo>
                  <a:cubicBezTo>
                    <a:pt x="196" y="229"/>
                    <a:pt x="196" y="229"/>
                    <a:pt x="196" y="229"/>
                  </a:cubicBezTo>
                  <a:cubicBezTo>
                    <a:pt x="184" y="207"/>
                    <a:pt x="184" y="207"/>
                    <a:pt x="184" y="207"/>
                  </a:cubicBezTo>
                  <a:cubicBezTo>
                    <a:pt x="184" y="207"/>
                    <a:pt x="184" y="207"/>
                    <a:pt x="184" y="206"/>
                  </a:cubicBezTo>
                  <a:cubicBezTo>
                    <a:pt x="184" y="206"/>
                    <a:pt x="184" y="205"/>
                    <a:pt x="185" y="205"/>
                  </a:cubicBezTo>
                  <a:cubicBezTo>
                    <a:pt x="185" y="204"/>
                    <a:pt x="186" y="204"/>
                    <a:pt x="187" y="203"/>
                  </a:cubicBezTo>
                  <a:cubicBezTo>
                    <a:pt x="187" y="203"/>
                    <a:pt x="187" y="203"/>
                    <a:pt x="187" y="203"/>
                  </a:cubicBezTo>
                  <a:cubicBezTo>
                    <a:pt x="189" y="201"/>
                    <a:pt x="192" y="198"/>
                    <a:pt x="195" y="196"/>
                  </a:cubicBezTo>
                  <a:cubicBezTo>
                    <a:pt x="196" y="195"/>
                    <a:pt x="196" y="194"/>
                    <a:pt x="197" y="193"/>
                  </a:cubicBezTo>
                  <a:cubicBezTo>
                    <a:pt x="197" y="193"/>
                    <a:pt x="197" y="193"/>
                    <a:pt x="197" y="193"/>
                  </a:cubicBezTo>
                  <a:cubicBezTo>
                    <a:pt x="200" y="190"/>
                    <a:pt x="202" y="188"/>
                    <a:pt x="204" y="185"/>
                  </a:cubicBezTo>
                  <a:cubicBezTo>
                    <a:pt x="205" y="185"/>
                    <a:pt x="205" y="184"/>
                    <a:pt x="205" y="184"/>
                  </a:cubicBezTo>
                  <a:cubicBezTo>
                    <a:pt x="206" y="184"/>
                    <a:pt x="206" y="184"/>
                    <a:pt x="207" y="185"/>
                  </a:cubicBezTo>
                  <a:cubicBezTo>
                    <a:pt x="228" y="197"/>
                    <a:pt x="228" y="197"/>
                    <a:pt x="228" y="197"/>
                  </a:cubicBezTo>
                  <a:cubicBezTo>
                    <a:pt x="238" y="179"/>
                    <a:pt x="238" y="179"/>
                    <a:pt x="238" y="179"/>
                  </a:cubicBezTo>
                  <a:cubicBezTo>
                    <a:pt x="217" y="167"/>
                    <a:pt x="217" y="167"/>
                    <a:pt x="217" y="167"/>
                  </a:cubicBezTo>
                  <a:cubicBezTo>
                    <a:pt x="217" y="167"/>
                    <a:pt x="217" y="166"/>
                    <a:pt x="217" y="166"/>
                  </a:cubicBezTo>
                  <a:cubicBezTo>
                    <a:pt x="216" y="165"/>
                    <a:pt x="216" y="165"/>
                    <a:pt x="217" y="164"/>
                  </a:cubicBezTo>
                  <a:cubicBezTo>
                    <a:pt x="217" y="163"/>
                    <a:pt x="217" y="162"/>
                    <a:pt x="218" y="162"/>
                  </a:cubicBezTo>
                  <a:cubicBezTo>
                    <a:pt x="218" y="161"/>
                    <a:pt x="218" y="161"/>
                    <a:pt x="218" y="161"/>
                  </a:cubicBezTo>
                  <a:cubicBezTo>
                    <a:pt x="219" y="157"/>
                    <a:pt x="221" y="152"/>
                    <a:pt x="222" y="147"/>
                  </a:cubicBezTo>
                  <a:cubicBezTo>
                    <a:pt x="222" y="144"/>
                    <a:pt x="223" y="141"/>
                    <a:pt x="223" y="137"/>
                  </a:cubicBezTo>
                  <a:cubicBezTo>
                    <a:pt x="223" y="137"/>
                    <a:pt x="224" y="136"/>
                    <a:pt x="224" y="136"/>
                  </a:cubicBezTo>
                  <a:cubicBezTo>
                    <a:pt x="224" y="136"/>
                    <a:pt x="225" y="136"/>
                    <a:pt x="225" y="136"/>
                  </a:cubicBezTo>
                  <a:cubicBezTo>
                    <a:pt x="250" y="136"/>
                    <a:pt x="250" y="136"/>
                    <a:pt x="250" y="136"/>
                  </a:cubicBezTo>
                  <a:cubicBezTo>
                    <a:pt x="250" y="115"/>
                    <a:pt x="250" y="115"/>
                    <a:pt x="250" y="115"/>
                  </a:cubicBezTo>
                  <a:cubicBezTo>
                    <a:pt x="225" y="115"/>
                    <a:pt x="225" y="115"/>
                    <a:pt x="225" y="115"/>
                  </a:cubicBezTo>
                  <a:cubicBezTo>
                    <a:pt x="225" y="115"/>
                    <a:pt x="224" y="115"/>
                    <a:pt x="224" y="115"/>
                  </a:cubicBezTo>
                  <a:cubicBezTo>
                    <a:pt x="223" y="114"/>
                    <a:pt x="223" y="114"/>
                    <a:pt x="223" y="113"/>
                  </a:cubicBezTo>
                  <a:cubicBezTo>
                    <a:pt x="223" y="112"/>
                    <a:pt x="223" y="111"/>
                    <a:pt x="223" y="110"/>
                  </a:cubicBezTo>
                  <a:cubicBezTo>
                    <a:pt x="222" y="106"/>
                    <a:pt x="221" y="101"/>
                    <a:pt x="220" y="96"/>
                  </a:cubicBezTo>
                  <a:cubicBezTo>
                    <a:pt x="219" y="93"/>
                    <a:pt x="217" y="90"/>
                    <a:pt x="216" y="86"/>
                  </a:cubicBezTo>
                  <a:cubicBezTo>
                    <a:pt x="216" y="86"/>
                    <a:pt x="216" y="86"/>
                    <a:pt x="216" y="85"/>
                  </a:cubicBezTo>
                  <a:cubicBezTo>
                    <a:pt x="216" y="85"/>
                    <a:pt x="216" y="84"/>
                    <a:pt x="217" y="84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5" y="67"/>
                    <a:pt x="205" y="66"/>
                  </a:cubicBezTo>
                  <a:cubicBezTo>
                    <a:pt x="204" y="66"/>
                    <a:pt x="204" y="66"/>
                    <a:pt x="204" y="66"/>
                  </a:cubicBezTo>
                  <a:cubicBezTo>
                    <a:pt x="202" y="64"/>
                    <a:pt x="201" y="63"/>
                    <a:pt x="200" y="61"/>
                  </a:cubicBezTo>
                  <a:cubicBezTo>
                    <a:pt x="200" y="61"/>
                    <a:pt x="200" y="61"/>
                    <a:pt x="200" y="61"/>
                  </a:cubicBezTo>
                  <a:cubicBezTo>
                    <a:pt x="198" y="59"/>
                    <a:pt x="196" y="58"/>
                    <a:pt x="195" y="56"/>
                  </a:cubicBezTo>
                  <a:cubicBezTo>
                    <a:pt x="193" y="54"/>
                    <a:pt x="191" y="52"/>
                    <a:pt x="190" y="51"/>
                  </a:cubicBezTo>
                  <a:cubicBezTo>
                    <a:pt x="188" y="49"/>
                    <a:pt x="186" y="48"/>
                    <a:pt x="184" y="46"/>
                  </a:cubicBezTo>
                  <a:cubicBezTo>
                    <a:pt x="184" y="46"/>
                    <a:pt x="184" y="46"/>
                    <a:pt x="183" y="45"/>
                  </a:cubicBezTo>
                  <a:cubicBezTo>
                    <a:pt x="183" y="45"/>
                    <a:pt x="183" y="44"/>
                    <a:pt x="184" y="44"/>
                  </a:cubicBezTo>
                  <a:cubicBezTo>
                    <a:pt x="196" y="22"/>
                    <a:pt x="196" y="22"/>
                    <a:pt x="196" y="22"/>
                  </a:cubicBezTo>
                  <a:cubicBezTo>
                    <a:pt x="178" y="12"/>
                    <a:pt x="178" y="12"/>
                    <a:pt x="178" y="12"/>
                  </a:cubicBezTo>
                  <a:cubicBezTo>
                    <a:pt x="166" y="34"/>
                    <a:pt x="166" y="34"/>
                    <a:pt x="166" y="34"/>
                  </a:cubicBezTo>
                  <a:cubicBezTo>
                    <a:pt x="166" y="34"/>
                    <a:pt x="165" y="34"/>
                    <a:pt x="165" y="34"/>
                  </a:cubicBezTo>
                  <a:cubicBezTo>
                    <a:pt x="164" y="35"/>
                    <a:pt x="164" y="35"/>
                    <a:pt x="163" y="34"/>
                  </a:cubicBezTo>
                  <a:cubicBezTo>
                    <a:pt x="162" y="34"/>
                    <a:pt x="161" y="33"/>
                    <a:pt x="160" y="33"/>
                  </a:cubicBezTo>
                  <a:cubicBezTo>
                    <a:pt x="156" y="31"/>
                    <a:pt x="151" y="30"/>
                    <a:pt x="146" y="29"/>
                  </a:cubicBezTo>
                  <a:cubicBezTo>
                    <a:pt x="143" y="28"/>
                    <a:pt x="140" y="28"/>
                    <a:pt x="137" y="27"/>
                  </a:cubicBezTo>
                  <a:cubicBezTo>
                    <a:pt x="136" y="27"/>
                    <a:pt x="136" y="27"/>
                    <a:pt x="136" y="27"/>
                  </a:cubicBezTo>
                  <a:cubicBezTo>
                    <a:pt x="135" y="26"/>
                    <a:pt x="135" y="26"/>
                    <a:pt x="135" y="25"/>
                  </a:cubicBezTo>
                  <a:lnTo>
                    <a:pt x="135" y="0"/>
                  </a:lnTo>
                  <a:close/>
                  <a:moveTo>
                    <a:pt x="189" y="62"/>
                  </a:moveTo>
                  <a:cubicBezTo>
                    <a:pt x="194" y="68"/>
                    <a:pt x="199" y="74"/>
                    <a:pt x="203" y="81"/>
                  </a:cubicBezTo>
                  <a:cubicBezTo>
                    <a:pt x="210" y="93"/>
                    <a:pt x="214" y="106"/>
                    <a:pt x="215" y="121"/>
                  </a:cubicBezTo>
                  <a:cubicBezTo>
                    <a:pt x="215" y="121"/>
                    <a:pt x="215" y="121"/>
                    <a:pt x="215" y="122"/>
                  </a:cubicBezTo>
                  <a:cubicBezTo>
                    <a:pt x="215" y="122"/>
                    <a:pt x="214" y="122"/>
                    <a:pt x="214" y="122"/>
                  </a:cubicBezTo>
                  <a:cubicBezTo>
                    <a:pt x="214" y="123"/>
                    <a:pt x="213" y="123"/>
                    <a:pt x="213" y="123"/>
                  </a:cubicBezTo>
                  <a:cubicBezTo>
                    <a:pt x="161" y="123"/>
                    <a:pt x="161" y="123"/>
                    <a:pt x="161" y="123"/>
                  </a:cubicBezTo>
                  <a:cubicBezTo>
                    <a:pt x="161" y="123"/>
                    <a:pt x="160" y="122"/>
                    <a:pt x="160" y="122"/>
                  </a:cubicBezTo>
                  <a:cubicBezTo>
                    <a:pt x="159" y="122"/>
                    <a:pt x="159" y="121"/>
                    <a:pt x="159" y="121"/>
                  </a:cubicBezTo>
                  <a:cubicBezTo>
                    <a:pt x="158" y="117"/>
                    <a:pt x="157" y="113"/>
                    <a:pt x="155" y="110"/>
                  </a:cubicBezTo>
                  <a:cubicBezTo>
                    <a:pt x="154" y="107"/>
                    <a:pt x="152" y="104"/>
                    <a:pt x="149" y="102"/>
                  </a:cubicBezTo>
                  <a:cubicBezTo>
                    <a:pt x="144" y="96"/>
                    <a:pt x="138" y="93"/>
                    <a:pt x="130" y="92"/>
                  </a:cubicBezTo>
                  <a:cubicBezTo>
                    <a:pt x="130" y="92"/>
                    <a:pt x="129" y="92"/>
                    <a:pt x="129" y="91"/>
                  </a:cubicBezTo>
                  <a:cubicBezTo>
                    <a:pt x="129" y="91"/>
                    <a:pt x="128" y="91"/>
                    <a:pt x="128" y="90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8"/>
                    <a:pt x="129" y="38"/>
                    <a:pt x="129" y="37"/>
                  </a:cubicBezTo>
                  <a:cubicBezTo>
                    <a:pt x="129" y="37"/>
                    <a:pt x="129" y="37"/>
                    <a:pt x="130" y="37"/>
                  </a:cubicBezTo>
                  <a:cubicBezTo>
                    <a:pt x="130" y="36"/>
                    <a:pt x="130" y="36"/>
                    <a:pt x="131" y="36"/>
                  </a:cubicBezTo>
                  <a:cubicBezTo>
                    <a:pt x="153" y="38"/>
                    <a:pt x="172" y="46"/>
                    <a:pt x="189" y="62"/>
                  </a:cubicBezTo>
                  <a:close/>
                  <a:moveTo>
                    <a:pt x="213" y="130"/>
                  </a:moveTo>
                  <a:cubicBezTo>
                    <a:pt x="214" y="130"/>
                    <a:pt x="214" y="130"/>
                    <a:pt x="214" y="130"/>
                  </a:cubicBezTo>
                  <a:cubicBezTo>
                    <a:pt x="215" y="131"/>
                    <a:pt x="215" y="131"/>
                    <a:pt x="215" y="131"/>
                  </a:cubicBezTo>
                  <a:cubicBezTo>
                    <a:pt x="215" y="131"/>
                    <a:pt x="215" y="132"/>
                    <a:pt x="215" y="132"/>
                  </a:cubicBezTo>
                  <a:cubicBezTo>
                    <a:pt x="214" y="155"/>
                    <a:pt x="205" y="174"/>
                    <a:pt x="189" y="190"/>
                  </a:cubicBezTo>
                  <a:cubicBezTo>
                    <a:pt x="172" y="207"/>
                    <a:pt x="153" y="215"/>
                    <a:pt x="131" y="217"/>
                  </a:cubicBezTo>
                  <a:cubicBezTo>
                    <a:pt x="130" y="217"/>
                    <a:pt x="130" y="217"/>
                    <a:pt x="130" y="216"/>
                  </a:cubicBezTo>
                  <a:cubicBezTo>
                    <a:pt x="129" y="216"/>
                    <a:pt x="129" y="216"/>
                    <a:pt x="129" y="216"/>
                  </a:cubicBezTo>
                  <a:cubicBezTo>
                    <a:pt x="129" y="215"/>
                    <a:pt x="128" y="215"/>
                    <a:pt x="128" y="215"/>
                  </a:cubicBezTo>
                  <a:cubicBezTo>
                    <a:pt x="128" y="163"/>
                    <a:pt x="128" y="163"/>
                    <a:pt x="128" y="163"/>
                  </a:cubicBezTo>
                  <a:cubicBezTo>
                    <a:pt x="128" y="162"/>
                    <a:pt x="129" y="162"/>
                    <a:pt x="129" y="162"/>
                  </a:cubicBezTo>
                  <a:cubicBezTo>
                    <a:pt x="129" y="161"/>
                    <a:pt x="130" y="161"/>
                    <a:pt x="130" y="161"/>
                  </a:cubicBezTo>
                  <a:cubicBezTo>
                    <a:pt x="138" y="160"/>
                    <a:pt x="144" y="157"/>
                    <a:pt x="149" y="151"/>
                  </a:cubicBezTo>
                  <a:cubicBezTo>
                    <a:pt x="155" y="145"/>
                    <a:pt x="158" y="139"/>
                    <a:pt x="159" y="132"/>
                  </a:cubicBezTo>
                  <a:cubicBezTo>
                    <a:pt x="159" y="131"/>
                    <a:pt x="159" y="131"/>
                    <a:pt x="160" y="131"/>
                  </a:cubicBezTo>
                  <a:cubicBezTo>
                    <a:pt x="160" y="130"/>
                    <a:pt x="161" y="130"/>
                    <a:pt x="161" y="130"/>
                  </a:cubicBezTo>
                  <a:lnTo>
                    <a:pt x="213" y="130"/>
                  </a:lnTo>
                  <a:close/>
                  <a:moveTo>
                    <a:pt x="119" y="36"/>
                  </a:moveTo>
                  <a:cubicBezTo>
                    <a:pt x="119" y="36"/>
                    <a:pt x="120" y="36"/>
                    <a:pt x="120" y="37"/>
                  </a:cubicBezTo>
                  <a:cubicBezTo>
                    <a:pt x="120" y="37"/>
                    <a:pt x="121" y="37"/>
                    <a:pt x="121" y="37"/>
                  </a:cubicBezTo>
                  <a:cubicBezTo>
                    <a:pt x="121" y="38"/>
                    <a:pt x="121" y="38"/>
                    <a:pt x="121" y="38"/>
                  </a:cubicBezTo>
                  <a:cubicBezTo>
                    <a:pt x="121" y="90"/>
                    <a:pt x="121" y="90"/>
                    <a:pt x="121" y="90"/>
                  </a:cubicBezTo>
                  <a:cubicBezTo>
                    <a:pt x="121" y="91"/>
                    <a:pt x="121" y="91"/>
                    <a:pt x="121" y="91"/>
                  </a:cubicBezTo>
                  <a:cubicBezTo>
                    <a:pt x="120" y="92"/>
                    <a:pt x="120" y="92"/>
                    <a:pt x="119" y="92"/>
                  </a:cubicBezTo>
                  <a:cubicBezTo>
                    <a:pt x="112" y="93"/>
                    <a:pt x="106" y="96"/>
                    <a:pt x="100" y="102"/>
                  </a:cubicBezTo>
                  <a:cubicBezTo>
                    <a:pt x="95" y="107"/>
                    <a:pt x="92" y="114"/>
                    <a:pt x="91" y="121"/>
                  </a:cubicBezTo>
                  <a:cubicBezTo>
                    <a:pt x="90" y="121"/>
                    <a:pt x="90" y="122"/>
                    <a:pt x="90" y="122"/>
                  </a:cubicBezTo>
                  <a:cubicBezTo>
                    <a:pt x="89" y="122"/>
                    <a:pt x="89" y="123"/>
                    <a:pt x="89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3"/>
                    <a:pt x="36" y="123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1"/>
                    <a:pt x="34" y="121"/>
                    <a:pt x="34" y="121"/>
                  </a:cubicBezTo>
                  <a:cubicBezTo>
                    <a:pt x="36" y="98"/>
                    <a:pt x="44" y="79"/>
                    <a:pt x="61" y="62"/>
                  </a:cubicBezTo>
                  <a:cubicBezTo>
                    <a:pt x="77" y="46"/>
                    <a:pt x="97" y="38"/>
                    <a:pt x="119" y="36"/>
                  </a:cubicBezTo>
                  <a:close/>
                  <a:moveTo>
                    <a:pt x="121" y="99"/>
                  </a:moveTo>
                  <a:cubicBezTo>
                    <a:pt x="121" y="99"/>
                    <a:pt x="121" y="99"/>
                    <a:pt x="121" y="100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21" y="112"/>
                    <a:pt x="121" y="113"/>
                    <a:pt x="121" y="113"/>
                  </a:cubicBezTo>
                  <a:cubicBezTo>
                    <a:pt x="121" y="114"/>
                    <a:pt x="120" y="114"/>
                    <a:pt x="120" y="114"/>
                  </a:cubicBezTo>
                  <a:cubicBezTo>
                    <a:pt x="118" y="115"/>
                    <a:pt x="117" y="116"/>
                    <a:pt x="115" y="117"/>
                  </a:cubicBezTo>
                  <a:cubicBezTo>
                    <a:pt x="115" y="117"/>
                    <a:pt x="115" y="117"/>
                    <a:pt x="115" y="117"/>
                  </a:cubicBezTo>
                  <a:cubicBezTo>
                    <a:pt x="114" y="118"/>
                    <a:pt x="113" y="120"/>
                    <a:pt x="112" y="121"/>
                  </a:cubicBezTo>
                  <a:cubicBezTo>
                    <a:pt x="112" y="122"/>
                    <a:pt x="112" y="122"/>
                    <a:pt x="112" y="122"/>
                  </a:cubicBezTo>
                  <a:cubicBezTo>
                    <a:pt x="111" y="123"/>
                    <a:pt x="111" y="123"/>
                    <a:pt x="110" y="123"/>
                  </a:cubicBezTo>
                  <a:cubicBezTo>
                    <a:pt x="98" y="123"/>
                    <a:pt x="98" y="123"/>
                    <a:pt x="98" y="123"/>
                  </a:cubicBezTo>
                  <a:cubicBezTo>
                    <a:pt x="98" y="123"/>
                    <a:pt x="98" y="123"/>
                    <a:pt x="97" y="122"/>
                  </a:cubicBezTo>
                  <a:cubicBezTo>
                    <a:pt x="97" y="122"/>
                    <a:pt x="97" y="122"/>
                    <a:pt x="97" y="121"/>
                  </a:cubicBezTo>
                  <a:cubicBezTo>
                    <a:pt x="96" y="121"/>
                    <a:pt x="96" y="121"/>
                    <a:pt x="96" y="120"/>
                  </a:cubicBezTo>
                  <a:cubicBezTo>
                    <a:pt x="98" y="115"/>
                    <a:pt x="100" y="110"/>
                    <a:pt x="104" y="106"/>
                  </a:cubicBezTo>
                  <a:cubicBezTo>
                    <a:pt x="108" y="102"/>
                    <a:pt x="113" y="99"/>
                    <a:pt x="119" y="98"/>
                  </a:cubicBezTo>
                  <a:cubicBezTo>
                    <a:pt x="119" y="98"/>
                    <a:pt x="120" y="98"/>
                    <a:pt x="120" y="98"/>
                  </a:cubicBezTo>
                  <a:cubicBezTo>
                    <a:pt x="120" y="98"/>
                    <a:pt x="121" y="98"/>
                    <a:pt x="121" y="99"/>
                  </a:cubicBezTo>
                  <a:close/>
                  <a:moveTo>
                    <a:pt x="128" y="100"/>
                  </a:moveTo>
                  <a:cubicBezTo>
                    <a:pt x="128" y="99"/>
                    <a:pt x="129" y="99"/>
                    <a:pt x="129" y="99"/>
                  </a:cubicBezTo>
                  <a:cubicBezTo>
                    <a:pt x="129" y="98"/>
                    <a:pt x="129" y="98"/>
                    <a:pt x="130" y="98"/>
                  </a:cubicBezTo>
                  <a:cubicBezTo>
                    <a:pt x="130" y="98"/>
                    <a:pt x="130" y="98"/>
                    <a:pt x="131" y="98"/>
                  </a:cubicBezTo>
                  <a:cubicBezTo>
                    <a:pt x="136" y="99"/>
                    <a:pt x="141" y="102"/>
                    <a:pt x="145" y="106"/>
                  </a:cubicBezTo>
                  <a:cubicBezTo>
                    <a:pt x="147" y="108"/>
                    <a:pt x="149" y="111"/>
                    <a:pt x="151" y="113"/>
                  </a:cubicBezTo>
                  <a:cubicBezTo>
                    <a:pt x="152" y="115"/>
                    <a:pt x="153" y="118"/>
                    <a:pt x="153" y="120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53" y="122"/>
                    <a:pt x="153" y="122"/>
                    <a:pt x="152" y="122"/>
                  </a:cubicBezTo>
                  <a:cubicBezTo>
                    <a:pt x="152" y="123"/>
                    <a:pt x="152" y="123"/>
                    <a:pt x="151" y="123"/>
                  </a:cubicBezTo>
                  <a:cubicBezTo>
                    <a:pt x="139" y="123"/>
                    <a:pt x="139" y="123"/>
                    <a:pt x="139" y="123"/>
                  </a:cubicBezTo>
                  <a:cubicBezTo>
                    <a:pt x="139" y="123"/>
                    <a:pt x="139" y="123"/>
                    <a:pt x="138" y="122"/>
                  </a:cubicBezTo>
                  <a:cubicBezTo>
                    <a:pt x="138" y="122"/>
                    <a:pt x="138" y="122"/>
                    <a:pt x="138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7" y="120"/>
                    <a:pt x="136" y="118"/>
                    <a:pt x="134" y="117"/>
                  </a:cubicBezTo>
                  <a:cubicBezTo>
                    <a:pt x="133" y="116"/>
                    <a:pt x="131" y="115"/>
                    <a:pt x="130" y="114"/>
                  </a:cubicBezTo>
                  <a:cubicBezTo>
                    <a:pt x="129" y="114"/>
                    <a:pt x="129" y="114"/>
                    <a:pt x="129" y="113"/>
                  </a:cubicBezTo>
                  <a:cubicBezTo>
                    <a:pt x="129" y="113"/>
                    <a:pt x="128" y="112"/>
                    <a:pt x="128" y="112"/>
                  </a:cubicBezTo>
                  <a:lnTo>
                    <a:pt x="128" y="100"/>
                  </a:lnTo>
                  <a:close/>
                  <a:moveTo>
                    <a:pt x="97" y="130"/>
                  </a:moveTo>
                  <a:cubicBezTo>
                    <a:pt x="97" y="130"/>
                    <a:pt x="98" y="130"/>
                    <a:pt x="98" y="130"/>
                  </a:cubicBezTo>
                  <a:cubicBezTo>
                    <a:pt x="110" y="130"/>
                    <a:pt x="110" y="130"/>
                    <a:pt x="110" y="130"/>
                  </a:cubicBezTo>
                  <a:cubicBezTo>
                    <a:pt x="111" y="130"/>
                    <a:pt x="111" y="130"/>
                    <a:pt x="112" y="130"/>
                  </a:cubicBezTo>
                  <a:cubicBezTo>
                    <a:pt x="112" y="131"/>
                    <a:pt x="112" y="131"/>
                    <a:pt x="112" y="131"/>
                  </a:cubicBezTo>
                  <a:cubicBezTo>
                    <a:pt x="113" y="133"/>
                    <a:pt x="114" y="134"/>
                    <a:pt x="115" y="135"/>
                  </a:cubicBezTo>
                  <a:cubicBezTo>
                    <a:pt x="115" y="135"/>
                    <a:pt x="115" y="136"/>
                    <a:pt x="115" y="136"/>
                  </a:cubicBezTo>
                  <a:cubicBezTo>
                    <a:pt x="117" y="137"/>
                    <a:pt x="118" y="138"/>
                    <a:pt x="120" y="139"/>
                  </a:cubicBezTo>
                  <a:cubicBezTo>
                    <a:pt x="120" y="139"/>
                    <a:pt x="121" y="139"/>
                    <a:pt x="121" y="140"/>
                  </a:cubicBezTo>
                  <a:cubicBezTo>
                    <a:pt x="121" y="140"/>
                    <a:pt x="121" y="140"/>
                    <a:pt x="121" y="141"/>
                  </a:cubicBezTo>
                  <a:cubicBezTo>
                    <a:pt x="121" y="153"/>
                    <a:pt x="121" y="153"/>
                    <a:pt x="121" y="153"/>
                  </a:cubicBezTo>
                  <a:cubicBezTo>
                    <a:pt x="121" y="153"/>
                    <a:pt x="121" y="154"/>
                    <a:pt x="121" y="154"/>
                  </a:cubicBezTo>
                  <a:cubicBezTo>
                    <a:pt x="121" y="154"/>
                    <a:pt x="120" y="155"/>
                    <a:pt x="120" y="155"/>
                  </a:cubicBezTo>
                  <a:cubicBezTo>
                    <a:pt x="120" y="155"/>
                    <a:pt x="119" y="155"/>
                    <a:pt x="119" y="155"/>
                  </a:cubicBezTo>
                  <a:cubicBezTo>
                    <a:pt x="113" y="154"/>
                    <a:pt x="108" y="151"/>
                    <a:pt x="104" y="147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3" y="146"/>
                    <a:pt x="102" y="145"/>
                    <a:pt x="101" y="143"/>
                  </a:cubicBezTo>
                  <a:cubicBezTo>
                    <a:pt x="99" y="140"/>
                    <a:pt x="97" y="136"/>
                    <a:pt x="96" y="132"/>
                  </a:cubicBezTo>
                  <a:cubicBezTo>
                    <a:pt x="96" y="132"/>
                    <a:pt x="96" y="132"/>
                    <a:pt x="96" y="131"/>
                  </a:cubicBezTo>
                  <a:cubicBezTo>
                    <a:pt x="97" y="131"/>
                    <a:pt x="97" y="131"/>
                    <a:pt x="97" y="130"/>
                  </a:cubicBezTo>
                  <a:close/>
                  <a:moveTo>
                    <a:pt x="89" y="130"/>
                  </a:moveTo>
                  <a:cubicBezTo>
                    <a:pt x="89" y="130"/>
                    <a:pt x="89" y="130"/>
                    <a:pt x="90" y="131"/>
                  </a:cubicBezTo>
                  <a:cubicBezTo>
                    <a:pt x="90" y="131"/>
                    <a:pt x="90" y="131"/>
                    <a:pt x="91" y="132"/>
                  </a:cubicBezTo>
                  <a:cubicBezTo>
                    <a:pt x="91" y="137"/>
                    <a:pt x="93" y="142"/>
                    <a:pt x="96" y="146"/>
                  </a:cubicBezTo>
                  <a:cubicBezTo>
                    <a:pt x="97" y="148"/>
                    <a:pt x="99" y="149"/>
                    <a:pt x="100" y="151"/>
                  </a:cubicBezTo>
                  <a:cubicBezTo>
                    <a:pt x="106" y="157"/>
                    <a:pt x="112" y="160"/>
                    <a:pt x="119" y="161"/>
                  </a:cubicBezTo>
                  <a:cubicBezTo>
                    <a:pt x="120" y="161"/>
                    <a:pt x="120" y="161"/>
                    <a:pt x="121" y="162"/>
                  </a:cubicBezTo>
                  <a:cubicBezTo>
                    <a:pt x="121" y="162"/>
                    <a:pt x="121" y="162"/>
                    <a:pt x="121" y="163"/>
                  </a:cubicBezTo>
                  <a:cubicBezTo>
                    <a:pt x="121" y="215"/>
                    <a:pt x="121" y="215"/>
                    <a:pt x="121" y="215"/>
                  </a:cubicBezTo>
                  <a:cubicBezTo>
                    <a:pt x="121" y="215"/>
                    <a:pt x="121" y="215"/>
                    <a:pt x="121" y="216"/>
                  </a:cubicBezTo>
                  <a:cubicBezTo>
                    <a:pt x="121" y="216"/>
                    <a:pt x="120" y="216"/>
                    <a:pt x="120" y="216"/>
                  </a:cubicBezTo>
                  <a:cubicBezTo>
                    <a:pt x="120" y="217"/>
                    <a:pt x="119" y="217"/>
                    <a:pt x="119" y="217"/>
                  </a:cubicBezTo>
                  <a:cubicBezTo>
                    <a:pt x="97" y="215"/>
                    <a:pt x="77" y="207"/>
                    <a:pt x="61" y="190"/>
                  </a:cubicBezTo>
                  <a:cubicBezTo>
                    <a:pt x="44" y="174"/>
                    <a:pt x="36" y="155"/>
                    <a:pt x="34" y="132"/>
                  </a:cubicBezTo>
                  <a:cubicBezTo>
                    <a:pt x="34" y="132"/>
                    <a:pt x="35" y="131"/>
                    <a:pt x="35" y="131"/>
                  </a:cubicBezTo>
                  <a:cubicBezTo>
                    <a:pt x="35" y="131"/>
                    <a:pt x="35" y="131"/>
                    <a:pt x="35" y="130"/>
                  </a:cubicBezTo>
                  <a:cubicBezTo>
                    <a:pt x="36" y="130"/>
                    <a:pt x="36" y="130"/>
                    <a:pt x="36" y="130"/>
                  </a:cubicBezTo>
                  <a:lnTo>
                    <a:pt x="89" y="130"/>
                  </a:lnTo>
                  <a:close/>
                  <a:moveTo>
                    <a:pt x="153" y="131"/>
                  </a:moveTo>
                  <a:cubicBezTo>
                    <a:pt x="153" y="132"/>
                    <a:pt x="153" y="132"/>
                    <a:pt x="153" y="132"/>
                  </a:cubicBezTo>
                  <a:cubicBezTo>
                    <a:pt x="152" y="138"/>
                    <a:pt x="149" y="143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1" y="151"/>
                    <a:pt x="136" y="154"/>
                    <a:pt x="131" y="155"/>
                  </a:cubicBezTo>
                  <a:cubicBezTo>
                    <a:pt x="130" y="155"/>
                    <a:pt x="130" y="155"/>
                    <a:pt x="130" y="155"/>
                  </a:cubicBezTo>
                  <a:cubicBezTo>
                    <a:pt x="129" y="155"/>
                    <a:pt x="129" y="154"/>
                    <a:pt x="129" y="154"/>
                  </a:cubicBezTo>
                  <a:cubicBezTo>
                    <a:pt x="129" y="154"/>
                    <a:pt x="128" y="153"/>
                    <a:pt x="128" y="153"/>
                  </a:cubicBezTo>
                  <a:cubicBezTo>
                    <a:pt x="128" y="141"/>
                    <a:pt x="128" y="141"/>
                    <a:pt x="128" y="141"/>
                  </a:cubicBezTo>
                  <a:cubicBezTo>
                    <a:pt x="128" y="140"/>
                    <a:pt x="129" y="140"/>
                    <a:pt x="129" y="140"/>
                  </a:cubicBezTo>
                  <a:cubicBezTo>
                    <a:pt x="129" y="139"/>
                    <a:pt x="129" y="139"/>
                    <a:pt x="130" y="139"/>
                  </a:cubicBezTo>
                  <a:cubicBezTo>
                    <a:pt x="131" y="138"/>
                    <a:pt x="133" y="137"/>
                    <a:pt x="134" y="136"/>
                  </a:cubicBezTo>
                  <a:cubicBezTo>
                    <a:pt x="136" y="135"/>
                    <a:pt x="137" y="133"/>
                    <a:pt x="138" y="131"/>
                  </a:cubicBezTo>
                  <a:cubicBezTo>
                    <a:pt x="138" y="131"/>
                    <a:pt x="138" y="131"/>
                    <a:pt x="138" y="130"/>
                  </a:cubicBezTo>
                  <a:cubicBezTo>
                    <a:pt x="139" y="130"/>
                    <a:pt x="139" y="130"/>
                    <a:pt x="139" y="130"/>
                  </a:cubicBezTo>
                  <a:cubicBezTo>
                    <a:pt x="151" y="130"/>
                    <a:pt x="151" y="130"/>
                    <a:pt x="151" y="130"/>
                  </a:cubicBezTo>
                  <a:cubicBezTo>
                    <a:pt x="152" y="130"/>
                    <a:pt x="152" y="130"/>
                    <a:pt x="152" y="130"/>
                  </a:cubicBezTo>
                  <a:cubicBezTo>
                    <a:pt x="153" y="131"/>
                    <a:pt x="153" y="131"/>
                    <a:pt x="153" y="131"/>
                  </a:cubicBezTo>
                  <a:close/>
                  <a:moveTo>
                    <a:pt x="132" y="120"/>
                  </a:moveTo>
                  <a:cubicBezTo>
                    <a:pt x="132" y="120"/>
                    <a:pt x="132" y="120"/>
                    <a:pt x="132" y="121"/>
                  </a:cubicBezTo>
                  <a:cubicBezTo>
                    <a:pt x="133" y="121"/>
                    <a:pt x="133" y="122"/>
                    <a:pt x="134" y="123"/>
                  </a:cubicBezTo>
                  <a:cubicBezTo>
                    <a:pt x="134" y="124"/>
                    <a:pt x="134" y="125"/>
                    <a:pt x="134" y="126"/>
                  </a:cubicBezTo>
                  <a:cubicBezTo>
                    <a:pt x="134" y="129"/>
                    <a:pt x="133" y="131"/>
                    <a:pt x="132" y="132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2" y="132"/>
                    <a:pt x="132" y="133"/>
                    <a:pt x="131" y="133"/>
                  </a:cubicBezTo>
                  <a:cubicBezTo>
                    <a:pt x="131" y="133"/>
                    <a:pt x="131" y="133"/>
                    <a:pt x="131" y="133"/>
                  </a:cubicBezTo>
                  <a:cubicBezTo>
                    <a:pt x="131" y="134"/>
                    <a:pt x="131" y="134"/>
                    <a:pt x="131" y="134"/>
                  </a:cubicBezTo>
                  <a:cubicBezTo>
                    <a:pt x="129" y="135"/>
                    <a:pt x="127" y="136"/>
                    <a:pt x="125" y="136"/>
                  </a:cubicBezTo>
                  <a:cubicBezTo>
                    <a:pt x="123" y="136"/>
                    <a:pt x="121" y="135"/>
                    <a:pt x="119" y="134"/>
                  </a:cubicBezTo>
                  <a:cubicBezTo>
                    <a:pt x="119" y="134"/>
                    <a:pt x="119" y="134"/>
                    <a:pt x="119" y="134"/>
                  </a:cubicBezTo>
                  <a:cubicBezTo>
                    <a:pt x="119" y="133"/>
                    <a:pt x="118" y="133"/>
                    <a:pt x="118" y="133"/>
                  </a:cubicBezTo>
                  <a:cubicBezTo>
                    <a:pt x="118" y="133"/>
                    <a:pt x="118" y="133"/>
                    <a:pt x="118" y="133"/>
                  </a:cubicBezTo>
                  <a:cubicBezTo>
                    <a:pt x="118" y="132"/>
                    <a:pt x="118" y="132"/>
                    <a:pt x="118" y="132"/>
                  </a:cubicBezTo>
                  <a:cubicBezTo>
                    <a:pt x="116" y="131"/>
                    <a:pt x="115" y="129"/>
                    <a:pt x="115" y="126"/>
                  </a:cubicBezTo>
                  <a:cubicBezTo>
                    <a:pt x="115" y="124"/>
                    <a:pt x="116" y="122"/>
                    <a:pt x="117" y="121"/>
                  </a:cubicBezTo>
                  <a:cubicBezTo>
                    <a:pt x="118" y="121"/>
                    <a:pt x="118" y="121"/>
                    <a:pt x="118" y="120"/>
                  </a:cubicBezTo>
                  <a:cubicBezTo>
                    <a:pt x="118" y="121"/>
                    <a:pt x="118" y="121"/>
                    <a:pt x="118" y="121"/>
                  </a:cubicBezTo>
                  <a:cubicBezTo>
                    <a:pt x="118" y="120"/>
                    <a:pt x="118" y="120"/>
                    <a:pt x="118" y="120"/>
                  </a:cubicBezTo>
                  <a:cubicBezTo>
                    <a:pt x="118" y="120"/>
                    <a:pt x="118" y="120"/>
                    <a:pt x="118" y="120"/>
                  </a:cubicBezTo>
                  <a:cubicBezTo>
                    <a:pt x="118" y="119"/>
                    <a:pt x="119" y="119"/>
                    <a:pt x="119" y="119"/>
                  </a:cubicBezTo>
                  <a:cubicBezTo>
                    <a:pt x="121" y="118"/>
                    <a:pt x="123" y="117"/>
                    <a:pt x="125" y="117"/>
                  </a:cubicBezTo>
                  <a:cubicBezTo>
                    <a:pt x="127" y="117"/>
                    <a:pt x="129" y="118"/>
                    <a:pt x="130" y="119"/>
                  </a:cubicBezTo>
                  <a:cubicBezTo>
                    <a:pt x="130" y="119"/>
                    <a:pt x="130" y="119"/>
                    <a:pt x="131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1" y="119"/>
                    <a:pt x="131" y="119"/>
                    <a:pt x="131" y="120"/>
                  </a:cubicBezTo>
                  <a:cubicBezTo>
                    <a:pt x="131" y="120"/>
                    <a:pt x="132" y="120"/>
                    <a:pt x="132" y="120"/>
                  </a:cubicBezTo>
                  <a:close/>
                </a:path>
              </a:pathLst>
            </a:custGeom>
            <a:solidFill>
              <a:srgbClr val="F79E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7" name="Freeform 919"/>
            <p:cNvSpPr>
              <a:spLocks noEditPoints="1" noChangeArrowheads="1"/>
            </p:cNvSpPr>
            <p:nvPr/>
          </p:nvSpPr>
          <p:spPr bwMode="auto">
            <a:xfrm>
              <a:off x="10675338" y="4440829"/>
              <a:ext cx="898629" cy="897572"/>
            </a:xfrm>
            <a:custGeom>
              <a:avLst/>
              <a:gdLst>
                <a:gd name="T0" fmla="*/ 71 w 183"/>
                <a:gd name="T1" fmla="*/ 2 h 183"/>
                <a:gd name="T2" fmla="*/ 74 w 183"/>
                <a:gd name="T3" fmla="*/ 24 h 183"/>
                <a:gd name="T4" fmla="*/ 57 w 183"/>
                <a:gd name="T5" fmla="*/ 32 h 183"/>
                <a:gd name="T6" fmla="*/ 54 w 183"/>
                <a:gd name="T7" fmla="*/ 32 h 183"/>
                <a:gd name="T8" fmla="*/ 32 w 183"/>
                <a:gd name="T9" fmla="*/ 22 h 183"/>
                <a:gd name="T10" fmla="*/ 45 w 183"/>
                <a:gd name="T11" fmla="*/ 40 h 183"/>
                <a:gd name="T12" fmla="*/ 36 w 183"/>
                <a:gd name="T13" fmla="*/ 51 h 183"/>
                <a:gd name="T14" fmla="*/ 30 w 183"/>
                <a:gd name="T15" fmla="*/ 61 h 183"/>
                <a:gd name="T16" fmla="*/ 8 w 183"/>
                <a:gd name="T17" fmla="*/ 54 h 183"/>
                <a:gd name="T18" fmla="*/ 24 w 183"/>
                <a:gd name="T19" fmla="*/ 72 h 183"/>
                <a:gd name="T20" fmla="*/ 25 w 183"/>
                <a:gd name="T21" fmla="*/ 75 h 183"/>
                <a:gd name="T22" fmla="*/ 23 w 183"/>
                <a:gd name="T23" fmla="*/ 97 h 183"/>
                <a:gd name="T24" fmla="*/ 0 w 183"/>
                <a:gd name="T25" fmla="*/ 101 h 183"/>
                <a:gd name="T26" fmla="*/ 24 w 183"/>
                <a:gd name="T27" fmla="*/ 108 h 183"/>
                <a:gd name="T28" fmla="*/ 26 w 183"/>
                <a:gd name="T29" fmla="*/ 110 h 183"/>
                <a:gd name="T30" fmla="*/ 33 w 183"/>
                <a:gd name="T31" fmla="*/ 128 h 183"/>
                <a:gd name="T32" fmla="*/ 16 w 183"/>
                <a:gd name="T33" fmla="*/ 142 h 183"/>
                <a:gd name="T34" fmla="*/ 39 w 183"/>
                <a:gd name="T35" fmla="*/ 138 h 183"/>
                <a:gd name="T36" fmla="*/ 42 w 183"/>
                <a:gd name="T37" fmla="*/ 138 h 183"/>
                <a:gd name="T38" fmla="*/ 61 w 183"/>
                <a:gd name="T39" fmla="*/ 153 h 183"/>
                <a:gd name="T40" fmla="*/ 62 w 183"/>
                <a:gd name="T41" fmla="*/ 155 h 183"/>
                <a:gd name="T42" fmla="*/ 66 w 183"/>
                <a:gd name="T43" fmla="*/ 179 h 183"/>
                <a:gd name="T44" fmla="*/ 74 w 183"/>
                <a:gd name="T45" fmla="*/ 158 h 183"/>
                <a:gd name="T46" fmla="*/ 78 w 183"/>
                <a:gd name="T47" fmla="*/ 159 h 183"/>
                <a:gd name="T48" fmla="*/ 97 w 183"/>
                <a:gd name="T49" fmla="*/ 161 h 183"/>
                <a:gd name="T50" fmla="*/ 101 w 183"/>
                <a:gd name="T51" fmla="*/ 183 h 183"/>
                <a:gd name="T52" fmla="*/ 109 w 183"/>
                <a:gd name="T53" fmla="*/ 160 h 183"/>
                <a:gd name="T54" fmla="*/ 110 w 183"/>
                <a:gd name="T55" fmla="*/ 157 h 183"/>
                <a:gd name="T56" fmla="*/ 129 w 183"/>
                <a:gd name="T57" fmla="*/ 151 h 183"/>
                <a:gd name="T58" fmla="*/ 142 w 183"/>
                <a:gd name="T59" fmla="*/ 168 h 183"/>
                <a:gd name="T60" fmla="*/ 139 w 183"/>
                <a:gd name="T61" fmla="*/ 145 h 183"/>
                <a:gd name="T62" fmla="*/ 139 w 183"/>
                <a:gd name="T63" fmla="*/ 142 h 183"/>
                <a:gd name="T64" fmla="*/ 154 w 183"/>
                <a:gd name="T65" fmla="*/ 122 h 183"/>
                <a:gd name="T66" fmla="*/ 156 w 183"/>
                <a:gd name="T67" fmla="*/ 122 h 183"/>
                <a:gd name="T68" fmla="*/ 180 w 183"/>
                <a:gd name="T69" fmla="*/ 118 h 183"/>
                <a:gd name="T70" fmla="*/ 159 w 183"/>
                <a:gd name="T71" fmla="*/ 110 h 183"/>
                <a:gd name="T72" fmla="*/ 161 w 183"/>
                <a:gd name="T73" fmla="*/ 87 h 183"/>
                <a:gd name="T74" fmla="*/ 163 w 183"/>
                <a:gd name="T75" fmla="*/ 85 h 183"/>
                <a:gd name="T76" fmla="*/ 181 w 183"/>
                <a:gd name="T77" fmla="*/ 71 h 183"/>
                <a:gd name="T78" fmla="*/ 159 w 183"/>
                <a:gd name="T79" fmla="*/ 74 h 183"/>
                <a:gd name="T80" fmla="*/ 152 w 183"/>
                <a:gd name="T81" fmla="*/ 56 h 183"/>
                <a:gd name="T82" fmla="*/ 152 w 183"/>
                <a:gd name="T83" fmla="*/ 53 h 183"/>
                <a:gd name="T84" fmla="*/ 161 w 183"/>
                <a:gd name="T85" fmla="*/ 32 h 183"/>
                <a:gd name="T86" fmla="*/ 144 w 183"/>
                <a:gd name="T87" fmla="*/ 45 h 183"/>
                <a:gd name="T88" fmla="*/ 132 w 183"/>
                <a:gd name="T89" fmla="*/ 35 h 183"/>
                <a:gd name="T90" fmla="*/ 122 w 183"/>
                <a:gd name="T91" fmla="*/ 28 h 183"/>
                <a:gd name="T92" fmla="*/ 129 w 183"/>
                <a:gd name="T93" fmla="*/ 8 h 183"/>
                <a:gd name="T94" fmla="*/ 111 w 183"/>
                <a:gd name="T95" fmla="*/ 23 h 183"/>
                <a:gd name="T96" fmla="*/ 109 w 183"/>
                <a:gd name="T97" fmla="*/ 24 h 183"/>
                <a:gd name="T98" fmla="*/ 86 w 183"/>
                <a:gd name="T99" fmla="*/ 22 h 183"/>
                <a:gd name="T100" fmla="*/ 82 w 183"/>
                <a:gd name="T101" fmla="*/ 0 h 183"/>
                <a:gd name="T102" fmla="*/ 104 w 183"/>
                <a:gd name="T103" fmla="*/ 89 h 183"/>
                <a:gd name="T104" fmla="*/ 102 w 183"/>
                <a:gd name="T105" fmla="*/ 98 h 183"/>
                <a:gd name="T106" fmla="*/ 94 w 183"/>
                <a:gd name="T107" fmla="*/ 103 h 183"/>
                <a:gd name="T108" fmla="*/ 86 w 183"/>
                <a:gd name="T109" fmla="*/ 101 h 183"/>
                <a:gd name="T110" fmla="*/ 81 w 183"/>
                <a:gd name="T111" fmla="*/ 93 h 183"/>
                <a:gd name="T112" fmla="*/ 83 w 183"/>
                <a:gd name="T113" fmla="*/ 84 h 183"/>
                <a:gd name="T114" fmla="*/ 91 w 183"/>
                <a:gd name="T115" fmla="*/ 8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3" h="183">
                  <a:moveTo>
                    <a:pt x="82" y="0"/>
                  </a:moveTo>
                  <a:cubicBezTo>
                    <a:pt x="71" y="2"/>
                    <a:pt x="71" y="2"/>
                    <a:pt x="71" y="2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74" y="23"/>
                    <a:pt x="74" y="24"/>
                    <a:pt x="74" y="24"/>
                  </a:cubicBezTo>
                  <a:cubicBezTo>
                    <a:pt x="74" y="25"/>
                    <a:pt x="73" y="25"/>
                    <a:pt x="73" y="25"/>
                  </a:cubicBezTo>
                  <a:cubicBezTo>
                    <a:pt x="67" y="27"/>
                    <a:pt x="62" y="29"/>
                    <a:pt x="57" y="32"/>
                  </a:cubicBezTo>
                  <a:cubicBezTo>
                    <a:pt x="56" y="32"/>
                    <a:pt x="56" y="32"/>
                    <a:pt x="55" y="32"/>
                  </a:cubicBezTo>
                  <a:cubicBezTo>
                    <a:pt x="55" y="32"/>
                    <a:pt x="54" y="32"/>
                    <a:pt x="54" y="32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9"/>
                    <a:pt x="46" y="39"/>
                    <a:pt x="45" y="40"/>
                  </a:cubicBezTo>
                  <a:cubicBezTo>
                    <a:pt x="45" y="40"/>
                    <a:pt x="45" y="41"/>
                    <a:pt x="45" y="41"/>
                  </a:cubicBezTo>
                  <a:cubicBezTo>
                    <a:pt x="42" y="44"/>
                    <a:pt x="39" y="48"/>
                    <a:pt x="36" y="51"/>
                  </a:cubicBezTo>
                  <a:cubicBezTo>
                    <a:pt x="34" y="54"/>
                    <a:pt x="32" y="57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29" y="62"/>
                    <a:pt x="29" y="62"/>
                    <a:pt x="28" y="6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4" y="65"/>
                    <a:pt x="4" y="65"/>
                    <a:pt x="4" y="65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5" y="72"/>
                    <a:pt x="25" y="73"/>
                    <a:pt x="25" y="73"/>
                  </a:cubicBezTo>
                  <a:cubicBezTo>
                    <a:pt x="25" y="74"/>
                    <a:pt x="25" y="74"/>
                    <a:pt x="25" y="75"/>
                  </a:cubicBezTo>
                  <a:cubicBezTo>
                    <a:pt x="24" y="81"/>
                    <a:pt x="23" y="88"/>
                    <a:pt x="24" y="95"/>
                  </a:cubicBezTo>
                  <a:cubicBezTo>
                    <a:pt x="24" y="96"/>
                    <a:pt x="24" y="96"/>
                    <a:pt x="23" y="97"/>
                  </a:cubicBezTo>
                  <a:cubicBezTo>
                    <a:pt x="23" y="97"/>
                    <a:pt x="23" y="97"/>
                    <a:pt x="22" y="97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2" y="112"/>
                    <a:pt x="2" y="112"/>
                    <a:pt x="2" y="112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4" y="108"/>
                    <a:pt x="25" y="108"/>
                    <a:pt x="25" y="109"/>
                  </a:cubicBezTo>
                  <a:cubicBezTo>
                    <a:pt x="26" y="109"/>
                    <a:pt x="26" y="109"/>
                    <a:pt x="26" y="110"/>
                  </a:cubicBezTo>
                  <a:cubicBezTo>
                    <a:pt x="28" y="116"/>
                    <a:pt x="30" y="121"/>
                    <a:pt x="33" y="126"/>
                  </a:cubicBezTo>
                  <a:cubicBezTo>
                    <a:pt x="33" y="127"/>
                    <a:pt x="33" y="127"/>
                    <a:pt x="33" y="128"/>
                  </a:cubicBezTo>
                  <a:cubicBezTo>
                    <a:pt x="33" y="128"/>
                    <a:pt x="33" y="129"/>
                    <a:pt x="33" y="129"/>
                  </a:cubicBezTo>
                  <a:cubicBezTo>
                    <a:pt x="16" y="142"/>
                    <a:pt x="16" y="142"/>
                    <a:pt x="16" y="142"/>
                  </a:cubicBezTo>
                  <a:cubicBezTo>
                    <a:pt x="22" y="151"/>
                    <a:pt x="22" y="151"/>
                    <a:pt x="22" y="151"/>
                  </a:cubicBezTo>
                  <a:cubicBezTo>
                    <a:pt x="39" y="138"/>
                    <a:pt x="39" y="138"/>
                    <a:pt x="39" y="138"/>
                  </a:cubicBezTo>
                  <a:cubicBezTo>
                    <a:pt x="40" y="138"/>
                    <a:pt x="40" y="138"/>
                    <a:pt x="41" y="138"/>
                  </a:cubicBezTo>
                  <a:cubicBezTo>
                    <a:pt x="41" y="138"/>
                    <a:pt x="42" y="138"/>
                    <a:pt x="42" y="138"/>
                  </a:cubicBezTo>
                  <a:cubicBezTo>
                    <a:pt x="45" y="141"/>
                    <a:pt x="48" y="144"/>
                    <a:pt x="52" y="147"/>
                  </a:cubicBezTo>
                  <a:cubicBezTo>
                    <a:pt x="55" y="149"/>
                    <a:pt x="58" y="151"/>
                    <a:pt x="61" y="153"/>
                  </a:cubicBezTo>
                  <a:cubicBezTo>
                    <a:pt x="62" y="153"/>
                    <a:pt x="62" y="153"/>
                    <a:pt x="62" y="154"/>
                  </a:cubicBezTo>
                  <a:cubicBezTo>
                    <a:pt x="63" y="154"/>
                    <a:pt x="63" y="155"/>
                    <a:pt x="62" y="155"/>
                  </a:cubicBezTo>
                  <a:cubicBezTo>
                    <a:pt x="55" y="175"/>
                    <a:pt x="55" y="175"/>
                    <a:pt x="55" y="175"/>
                  </a:cubicBezTo>
                  <a:cubicBezTo>
                    <a:pt x="66" y="179"/>
                    <a:pt x="66" y="179"/>
                    <a:pt x="66" y="179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3" y="159"/>
                    <a:pt x="73" y="158"/>
                    <a:pt x="74" y="158"/>
                  </a:cubicBezTo>
                  <a:cubicBezTo>
                    <a:pt x="74" y="158"/>
                    <a:pt x="75" y="158"/>
                    <a:pt x="75" y="158"/>
                  </a:cubicBezTo>
                  <a:cubicBezTo>
                    <a:pt x="76" y="158"/>
                    <a:pt x="77" y="158"/>
                    <a:pt x="78" y="159"/>
                  </a:cubicBezTo>
                  <a:cubicBezTo>
                    <a:pt x="84" y="160"/>
                    <a:pt x="90" y="160"/>
                    <a:pt x="96" y="160"/>
                  </a:cubicBezTo>
                  <a:cubicBezTo>
                    <a:pt x="96" y="160"/>
                    <a:pt x="97" y="160"/>
                    <a:pt x="97" y="161"/>
                  </a:cubicBezTo>
                  <a:cubicBezTo>
                    <a:pt x="97" y="161"/>
                    <a:pt x="98" y="161"/>
                    <a:pt x="98" y="162"/>
                  </a:cubicBezTo>
                  <a:cubicBezTo>
                    <a:pt x="101" y="183"/>
                    <a:pt x="101" y="183"/>
                    <a:pt x="101" y="183"/>
                  </a:cubicBezTo>
                  <a:cubicBezTo>
                    <a:pt x="112" y="181"/>
                    <a:pt x="112" y="181"/>
                    <a:pt x="112" y="181"/>
                  </a:cubicBezTo>
                  <a:cubicBezTo>
                    <a:pt x="109" y="160"/>
                    <a:pt x="109" y="160"/>
                    <a:pt x="109" y="160"/>
                  </a:cubicBezTo>
                  <a:cubicBezTo>
                    <a:pt x="109" y="159"/>
                    <a:pt x="109" y="159"/>
                    <a:pt x="109" y="158"/>
                  </a:cubicBezTo>
                  <a:cubicBezTo>
                    <a:pt x="110" y="158"/>
                    <a:pt x="110" y="158"/>
                    <a:pt x="110" y="157"/>
                  </a:cubicBezTo>
                  <a:cubicBezTo>
                    <a:pt x="116" y="156"/>
                    <a:pt x="122" y="154"/>
                    <a:pt x="127" y="151"/>
                  </a:cubicBezTo>
                  <a:cubicBezTo>
                    <a:pt x="128" y="150"/>
                    <a:pt x="128" y="150"/>
                    <a:pt x="129" y="151"/>
                  </a:cubicBezTo>
                  <a:cubicBezTo>
                    <a:pt x="129" y="151"/>
                    <a:pt x="129" y="151"/>
                    <a:pt x="130" y="151"/>
                  </a:cubicBezTo>
                  <a:cubicBezTo>
                    <a:pt x="142" y="168"/>
                    <a:pt x="142" y="168"/>
                    <a:pt x="142" y="168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39" y="145"/>
                    <a:pt x="139" y="145"/>
                    <a:pt x="139" y="145"/>
                  </a:cubicBezTo>
                  <a:cubicBezTo>
                    <a:pt x="138" y="144"/>
                    <a:pt x="138" y="144"/>
                    <a:pt x="138" y="143"/>
                  </a:cubicBezTo>
                  <a:cubicBezTo>
                    <a:pt x="138" y="143"/>
                    <a:pt x="139" y="142"/>
                    <a:pt x="139" y="142"/>
                  </a:cubicBezTo>
                  <a:cubicBezTo>
                    <a:pt x="142" y="139"/>
                    <a:pt x="145" y="135"/>
                    <a:pt x="148" y="131"/>
                  </a:cubicBezTo>
                  <a:cubicBezTo>
                    <a:pt x="150" y="128"/>
                    <a:pt x="152" y="125"/>
                    <a:pt x="154" y="122"/>
                  </a:cubicBezTo>
                  <a:cubicBezTo>
                    <a:pt x="154" y="122"/>
                    <a:pt x="154" y="122"/>
                    <a:pt x="155" y="122"/>
                  </a:cubicBezTo>
                  <a:cubicBezTo>
                    <a:pt x="155" y="121"/>
                    <a:pt x="156" y="121"/>
                    <a:pt x="156" y="122"/>
                  </a:cubicBezTo>
                  <a:cubicBezTo>
                    <a:pt x="176" y="129"/>
                    <a:pt x="176" y="129"/>
                    <a:pt x="176" y="129"/>
                  </a:cubicBezTo>
                  <a:cubicBezTo>
                    <a:pt x="180" y="118"/>
                    <a:pt x="180" y="118"/>
                    <a:pt x="180" y="118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1"/>
                    <a:pt x="159" y="110"/>
                    <a:pt x="159" y="110"/>
                  </a:cubicBezTo>
                  <a:cubicBezTo>
                    <a:pt x="159" y="109"/>
                    <a:pt x="159" y="109"/>
                    <a:pt x="159" y="108"/>
                  </a:cubicBezTo>
                  <a:cubicBezTo>
                    <a:pt x="161" y="102"/>
                    <a:pt x="162" y="95"/>
                    <a:pt x="161" y="87"/>
                  </a:cubicBezTo>
                  <a:cubicBezTo>
                    <a:pt x="161" y="87"/>
                    <a:pt x="161" y="86"/>
                    <a:pt x="161" y="86"/>
                  </a:cubicBezTo>
                  <a:cubicBezTo>
                    <a:pt x="162" y="85"/>
                    <a:pt x="162" y="85"/>
                    <a:pt x="163" y="85"/>
                  </a:cubicBezTo>
                  <a:cubicBezTo>
                    <a:pt x="183" y="82"/>
                    <a:pt x="183" y="82"/>
                    <a:pt x="183" y="82"/>
                  </a:cubicBezTo>
                  <a:cubicBezTo>
                    <a:pt x="181" y="71"/>
                    <a:pt x="181" y="71"/>
                    <a:pt x="181" y="71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0" y="74"/>
                    <a:pt x="160" y="74"/>
                    <a:pt x="159" y="74"/>
                  </a:cubicBezTo>
                  <a:cubicBezTo>
                    <a:pt x="159" y="73"/>
                    <a:pt x="159" y="73"/>
                    <a:pt x="159" y="73"/>
                  </a:cubicBezTo>
                  <a:cubicBezTo>
                    <a:pt x="157" y="67"/>
                    <a:pt x="155" y="61"/>
                    <a:pt x="152" y="56"/>
                  </a:cubicBezTo>
                  <a:cubicBezTo>
                    <a:pt x="151" y="55"/>
                    <a:pt x="151" y="55"/>
                    <a:pt x="151" y="54"/>
                  </a:cubicBezTo>
                  <a:cubicBezTo>
                    <a:pt x="151" y="54"/>
                    <a:pt x="152" y="53"/>
                    <a:pt x="152" y="53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5"/>
                    <a:pt x="144" y="45"/>
                    <a:pt x="144" y="45"/>
                  </a:cubicBezTo>
                  <a:cubicBezTo>
                    <a:pt x="143" y="45"/>
                    <a:pt x="143" y="44"/>
                    <a:pt x="142" y="44"/>
                  </a:cubicBezTo>
                  <a:cubicBezTo>
                    <a:pt x="139" y="41"/>
                    <a:pt x="136" y="38"/>
                    <a:pt x="132" y="35"/>
                  </a:cubicBezTo>
                  <a:cubicBezTo>
                    <a:pt x="129" y="33"/>
                    <a:pt x="126" y="31"/>
                    <a:pt x="123" y="30"/>
                  </a:cubicBezTo>
                  <a:cubicBezTo>
                    <a:pt x="122" y="29"/>
                    <a:pt x="122" y="29"/>
                    <a:pt x="122" y="28"/>
                  </a:cubicBezTo>
                  <a:cubicBezTo>
                    <a:pt x="122" y="28"/>
                    <a:pt x="122" y="28"/>
                    <a:pt x="122" y="27"/>
                  </a:cubicBezTo>
                  <a:cubicBezTo>
                    <a:pt x="129" y="8"/>
                    <a:pt x="129" y="8"/>
                    <a:pt x="129" y="8"/>
                  </a:cubicBezTo>
                  <a:cubicBezTo>
                    <a:pt x="118" y="4"/>
                    <a:pt x="118" y="4"/>
                    <a:pt x="118" y="4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1" y="24"/>
                    <a:pt x="110" y="24"/>
                  </a:cubicBezTo>
                  <a:cubicBezTo>
                    <a:pt x="110" y="24"/>
                    <a:pt x="109" y="24"/>
                    <a:pt x="109" y="24"/>
                  </a:cubicBezTo>
                  <a:cubicBezTo>
                    <a:pt x="102" y="23"/>
                    <a:pt x="95" y="22"/>
                    <a:pt x="88" y="23"/>
                  </a:cubicBezTo>
                  <a:cubicBezTo>
                    <a:pt x="87" y="23"/>
                    <a:pt x="87" y="23"/>
                    <a:pt x="86" y="22"/>
                  </a:cubicBezTo>
                  <a:cubicBezTo>
                    <a:pt x="86" y="22"/>
                    <a:pt x="86" y="21"/>
                    <a:pt x="86" y="21"/>
                  </a:cubicBezTo>
                  <a:lnTo>
                    <a:pt x="82" y="0"/>
                  </a:lnTo>
                  <a:close/>
                  <a:moveTo>
                    <a:pt x="99" y="82"/>
                  </a:moveTo>
                  <a:cubicBezTo>
                    <a:pt x="102" y="84"/>
                    <a:pt x="103" y="86"/>
                    <a:pt x="104" y="89"/>
                  </a:cubicBezTo>
                  <a:cubicBezTo>
                    <a:pt x="104" y="93"/>
                    <a:pt x="104" y="95"/>
                    <a:pt x="10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0" y="100"/>
                    <a:pt x="98" y="102"/>
                    <a:pt x="94" y="103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1" y="103"/>
                    <a:pt x="88" y="102"/>
                    <a:pt x="86" y="101"/>
                  </a:cubicBezTo>
                  <a:cubicBezTo>
                    <a:pt x="83" y="99"/>
                    <a:pt x="82" y="96"/>
                    <a:pt x="81" y="93"/>
                  </a:cubicBezTo>
                  <a:cubicBezTo>
                    <a:pt x="81" y="93"/>
                    <a:pt x="81" y="93"/>
                    <a:pt x="81" y="93"/>
                  </a:cubicBezTo>
                  <a:cubicBezTo>
                    <a:pt x="81" y="90"/>
                    <a:pt x="81" y="87"/>
                    <a:pt x="83" y="84"/>
                  </a:cubicBezTo>
                  <a:cubicBezTo>
                    <a:pt x="83" y="84"/>
                    <a:pt x="83" y="84"/>
                    <a:pt x="83" y="84"/>
                  </a:cubicBezTo>
                  <a:cubicBezTo>
                    <a:pt x="85" y="82"/>
                    <a:pt x="88" y="80"/>
                    <a:pt x="91" y="80"/>
                  </a:cubicBezTo>
                  <a:cubicBezTo>
                    <a:pt x="91" y="80"/>
                    <a:pt x="91" y="80"/>
                    <a:pt x="91" y="80"/>
                  </a:cubicBezTo>
                  <a:cubicBezTo>
                    <a:pt x="94" y="79"/>
                    <a:pt x="97" y="80"/>
                    <a:pt x="99" y="82"/>
                  </a:cubicBezTo>
                  <a:close/>
                </a:path>
              </a:pathLst>
            </a:custGeom>
            <a:solidFill>
              <a:srgbClr val="D94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8" name="Freeform 922"/>
            <p:cNvSpPr>
              <a:spLocks noEditPoints="1" noChangeArrowheads="1"/>
            </p:cNvSpPr>
            <p:nvPr/>
          </p:nvSpPr>
          <p:spPr bwMode="auto">
            <a:xfrm>
              <a:off x="1545622" y="3652803"/>
              <a:ext cx="1773660" cy="1777476"/>
            </a:xfrm>
            <a:custGeom>
              <a:avLst/>
              <a:gdLst>
                <a:gd name="T0" fmla="*/ 29 w 362"/>
                <a:gd name="T1" fmla="*/ 125 h 362"/>
                <a:gd name="T2" fmla="*/ 22 w 362"/>
                <a:gd name="T3" fmla="*/ 164 h 362"/>
                <a:gd name="T4" fmla="*/ 20 w 362"/>
                <a:gd name="T5" fmla="*/ 187 h 362"/>
                <a:gd name="T6" fmla="*/ 2 w 362"/>
                <a:gd name="T7" fmla="*/ 213 h 362"/>
                <a:gd name="T8" fmla="*/ 34 w 362"/>
                <a:gd name="T9" fmla="*/ 248 h 362"/>
                <a:gd name="T10" fmla="*/ 45 w 362"/>
                <a:gd name="T11" fmla="*/ 268 h 362"/>
                <a:gd name="T12" fmla="*/ 73 w 362"/>
                <a:gd name="T13" fmla="*/ 303 h 362"/>
                <a:gd name="T14" fmla="*/ 77 w 362"/>
                <a:gd name="T15" fmla="*/ 330 h 362"/>
                <a:gd name="T16" fmla="*/ 124 w 362"/>
                <a:gd name="T17" fmla="*/ 333 h 362"/>
                <a:gd name="T18" fmla="*/ 146 w 362"/>
                <a:gd name="T19" fmla="*/ 339 h 362"/>
                <a:gd name="T20" fmla="*/ 191 w 362"/>
                <a:gd name="T21" fmla="*/ 344 h 362"/>
                <a:gd name="T22" fmla="*/ 213 w 362"/>
                <a:gd name="T23" fmla="*/ 360 h 362"/>
                <a:gd name="T24" fmla="*/ 248 w 362"/>
                <a:gd name="T25" fmla="*/ 329 h 362"/>
                <a:gd name="T26" fmla="*/ 268 w 362"/>
                <a:gd name="T27" fmla="*/ 317 h 362"/>
                <a:gd name="T28" fmla="*/ 299 w 362"/>
                <a:gd name="T29" fmla="*/ 293 h 362"/>
                <a:gd name="T30" fmla="*/ 330 w 362"/>
                <a:gd name="T31" fmla="*/ 285 h 362"/>
                <a:gd name="T32" fmla="*/ 333 w 362"/>
                <a:gd name="T33" fmla="*/ 238 h 362"/>
                <a:gd name="T34" fmla="*/ 338 w 362"/>
                <a:gd name="T35" fmla="*/ 216 h 362"/>
                <a:gd name="T36" fmla="*/ 344 w 362"/>
                <a:gd name="T37" fmla="*/ 176 h 362"/>
                <a:gd name="T38" fmla="*/ 340 w 362"/>
                <a:gd name="T39" fmla="*/ 155 h 362"/>
                <a:gd name="T40" fmla="*/ 334 w 362"/>
                <a:gd name="T41" fmla="*/ 133 h 362"/>
                <a:gd name="T42" fmla="*/ 319 w 362"/>
                <a:gd name="T43" fmla="*/ 95 h 362"/>
                <a:gd name="T44" fmla="*/ 316 w 362"/>
                <a:gd name="T45" fmla="*/ 60 h 362"/>
                <a:gd name="T46" fmla="*/ 274 w 362"/>
                <a:gd name="T47" fmla="*/ 51 h 362"/>
                <a:gd name="T48" fmla="*/ 255 w 362"/>
                <a:gd name="T49" fmla="*/ 39 h 362"/>
                <a:gd name="T50" fmla="*/ 218 w 362"/>
                <a:gd name="T51" fmla="*/ 24 h 362"/>
                <a:gd name="T52" fmla="*/ 191 w 362"/>
                <a:gd name="T53" fmla="*/ 20 h 362"/>
                <a:gd name="T54" fmla="*/ 161 w 362"/>
                <a:gd name="T55" fmla="*/ 23 h 362"/>
                <a:gd name="T56" fmla="*/ 130 w 362"/>
                <a:gd name="T57" fmla="*/ 8 h 362"/>
                <a:gd name="T58" fmla="*/ 114 w 362"/>
                <a:gd name="T59" fmla="*/ 34 h 362"/>
                <a:gd name="T60" fmla="*/ 81 w 362"/>
                <a:gd name="T61" fmla="*/ 56 h 362"/>
                <a:gd name="T62" fmla="*/ 64 w 362"/>
                <a:gd name="T63" fmla="*/ 71 h 362"/>
                <a:gd name="T64" fmla="*/ 22 w 362"/>
                <a:gd name="T65" fmla="*/ 95 h 362"/>
                <a:gd name="T66" fmla="*/ 172 w 362"/>
                <a:gd name="T67" fmla="*/ 33 h 362"/>
                <a:gd name="T68" fmla="*/ 139 w 362"/>
                <a:gd name="T69" fmla="*/ 140 h 362"/>
                <a:gd name="T70" fmla="*/ 32 w 362"/>
                <a:gd name="T71" fmla="*/ 173 h 362"/>
                <a:gd name="T72" fmla="*/ 122 w 362"/>
                <a:gd name="T73" fmla="*/ 190 h 362"/>
                <a:gd name="T74" fmla="*/ 173 w 362"/>
                <a:gd name="T75" fmla="*/ 330 h 362"/>
                <a:gd name="T76" fmla="*/ 242 w 362"/>
                <a:gd name="T77" fmla="*/ 174 h 362"/>
                <a:gd name="T78" fmla="*/ 189 w 362"/>
                <a:gd name="T79" fmla="*/ 121 h 362"/>
                <a:gd name="T80" fmla="*/ 331 w 362"/>
                <a:gd name="T81" fmla="*/ 172 h 362"/>
                <a:gd name="T82" fmla="*/ 227 w 362"/>
                <a:gd name="T83" fmla="*/ 173 h 362"/>
                <a:gd name="T84" fmla="*/ 198 w 362"/>
                <a:gd name="T85" fmla="*/ 165 h 362"/>
                <a:gd name="T86" fmla="*/ 190 w 362"/>
                <a:gd name="T87" fmla="*/ 136 h 362"/>
                <a:gd name="T88" fmla="*/ 173 w 362"/>
                <a:gd name="T89" fmla="*/ 137 h 362"/>
                <a:gd name="T90" fmla="*/ 159 w 362"/>
                <a:gd name="T91" fmla="*/ 173 h 362"/>
                <a:gd name="T92" fmla="*/ 135 w 362"/>
                <a:gd name="T93" fmla="*/ 172 h 362"/>
                <a:gd name="T94" fmla="*/ 190 w 362"/>
                <a:gd name="T95" fmla="*/ 171 h 362"/>
                <a:gd name="T96" fmla="*/ 192 w 362"/>
                <a:gd name="T97" fmla="*/ 191 h 362"/>
                <a:gd name="T98" fmla="*/ 172 w 362"/>
                <a:gd name="T99" fmla="*/ 193 h 362"/>
                <a:gd name="T100" fmla="*/ 170 w 362"/>
                <a:gd name="T101" fmla="*/ 173 h 362"/>
                <a:gd name="T102" fmla="*/ 205 w 362"/>
                <a:gd name="T103" fmla="*/ 189 h 362"/>
                <a:gd name="T104" fmla="*/ 191 w 362"/>
                <a:gd name="T105" fmla="*/ 228 h 362"/>
                <a:gd name="T106" fmla="*/ 190 w 362"/>
                <a:gd name="T107" fmla="*/ 204 h 362"/>
                <a:gd name="T108" fmla="*/ 172 w 362"/>
                <a:gd name="T109" fmla="*/ 228 h 362"/>
                <a:gd name="T110" fmla="*/ 137 w 362"/>
                <a:gd name="T111" fmla="*/ 189 h 362"/>
                <a:gd name="T112" fmla="*/ 173 w 362"/>
                <a:gd name="T113" fmla="*/ 205 h 362"/>
                <a:gd name="T114" fmla="*/ 241 w 362"/>
                <a:gd name="T115" fmla="*/ 190 h 362"/>
                <a:gd name="T116" fmla="*/ 287 w 362"/>
                <a:gd name="T117" fmla="*/ 288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62" h="362">
                  <a:moveTo>
                    <a:pt x="38" y="105"/>
                  </a:moveTo>
                  <a:cubicBezTo>
                    <a:pt x="38" y="105"/>
                    <a:pt x="39" y="106"/>
                    <a:pt x="39" y="106"/>
                  </a:cubicBezTo>
                  <a:cubicBezTo>
                    <a:pt x="39" y="107"/>
                    <a:pt x="39" y="107"/>
                    <a:pt x="39" y="108"/>
                  </a:cubicBezTo>
                  <a:cubicBezTo>
                    <a:pt x="36" y="113"/>
                    <a:pt x="34" y="118"/>
                    <a:pt x="31" y="123"/>
                  </a:cubicBezTo>
                  <a:cubicBezTo>
                    <a:pt x="31" y="124"/>
                    <a:pt x="31" y="124"/>
                    <a:pt x="30" y="124"/>
                  </a:cubicBezTo>
                  <a:cubicBezTo>
                    <a:pt x="30" y="125"/>
                    <a:pt x="29" y="125"/>
                    <a:pt x="29" y="125"/>
                  </a:cubicBezTo>
                  <a:cubicBezTo>
                    <a:pt x="11" y="119"/>
                    <a:pt x="11" y="119"/>
                    <a:pt x="11" y="119"/>
                  </a:cubicBezTo>
                  <a:cubicBezTo>
                    <a:pt x="5" y="139"/>
                    <a:pt x="5" y="139"/>
                    <a:pt x="5" y="139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4" y="145"/>
                    <a:pt x="24" y="145"/>
                  </a:cubicBezTo>
                  <a:cubicBezTo>
                    <a:pt x="24" y="146"/>
                    <a:pt x="24" y="146"/>
                    <a:pt x="24" y="147"/>
                  </a:cubicBezTo>
                  <a:cubicBezTo>
                    <a:pt x="23" y="152"/>
                    <a:pt x="22" y="158"/>
                    <a:pt x="22" y="164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19" y="186"/>
                    <a:pt x="19" y="186"/>
                    <a:pt x="19" y="186"/>
                  </a:cubicBezTo>
                  <a:cubicBezTo>
                    <a:pt x="19" y="186"/>
                    <a:pt x="20" y="187"/>
                    <a:pt x="20" y="187"/>
                  </a:cubicBezTo>
                  <a:cubicBezTo>
                    <a:pt x="21" y="187"/>
                    <a:pt x="21" y="188"/>
                    <a:pt x="21" y="188"/>
                  </a:cubicBezTo>
                  <a:cubicBezTo>
                    <a:pt x="21" y="189"/>
                    <a:pt x="21" y="190"/>
                    <a:pt x="21" y="191"/>
                  </a:cubicBezTo>
                  <a:cubicBezTo>
                    <a:pt x="21" y="196"/>
                    <a:pt x="22" y="201"/>
                    <a:pt x="22" y="206"/>
                  </a:cubicBezTo>
                  <a:cubicBezTo>
                    <a:pt x="22" y="207"/>
                    <a:pt x="22" y="207"/>
                    <a:pt x="22" y="208"/>
                  </a:cubicBezTo>
                  <a:cubicBezTo>
                    <a:pt x="22" y="208"/>
                    <a:pt x="21" y="208"/>
                    <a:pt x="21" y="209"/>
                  </a:cubicBezTo>
                  <a:cubicBezTo>
                    <a:pt x="2" y="213"/>
                    <a:pt x="2" y="213"/>
                    <a:pt x="2" y="213"/>
                  </a:cubicBezTo>
                  <a:cubicBezTo>
                    <a:pt x="7" y="233"/>
                    <a:pt x="7" y="233"/>
                    <a:pt x="7" y="233"/>
                  </a:cubicBezTo>
                  <a:cubicBezTo>
                    <a:pt x="25" y="229"/>
                    <a:pt x="25" y="229"/>
                    <a:pt x="25" y="229"/>
                  </a:cubicBezTo>
                  <a:cubicBezTo>
                    <a:pt x="26" y="229"/>
                    <a:pt x="26" y="229"/>
                    <a:pt x="27" y="229"/>
                  </a:cubicBezTo>
                  <a:cubicBezTo>
                    <a:pt x="27" y="229"/>
                    <a:pt x="27" y="230"/>
                    <a:pt x="27" y="230"/>
                  </a:cubicBezTo>
                  <a:cubicBezTo>
                    <a:pt x="29" y="236"/>
                    <a:pt x="31" y="241"/>
                    <a:pt x="34" y="247"/>
                  </a:cubicBezTo>
                  <a:cubicBezTo>
                    <a:pt x="34" y="247"/>
                    <a:pt x="34" y="248"/>
                    <a:pt x="34" y="248"/>
                  </a:cubicBezTo>
                  <a:cubicBezTo>
                    <a:pt x="34" y="249"/>
                    <a:pt x="33" y="249"/>
                    <a:pt x="33" y="249"/>
                  </a:cubicBezTo>
                  <a:cubicBezTo>
                    <a:pt x="17" y="258"/>
                    <a:pt x="17" y="258"/>
                    <a:pt x="17" y="258"/>
                  </a:cubicBezTo>
                  <a:cubicBezTo>
                    <a:pt x="26" y="276"/>
                    <a:pt x="26" y="276"/>
                    <a:pt x="26" y="276"/>
                  </a:cubicBezTo>
                  <a:cubicBezTo>
                    <a:pt x="43" y="267"/>
                    <a:pt x="43" y="267"/>
                    <a:pt x="43" y="267"/>
                  </a:cubicBezTo>
                  <a:cubicBezTo>
                    <a:pt x="43" y="267"/>
                    <a:pt x="44" y="267"/>
                    <a:pt x="44" y="267"/>
                  </a:cubicBezTo>
                  <a:cubicBezTo>
                    <a:pt x="45" y="267"/>
                    <a:pt x="45" y="267"/>
                    <a:pt x="45" y="268"/>
                  </a:cubicBezTo>
                  <a:cubicBezTo>
                    <a:pt x="49" y="274"/>
                    <a:pt x="54" y="280"/>
                    <a:pt x="59" y="286"/>
                  </a:cubicBezTo>
                  <a:cubicBezTo>
                    <a:pt x="59" y="287"/>
                    <a:pt x="60" y="287"/>
                    <a:pt x="60" y="288"/>
                  </a:cubicBezTo>
                  <a:cubicBezTo>
                    <a:pt x="60" y="288"/>
                    <a:pt x="59" y="288"/>
                    <a:pt x="59" y="289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60" y="317"/>
                    <a:pt x="60" y="317"/>
                    <a:pt x="60" y="317"/>
                  </a:cubicBezTo>
                  <a:cubicBezTo>
                    <a:pt x="73" y="303"/>
                    <a:pt x="73" y="303"/>
                    <a:pt x="73" y="303"/>
                  </a:cubicBezTo>
                  <a:cubicBezTo>
                    <a:pt x="74" y="303"/>
                    <a:pt x="74" y="303"/>
                    <a:pt x="75" y="303"/>
                  </a:cubicBezTo>
                  <a:cubicBezTo>
                    <a:pt x="75" y="303"/>
                    <a:pt x="76" y="303"/>
                    <a:pt x="76" y="303"/>
                  </a:cubicBezTo>
                  <a:cubicBezTo>
                    <a:pt x="79" y="306"/>
                    <a:pt x="83" y="309"/>
                    <a:pt x="86" y="311"/>
                  </a:cubicBezTo>
                  <a:cubicBezTo>
                    <a:pt x="87" y="312"/>
                    <a:pt x="87" y="312"/>
                    <a:pt x="87" y="313"/>
                  </a:cubicBezTo>
                  <a:cubicBezTo>
                    <a:pt x="87" y="313"/>
                    <a:pt x="87" y="314"/>
                    <a:pt x="87" y="314"/>
                  </a:cubicBezTo>
                  <a:cubicBezTo>
                    <a:pt x="77" y="330"/>
                    <a:pt x="77" y="330"/>
                    <a:pt x="77" y="330"/>
                  </a:cubicBezTo>
                  <a:cubicBezTo>
                    <a:pt x="95" y="341"/>
                    <a:pt x="95" y="341"/>
                    <a:pt x="95" y="341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5" y="325"/>
                    <a:pt x="105" y="325"/>
                    <a:pt x="105" y="325"/>
                  </a:cubicBezTo>
                  <a:cubicBezTo>
                    <a:pt x="106" y="324"/>
                    <a:pt x="106" y="324"/>
                    <a:pt x="107" y="325"/>
                  </a:cubicBezTo>
                  <a:cubicBezTo>
                    <a:pt x="112" y="327"/>
                    <a:pt x="118" y="330"/>
                    <a:pt x="123" y="332"/>
                  </a:cubicBezTo>
                  <a:cubicBezTo>
                    <a:pt x="124" y="332"/>
                    <a:pt x="124" y="333"/>
                    <a:pt x="124" y="333"/>
                  </a:cubicBezTo>
                  <a:cubicBezTo>
                    <a:pt x="124" y="334"/>
                    <a:pt x="124" y="334"/>
                    <a:pt x="124" y="335"/>
                  </a:cubicBezTo>
                  <a:cubicBezTo>
                    <a:pt x="119" y="352"/>
                    <a:pt x="119" y="352"/>
                    <a:pt x="119" y="352"/>
                  </a:cubicBezTo>
                  <a:cubicBezTo>
                    <a:pt x="139" y="358"/>
                    <a:pt x="139" y="358"/>
                    <a:pt x="139" y="358"/>
                  </a:cubicBezTo>
                  <a:cubicBezTo>
                    <a:pt x="144" y="340"/>
                    <a:pt x="144" y="340"/>
                    <a:pt x="144" y="340"/>
                  </a:cubicBezTo>
                  <a:cubicBezTo>
                    <a:pt x="144" y="340"/>
                    <a:pt x="144" y="339"/>
                    <a:pt x="145" y="339"/>
                  </a:cubicBezTo>
                  <a:cubicBezTo>
                    <a:pt x="145" y="339"/>
                    <a:pt x="146" y="339"/>
                    <a:pt x="146" y="339"/>
                  </a:cubicBezTo>
                  <a:cubicBezTo>
                    <a:pt x="154" y="341"/>
                    <a:pt x="161" y="342"/>
                    <a:pt x="169" y="342"/>
                  </a:cubicBezTo>
                  <a:cubicBezTo>
                    <a:pt x="169" y="342"/>
                    <a:pt x="170" y="342"/>
                    <a:pt x="170" y="343"/>
                  </a:cubicBezTo>
                  <a:cubicBezTo>
                    <a:pt x="170" y="343"/>
                    <a:pt x="171" y="344"/>
                    <a:pt x="171" y="344"/>
                  </a:cubicBezTo>
                  <a:cubicBezTo>
                    <a:pt x="171" y="362"/>
                    <a:pt x="171" y="362"/>
                    <a:pt x="171" y="362"/>
                  </a:cubicBezTo>
                  <a:cubicBezTo>
                    <a:pt x="191" y="362"/>
                    <a:pt x="191" y="362"/>
                    <a:pt x="191" y="362"/>
                  </a:cubicBezTo>
                  <a:cubicBezTo>
                    <a:pt x="191" y="344"/>
                    <a:pt x="191" y="344"/>
                    <a:pt x="191" y="344"/>
                  </a:cubicBezTo>
                  <a:cubicBezTo>
                    <a:pt x="191" y="344"/>
                    <a:pt x="192" y="343"/>
                    <a:pt x="192" y="343"/>
                  </a:cubicBezTo>
                  <a:cubicBezTo>
                    <a:pt x="192" y="342"/>
                    <a:pt x="193" y="342"/>
                    <a:pt x="193" y="342"/>
                  </a:cubicBezTo>
                  <a:cubicBezTo>
                    <a:pt x="198" y="342"/>
                    <a:pt x="202" y="341"/>
                    <a:pt x="206" y="341"/>
                  </a:cubicBezTo>
                  <a:cubicBezTo>
                    <a:pt x="207" y="341"/>
                    <a:pt x="207" y="341"/>
                    <a:pt x="208" y="341"/>
                  </a:cubicBezTo>
                  <a:cubicBezTo>
                    <a:pt x="208" y="341"/>
                    <a:pt x="208" y="342"/>
                    <a:pt x="209" y="342"/>
                  </a:cubicBezTo>
                  <a:cubicBezTo>
                    <a:pt x="213" y="360"/>
                    <a:pt x="213" y="360"/>
                    <a:pt x="213" y="360"/>
                  </a:cubicBezTo>
                  <a:cubicBezTo>
                    <a:pt x="233" y="355"/>
                    <a:pt x="233" y="355"/>
                    <a:pt x="233" y="355"/>
                  </a:cubicBezTo>
                  <a:cubicBezTo>
                    <a:pt x="229" y="338"/>
                    <a:pt x="229" y="338"/>
                    <a:pt x="229" y="338"/>
                  </a:cubicBezTo>
                  <a:cubicBezTo>
                    <a:pt x="229" y="337"/>
                    <a:pt x="229" y="337"/>
                    <a:pt x="229" y="336"/>
                  </a:cubicBezTo>
                  <a:cubicBezTo>
                    <a:pt x="229" y="336"/>
                    <a:pt x="229" y="335"/>
                    <a:pt x="230" y="335"/>
                  </a:cubicBezTo>
                  <a:cubicBezTo>
                    <a:pt x="236" y="333"/>
                    <a:pt x="241" y="331"/>
                    <a:pt x="247" y="329"/>
                  </a:cubicBezTo>
                  <a:cubicBezTo>
                    <a:pt x="247" y="329"/>
                    <a:pt x="248" y="329"/>
                    <a:pt x="248" y="329"/>
                  </a:cubicBezTo>
                  <a:cubicBezTo>
                    <a:pt x="249" y="329"/>
                    <a:pt x="249" y="329"/>
                    <a:pt x="249" y="330"/>
                  </a:cubicBezTo>
                  <a:cubicBezTo>
                    <a:pt x="258" y="346"/>
                    <a:pt x="258" y="346"/>
                    <a:pt x="258" y="346"/>
                  </a:cubicBezTo>
                  <a:cubicBezTo>
                    <a:pt x="276" y="336"/>
                    <a:pt x="276" y="336"/>
                    <a:pt x="276" y="336"/>
                  </a:cubicBezTo>
                  <a:cubicBezTo>
                    <a:pt x="267" y="320"/>
                    <a:pt x="267" y="320"/>
                    <a:pt x="267" y="320"/>
                  </a:cubicBezTo>
                  <a:cubicBezTo>
                    <a:pt x="267" y="319"/>
                    <a:pt x="267" y="319"/>
                    <a:pt x="267" y="318"/>
                  </a:cubicBezTo>
                  <a:cubicBezTo>
                    <a:pt x="267" y="318"/>
                    <a:pt x="267" y="318"/>
                    <a:pt x="268" y="317"/>
                  </a:cubicBezTo>
                  <a:cubicBezTo>
                    <a:pt x="273" y="314"/>
                    <a:pt x="277" y="311"/>
                    <a:pt x="282" y="307"/>
                  </a:cubicBezTo>
                  <a:cubicBezTo>
                    <a:pt x="282" y="307"/>
                    <a:pt x="283" y="306"/>
                    <a:pt x="283" y="306"/>
                  </a:cubicBezTo>
                  <a:cubicBezTo>
                    <a:pt x="284" y="307"/>
                    <a:pt x="284" y="307"/>
                    <a:pt x="284" y="307"/>
                  </a:cubicBezTo>
                  <a:cubicBezTo>
                    <a:pt x="297" y="321"/>
                    <a:pt x="297" y="321"/>
                    <a:pt x="297" y="321"/>
                  </a:cubicBezTo>
                  <a:cubicBezTo>
                    <a:pt x="312" y="307"/>
                    <a:pt x="312" y="307"/>
                    <a:pt x="312" y="307"/>
                  </a:cubicBezTo>
                  <a:cubicBezTo>
                    <a:pt x="299" y="293"/>
                    <a:pt x="299" y="293"/>
                    <a:pt x="299" y="293"/>
                  </a:cubicBezTo>
                  <a:cubicBezTo>
                    <a:pt x="299" y="293"/>
                    <a:pt x="299" y="292"/>
                    <a:pt x="299" y="292"/>
                  </a:cubicBezTo>
                  <a:cubicBezTo>
                    <a:pt x="299" y="291"/>
                    <a:pt x="299" y="291"/>
                    <a:pt x="299" y="290"/>
                  </a:cubicBezTo>
                  <a:cubicBezTo>
                    <a:pt x="304" y="286"/>
                    <a:pt x="308" y="281"/>
                    <a:pt x="311" y="276"/>
                  </a:cubicBezTo>
                  <a:cubicBezTo>
                    <a:pt x="312" y="276"/>
                    <a:pt x="312" y="275"/>
                    <a:pt x="313" y="275"/>
                  </a:cubicBezTo>
                  <a:cubicBezTo>
                    <a:pt x="313" y="275"/>
                    <a:pt x="314" y="275"/>
                    <a:pt x="314" y="275"/>
                  </a:cubicBezTo>
                  <a:cubicBezTo>
                    <a:pt x="330" y="285"/>
                    <a:pt x="330" y="285"/>
                    <a:pt x="330" y="285"/>
                  </a:cubicBezTo>
                  <a:cubicBezTo>
                    <a:pt x="340" y="268"/>
                    <a:pt x="340" y="268"/>
                    <a:pt x="340" y="268"/>
                  </a:cubicBezTo>
                  <a:cubicBezTo>
                    <a:pt x="325" y="258"/>
                    <a:pt x="325" y="258"/>
                    <a:pt x="325" y="258"/>
                  </a:cubicBezTo>
                  <a:cubicBezTo>
                    <a:pt x="325" y="258"/>
                    <a:pt x="324" y="257"/>
                    <a:pt x="324" y="257"/>
                  </a:cubicBezTo>
                  <a:cubicBezTo>
                    <a:pt x="324" y="256"/>
                    <a:pt x="324" y="256"/>
                    <a:pt x="324" y="255"/>
                  </a:cubicBezTo>
                  <a:cubicBezTo>
                    <a:pt x="327" y="250"/>
                    <a:pt x="330" y="245"/>
                    <a:pt x="332" y="239"/>
                  </a:cubicBezTo>
                  <a:cubicBezTo>
                    <a:pt x="332" y="239"/>
                    <a:pt x="332" y="238"/>
                    <a:pt x="333" y="238"/>
                  </a:cubicBezTo>
                  <a:cubicBezTo>
                    <a:pt x="333" y="238"/>
                    <a:pt x="334" y="238"/>
                    <a:pt x="334" y="238"/>
                  </a:cubicBezTo>
                  <a:cubicBezTo>
                    <a:pt x="352" y="243"/>
                    <a:pt x="352" y="243"/>
                    <a:pt x="352" y="243"/>
                  </a:cubicBezTo>
                  <a:cubicBezTo>
                    <a:pt x="357" y="224"/>
                    <a:pt x="357" y="224"/>
                    <a:pt x="357" y="224"/>
                  </a:cubicBezTo>
                  <a:cubicBezTo>
                    <a:pt x="340" y="218"/>
                    <a:pt x="340" y="218"/>
                    <a:pt x="340" y="218"/>
                  </a:cubicBezTo>
                  <a:cubicBezTo>
                    <a:pt x="339" y="218"/>
                    <a:pt x="339" y="218"/>
                    <a:pt x="338" y="217"/>
                  </a:cubicBezTo>
                  <a:cubicBezTo>
                    <a:pt x="338" y="217"/>
                    <a:pt x="338" y="216"/>
                    <a:pt x="338" y="216"/>
                  </a:cubicBezTo>
                  <a:cubicBezTo>
                    <a:pt x="339" y="210"/>
                    <a:pt x="340" y="204"/>
                    <a:pt x="341" y="198"/>
                  </a:cubicBezTo>
                  <a:cubicBezTo>
                    <a:pt x="341" y="198"/>
                    <a:pt x="341" y="197"/>
                    <a:pt x="341" y="197"/>
                  </a:cubicBezTo>
                  <a:cubicBezTo>
                    <a:pt x="342" y="197"/>
                    <a:pt x="342" y="196"/>
                    <a:pt x="343" y="196"/>
                  </a:cubicBezTo>
                  <a:cubicBezTo>
                    <a:pt x="362" y="197"/>
                    <a:pt x="362" y="197"/>
                    <a:pt x="362" y="197"/>
                  </a:cubicBezTo>
                  <a:cubicBezTo>
                    <a:pt x="362" y="177"/>
                    <a:pt x="362" y="177"/>
                    <a:pt x="362" y="177"/>
                  </a:cubicBezTo>
                  <a:cubicBezTo>
                    <a:pt x="344" y="176"/>
                    <a:pt x="344" y="176"/>
                    <a:pt x="344" y="176"/>
                  </a:cubicBezTo>
                  <a:cubicBezTo>
                    <a:pt x="343" y="176"/>
                    <a:pt x="342" y="176"/>
                    <a:pt x="342" y="176"/>
                  </a:cubicBezTo>
                  <a:cubicBezTo>
                    <a:pt x="342" y="175"/>
                    <a:pt x="341" y="175"/>
                    <a:pt x="341" y="174"/>
                  </a:cubicBezTo>
                  <a:cubicBezTo>
                    <a:pt x="341" y="174"/>
                    <a:pt x="341" y="173"/>
                    <a:pt x="341" y="172"/>
                  </a:cubicBezTo>
                  <a:cubicBezTo>
                    <a:pt x="341" y="172"/>
                    <a:pt x="341" y="172"/>
                    <a:pt x="341" y="172"/>
                  </a:cubicBezTo>
                  <a:cubicBezTo>
                    <a:pt x="341" y="167"/>
                    <a:pt x="340" y="162"/>
                    <a:pt x="340" y="156"/>
                  </a:cubicBezTo>
                  <a:cubicBezTo>
                    <a:pt x="340" y="156"/>
                    <a:pt x="340" y="155"/>
                    <a:pt x="340" y="155"/>
                  </a:cubicBezTo>
                  <a:cubicBezTo>
                    <a:pt x="340" y="155"/>
                    <a:pt x="341" y="154"/>
                    <a:pt x="341" y="154"/>
                  </a:cubicBezTo>
                  <a:cubicBezTo>
                    <a:pt x="360" y="150"/>
                    <a:pt x="360" y="150"/>
                    <a:pt x="360" y="150"/>
                  </a:cubicBezTo>
                  <a:cubicBezTo>
                    <a:pt x="355" y="130"/>
                    <a:pt x="355" y="130"/>
                    <a:pt x="355" y="130"/>
                  </a:cubicBezTo>
                  <a:cubicBezTo>
                    <a:pt x="337" y="134"/>
                    <a:pt x="337" y="134"/>
                    <a:pt x="337" y="134"/>
                  </a:cubicBezTo>
                  <a:cubicBezTo>
                    <a:pt x="336" y="134"/>
                    <a:pt x="336" y="134"/>
                    <a:pt x="335" y="134"/>
                  </a:cubicBezTo>
                  <a:cubicBezTo>
                    <a:pt x="335" y="134"/>
                    <a:pt x="334" y="133"/>
                    <a:pt x="334" y="133"/>
                  </a:cubicBezTo>
                  <a:cubicBezTo>
                    <a:pt x="332" y="127"/>
                    <a:pt x="330" y="122"/>
                    <a:pt x="328" y="116"/>
                  </a:cubicBezTo>
                  <a:cubicBezTo>
                    <a:pt x="328" y="116"/>
                    <a:pt x="328" y="115"/>
                    <a:pt x="328" y="115"/>
                  </a:cubicBezTo>
                  <a:cubicBezTo>
                    <a:pt x="328" y="114"/>
                    <a:pt x="328" y="114"/>
                    <a:pt x="329" y="114"/>
                  </a:cubicBezTo>
                  <a:cubicBezTo>
                    <a:pt x="345" y="105"/>
                    <a:pt x="345" y="105"/>
                    <a:pt x="345" y="105"/>
                  </a:cubicBezTo>
                  <a:cubicBezTo>
                    <a:pt x="336" y="86"/>
                    <a:pt x="336" y="86"/>
                    <a:pt x="336" y="86"/>
                  </a:cubicBezTo>
                  <a:cubicBezTo>
                    <a:pt x="319" y="95"/>
                    <a:pt x="319" y="95"/>
                    <a:pt x="319" y="95"/>
                  </a:cubicBezTo>
                  <a:cubicBezTo>
                    <a:pt x="318" y="96"/>
                    <a:pt x="318" y="96"/>
                    <a:pt x="317" y="96"/>
                  </a:cubicBezTo>
                  <a:cubicBezTo>
                    <a:pt x="317" y="96"/>
                    <a:pt x="316" y="95"/>
                    <a:pt x="316" y="95"/>
                  </a:cubicBezTo>
                  <a:cubicBezTo>
                    <a:pt x="312" y="89"/>
                    <a:pt x="307" y="83"/>
                    <a:pt x="302" y="77"/>
                  </a:cubicBezTo>
                  <a:cubicBezTo>
                    <a:pt x="302" y="76"/>
                    <a:pt x="302" y="76"/>
                    <a:pt x="302" y="76"/>
                  </a:cubicBezTo>
                  <a:cubicBezTo>
                    <a:pt x="302" y="75"/>
                    <a:pt x="302" y="75"/>
                    <a:pt x="303" y="74"/>
                  </a:cubicBezTo>
                  <a:cubicBezTo>
                    <a:pt x="316" y="60"/>
                    <a:pt x="316" y="60"/>
                    <a:pt x="316" y="60"/>
                  </a:cubicBezTo>
                  <a:cubicBezTo>
                    <a:pt x="302" y="46"/>
                    <a:pt x="302" y="46"/>
                    <a:pt x="302" y="46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8" y="60"/>
                    <a:pt x="287" y="60"/>
                    <a:pt x="287" y="60"/>
                  </a:cubicBezTo>
                  <a:cubicBezTo>
                    <a:pt x="286" y="60"/>
                    <a:pt x="286" y="60"/>
                    <a:pt x="285" y="60"/>
                  </a:cubicBezTo>
                  <a:cubicBezTo>
                    <a:pt x="282" y="57"/>
                    <a:pt x="278" y="54"/>
                    <a:pt x="275" y="52"/>
                  </a:cubicBezTo>
                  <a:cubicBezTo>
                    <a:pt x="275" y="52"/>
                    <a:pt x="275" y="51"/>
                    <a:pt x="274" y="51"/>
                  </a:cubicBezTo>
                  <a:cubicBezTo>
                    <a:pt x="274" y="50"/>
                    <a:pt x="274" y="50"/>
                    <a:pt x="275" y="49"/>
                  </a:cubicBezTo>
                  <a:cubicBezTo>
                    <a:pt x="285" y="33"/>
                    <a:pt x="285" y="33"/>
                    <a:pt x="285" y="33"/>
                  </a:cubicBezTo>
                  <a:cubicBezTo>
                    <a:pt x="267" y="22"/>
                    <a:pt x="267" y="22"/>
                    <a:pt x="267" y="22"/>
                  </a:cubicBezTo>
                  <a:cubicBezTo>
                    <a:pt x="257" y="38"/>
                    <a:pt x="257" y="38"/>
                    <a:pt x="257" y="38"/>
                  </a:cubicBezTo>
                  <a:cubicBezTo>
                    <a:pt x="257" y="39"/>
                    <a:pt x="257" y="39"/>
                    <a:pt x="256" y="39"/>
                  </a:cubicBezTo>
                  <a:cubicBezTo>
                    <a:pt x="256" y="39"/>
                    <a:pt x="255" y="39"/>
                    <a:pt x="255" y="39"/>
                  </a:cubicBezTo>
                  <a:cubicBezTo>
                    <a:pt x="249" y="36"/>
                    <a:pt x="244" y="34"/>
                    <a:pt x="239" y="32"/>
                  </a:cubicBezTo>
                  <a:cubicBezTo>
                    <a:pt x="238" y="32"/>
                    <a:pt x="238" y="31"/>
                    <a:pt x="238" y="31"/>
                  </a:cubicBezTo>
                  <a:cubicBezTo>
                    <a:pt x="237" y="30"/>
                    <a:pt x="237" y="30"/>
                    <a:pt x="237" y="29"/>
                  </a:cubicBezTo>
                  <a:cubicBezTo>
                    <a:pt x="243" y="11"/>
                    <a:pt x="243" y="11"/>
                    <a:pt x="243" y="11"/>
                  </a:cubicBezTo>
                  <a:cubicBezTo>
                    <a:pt x="223" y="5"/>
                    <a:pt x="223" y="5"/>
                    <a:pt x="223" y="5"/>
                  </a:cubicBezTo>
                  <a:cubicBezTo>
                    <a:pt x="218" y="24"/>
                    <a:pt x="218" y="24"/>
                    <a:pt x="218" y="24"/>
                  </a:cubicBezTo>
                  <a:cubicBezTo>
                    <a:pt x="218" y="24"/>
                    <a:pt x="217" y="24"/>
                    <a:pt x="217" y="25"/>
                  </a:cubicBezTo>
                  <a:cubicBezTo>
                    <a:pt x="216" y="25"/>
                    <a:pt x="216" y="25"/>
                    <a:pt x="215" y="25"/>
                  </a:cubicBezTo>
                  <a:cubicBezTo>
                    <a:pt x="210" y="24"/>
                    <a:pt x="204" y="23"/>
                    <a:pt x="198" y="22"/>
                  </a:cubicBezTo>
                  <a:cubicBezTo>
                    <a:pt x="196" y="22"/>
                    <a:pt x="195" y="22"/>
                    <a:pt x="193" y="22"/>
                  </a:cubicBezTo>
                  <a:cubicBezTo>
                    <a:pt x="193" y="22"/>
                    <a:pt x="192" y="22"/>
                    <a:pt x="192" y="21"/>
                  </a:cubicBezTo>
                  <a:cubicBezTo>
                    <a:pt x="192" y="21"/>
                    <a:pt x="191" y="20"/>
                    <a:pt x="191" y="2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71" y="0"/>
                    <a:pt x="171" y="0"/>
                    <a:pt x="171" y="0"/>
                  </a:cubicBezTo>
                  <a:cubicBezTo>
                    <a:pt x="171" y="20"/>
                    <a:pt x="171" y="20"/>
                    <a:pt x="171" y="20"/>
                  </a:cubicBezTo>
                  <a:cubicBezTo>
                    <a:pt x="171" y="20"/>
                    <a:pt x="170" y="21"/>
                    <a:pt x="170" y="21"/>
                  </a:cubicBezTo>
                  <a:cubicBezTo>
                    <a:pt x="170" y="22"/>
                    <a:pt x="169" y="22"/>
                    <a:pt x="169" y="22"/>
                  </a:cubicBezTo>
                  <a:cubicBezTo>
                    <a:pt x="166" y="22"/>
                    <a:pt x="163" y="22"/>
                    <a:pt x="161" y="23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59" y="23"/>
                    <a:pt x="158" y="23"/>
                    <a:pt x="156" y="23"/>
                  </a:cubicBezTo>
                  <a:cubicBezTo>
                    <a:pt x="156" y="23"/>
                    <a:pt x="155" y="23"/>
                    <a:pt x="155" y="23"/>
                  </a:cubicBezTo>
                  <a:cubicBezTo>
                    <a:pt x="154" y="23"/>
                    <a:pt x="154" y="22"/>
                    <a:pt x="154" y="22"/>
                  </a:cubicBezTo>
                  <a:cubicBezTo>
                    <a:pt x="149" y="3"/>
                    <a:pt x="149" y="3"/>
                    <a:pt x="149" y="3"/>
                  </a:cubicBezTo>
                  <a:cubicBezTo>
                    <a:pt x="130" y="8"/>
                    <a:pt x="130" y="8"/>
                    <a:pt x="130" y="8"/>
                  </a:cubicBezTo>
                  <a:cubicBezTo>
                    <a:pt x="134" y="26"/>
                    <a:pt x="134" y="26"/>
                    <a:pt x="134" y="26"/>
                  </a:cubicBezTo>
                  <a:cubicBezTo>
                    <a:pt x="134" y="27"/>
                    <a:pt x="134" y="27"/>
                    <a:pt x="134" y="28"/>
                  </a:cubicBezTo>
                  <a:cubicBezTo>
                    <a:pt x="134" y="28"/>
                    <a:pt x="133" y="28"/>
                    <a:pt x="133" y="29"/>
                  </a:cubicBezTo>
                  <a:cubicBezTo>
                    <a:pt x="127" y="31"/>
                    <a:pt x="122" y="33"/>
                    <a:pt x="116" y="35"/>
                  </a:cubicBezTo>
                  <a:cubicBezTo>
                    <a:pt x="116" y="35"/>
                    <a:pt x="115" y="35"/>
                    <a:pt x="115" y="35"/>
                  </a:cubicBezTo>
                  <a:cubicBezTo>
                    <a:pt x="114" y="35"/>
                    <a:pt x="114" y="34"/>
                    <a:pt x="114" y="34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44"/>
                    <a:pt x="96" y="45"/>
                    <a:pt x="96" y="45"/>
                  </a:cubicBezTo>
                  <a:cubicBezTo>
                    <a:pt x="96" y="46"/>
                    <a:pt x="95" y="46"/>
                    <a:pt x="95" y="46"/>
                  </a:cubicBezTo>
                  <a:cubicBezTo>
                    <a:pt x="90" y="49"/>
                    <a:pt x="86" y="53"/>
                    <a:pt x="81" y="56"/>
                  </a:cubicBezTo>
                  <a:cubicBezTo>
                    <a:pt x="81" y="57"/>
                    <a:pt x="81" y="57"/>
                    <a:pt x="80" y="57"/>
                  </a:cubicBezTo>
                  <a:cubicBezTo>
                    <a:pt x="79" y="57"/>
                    <a:pt x="79" y="56"/>
                    <a:pt x="79" y="56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4" y="70"/>
                    <a:pt x="64" y="71"/>
                    <a:pt x="64" y="71"/>
                  </a:cubicBezTo>
                  <a:cubicBezTo>
                    <a:pt x="64" y="72"/>
                    <a:pt x="64" y="72"/>
                    <a:pt x="64" y="73"/>
                  </a:cubicBezTo>
                  <a:cubicBezTo>
                    <a:pt x="59" y="77"/>
                    <a:pt x="55" y="82"/>
                    <a:pt x="52" y="87"/>
                  </a:cubicBezTo>
                  <a:cubicBezTo>
                    <a:pt x="51" y="87"/>
                    <a:pt x="51" y="88"/>
                    <a:pt x="50" y="88"/>
                  </a:cubicBezTo>
                  <a:cubicBezTo>
                    <a:pt x="50" y="88"/>
                    <a:pt x="49" y="88"/>
                    <a:pt x="49" y="87"/>
                  </a:cubicBezTo>
                  <a:cubicBezTo>
                    <a:pt x="33" y="77"/>
                    <a:pt x="33" y="77"/>
                    <a:pt x="33" y="77"/>
                  </a:cubicBezTo>
                  <a:cubicBezTo>
                    <a:pt x="22" y="95"/>
                    <a:pt x="22" y="95"/>
                    <a:pt x="22" y="95"/>
                  </a:cubicBezTo>
                  <a:lnTo>
                    <a:pt x="38" y="105"/>
                  </a:lnTo>
                  <a:close/>
                  <a:moveTo>
                    <a:pt x="32" y="173"/>
                  </a:moveTo>
                  <a:cubicBezTo>
                    <a:pt x="32" y="173"/>
                    <a:pt x="31" y="173"/>
                    <a:pt x="31" y="172"/>
                  </a:cubicBezTo>
                  <a:cubicBezTo>
                    <a:pt x="34" y="135"/>
                    <a:pt x="48" y="103"/>
                    <a:pt x="75" y="76"/>
                  </a:cubicBezTo>
                  <a:cubicBezTo>
                    <a:pt x="102" y="49"/>
                    <a:pt x="134" y="35"/>
                    <a:pt x="171" y="33"/>
                  </a:cubicBezTo>
                  <a:cubicBezTo>
                    <a:pt x="172" y="33"/>
                    <a:pt x="172" y="33"/>
                    <a:pt x="172" y="33"/>
                  </a:cubicBezTo>
                  <a:cubicBezTo>
                    <a:pt x="173" y="33"/>
                    <a:pt x="173" y="33"/>
                    <a:pt x="173" y="34"/>
                  </a:cubicBezTo>
                  <a:cubicBezTo>
                    <a:pt x="173" y="34"/>
                    <a:pt x="173" y="34"/>
                    <a:pt x="173" y="35"/>
                  </a:cubicBezTo>
                  <a:cubicBezTo>
                    <a:pt x="173" y="121"/>
                    <a:pt x="173" y="121"/>
                    <a:pt x="173" y="121"/>
                  </a:cubicBezTo>
                  <a:cubicBezTo>
                    <a:pt x="173" y="122"/>
                    <a:pt x="173" y="122"/>
                    <a:pt x="173" y="123"/>
                  </a:cubicBezTo>
                  <a:cubicBezTo>
                    <a:pt x="173" y="123"/>
                    <a:pt x="172" y="123"/>
                    <a:pt x="172" y="123"/>
                  </a:cubicBezTo>
                  <a:cubicBezTo>
                    <a:pt x="159" y="125"/>
                    <a:pt x="148" y="131"/>
                    <a:pt x="139" y="140"/>
                  </a:cubicBezTo>
                  <a:cubicBezTo>
                    <a:pt x="130" y="149"/>
                    <a:pt x="124" y="160"/>
                    <a:pt x="122" y="173"/>
                  </a:cubicBezTo>
                  <a:cubicBezTo>
                    <a:pt x="122" y="173"/>
                    <a:pt x="122" y="174"/>
                    <a:pt x="122" y="174"/>
                  </a:cubicBezTo>
                  <a:cubicBezTo>
                    <a:pt x="121" y="174"/>
                    <a:pt x="121" y="174"/>
                    <a:pt x="120" y="174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2" y="174"/>
                    <a:pt x="32" y="174"/>
                    <a:pt x="32" y="173"/>
                  </a:cubicBezTo>
                  <a:close/>
                  <a:moveTo>
                    <a:pt x="31" y="191"/>
                  </a:moveTo>
                  <a:cubicBezTo>
                    <a:pt x="31" y="191"/>
                    <a:pt x="32" y="191"/>
                    <a:pt x="32" y="190"/>
                  </a:cubicBezTo>
                  <a:cubicBezTo>
                    <a:pt x="32" y="190"/>
                    <a:pt x="32" y="190"/>
                    <a:pt x="33" y="190"/>
                  </a:cubicBezTo>
                  <a:cubicBezTo>
                    <a:pt x="33" y="189"/>
                    <a:pt x="33" y="189"/>
                    <a:pt x="34" y="189"/>
                  </a:cubicBezTo>
                  <a:cubicBezTo>
                    <a:pt x="120" y="189"/>
                    <a:pt x="120" y="189"/>
                    <a:pt x="120" y="189"/>
                  </a:cubicBezTo>
                  <a:cubicBezTo>
                    <a:pt x="121" y="189"/>
                    <a:pt x="121" y="190"/>
                    <a:pt x="122" y="190"/>
                  </a:cubicBezTo>
                  <a:cubicBezTo>
                    <a:pt x="122" y="190"/>
                    <a:pt x="122" y="191"/>
                    <a:pt x="122" y="191"/>
                  </a:cubicBezTo>
                  <a:cubicBezTo>
                    <a:pt x="124" y="204"/>
                    <a:pt x="130" y="215"/>
                    <a:pt x="139" y="224"/>
                  </a:cubicBezTo>
                  <a:cubicBezTo>
                    <a:pt x="148" y="233"/>
                    <a:pt x="159" y="239"/>
                    <a:pt x="172" y="241"/>
                  </a:cubicBezTo>
                  <a:cubicBezTo>
                    <a:pt x="172" y="241"/>
                    <a:pt x="173" y="241"/>
                    <a:pt x="173" y="241"/>
                  </a:cubicBezTo>
                  <a:cubicBezTo>
                    <a:pt x="173" y="242"/>
                    <a:pt x="173" y="242"/>
                    <a:pt x="173" y="243"/>
                  </a:cubicBezTo>
                  <a:cubicBezTo>
                    <a:pt x="173" y="330"/>
                    <a:pt x="173" y="330"/>
                    <a:pt x="173" y="330"/>
                  </a:cubicBezTo>
                  <a:cubicBezTo>
                    <a:pt x="173" y="330"/>
                    <a:pt x="173" y="330"/>
                    <a:pt x="173" y="331"/>
                  </a:cubicBezTo>
                  <a:cubicBezTo>
                    <a:pt x="173" y="331"/>
                    <a:pt x="173" y="331"/>
                    <a:pt x="172" y="331"/>
                  </a:cubicBezTo>
                  <a:cubicBezTo>
                    <a:pt x="172" y="331"/>
                    <a:pt x="172" y="332"/>
                    <a:pt x="171" y="332"/>
                  </a:cubicBezTo>
                  <a:cubicBezTo>
                    <a:pt x="134" y="329"/>
                    <a:pt x="102" y="315"/>
                    <a:pt x="75" y="288"/>
                  </a:cubicBezTo>
                  <a:cubicBezTo>
                    <a:pt x="48" y="261"/>
                    <a:pt x="34" y="229"/>
                    <a:pt x="31" y="191"/>
                  </a:cubicBezTo>
                  <a:close/>
                  <a:moveTo>
                    <a:pt x="242" y="174"/>
                  </a:moveTo>
                  <a:cubicBezTo>
                    <a:pt x="241" y="174"/>
                    <a:pt x="241" y="174"/>
                    <a:pt x="240" y="174"/>
                  </a:cubicBezTo>
                  <a:cubicBezTo>
                    <a:pt x="240" y="174"/>
                    <a:pt x="240" y="173"/>
                    <a:pt x="240" y="173"/>
                  </a:cubicBezTo>
                  <a:cubicBezTo>
                    <a:pt x="238" y="160"/>
                    <a:pt x="232" y="149"/>
                    <a:pt x="223" y="140"/>
                  </a:cubicBezTo>
                  <a:cubicBezTo>
                    <a:pt x="214" y="131"/>
                    <a:pt x="203" y="125"/>
                    <a:pt x="190" y="123"/>
                  </a:cubicBezTo>
                  <a:cubicBezTo>
                    <a:pt x="190" y="123"/>
                    <a:pt x="189" y="123"/>
                    <a:pt x="189" y="123"/>
                  </a:cubicBezTo>
                  <a:cubicBezTo>
                    <a:pt x="189" y="122"/>
                    <a:pt x="189" y="122"/>
                    <a:pt x="189" y="121"/>
                  </a:cubicBezTo>
                  <a:cubicBezTo>
                    <a:pt x="189" y="35"/>
                    <a:pt x="189" y="35"/>
                    <a:pt x="189" y="35"/>
                  </a:cubicBezTo>
                  <a:cubicBezTo>
                    <a:pt x="189" y="34"/>
                    <a:pt x="189" y="34"/>
                    <a:pt x="189" y="34"/>
                  </a:cubicBezTo>
                  <a:cubicBezTo>
                    <a:pt x="189" y="33"/>
                    <a:pt x="189" y="33"/>
                    <a:pt x="190" y="33"/>
                  </a:cubicBezTo>
                  <a:cubicBezTo>
                    <a:pt x="190" y="33"/>
                    <a:pt x="190" y="33"/>
                    <a:pt x="191" y="33"/>
                  </a:cubicBezTo>
                  <a:cubicBezTo>
                    <a:pt x="228" y="35"/>
                    <a:pt x="260" y="49"/>
                    <a:pt x="287" y="76"/>
                  </a:cubicBezTo>
                  <a:cubicBezTo>
                    <a:pt x="314" y="103"/>
                    <a:pt x="328" y="135"/>
                    <a:pt x="331" y="172"/>
                  </a:cubicBezTo>
                  <a:cubicBezTo>
                    <a:pt x="331" y="173"/>
                    <a:pt x="330" y="173"/>
                    <a:pt x="330" y="173"/>
                  </a:cubicBezTo>
                  <a:cubicBezTo>
                    <a:pt x="330" y="174"/>
                    <a:pt x="330" y="174"/>
                    <a:pt x="330" y="174"/>
                  </a:cubicBezTo>
                  <a:cubicBezTo>
                    <a:pt x="329" y="174"/>
                    <a:pt x="329" y="174"/>
                    <a:pt x="329" y="174"/>
                  </a:cubicBezTo>
                  <a:lnTo>
                    <a:pt x="242" y="174"/>
                  </a:lnTo>
                  <a:close/>
                  <a:moveTo>
                    <a:pt x="227" y="172"/>
                  </a:moveTo>
                  <a:cubicBezTo>
                    <a:pt x="228" y="172"/>
                    <a:pt x="227" y="173"/>
                    <a:pt x="227" y="173"/>
                  </a:cubicBezTo>
                  <a:cubicBezTo>
                    <a:pt x="227" y="174"/>
                    <a:pt x="227" y="174"/>
                    <a:pt x="227" y="174"/>
                  </a:cubicBezTo>
                  <a:cubicBezTo>
                    <a:pt x="226" y="174"/>
                    <a:pt x="226" y="174"/>
                    <a:pt x="225" y="174"/>
                  </a:cubicBezTo>
                  <a:cubicBezTo>
                    <a:pt x="205" y="174"/>
                    <a:pt x="205" y="174"/>
                    <a:pt x="205" y="174"/>
                  </a:cubicBezTo>
                  <a:cubicBezTo>
                    <a:pt x="205" y="174"/>
                    <a:pt x="205" y="174"/>
                    <a:pt x="204" y="174"/>
                  </a:cubicBezTo>
                  <a:cubicBezTo>
                    <a:pt x="204" y="174"/>
                    <a:pt x="204" y="174"/>
                    <a:pt x="204" y="173"/>
                  </a:cubicBezTo>
                  <a:cubicBezTo>
                    <a:pt x="202" y="170"/>
                    <a:pt x="201" y="168"/>
                    <a:pt x="198" y="165"/>
                  </a:cubicBezTo>
                  <a:cubicBezTo>
                    <a:pt x="196" y="163"/>
                    <a:pt x="193" y="161"/>
                    <a:pt x="190" y="160"/>
                  </a:cubicBezTo>
                  <a:cubicBezTo>
                    <a:pt x="190" y="160"/>
                    <a:pt x="189" y="159"/>
                    <a:pt x="189" y="159"/>
                  </a:cubicBezTo>
                  <a:cubicBezTo>
                    <a:pt x="189" y="159"/>
                    <a:pt x="189" y="158"/>
                    <a:pt x="189" y="158"/>
                  </a:cubicBezTo>
                  <a:cubicBezTo>
                    <a:pt x="189" y="138"/>
                    <a:pt x="189" y="138"/>
                    <a:pt x="189" y="138"/>
                  </a:cubicBezTo>
                  <a:cubicBezTo>
                    <a:pt x="189" y="137"/>
                    <a:pt x="189" y="137"/>
                    <a:pt x="189" y="137"/>
                  </a:cubicBezTo>
                  <a:cubicBezTo>
                    <a:pt x="189" y="136"/>
                    <a:pt x="190" y="136"/>
                    <a:pt x="190" y="136"/>
                  </a:cubicBezTo>
                  <a:cubicBezTo>
                    <a:pt x="190" y="136"/>
                    <a:pt x="191" y="136"/>
                    <a:pt x="191" y="136"/>
                  </a:cubicBezTo>
                  <a:cubicBezTo>
                    <a:pt x="200" y="138"/>
                    <a:pt x="208" y="142"/>
                    <a:pt x="214" y="149"/>
                  </a:cubicBezTo>
                  <a:cubicBezTo>
                    <a:pt x="221" y="156"/>
                    <a:pt x="226" y="163"/>
                    <a:pt x="227" y="172"/>
                  </a:cubicBezTo>
                  <a:close/>
                  <a:moveTo>
                    <a:pt x="171" y="136"/>
                  </a:moveTo>
                  <a:cubicBezTo>
                    <a:pt x="171" y="136"/>
                    <a:pt x="172" y="136"/>
                    <a:pt x="172" y="136"/>
                  </a:cubicBezTo>
                  <a:cubicBezTo>
                    <a:pt x="173" y="136"/>
                    <a:pt x="173" y="136"/>
                    <a:pt x="173" y="137"/>
                  </a:cubicBezTo>
                  <a:cubicBezTo>
                    <a:pt x="173" y="137"/>
                    <a:pt x="173" y="137"/>
                    <a:pt x="173" y="138"/>
                  </a:cubicBezTo>
                  <a:cubicBezTo>
                    <a:pt x="173" y="158"/>
                    <a:pt x="173" y="158"/>
                    <a:pt x="173" y="158"/>
                  </a:cubicBezTo>
                  <a:cubicBezTo>
                    <a:pt x="173" y="158"/>
                    <a:pt x="173" y="159"/>
                    <a:pt x="173" y="159"/>
                  </a:cubicBezTo>
                  <a:cubicBezTo>
                    <a:pt x="173" y="159"/>
                    <a:pt x="173" y="160"/>
                    <a:pt x="172" y="160"/>
                  </a:cubicBezTo>
                  <a:cubicBezTo>
                    <a:pt x="169" y="161"/>
                    <a:pt x="167" y="163"/>
                    <a:pt x="164" y="165"/>
                  </a:cubicBezTo>
                  <a:cubicBezTo>
                    <a:pt x="162" y="168"/>
                    <a:pt x="160" y="170"/>
                    <a:pt x="159" y="173"/>
                  </a:cubicBezTo>
                  <a:cubicBezTo>
                    <a:pt x="159" y="174"/>
                    <a:pt x="159" y="174"/>
                    <a:pt x="158" y="174"/>
                  </a:cubicBezTo>
                  <a:cubicBezTo>
                    <a:pt x="158" y="174"/>
                    <a:pt x="157" y="174"/>
                    <a:pt x="15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35" y="174"/>
                    <a:pt x="135" y="174"/>
                    <a:pt x="135" y="173"/>
                  </a:cubicBezTo>
                  <a:cubicBezTo>
                    <a:pt x="135" y="173"/>
                    <a:pt x="135" y="172"/>
                    <a:pt x="135" y="172"/>
                  </a:cubicBezTo>
                  <a:cubicBezTo>
                    <a:pt x="137" y="163"/>
                    <a:pt x="141" y="156"/>
                    <a:pt x="148" y="149"/>
                  </a:cubicBezTo>
                  <a:cubicBezTo>
                    <a:pt x="154" y="142"/>
                    <a:pt x="162" y="138"/>
                    <a:pt x="171" y="136"/>
                  </a:cubicBezTo>
                  <a:close/>
                  <a:moveTo>
                    <a:pt x="171" y="172"/>
                  </a:moveTo>
                  <a:cubicBezTo>
                    <a:pt x="171" y="171"/>
                    <a:pt x="172" y="171"/>
                    <a:pt x="172" y="171"/>
                  </a:cubicBezTo>
                  <a:cubicBezTo>
                    <a:pt x="175" y="169"/>
                    <a:pt x="178" y="168"/>
                    <a:pt x="181" y="168"/>
                  </a:cubicBezTo>
                  <a:cubicBezTo>
                    <a:pt x="184" y="168"/>
                    <a:pt x="187" y="169"/>
                    <a:pt x="190" y="171"/>
                  </a:cubicBezTo>
                  <a:cubicBezTo>
                    <a:pt x="190" y="171"/>
                    <a:pt x="191" y="171"/>
                    <a:pt x="191" y="172"/>
                  </a:cubicBezTo>
                  <a:cubicBezTo>
                    <a:pt x="192" y="172"/>
                    <a:pt x="192" y="173"/>
                    <a:pt x="192" y="173"/>
                  </a:cubicBezTo>
                  <a:cubicBezTo>
                    <a:pt x="192" y="173"/>
                    <a:pt x="192" y="173"/>
                    <a:pt x="192" y="173"/>
                  </a:cubicBezTo>
                  <a:cubicBezTo>
                    <a:pt x="192" y="173"/>
                    <a:pt x="192" y="173"/>
                    <a:pt x="192" y="173"/>
                  </a:cubicBezTo>
                  <a:cubicBezTo>
                    <a:pt x="194" y="176"/>
                    <a:pt x="195" y="179"/>
                    <a:pt x="195" y="182"/>
                  </a:cubicBezTo>
                  <a:cubicBezTo>
                    <a:pt x="195" y="185"/>
                    <a:pt x="194" y="188"/>
                    <a:pt x="192" y="191"/>
                  </a:cubicBezTo>
                  <a:cubicBezTo>
                    <a:pt x="192" y="191"/>
                    <a:pt x="192" y="192"/>
                    <a:pt x="191" y="192"/>
                  </a:cubicBezTo>
                  <a:cubicBezTo>
                    <a:pt x="191" y="192"/>
                    <a:pt x="191" y="192"/>
                    <a:pt x="190" y="193"/>
                  </a:cubicBezTo>
                  <a:cubicBezTo>
                    <a:pt x="190" y="193"/>
                    <a:pt x="190" y="193"/>
                    <a:pt x="190" y="193"/>
                  </a:cubicBezTo>
                  <a:cubicBezTo>
                    <a:pt x="188" y="195"/>
                    <a:pt x="185" y="196"/>
                    <a:pt x="181" y="196"/>
                  </a:cubicBezTo>
                  <a:cubicBezTo>
                    <a:pt x="178" y="196"/>
                    <a:pt x="174" y="195"/>
                    <a:pt x="172" y="193"/>
                  </a:cubicBezTo>
                  <a:cubicBezTo>
                    <a:pt x="172" y="193"/>
                    <a:pt x="172" y="193"/>
                    <a:pt x="172" y="193"/>
                  </a:cubicBezTo>
                  <a:cubicBezTo>
                    <a:pt x="172" y="193"/>
                    <a:pt x="172" y="193"/>
                    <a:pt x="172" y="193"/>
                  </a:cubicBezTo>
                  <a:cubicBezTo>
                    <a:pt x="172" y="193"/>
                    <a:pt x="171" y="192"/>
                    <a:pt x="171" y="192"/>
                  </a:cubicBezTo>
                  <a:cubicBezTo>
                    <a:pt x="171" y="192"/>
                    <a:pt x="170" y="191"/>
                    <a:pt x="170" y="191"/>
                  </a:cubicBezTo>
                  <a:cubicBezTo>
                    <a:pt x="170" y="191"/>
                    <a:pt x="170" y="191"/>
                    <a:pt x="170" y="191"/>
                  </a:cubicBezTo>
                  <a:cubicBezTo>
                    <a:pt x="168" y="188"/>
                    <a:pt x="167" y="185"/>
                    <a:pt x="167" y="182"/>
                  </a:cubicBezTo>
                  <a:cubicBezTo>
                    <a:pt x="167" y="178"/>
                    <a:pt x="168" y="176"/>
                    <a:pt x="170" y="173"/>
                  </a:cubicBezTo>
                  <a:cubicBezTo>
                    <a:pt x="170" y="173"/>
                    <a:pt x="170" y="173"/>
                    <a:pt x="170" y="173"/>
                  </a:cubicBezTo>
                  <a:cubicBezTo>
                    <a:pt x="170" y="172"/>
                    <a:pt x="171" y="172"/>
                    <a:pt x="171" y="172"/>
                  </a:cubicBezTo>
                  <a:close/>
                  <a:moveTo>
                    <a:pt x="198" y="199"/>
                  </a:moveTo>
                  <a:cubicBezTo>
                    <a:pt x="201" y="196"/>
                    <a:pt x="202" y="194"/>
                    <a:pt x="204" y="191"/>
                  </a:cubicBezTo>
                  <a:cubicBezTo>
                    <a:pt x="204" y="190"/>
                    <a:pt x="204" y="190"/>
                    <a:pt x="204" y="190"/>
                  </a:cubicBezTo>
                  <a:cubicBezTo>
                    <a:pt x="205" y="189"/>
                    <a:pt x="205" y="189"/>
                    <a:pt x="205" y="189"/>
                  </a:cubicBezTo>
                  <a:cubicBezTo>
                    <a:pt x="225" y="189"/>
                    <a:pt x="225" y="189"/>
                    <a:pt x="225" y="189"/>
                  </a:cubicBezTo>
                  <a:cubicBezTo>
                    <a:pt x="226" y="189"/>
                    <a:pt x="226" y="189"/>
                    <a:pt x="227" y="190"/>
                  </a:cubicBezTo>
                  <a:cubicBezTo>
                    <a:pt x="227" y="190"/>
                    <a:pt x="227" y="190"/>
                    <a:pt x="227" y="191"/>
                  </a:cubicBezTo>
                  <a:cubicBezTo>
                    <a:pt x="227" y="191"/>
                    <a:pt x="228" y="191"/>
                    <a:pt x="227" y="192"/>
                  </a:cubicBezTo>
                  <a:cubicBezTo>
                    <a:pt x="226" y="201"/>
                    <a:pt x="221" y="209"/>
                    <a:pt x="214" y="215"/>
                  </a:cubicBezTo>
                  <a:cubicBezTo>
                    <a:pt x="208" y="222"/>
                    <a:pt x="200" y="226"/>
                    <a:pt x="191" y="228"/>
                  </a:cubicBezTo>
                  <a:cubicBezTo>
                    <a:pt x="191" y="228"/>
                    <a:pt x="190" y="228"/>
                    <a:pt x="190" y="228"/>
                  </a:cubicBezTo>
                  <a:cubicBezTo>
                    <a:pt x="190" y="228"/>
                    <a:pt x="189" y="228"/>
                    <a:pt x="189" y="227"/>
                  </a:cubicBezTo>
                  <a:cubicBezTo>
                    <a:pt x="189" y="227"/>
                    <a:pt x="189" y="227"/>
                    <a:pt x="189" y="226"/>
                  </a:cubicBezTo>
                  <a:cubicBezTo>
                    <a:pt x="189" y="206"/>
                    <a:pt x="189" y="206"/>
                    <a:pt x="189" y="206"/>
                  </a:cubicBezTo>
                  <a:cubicBezTo>
                    <a:pt x="189" y="206"/>
                    <a:pt x="189" y="205"/>
                    <a:pt x="189" y="205"/>
                  </a:cubicBezTo>
                  <a:cubicBezTo>
                    <a:pt x="189" y="205"/>
                    <a:pt x="190" y="204"/>
                    <a:pt x="190" y="204"/>
                  </a:cubicBezTo>
                  <a:cubicBezTo>
                    <a:pt x="193" y="203"/>
                    <a:pt x="196" y="201"/>
                    <a:pt x="198" y="199"/>
                  </a:cubicBezTo>
                  <a:close/>
                  <a:moveTo>
                    <a:pt x="173" y="205"/>
                  </a:moveTo>
                  <a:cubicBezTo>
                    <a:pt x="173" y="205"/>
                    <a:pt x="173" y="206"/>
                    <a:pt x="173" y="206"/>
                  </a:cubicBezTo>
                  <a:cubicBezTo>
                    <a:pt x="173" y="226"/>
                    <a:pt x="173" y="226"/>
                    <a:pt x="173" y="226"/>
                  </a:cubicBezTo>
                  <a:cubicBezTo>
                    <a:pt x="173" y="227"/>
                    <a:pt x="173" y="227"/>
                    <a:pt x="173" y="227"/>
                  </a:cubicBezTo>
                  <a:cubicBezTo>
                    <a:pt x="173" y="228"/>
                    <a:pt x="173" y="228"/>
                    <a:pt x="172" y="228"/>
                  </a:cubicBezTo>
                  <a:cubicBezTo>
                    <a:pt x="172" y="228"/>
                    <a:pt x="171" y="228"/>
                    <a:pt x="171" y="228"/>
                  </a:cubicBezTo>
                  <a:cubicBezTo>
                    <a:pt x="162" y="226"/>
                    <a:pt x="154" y="222"/>
                    <a:pt x="148" y="215"/>
                  </a:cubicBezTo>
                  <a:cubicBezTo>
                    <a:pt x="141" y="209"/>
                    <a:pt x="137" y="201"/>
                    <a:pt x="135" y="192"/>
                  </a:cubicBezTo>
                  <a:cubicBezTo>
                    <a:pt x="135" y="191"/>
                    <a:pt x="135" y="191"/>
                    <a:pt x="135" y="191"/>
                  </a:cubicBezTo>
                  <a:cubicBezTo>
                    <a:pt x="135" y="190"/>
                    <a:pt x="135" y="190"/>
                    <a:pt x="136" y="190"/>
                  </a:cubicBezTo>
                  <a:cubicBezTo>
                    <a:pt x="136" y="189"/>
                    <a:pt x="136" y="189"/>
                    <a:pt x="137" y="189"/>
                  </a:cubicBezTo>
                  <a:cubicBezTo>
                    <a:pt x="157" y="189"/>
                    <a:pt x="157" y="189"/>
                    <a:pt x="157" y="189"/>
                  </a:cubicBezTo>
                  <a:cubicBezTo>
                    <a:pt x="157" y="189"/>
                    <a:pt x="158" y="189"/>
                    <a:pt x="158" y="190"/>
                  </a:cubicBezTo>
                  <a:cubicBezTo>
                    <a:pt x="158" y="190"/>
                    <a:pt x="159" y="190"/>
                    <a:pt x="159" y="191"/>
                  </a:cubicBezTo>
                  <a:cubicBezTo>
                    <a:pt x="160" y="194"/>
                    <a:pt x="162" y="196"/>
                    <a:pt x="164" y="199"/>
                  </a:cubicBezTo>
                  <a:cubicBezTo>
                    <a:pt x="167" y="201"/>
                    <a:pt x="169" y="203"/>
                    <a:pt x="172" y="204"/>
                  </a:cubicBezTo>
                  <a:cubicBezTo>
                    <a:pt x="173" y="204"/>
                    <a:pt x="173" y="205"/>
                    <a:pt x="173" y="205"/>
                  </a:cubicBezTo>
                  <a:close/>
                  <a:moveTo>
                    <a:pt x="189" y="243"/>
                  </a:moveTo>
                  <a:cubicBezTo>
                    <a:pt x="189" y="242"/>
                    <a:pt x="189" y="242"/>
                    <a:pt x="189" y="241"/>
                  </a:cubicBezTo>
                  <a:cubicBezTo>
                    <a:pt x="189" y="241"/>
                    <a:pt x="190" y="241"/>
                    <a:pt x="190" y="241"/>
                  </a:cubicBezTo>
                  <a:cubicBezTo>
                    <a:pt x="203" y="239"/>
                    <a:pt x="214" y="233"/>
                    <a:pt x="223" y="224"/>
                  </a:cubicBezTo>
                  <a:cubicBezTo>
                    <a:pt x="233" y="215"/>
                    <a:pt x="238" y="204"/>
                    <a:pt x="240" y="191"/>
                  </a:cubicBezTo>
                  <a:cubicBezTo>
                    <a:pt x="240" y="191"/>
                    <a:pt x="240" y="190"/>
                    <a:pt x="241" y="190"/>
                  </a:cubicBezTo>
                  <a:cubicBezTo>
                    <a:pt x="241" y="190"/>
                    <a:pt x="241" y="189"/>
                    <a:pt x="242" y="189"/>
                  </a:cubicBezTo>
                  <a:cubicBezTo>
                    <a:pt x="329" y="189"/>
                    <a:pt x="329" y="189"/>
                    <a:pt x="329" y="189"/>
                  </a:cubicBezTo>
                  <a:cubicBezTo>
                    <a:pt x="329" y="189"/>
                    <a:pt x="329" y="189"/>
                    <a:pt x="330" y="190"/>
                  </a:cubicBezTo>
                  <a:cubicBezTo>
                    <a:pt x="330" y="190"/>
                    <a:pt x="330" y="190"/>
                    <a:pt x="330" y="190"/>
                  </a:cubicBezTo>
                  <a:cubicBezTo>
                    <a:pt x="331" y="191"/>
                    <a:pt x="331" y="191"/>
                    <a:pt x="331" y="191"/>
                  </a:cubicBezTo>
                  <a:cubicBezTo>
                    <a:pt x="329" y="229"/>
                    <a:pt x="314" y="261"/>
                    <a:pt x="287" y="288"/>
                  </a:cubicBezTo>
                  <a:cubicBezTo>
                    <a:pt x="260" y="315"/>
                    <a:pt x="228" y="329"/>
                    <a:pt x="191" y="332"/>
                  </a:cubicBezTo>
                  <a:cubicBezTo>
                    <a:pt x="190" y="332"/>
                    <a:pt x="190" y="331"/>
                    <a:pt x="190" y="331"/>
                  </a:cubicBezTo>
                  <a:cubicBezTo>
                    <a:pt x="189" y="331"/>
                    <a:pt x="189" y="331"/>
                    <a:pt x="189" y="331"/>
                  </a:cubicBezTo>
                  <a:cubicBezTo>
                    <a:pt x="189" y="330"/>
                    <a:pt x="189" y="330"/>
                    <a:pt x="189" y="330"/>
                  </a:cubicBezTo>
                  <a:lnTo>
                    <a:pt x="189" y="2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9" name="Freeform 933"/>
            <p:cNvSpPr>
              <a:spLocks noEditPoints="1" noChangeArrowheads="1"/>
            </p:cNvSpPr>
            <p:nvPr/>
          </p:nvSpPr>
          <p:spPr bwMode="auto">
            <a:xfrm>
              <a:off x="623392" y="2852408"/>
              <a:ext cx="1308914" cy="1311021"/>
            </a:xfrm>
            <a:custGeom>
              <a:avLst/>
              <a:gdLst>
                <a:gd name="T0" fmla="*/ 167 w 267"/>
                <a:gd name="T1" fmla="*/ 25 h 267"/>
                <a:gd name="T2" fmla="*/ 139 w 267"/>
                <a:gd name="T3" fmla="*/ 22 h 267"/>
                <a:gd name="T4" fmla="*/ 137 w 267"/>
                <a:gd name="T5" fmla="*/ 0 h 267"/>
                <a:gd name="T6" fmla="*/ 126 w 267"/>
                <a:gd name="T7" fmla="*/ 22 h 267"/>
                <a:gd name="T8" fmla="*/ 92 w 267"/>
                <a:gd name="T9" fmla="*/ 29 h 267"/>
                <a:gd name="T10" fmla="*/ 72 w 267"/>
                <a:gd name="T11" fmla="*/ 15 h 267"/>
                <a:gd name="T12" fmla="*/ 79 w 267"/>
                <a:gd name="T13" fmla="*/ 35 h 267"/>
                <a:gd name="T14" fmla="*/ 56 w 267"/>
                <a:gd name="T15" fmla="*/ 50 h 267"/>
                <a:gd name="T16" fmla="*/ 48 w 267"/>
                <a:gd name="T17" fmla="*/ 58 h 267"/>
                <a:gd name="T18" fmla="*/ 33 w 267"/>
                <a:gd name="T19" fmla="*/ 84 h 267"/>
                <a:gd name="T20" fmla="*/ 12 w 267"/>
                <a:gd name="T21" fmla="*/ 77 h 267"/>
                <a:gd name="T22" fmla="*/ 27 w 267"/>
                <a:gd name="T23" fmla="*/ 96 h 267"/>
                <a:gd name="T24" fmla="*/ 21 w 267"/>
                <a:gd name="T25" fmla="*/ 129 h 267"/>
                <a:gd name="T26" fmla="*/ 0 w 267"/>
                <a:gd name="T27" fmla="*/ 141 h 267"/>
                <a:gd name="T28" fmla="*/ 22 w 267"/>
                <a:gd name="T29" fmla="*/ 143 h 267"/>
                <a:gd name="T30" fmla="*/ 28 w 267"/>
                <a:gd name="T31" fmla="*/ 177 h 267"/>
                <a:gd name="T32" fmla="*/ 33 w 267"/>
                <a:gd name="T33" fmla="*/ 187 h 267"/>
                <a:gd name="T34" fmla="*/ 50 w 267"/>
                <a:gd name="T35" fmla="*/ 208 h 267"/>
                <a:gd name="T36" fmla="*/ 37 w 267"/>
                <a:gd name="T37" fmla="*/ 225 h 267"/>
                <a:gd name="T38" fmla="*/ 60 w 267"/>
                <a:gd name="T39" fmla="*/ 218 h 267"/>
                <a:gd name="T40" fmla="*/ 89 w 267"/>
                <a:gd name="T41" fmla="*/ 237 h 267"/>
                <a:gd name="T42" fmla="*/ 93 w 267"/>
                <a:gd name="T43" fmla="*/ 261 h 267"/>
                <a:gd name="T44" fmla="*/ 102 w 267"/>
                <a:gd name="T45" fmla="*/ 241 h 267"/>
                <a:gd name="T46" fmla="*/ 129 w 267"/>
                <a:gd name="T47" fmla="*/ 247 h 267"/>
                <a:gd name="T48" fmla="*/ 141 w 267"/>
                <a:gd name="T49" fmla="*/ 247 h 267"/>
                <a:gd name="T50" fmla="*/ 174 w 267"/>
                <a:gd name="T51" fmla="*/ 238 h 267"/>
                <a:gd name="T52" fmla="*/ 185 w 267"/>
                <a:gd name="T53" fmla="*/ 257 h 267"/>
                <a:gd name="T54" fmla="*/ 187 w 267"/>
                <a:gd name="T55" fmla="*/ 233 h 267"/>
                <a:gd name="T56" fmla="*/ 210 w 267"/>
                <a:gd name="T57" fmla="*/ 216 h 267"/>
                <a:gd name="T58" fmla="*/ 233 w 267"/>
                <a:gd name="T59" fmla="*/ 223 h 267"/>
                <a:gd name="T60" fmla="*/ 219 w 267"/>
                <a:gd name="T61" fmla="*/ 206 h 267"/>
                <a:gd name="T62" fmla="*/ 237 w 267"/>
                <a:gd name="T63" fmla="*/ 182 h 267"/>
                <a:gd name="T64" fmla="*/ 241 w 267"/>
                <a:gd name="T65" fmla="*/ 172 h 267"/>
                <a:gd name="T66" fmla="*/ 245 w 267"/>
                <a:gd name="T67" fmla="*/ 140 h 267"/>
                <a:gd name="T68" fmla="*/ 267 w 267"/>
                <a:gd name="T69" fmla="*/ 138 h 267"/>
                <a:gd name="T70" fmla="*/ 246 w 267"/>
                <a:gd name="T71" fmla="*/ 126 h 267"/>
                <a:gd name="T72" fmla="*/ 238 w 267"/>
                <a:gd name="T73" fmla="*/ 92 h 267"/>
                <a:gd name="T74" fmla="*/ 252 w 267"/>
                <a:gd name="T75" fmla="*/ 72 h 267"/>
                <a:gd name="T76" fmla="*/ 232 w 267"/>
                <a:gd name="T77" fmla="*/ 80 h 267"/>
                <a:gd name="T78" fmla="*/ 217 w 267"/>
                <a:gd name="T79" fmla="*/ 56 h 267"/>
                <a:gd name="T80" fmla="*/ 209 w 267"/>
                <a:gd name="T81" fmla="*/ 48 h 267"/>
                <a:gd name="T82" fmla="*/ 179 w 267"/>
                <a:gd name="T83" fmla="*/ 31 h 267"/>
                <a:gd name="T84" fmla="*/ 185 w 267"/>
                <a:gd name="T85" fmla="*/ 10 h 267"/>
                <a:gd name="T86" fmla="*/ 142 w 267"/>
                <a:gd name="T87" fmla="*/ 142 h 267"/>
                <a:gd name="T88" fmla="*/ 125 w 267"/>
                <a:gd name="T89" fmla="*/ 142 h 267"/>
                <a:gd name="T90" fmla="*/ 122 w 267"/>
                <a:gd name="T91" fmla="*/ 134 h 267"/>
                <a:gd name="T92" fmla="*/ 142 w 267"/>
                <a:gd name="T93" fmla="*/ 125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7" h="267">
                  <a:moveTo>
                    <a:pt x="185" y="10"/>
                  </a:moveTo>
                  <a:cubicBezTo>
                    <a:pt x="174" y="6"/>
                    <a:pt x="174" y="6"/>
                    <a:pt x="174" y="6"/>
                  </a:cubicBezTo>
                  <a:cubicBezTo>
                    <a:pt x="167" y="25"/>
                    <a:pt x="167" y="25"/>
                    <a:pt x="167" y="25"/>
                  </a:cubicBezTo>
                  <a:cubicBezTo>
                    <a:pt x="167" y="25"/>
                    <a:pt x="167" y="26"/>
                    <a:pt x="166" y="26"/>
                  </a:cubicBezTo>
                  <a:cubicBezTo>
                    <a:pt x="166" y="26"/>
                    <a:pt x="165" y="26"/>
                    <a:pt x="165" y="26"/>
                  </a:cubicBezTo>
                  <a:cubicBezTo>
                    <a:pt x="157" y="24"/>
                    <a:pt x="148" y="22"/>
                    <a:pt x="139" y="22"/>
                  </a:cubicBezTo>
                  <a:cubicBezTo>
                    <a:pt x="139" y="22"/>
                    <a:pt x="138" y="22"/>
                    <a:pt x="138" y="21"/>
                  </a:cubicBezTo>
                  <a:cubicBezTo>
                    <a:pt x="138" y="21"/>
                    <a:pt x="138" y="20"/>
                    <a:pt x="138" y="2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0"/>
                    <a:pt x="126" y="20"/>
                    <a:pt x="126" y="20"/>
                  </a:cubicBezTo>
                  <a:cubicBezTo>
                    <a:pt x="126" y="21"/>
                    <a:pt x="126" y="21"/>
                    <a:pt x="126" y="22"/>
                  </a:cubicBezTo>
                  <a:cubicBezTo>
                    <a:pt x="125" y="22"/>
                    <a:pt x="125" y="22"/>
                    <a:pt x="124" y="22"/>
                  </a:cubicBezTo>
                  <a:cubicBezTo>
                    <a:pt x="113" y="23"/>
                    <a:pt x="103" y="25"/>
                    <a:pt x="93" y="29"/>
                  </a:cubicBezTo>
                  <a:cubicBezTo>
                    <a:pt x="93" y="29"/>
                    <a:pt x="92" y="29"/>
                    <a:pt x="92" y="29"/>
                  </a:cubicBezTo>
                  <a:cubicBezTo>
                    <a:pt x="91" y="29"/>
                    <a:pt x="91" y="28"/>
                    <a:pt x="91" y="28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81" y="33"/>
                    <a:pt x="81" y="34"/>
                    <a:pt x="80" y="34"/>
                  </a:cubicBezTo>
                  <a:cubicBezTo>
                    <a:pt x="80" y="35"/>
                    <a:pt x="80" y="35"/>
                    <a:pt x="79" y="35"/>
                  </a:cubicBezTo>
                  <a:cubicBezTo>
                    <a:pt x="72" y="39"/>
                    <a:pt x="65" y="44"/>
                    <a:pt x="59" y="50"/>
                  </a:cubicBezTo>
                  <a:cubicBezTo>
                    <a:pt x="59" y="51"/>
                    <a:pt x="58" y="51"/>
                    <a:pt x="58" y="51"/>
                  </a:cubicBezTo>
                  <a:cubicBezTo>
                    <a:pt x="57" y="51"/>
                    <a:pt x="56" y="51"/>
                    <a:pt x="56" y="50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9" y="59"/>
                    <a:pt x="49" y="59"/>
                    <a:pt x="49" y="60"/>
                  </a:cubicBezTo>
                  <a:cubicBezTo>
                    <a:pt x="49" y="60"/>
                    <a:pt x="49" y="61"/>
                    <a:pt x="48" y="61"/>
                  </a:cubicBezTo>
                  <a:cubicBezTo>
                    <a:pt x="42" y="68"/>
                    <a:pt x="37" y="76"/>
                    <a:pt x="33" y="84"/>
                  </a:cubicBezTo>
                  <a:cubicBezTo>
                    <a:pt x="33" y="84"/>
                    <a:pt x="32" y="84"/>
                    <a:pt x="32" y="85"/>
                  </a:cubicBezTo>
                  <a:cubicBezTo>
                    <a:pt x="31" y="85"/>
                    <a:pt x="31" y="85"/>
                    <a:pt x="30" y="85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6" y="95"/>
                    <a:pt x="27" y="96"/>
                    <a:pt x="27" y="96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4" y="107"/>
                    <a:pt x="22" y="117"/>
                    <a:pt x="22" y="128"/>
                  </a:cubicBezTo>
                  <a:cubicBezTo>
                    <a:pt x="22" y="128"/>
                    <a:pt x="22" y="129"/>
                    <a:pt x="21" y="129"/>
                  </a:cubicBezTo>
                  <a:cubicBezTo>
                    <a:pt x="21" y="129"/>
                    <a:pt x="20" y="130"/>
                    <a:pt x="20" y="130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21" y="141"/>
                    <a:pt x="21" y="141"/>
                    <a:pt x="21" y="142"/>
                  </a:cubicBezTo>
                  <a:cubicBezTo>
                    <a:pt x="22" y="142"/>
                    <a:pt x="22" y="142"/>
                    <a:pt x="22" y="143"/>
                  </a:cubicBezTo>
                  <a:cubicBezTo>
                    <a:pt x="23" y="154"/>
                    <a:pt x="25" y="165"/>
                    <a:pt x="29" y="174"/>
                  </a:cubicBezTo>
                  <a:cubicBezTo>
                    <a:pt x="29" y="175"/>
                    <a:pt x="29" y="175"/>
                    <a:pt x="29" y="176"/>
                  </a:cubicBezTo>
                  <a:cubicBezTo>
                    <a:pt x="29" y="176"/>
                    <a:pt x="28" y="177"/>
                    <a:pt x="28" y="177"/>
                  </a:cubicBezTo>
                  <a:cubicBezTo>
                    <a:pt x="10" y="185"/>
                    <a:pt x="10" y="185"/>
                    <a:pt x="10" y="185"/>
                  </a:cubicBezTo>
                  <a:cubicBezTo>
                    <a:pt x="15" y="195"/>
                    <a:pt x="15" y="195"/>
                    <a:pt x="15" y="195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3" y="187"/>
                    <a:pt x="34" y="187"/>
                    <a:pt x="34" y="187"/>
                  </a:cubicBezTo>
                  <a:cubicBezTo>
                    <a:pt x="35" y="187"/>
                    <a:pt x="35" y="187"/>
                    <a:pt x="35" y="188"/>
                  </a:cubicBezTo>
                  <a:cubicBezTo>
                    <a:pt x="39" y="195"/>
                    <a:pt x="44" y="202"/>
                    <a:pt x="50" y="208"/>
                  </a:cubicBezTo>
                  <a:cubicBezTo>
                    <a:pt x="51" y="209"/>
                    <a:pt x="51" y="209"/>
                    <a:pt x="51" y="210"/>
                  </a:cubicBezTo>
                  <a:cubicBezTo>
                    <a:pt x="51" y="210"/>
                    <a:pt x="50" y="211"/>
                    <a:pt x="50" y="211"/>
                  </a:cubicBezTo>
                  <a:cubicBezTo>
                    <a:pt x="37" y="225"/>
                    <a:pt x="37" y="225"/>
                    <a:pt x="37" y="225"/>
                  </a:cubicBezTo>
                  <a:cubicBezTo>
                    <a:pt x="45" y="233"/>
                    <a:pt x="45" y="233"/>
                    <a:pt x="45" y="233"/>
                  </a:cubicBezTo>
                  <a:cubicBezTo>
                    <a:pt x="58" y="219"/>
                    <a:pt x="58" y="219"/>
                    <a:pt x="58" y="219"/>
                  </a:cubicBezTo>
                  <a:cubicBezTo>
                    <a:pt x="59" y="219"/>
                    <a:pt x="59" y="218"/>
                    <a:pt x="60" y="218"/>
                  </a:cubicBezTo>
                  <a:cubicBezTo>
                    <a:pt x="60" y="218"/>
                    <a:pt x="61" y="219"/>
                    <a:pt x="61" y="219"/>
                  </a:cubicBezTo>
                  <a:cubicBezTo>
                    <a:pt x="69" y="226"/>
                    <a:pt x="78" y="232"/>
                    <a:pt x="88" y="236"/>
                  </a:cubicBezTo>
                  <a:cubicBezTo>
                    <a:pt x="89" y="236"/>
                    <a:pt x="89" y="237"/>
                    <a:pt x="89" y="237"/>
                  </a:cubicBezTo>
                  <a:cubicBezTo>
                    <a:pt x="89" y="238"/>
                    <a:pt x="89" y="238"/>
                    <a:pt x="89" y="239"/>
                  </a:cubicBezTo>
                  <a:cubicBezTo>
                    <a:pt x="83" y="257"/>
                    <a:pt x="83" y="257"/>
                    <a:pt x="83" y="257"/>
                  </a:cubicBezTo>
                  <a:cubicBezTo>
                    <a:pt x="93" y="261"/>
                    <a:pt x="93" y="261"/>
                    <a:pt x="93" y="261"/>
                  </a:cubicBezTo>
                  <a:cubicBezTo>
                    <a:pt x="100" y="243"/>
                    <a:pt x="100" y="243"/>
                    <a:pt x="100" y="243"/>
                  </a:cubicBezTo>
                  <a:cubicBezTo>
                    <a:pt x="100" y="242"/>
                    <a:pt x="100" y="242"/>
                    <a:pt x="101" y="242"/>
                  </a:cubicBezTo>
                  <a:cubicBezTo>
                    <a:pt x="101" y="241"/>
                    <a:pt x="102" y="241"/>
                    <a:pt x="102" y="241"/>
                  </a:cubicBezTo>
                  <a:cubicBezTo>
                    <a:pt x="110" y="244"/>
                    <a:pt x="119" y="245"/>
                    <a:pt x="127" y="245"/>
                  </a:cubicBezTo>
                  <a:cubicBezTo>
                    <a:pt x="128" y="245"/>
                    <a:pt x="128" y="246"/>
                    <a:pt x="129" y="246"/>
                  </a:cubicBezTo>
                  <a:cubicBezTo>
                    <a:pt x="129" y="246"/>
                    <a:pt x="129" y="247"/>
                    <a:pt x="129" y="247"/>
                  </a:cubicBezTo>
                  <a:cubicBezTo>
                    <a:pt x="130" y="267"/>
                    <a:pt x="130" y="267"/>
                    <a:pt x="130" y="267"/>
                  </a:cubicBezTo>
                  <a:cubicBezTo>
                    <a:pt x="141" y="267"/>
                    <a:pt x="141" y="267"/>
                    <a:pt x="141" y="267"/>
                  </a:cubicBezTo>
                  <a:cubicBezTo>
                    <a:pt x="141" y="247"/>
                    <a:pt x="141" y="247"/>
                    <a:pt x="141" y="247"/>
                  </a:cubicBezTo>
                  <a:cubicBezTo>
                    <a:pt x="141" y="247"/>
                    <a:pt x="141" y="246"/>
                    <a:pt x="141" y="246"/>
                  </a:cubicBezTo>
                  <a:cubicBezTo>
                    <a:pt x="141" y="245"/>
                    <a:pt x="142" y="245"/>
                    <a:pt x="142" y="245"/>
                  </a:cubicBezTo>
                  <a:cubicBezTo>
                    <a:pt x="154" y="244"/>
                    <a:pt x="164" y="242"/>
                    <a:pt x="174" y="238"/>
                  </a:cubicBezTo>
                  <a:cubicBezTo>
                    <a:pt x="174" y="238"/>
                    <a:pt x="175" y="238"/>
                    <a:pt x="175" y="238"/>
                  </a:cubicBezTo>
                  <a:cubicBezTo>
                    <a:pt x="176" y="238"/>
                    <a:pt x="176" y="239"/>
                    <a:pt x="177" y="239"/>
                  </a:cubicBezTo>
                  <a:cubicBezTo>
                    <a:pt x="185" y="257"/>
                    <a:pt x="185" y="257"/>
                    <a:pt x="185" y="257"/>
                  </a:cubicBezTo>
                  <a:cubicBezTo>
                    <a:pt x="195" y="252"/>
                    <a:pt x="195" y="252"/>
                    <a:pt x="195" y="252"/>
                  </a:cubicBezTo>
                  <a:cubicBezTo>
                    <a:pt x="187" y="235"/>
                    <a:pt x="187" y="235"/>
                    <a:pt x="187" y="235"/>
                  </a:cubicBezTo>
                  <a:cubicBezTo>
                    <a:pt x="187" y="234"/>
                    <a:pt x="187" y="233"/>
                    <a:pt x="187" y="233"/>
                  </a:cubicBezTo>
                  <a:cubicBezTo>
                    <a:pt x="187" y="232"/>
                    <a:pt x="187" y="232"/>
                    <a:pt x="188" y="232"/>
                  </a:cubicBezTo>
                  <a:cubicBezTo>
                    <a:pt x="195" y="228"/>
                    <a:pt x="202" y="223"/>
                    <a:pt x="208" y="217"/>
                  </a:cubicBezTo>
                  <a:cubicBezTo>
                    <a:pt x="208" y="216"/>
                    <a:pt x="209" y="216"/>
                    <a:pt x="210" y="216"/>
                  </a:cubicBezTo>
                  <a:cubicBezTo>
                    <a:pt x="210" y="216"/>
                    <a:pt x="210" y="216"/>
                    <a:pt x="211" y="217"/>
                  </a:cubicBezTo>
                  <a:cubicBezTo>
                    <a:pt x="225" y="231"/>
                    <a:pt x="225" y="231"/>
                    <a:pt x="225" y="231"/>
                  </a:cubicBezTo>
                  <a:cubicBezTo>
                    <a:pt x="233" y="223"/>
                    <a:pt x="233" y="223"/>
                    <a:pt x="233" y="223"/>
                  </a:cubicBezTo>
                  <a:cubicBezTo>
                    <a:pt x="219" y="209"/>
                    <a:pt x="219" y="209"/>
                    <a:pt x="219" y="209"/>
                  </a:cubicBezTo>
                  <a:cubicBezTo>
                    <a:pt x="218" y="208"/>
                    <a:pt x="218" y="208"/>
                    <a:pt x="218" y="207"/>
                  </a:cubicBezTo>
                  <a:cubicBezTo>
                    <a:pt x="218" y="207"/>
                    <a:pt x="218" y="206"/>
                    <a:pt x="219" y="206"/>
                  </a:cubicBezTo>
                  <a:cubicBezTo>
                    <a:pt x="225" y="199"/>
                    <a:pt x="230" y="191"/>
                    <a:pt x="234" y="183"/>
                  </a:cubicBezTo>
                  <a:cubicBezTo>
                    <a:pt x="234" y="183"/>
                    <a:pt x="235" y="182"/>
                    <a:pt x="235" y="182"/>
                  </a:cubicBezTo>
                  <a:cubicBezTo>
                    <a:pt x="236" y="182"/>
                    <a:pt x="236" y="182"/>
                    <a:pt x="237" y="182"/>
                  </a:cubicBezTo>
                  <a:cubicBezTo>
                    <a:pt x="255" y="190"/>
                    <a:pt x="255" y="190"/>
                    <a:pt x="255" y="190"/>
                  </a:cubicBezTo>
                  <a:cubicBezTo>
                    <a:pt x="259" y="179"/>
                    <a:pt x="259" y="179"/>
                    <a:pt x="259" y="179"/>
                  </a:cubicBezTo>
                  <a:cubicBezTo>
                    <a:pt x="241" y="172"/>
                    <a:pt x="241" y="172"/>
                    <a:pt x="241" y="172"/>
                  </a:cubicBezTo>
                  <a:cubicBezTo>
                    <a:pt x="241" y="172"/>
                    <a:pt x="240" y="171"/>
                    <a:pt x="240" y="171"/>
                  </a:cubicBezTo>
                  <a:cubicBezTo>
                    <a:pt x="240" y="170"/>
                    <a:pt x="240" y="170"/>
                    <a:pt x="240" y="169"/>
                  </a:cubicBezTo>
                  <a:cubicBezTo>
                    <a:pt x="243" y="160"/>
                    <a:pt x="245" y="150"/>
                    <a:pt x="245" y="140"/>
                  </a:cubicBezTo>
                  <a:cubicBezTo>
                    <a:pt x="245" y="139"/>
                    <a:pt x="245" y="139"/>
                    <a:pt x="246" y="138"/>
                  </a:cubicBezTo>
                  <a:cubicBezTo>
                    <a:pt x="246" y="138"/>
                    <a:pt x="247" y="138"/>
                    <a:pt x="247" y="138"/>
                  </a:cubicBezTo>
                  <a:cubicBezTo>
                    <a:pt x="267" y="138"/>
                    <a:pt x="267" y="138"/>
                    <a:pt x="267" y="138"/>
                  </a:cubicBezTo>
                  <a:cubicBezTo>
                    <a:pt x="267" y="126"/>
                    <a:pt x="267" y="126"/>
                    <a:pt x="267" y="126"/>
                  </a:cubicBezTo>
                  <a:cubicBezTo>
                    <a:pt x="247" y="127"/>
                    <a:pt x="247" y="127"/>
                    <a:pt x="247" y="127"/>
                  </a:cubicBezTo>
                  <a:cubicBezTo>
                    <a:pt x="246" y="126"/>
                    <a:pt x="246" y="126"/>
                    <a:pt x="246" y="126"/>
                  </a:cubicBezTo>
                  <a:cubicBezTo>
                    <a:pt x="245" y="126"/>
                    <a:pt x="245" y="125"/>
                    <a:pt x="245" y="125"/>
                  </a:cubicBezTo>
                  <a:cubicBezTo>
                    <a:pt x="244" y="113"/>
                    <a:pt x="242" y="103"/>
                    <a:pt x="238" y="94"/>
                  </a:cubicBezTo>
                  <a:cubicBezTo>
                    <a:pt x="238" y="93"/>
                    <a:pt x="238" y="93"/>
                    <a:pt x="238" y="92"/>
                  </a:cubicBezTo>
                  <a:cubicBezTo>
                    <a:pt x="238" y="92"/>
                    <a:pt x="239" y="91"/>
                    <a:pt x="239" y="91"/>
                  </a:cubicBezTo>
                  <a:cubicBezTo>
                    <a:pt x="257" y="83"/>
                    <a:pt x="257" y="83"/>
                    <a:pt x="257" y="83"/>
                  </a:cubicBezTo>
                  <a:cubicBezTo>
                    <a:pt x="252" y="72"/>
                    <a:pt x="252" y="72"/>
                    <a:pt x="252" y="72"/>
                  </a:cubicBezTo>
                  <a:cubicBezTo>
                    <a:pt x="234" y="81"/>
                    <a:pt x="234" y="81"/>
                    <a:pt x="234" y="81"/>
                  </a:cubicBezTo>
                  <a:cubicBezTo>
                    <a:pt x="234" y="81"/>
                    <a:pt x="234" y="81"/>
                    <a:pt x="233" y="81"/>
                  </a:cubicBezTo>
                  <a:cubicBezTo>
                    <a:pt x="233" y="80"/>
                    <a:pt x="232" y="80"/>
                    <a:pt x="232" y="80"/>
                  </a:cubicBezTo>
                  <a:cubicBezTo>
                    <a:pt x="228" y="72"/>
                    <a:pt x="223" y="66"/>
                    <a:pt x="217" y="59"/>
                  </a:cubicBezTo>
                  <a:cubicBezTo>
                    <a:pt x="216" y="59"/>
                    <a:pt x="216" y="58"/>
                    <a:pt x="216" y="58"/>
                  </a:cubicBezTo>
                  <a:cubicBezTo>
                    <a:pt x="216" y="57"/>
                    <a:pt x="216" y="57"/>
                    <a:pt x="217" y="56"/>
                  </a:cubicBezTo>
                  <a:cubicBezTo>
                    <a:pt x="231" y="42"/>
                    <a:pt x="231" y="42"/>
                    <a:pt x="231" y="42"/>
                  </a:cubicBezTo>
                  <a:cubicBezTo>
                    <a:pt x="223" y="34"/>
                    <a:pt x="223" y="34"/>
                    <a:pt x="223" y="34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8" y="49"/>
                    <a:pt x="208" y="49"/>
                    <a:pt x="207" y="49"/>
                  </a:cubicBezTo>
                  <a:cubicBezTo>
                    <a:pt x="207" y="49"/>
                    <a:pt x="206" y="49"/>
                    <a:pt x="206" y="49"/>
                  </a:cubicBezTo>
                  <a:cubicBezTo>
                    <a:pt x="198" y="41"/>
                    <a:pt x="189" y="35"/>
                    <a:pt x="179" y="31"/>
                  </a:cubicBezTo>
                  <a:cubicBezTo>
                    <a:pt x="179" y="31"/>
                    <a:pt x="178" y="31"/>
                    <a:pt x="178" y="30"/>
                  </a:cubicBezTo>
                  <a:cubicBezTo>
                    <a:pt x="178" y="30"/>
                    <a:pt x="178" y="29"/>
                    <a:pt x="178" y="29"/>
                  </a:cubicBezTo>
                  <a:lnTo>
                    <a:pt x="185" y="10"/>
                  </a:lnTo>
                  <a:close/>
                  <a:moveTo>
                    <a:pt x="145" y="134"/>
                  </a:moveTo>
                  <a:cubicBezTo>
                    <a:pt x="145" y="137"/>
                    <a:pt x="144" y="140"/>
                    <a:pt x="142" y="142"/>
                  </a:cubicBezTo>
                  <a:cubicBezTo>
                    <a:pt x="142" y="142"/>
                    <a:pt x="142" y="142"/>
                    <a:pt x="142" y="142"/>
                  </a:cubicBezTo>
                  <a:cubicBezTo>
                    <a:pt x="140" y="144"/>
                    <a:pt x="137" y="145"/>
                    <a:pt x="134" y="145"/>
                  </a:cubicBezTo>
                  <a:cubicBezTo>
                    <a:pt x="130" y="145"/>
                    <a:pt x="128" y="144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3" y="140"/>
                    <a:pt x="122" y="137"/>
                    <a:pt x="122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2" y="131"/>
                    <a:pt x="123" y="128"/>
                    <a:pt x="125" y="126"/>
                  </a:cubicBezTo>
                  <a:cubicBezTo>
                    <a:pt x="127" y="123"/>
                    <a:pt x="130" y="122"/>
                    <a:pt x="133" y="122"/>
                  </a:cubicBezTo>
                  <a:cubicBezTo>
                    <a:pt x="136" y="122"/>
                    <a:pt x="139" y="123"/>
                    <a:pt x="142" y="125"/>
                  </a:cubicBezTo>
                  <a:cubicBezTo>
                    <a:pt x="142" y="125"/>
                    <a:pt x="142" y="125"/>
                    <a:pt x="142" y="125"/>
                  </a:cubicBezTo>
                  <a:cubicBezTo>
                    <a:pt x="144" y="128"/>
                    <a:pt x="145" y="130"/>
                    <a:pt x="145" y="134"/>
                  </a:cubicBezTo>
                  <a:close/>
                </a:path>
              </a:pathLst>
            </a:custGeom>
            <a:solidFill>
              <a:srgbClr val="4BB2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10" name="Freeform 936"/>
            <p:cNvSpPr>
              <a:spLocks noEditPoints="1" noChangeArrowheads="1"/>
            </p:cNvSpPr>
            <p:nvPr/>
          </p:nvSpPr>
          <p:spPr bwMode="auto">
            <a:xfrm>
              <a:off x="9433595" y="4198767"/>
              <a:ext cx="1305282" cy="1312789"/>
            </a:xfrm>
            <a:custGeom>
              <a:avLst/>
              <a:gdLst>
                <a:gd name="T0" fmla="*/ 227 w 266"/>
                <a:gd name="T1" fmla="*/ 39 h 267"/>
                <a:gd name="T2" fmla="*/ 204 w 266"/>
                <a:gd name="T3" fmla="*/ 47 h 267"/>
                <a:gd name="T4" fmla="*/ 180 w 266"/>
                <a:gd name="T5" fmla="*/ 32 h 267"/>
                <a:gd name="T6" fmla="*/ 177 w 266"/>
                <a:gd name="T7" fmla="*/ 8 h 267"/>
                <a:gd name="T8" fmla="*/ 167 w 266"/>
                <a:gd name="T9" fmla="*/ 28 h 267"/>
                <a:gd name="T10" fmla="*/ 133 w 266"/>
                <a:gd name="T11" fmla="*/ 20 h 267"/>
                <a:gd name="T12" fmla="*/ 122 w 266"/>
                <a:gd name="T13" fmla="*/ 20 h 267"/>
                <a:gd name="T14" fmla="*/ 95 w 266"/>
                <a:gd name="T15" fmla="*/ 29 h 267"/>
                <a:gd name="T16" fmla="*/ 85 w 266"/>
                <a:gd name="T17" fmla="*/ 9 h 267"/>
                <a:gd name="T18" fmla="*/ 82 w 266"/>
                <a:gd name="T19" fmla="*/ 34 h 267"/>
                <a:gd name="T20" fmla="*/ 54 w 266"/>
                <a:gd name="T21" fmla="*/ 53 h 267"/>
                <a:gd name="T22" fmla="*/ 31 w 266"/>
                <a:gd name="T23" fmla="*/ 48 h 267"/>
                <a:gd name="T24" fmla="*/ 45 w 266"/>
                <a:gd name="T25" fmla="*/ 64 h 267"/>
                <a:gd name="T26" fmla="*/ 29 w 266"/>
                <a:gd name="T27" fmla="*/ 86 h 267"/>
                <a:gd name="T28" fmla="*/ 25 w 266"/>
                <a:gd name="T29" fmla="*/ 97 h 267"/>
                <a:gd name="T30" fmla="*/ 21 w 266"/>
                <a:gd name="T31" fmla="*/ 126 h 267"/>
                <a:gd name="T32" fmla="*/ 0 w 266"/>
                <a:gd name="T33" fmla="*/ 128 h 267"/>
                <a:gd name="T34" fmla="*/ 20 w 266"/>
                <a:gd name="T35" fmla="*/ 140 h 267"/>
                <a:gd name="T36" fmla="*/ 28 w 266"/>
                <a:gd name="T37" fmla="*/ 173 h 267"/>
                <a:gd name="T38" fmla="*/ 13 w 266"/>
                <a:gd name="T39" fmla="*/ 192 h 267"/>
                <a:gd name="T40" fmla="*/ 34 w 266"/>
                <a:gd name="T41" fmla="*/ 185 h 267"/>
                <a:gd name="T42" fmla="*/ 52 w 266"/>
                <a:gd name="T43" fmla="*/ 214 h 267"/>
                <a:gd name="T44" fmla="*/ 60 w 266"/>
                <a:gd name="T45" fmla="*/ 222 h 267"/>
                <a:gd name="T46" fmla="*/ 85 w 266"/>
                <a:gd name="T47" fmla="*/ 235 h 267"/>
                <a:gd name="T48" fmla="*/ 78 w 266"/>
                <a:gd name="T49" fmla="*/ 256 h 267"/>
                <a:gd name="T50" fmla="*/ 98 w 266"/>
                <a:gd name="T51" fmla="*/ 240 h 267"/>
                <a:gd name="T52" fmla="*/ 132 w 266"/>
                <a:gd name="T53" fmla="*/ 246 h 267"/>
                <a:gd name="T54" fmla="*/ 145 w 266"/>
                <a:gd name="T55" fmla="*/ 267 h 267"/>
                <a:gd name="T56" fmla="*/ 146 w 266"/>
                <a:gd name="T57" fmla="*/ 245 h 267"/>
                <a:gd name="T58" fmla="*/ 173 w 266"/>
                <a:gd name="T59" fmla="*/ 240 h 267"/>
                <a:gd name="T60" fmla="*/ 183 w 266"/>
                <a:gd name="T61" fmla="*/ 236 h 267"/>
                <a:gd name="T62" fmla="*/ 210 w 266"/>
                <a:gd name="T63" fmla="*/ 214 h 267"/>
                <a:gd name="T64" fmla="*/ 227 w 266"/>
                <a:gd name="T65" fmla="*/ 228 h 267"/>
                <a:gd name="T66" fmla="*/ 220 w 266"/>
                <a:gd name="T67" fmla="*/ 205 h 267"/>
                <a:gd name="T68" fmla="*/ 235 w 266"/>
                <a:gd name="T69" fmla="*/ 181 h 267"/>
                <a:gd name="T70" fmla="*/ 259 w 266"/>
                <a:gd name="T71" fmla="*/ 177 h 267"/>
                <a:gd name="T72" fmla="*/ 239 w 266"/>
                <a:gd name="T73" fmla="*/ 167 h 267"/>
                <a:gd name="T74" fmla="*/ 246 w 266"/>
                <a:gd name="T75" fmla="*/ 139 h 267"/>
                <a:gd name="T76" fmla="*/ 246 w 266"/>
                <a:gd name="T77" fmla="*/ 127 h 267"/>
                <a:gd name="T78" fmla="*/ 238 w 266"/>
                <a:gd name="T79" fmla="*/ 96 h 267"/>
                <a:gd name="T80" fmla="*/ 258 w 266"/>
                <a:gd name="T81" fmla="*/ 86 h 267"/>
                <a:gd name="T82" fmla="*/ 233 w 266"/>
                <a:gd name="T83" fmla="*/ 83 h 267"/>
                <a:gd name="T84" fmla="*/ 213 w 266"/>
                <a:gd name="T85" fmla="*/ 55 h 267"/>
                <a:gd name="T86" fmla="*/ 144 w 266"/>
                <a:gd name="T87" fmla="*/ 138 h 267"/>
                <a:gd name="T88" fmla="*/ 122 w 266"/>
                <a:gd name="T89" fmla="*/ 138 h 267"/>
                <a:gd name="T90" fmla="*/ 128 w 266"/>
                <a:gd name="T91" fmla="*/ 123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66" h="267">
                  <a:moveTo>
                    <a:pt x="213" y="55"/>
                  </a:moveTo>
                  <a:cubicBezTo>
                    <a:pt x="213" y="55"/>
                    <a:pt x="214" y="54"/>
                    <a:pt x="214" y="54"/>
                  </a:cubicBezTo>
                  <a:cubicBezTo>
                    <a:pt x="227" y="39"/>
                    <a:pt x="227" y="39"/>
                    <a:pt x="227" y="39"/>
                  </a:cubicBezTo>
                  <a:cubicBezTo>
                    <a:pt x="219" y="32"/>
                    <a:pt x="219" y="32"/>
                    <a:pt x="219" y="32"/>
                  </a:cubicBezTo>
                  <a:cubicBezTo>
                    <a:pt x="206" y="46"/>
                    <a:pt x="206" y="46"/>
                    <a:pt x="206" y="46"/>
                  </a:cubicBezTo>
                  <a:cubicBezTo>
                    <a:pt x="205" y="47"/>
                    <a:pt x="205" y="47"/>
                    <a:pt x="204" y="47"/>
                  </a:cubicBezTo>
                  <a:cubicBezTo>
                    <a:pt x="204" y="47"/>
                    <a:pt x="203" y="47"/>
                    <a:pt x="203" y="46"/>
                  </a:cubicBezTo>
                  <a:cubicBezTo>
                    <a:pt x="196" y="41"/>
                    <a:pt x="189" y="37"/>
                    <a:pt x="181" y="33"/>
                  </a:cubicBezTo>
                  <a:cubicBezTo>
                    <a:pt x="180" y="33"/>
                    <a:pt x="180" y="33"/>
                    <a:pt x="180" y="32"/>
                  </a:cubicBezTo>
                  <a:cubicBezTo>
                    <a:pt x="180" y="32"/>
                    <a:pt x="180" y="31"/>
                    <a:pt x="180" y="31"/>
                  </a:cubicBezTo>
                  <a:cubicBezTo>
                    <a:pt x="187" y="12"/>
                    <a:pt x="187" y="12"/>
                    <a:pt x="187" y="12"/>
                  </a:cubicBezTo>
                  <a:cubicBezTo>
                    <a:pt x="177" y="8"/>
                    <a:pt x="177" y="8"/>
                    <a:pt x="177" y="8"/>
                  </a:cubicBezTo>
                  <a:cubicBezTo>
                    <a:pt x="169" y="26"/>
                    <a:pt x="169" y="26"/>
                    <a:pt x="169" y="26"/>
                  </a:cubicBezTo>
                  <a:cubicBezTo>
                    <a:pt x="169" y="27"/>
                    <a:pt x="169" y="27"/>
                    <a:pt x="168" y="27"/>
                  </a:cubicBezTo>
                  <a:cubicBezTo>
                    <a:pt x="168" y="28"/>
                    <a:pt x="167" y="28"/>
                    <a:pt x="167" y="28"/>
                  </a:cubicBezTo>
                  <a:cubicBezTo>
                    <a:pt x="156" y="24"/>
                    <a:pt x="146" y="22"/>
                    <a:pt x="136" y="22"/>
                  </a:cubicBezTo>
                  <a:cubicBezTo>
                    <a:pt x="135" y="22"/>
                    <a:pt x="135" y="21"/>
                    <a:pt x="134" y="21"/>
                  </a:cubicBezTo>
                  <a:cubicBezTo>
                    <a:pt x="134" y="21"/>
                    <a:pt x="133" y="20"/>
                    <a:pt x="133" y="2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21" y="1"/>
                    <a:pt x="121" y="1"/>
                    <a:pt x="121" y="1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1"/>
                    <a:pt x="122" y="21"/>
                    <a:pt x="122" y="22"/>
                  </a:cubicBezTo>
                  <a:cubicBezTo>
                    <a:pt x="121" y="22"/>
                    <a:pt x="121" y="22"/>
                    <a:pt x="120" y="22"/>
                  </a:cubicBezTo>
                  <a:cubicBezTo>
                    <a:pt x="112" y="23"/>
                    <a:pt x="104" y="25"/>
                    <a:pt x="95" y="29"/>
                  </a:cubicBezTo>
                  <a:cubicBezTo>
                    <a:pt x="95" y="29"/>
                    <a:pt x="94" y="29"/>
                    <a:pt x="94" y="29"/>
                  </a:cubicBezTo>
                  <a:cubicBezTo>
                    <a:pt x="93" y="28"/>
                    <a:pt x="93" y="28"/>
                    <a:pt x="93" y="28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2" y="33"/>
                    <a:pt x="82" y="33"/>
                    <a:pt x="82" y="34"/>
                  </a:cubicBezTo>
                  <a:cubicBezTo>
                    <a:pt x="82" y="34"/>
                    <a:pt x="82" y="34"/>
                    <a:pt x="81" y="35"/>
                  </a:cubicBezTo>
                  <a:cubicBezTo>
                    <a:pt x="72" y="40"/>
                    <a:pt x="63" y="46"/>
                    <a:pt x="55" y="53"/>
                  </a:cubicBezTo>
                  <a:cubicBezTo>
                    <a:pt x="55" y="53"/>
                    <a:pt x="54" y="53"/>
                    <a:pt x="54" y="53"/>
                  </a:cubicBezTo>
                  <a:cubicBezTo>
                    <a:pt x="53" y="53"/>
                    <a:pt x="53" y="53"/>
                    <a:pt x="53" y="53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5" y="61"/>
                    <a:pt x="45" y="62"/>
                    <a:pt x="46" y="62"/>
                  </a:cubicBezTo>
                  <a:cubicBezTo>
                    <a:pt x="46" y="63"/>
                    <a:pt x="45" y="63"/>
                    <a:pt x="45" y="64"/>
                  </a:cubicBezTo>
                  <a:cubicBezTo>
                    <a:pt x="40" y="70"/>
                    <a:pt x="36" y="78"/>
                    <a:pt x="32" y="85"/>
                  </a:cubicBezTo>
                  <a:cubicBezTo>
                    <a:pt x="32" y="86"/>
                    <a:pt x="31" y="86"/>
                    <a:pt x="31" y="86"/>
                  </a:cubicBezTo>
                  <a:cubicBezTo>
                    <a:pt x="30" y="87"/>
                    <a:pt x="30" y="87"/>
                    <a:pt x="29" y="86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5" y="97"/>
                    <a:pt x="25" y="97"/>
                    <a:pt x="25" y="97"/>
                  </a:cubicBezTo>
                  <a:cubicBezTo>
                    <a:pt x="26" y="97"/>
                    <a:pt x="26" y="97"/>
                    <a:pt x="26" y="98"/>
                  </a:cubicBezTo>
                  <a:cubicBezTo>
                    <a:pt x="26" y="99"/>
                    <a:pt x="26" y="99"/>
                    <a:pt x="26" y="100"/>
                  </a:cubicBezTo>
                  <a:cubicBezTo>
                    <a:pt x="23" y="109"/>
                    <a:pt x="22" y="117"/>
                    <a:pt x="21" y="126"/>
                  </a:cubicBezTo>
                  <a:cubicBezTo>
                    <a:pt x="21" y="127"/>
                    <a:pt x="21" y="127"/>
                    <a:pt x="20" y="128"/>
                  </a:cubicBezTo>
                  <a:cubicBezTo>
                    <a:pt x="20" y="128"/>
                    <a:pt x="20" y="128"/>
                    <a:pt x="19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20" y="140"/>
                    <a:pt x="20" y="140"/>
                    <a:pt x="20" y="140"/>
                  </a:cubicBezTo>
                  <a:cubicBezTo>
                    <a:pt x="21" y="140"/>
                    <a:pt x="21" y="141"/>
                    <a:pt x="21" y="141"/>
                  </a:cubicBezTo>
                  <a:cubicBezTo>
                    <a:pt x="22" y="152"/>
                    <a:pt x="24" y="161"/>
                    <a:pt x="28" y="171"/>
                  </a:cubicBezTo>
                  <a:cubicBezTo>
                    <a:pt x="28" y="172"/>
                    <a:pt x="28" y="172"/>
                    <a:pt x="28" y="173"/>
                  </a:cubicBezTo>
                  <a:cubicBezTo>
                    <a:pt x="27" y="173"/>
                    <a:pt x="27" y="174"/>
                    <a:pt x="27" y="174"/>
                  </a:cubicBezTo>
                  <a:cubicBezTo>
                    <a:pt x="8" y="182"/>
                    <a:pt x="8" y="182"/>
                    <a:pt x="8" y="182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4"/>
                    <a:pt x="32" y="184"/>
                    <a:pt x="32" y="184"/>
                  </a:cubicBezTo>
                  <a:cubicBezTo>
                    <a:pt x="33" y="184"/>
                    <a:pt x="33" y="185"/>
                    <a:pt x="34" y="185"/>
                  </a:cubicBezTo>
                  <a:cubicBezTo>
                    <a:pt x="39" y="195"/>
                    <a:pt x="45" y="204"/>
                    <a:pt x="52" y="211"/>
                  </a:cubicBezTo>
                  <a:cubicBezTo>
                    <a:pt x="52" y="212"/>
                    <a:pt x="52" y="212"/>
                    <a:pt x="52" y="213"/>
                  </a:cubicBezTo>
                  <a:cubicBezTo>
                    <a:pt x="52" y="213"/>
                    <a:pt x="52" y="214"/>
                    <a:pt x="52" y="214"/>
                  </a:cubicBezTo>
                  <a:cubicBezTo>
                    <a:pt x="39" y="228"/>
                    <a:pt x="39" y="228"/>
                    <a:pt x="39" y="228"/>
                  </a:cubicBezTo>
                  <a:cubicBezTo>
                    <a:pt x="47" y="236"/>
                    <a:pt x="47" y="236"/>
                    <a:pt x="47" y="236"/>
                  </a:cubicBezTo>
                  <a:cubicBezTo>
                    <a:pt x="60" y="222"/>
                    <a:pt x="60" y="222"/>
                    <a:pt x="60" y="222"/>
                  </a:cubicBezTo>
                  <a:cubicBezTo>
                    <a:pt x="61" y="221"/>
                    <a:pt x="61" y="221"/>
                    <a:pt x="62" y="221"/>
                  </a:cubicBezTo>
                  <a:cubicBezTo>
                    <a:pt x="62" y="221"/>
                    <a:pt x="63" y="221"/>
                    <a:pt x="63" y="222"/>
                  </a:cubicBezTo>
                  <a:cubicBezTo>
                    <a:pt x="70" y="227"/>
                    <a:pt x="77" y="231"/>
                    <a:pt x="85" y="235"/>
                  </a:cubicBezTo>
                  <a:cubicBezTo>
                    <a:pt x="85" y="235"/>
                    <a:pt x="86" y="235"/>
                    <a:pt x="86" y="236"/>
                  </a:cubicBezTo>
                  <a:cubicBezTo>
                    <a:pt x="86" y="236"/>
                    <a:pt x="86" y="237"/>
                    <a:pt x="86" y="237"/>
                  </a:cubicBezTo>
                  <a:cubicBezTo>
                    <a:pt x="78" y="256"/>
                    <a:pt x="78" y="256"/>
                    <a:pt x="78" y="256"/>
                  </a:cubicBezTo>
                  <a:cubicBezTo>
                    <a:pt x="89" y="260"/>
                    <a:pt x="89" y="260"/>
                    <a:pt x="89" y="260"/>
                  </a:cubicBezTo>
                  <a:cubicBezTo>
                    <a:pt x="97" y="241"/>
                    <a:pt x="97" y="241"/>
                    <a:pt x="97" y="241"/>
                  </a:cubicBezTo>
                  <a:cubicBezTo>
                    <a:pt x="97" y="241"/>
                    <a:pt x="97" y="240"/>
                    <a:pt x="98" y="240"/>
                  </a:cubicBezTo>
                  <a:cubicBezTo>
                    <a:pt x="98" y="240"/>
                    <a:pt x="99" y="240"/>
                    <a:pt x="99" y="240"/>
                  </a:cubicBezTo>
                  <a:cubicBezTo>
                    <a:pt x="110" y="244"/>
                    <a:pt x="120" y="245"/>
                    <a:pt x="130" y="246"/>
                  </a:cubicBezTo>
                  <a:cubicBezTo>
                    <a:pt x="131" y="246"/>
                    <a:pt x="131" y="246"/>
                    <a:pt x="132" y="246"/>
                  </a:cubicBezTo>
                  <a:cubicBezTo>
                    <a:pt x="132" y="247"/>
                    <a:pt x="132" y="247"/>
                    <a:pt x="132" y="248"/>
                  </a:cubicBezTo>
                  <a:cubicBezTo>
                    <a:pt x="133" y="267"/>
                    <a:pt x="133" y="267"/>
                    <a:pt x="133" y="267"/>
                  </a:cubicBezTo>
                  <a:cubicBezTo>
                    <a:pt x="145" y="267"/>
                    <a:pt x="145" y="267"/>
                    <a:pt x="145" y="267"/>
                  </a:cubicBezTo>
                  <a:cubicBezTo>
                    <a:pt x="144" y="247"/>
                    <a:pt x="144" y="247"/>
                    <a:pt x="144" y="247"/>
                  </a:cubicBezTo>
                  <a:cubicBezTo>
                    <a:pt x="144" y="247"/>
                    <a:pt x="144" y="246"/>
                    <a:pt x="144" y="246"/>
                  </a:cubicBezTo>
                  <a:cubicBezTo>
                    <a:pt x="145" y="245"/>
                    <a:pt x="145" y="245"/>
                    <a:pt x="146" y="245"/>
                  </a:cubicBezTo>
                  <a:cubicBezTo>
                    <a:pt x="154" y="244"/>
                    <a:pt x="162" y="242"/>
                    <a:pt x="170" y="239"/>
                  </a:cubicBezTo>
                  <a:cubicBezTo>
                    <a:pt x="170" y="239"/>
                    <a:pt x="171" y="239"/>
                    <a:pt x="171" y="239"/>
                  </a:cubicBezTo>
                  <a:cubicBezTo>
                    <a:pt x="172" y="239"/>
                    <a:pt x="172" y="240"/>
                    <a:pt x="173" y="240"/>
                  </a:cubicBezTo>
                  <a:cubicBezTo>
                    <a:pt x="180" y="258"/>
                    <a:pt x="180" y="258"/>
                    <a:pt x="180" y="258"/>
                  </a:cubicBezTo>
                  <a:cubicBezTo>
                    <a:pt x="191" y="254"/>
                    <a:pt x="191" y="254"/>
                    <a:pt x="191" y="254"/>
                  </a:cubicBezTo>
                  <a:cubicBezTo>
                    <a:pt x="183" y="236"/>
                    <a:pt x="183" y="236"/>
                    <a:pt x="183" y="236"/>
                  </a:cubicBezTo>
                  <a:cubicBezTo>
                    <a:pt x="183" y="235"/>
                    <a:pt x="183" y="235"/>
                    <a:pt x="183" y="234"/>
                  </a:cubicBezTo>
                  <a:cubicBezTo>
                    <a:pt x="183" y="234"/>
                    <a:pt x="183" y="233"/>
                    <a:pt x="184" y="233"/>
                  </a:cubicBezTo>
                  <a:cubicBezTo>
                    <a:pt x="194" y="228"/>
                    <a:pt x="202" y="222"/>
                    <a:pt x="210" y="214"/>
                  </a:cubicBezTo>
                  <a:cubicBezTo>
                    <a:pt x="211" y="214"/>
                    <a:pt x="211" y="214"/>
                    <a:pt x="212" y="214"/>
                  </a:cubicBezTo>
                  <a:cubicBezTo>
                    <a:pt x="212" y="214"/>
                    <a:pt x="213" y="214"/>
                    <a:pt x="213" y="214"/>
                  </a:cubicBezTo>
                  <a:cubicBezTo>
                    <a:pt x="227" y="228"/>
                    <a:pt x="227" y="228"/>
                    <a:pt x="227" y="228"/>
                  </a:cubicBezTo>
                  <a:cubicBezTo>
                    <a:pt x="235" y="220"/>
                    <a:pt x="235" y="220"/>
                    <a:pt x="235" y="220"/>
                  </a:cubicBezTo>
                  <a:cubicBezTo>
                    <a:pt x="221" y="206"/>
                    <a:pt x="221" y="206"/>
                    <a:pt x="221" y="206"/>
                  </a:cubicBezTo>
                  <a:cubicBezTo>
                    <a:pt x="220" y="206"/>
                    <a:pt x="220" y="205"/>
                    <a:pt x="220" y="205"/>
                  </a:cubicBezTo>
                  <a:cubicBezTo>
                    <a:pt x="220" y="204"/>
                    <a:pt x="220" y="204"/>
                    <a:pt x="220" y="203"/>
                  </a:cubicBezTo>
                  <a:cubicBezTo>
                    <a:pt x="225" y="197"/>
                    <a:pt x="230" y="189"/>
                    <a:pt x="234" y="182"/>
                  </a:cubicBezTo>
                  <a:cubicBezTo>
                    <a:pt x="234" y="181"/>
                    <a:pt x="234" y="181"/>
                    <a:pt x="235" y="181"/>
                  </a:cubicBezTo>
                  <a:cubicBezTo>
                    <a:pt x="235" y="180"/>
                    <a:pt x="236" y="180"/>
                    <a:pt x="236" y="181"/>
                  </a:cubicBezTo>
                  <a:cubicBezTo>
                    <a:pt x="255" y="188"/>
                    <a:pt x="255" y="188"/>
                    <a:pt x="255" y="188"/>
                  </a:cubicBezTo>
                  <a:cubicBezTo>
                    <a:pt x="259" y="177"/>
                    <a:pt x="259" y="177"/>
                    <a:pt x="259" y="177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0" y="170"/>
                    <a:pt x="240" y="169"/>
                    <a:pt x="239" y="169"/>
                  </a:cubicBezTo>
                  <a:cubicBezTo>
                    <a:pt x="239" y="168"/>
                    <a:pt x="239" y="168"/>
                    <a:pt x="239" y="167"/>
                  </a:cubicBezTo>
                  <a:cubicBezTo>
                    <a:pt x="242" y="158"/>
                    <a:pt x="244" y="150"/>
                    <a:pt x="244" y="141"/>
                  </a:cubicBezTo>
                  <a:cubicBezTo>
                    <a:pt x="245" y="140"/>
                    <a:pt x="245" y="140"/>
                    <a:pt x="245" y="139"/>
                  </a:cubicBezTo>
                  <a:cubicBezTo>
                    <a:pt x="245" y="139"/>
                    <a:pt x="246" y="139"/>
                    <a:pt x="246" y="139"/>
                  </a:cubicBezTo>
                  <a:cubicBezTo>
                    <a:pt x="266" y="139"/>
                    <a:pt x="266" y="139"/>
                    <a:pt x="266" y="139"/>
                  </a:cubicBezTo>
                  <a:cubicBezTo>
                    <a:pt x="266" y="127"/>
                    <a:pt x="266" y="127"/>
                    <a:pt x="266" y="127"/>
                  </a:cubicBezTo>
                  <a:cubicBezTo>
                    <a:pt x="246" y="127"/>
                    <a:pt x="246" y="127"/>
                    <a:pt x="246" y="127"/>
                  </a:cubicBezTo>
                  <a:cubicBezTo>
                    <a:pt x="246" y="127"/>
                    <a:pt x="245" y="127"/>
                    <a:pt x="245" y="127"/>
                  </a:cubicBezTo>
                  <a:cubicBezTo>
                    <a:pt x="245" y="127"/>
                    <a:pt x="244" y="126"/>
                    <a:pt x="244" y="126"/>
                  </a:cubicBezTo>
                  <a:cubicBezTo>
                    <a:pt x="244" y="116"/>
                    <a:pt x="242" y="106"/>
                    <a:pt x="238" y="96"/>
                  </a:cubicBezTo>
                  <a:cubicBezTo>
                    <a:pt x="238" y="96"/>
                    <a:pt x="238" y="95"/>
                    <a:pt x="238" y="95"/>
                  </a:cubicBezTo>
                  <a:cubicBezTo>
                    <a:pt x="238" y="94"/>
                    <a:pt x="239" y="94"/>
                    <a:pt x="239" y="94"/>
                  </a:cubicBezTo>
                  <a:cubicBezTo>
                    <a:pt x="258" y="86"/>
                    <a:pt x="258" y="86"/>
                    <a:pt x="258" y="86"/>
                  </a:cubicBezTo>
                  <a:cubicBezTo>
                    <a:pt x="253" y="76"/>
                    <a:pt x="253" y="76"/>
                    <a:pt x="253" y="76"/>
                  </a:cubicBezTo>
                  <a:cubicBezTo>
                    <a:pt x="235" y="83"/>
                    <a:pt x="235" y="83"/>
                    <a:pt x="235" y="83"/>
                  </a:cubicBezTo>
                  <a:cubicBezTo>
                    <a:pt x="234" y="84"/>
                    <a:pt x="234" y="84"/>
                    <a:pt x="233" y="83"/>
                  </a:cubicBezTo>
                  <a:cubicBezTo>
                    <a:pt x="233" y="83"/>
                    <a:pt x="232" y="83"/>
                    <a:pt x="232" y="82"/>
                  </a:cubicBezTo>
                  <a:cubicBezTo>
                    <a:pt x="227" y="73"/>
                    <a:pt x="221" y="64"/>
                    <a:pt x="214" y="57"/>
                  </a:cubicBezTo>
                  <a:cubicBezTo>
                    <a:pt x="214" y="56"/>
                    <a:pt x="213" y="56"/>
                    <a:pt x="213" y="55"/>
                  </a:cubicBezTo>
                  <a:close/>
                  <a:moveTo>
                    <a:pt x="137" y="123"/>
                  </a:moveTo>
                  <a:cubicBezTo>
                    <a:pt x="140" y="124"/>
                    <a:pt x="142" y="126"/>
                    <a:pt x="143" y="129"/>
                  </a:cubicBezTo>
                  <a:cubicBezTo>
                    <a:pt x="145" y="132"/>
                    <a:pt x="145" y="135"/>
                    <a:pt x="144" y="138"/>
                  </a:cubicBezTo>
                  <a:cubicBezTo>
                    <a:pt x="143" y="141"/>
                    <a:pt x="140" y="143"/>
                    <a:pt x="138" y="144"/>
                  </a:cubicBezTo>
                  <a:cubicBezTo>
                    <a:pt x="135" y="145"/>
                    <a:pt x="131" y="145"/>
                    <a:pt x="129" y="144"/>
                  </a:cubicBezTo>
                  <a:cubicBezTo>
                    <a:pt x="126" y="143"/>
                    <a:pt x="124" y="141"/>
                    <a:pt x="122" y="138"/>
                  </a:cubicBezTo>
                  <a:cubicBezTo>
                    <a:pt x="121" y="135"/>
                    <a:pt x="121" y="132"/>
                    <a:pt x="122" y="129"/>
                  </a:cubicBezTo>
                  <a:cubicBezTo>
                    <a:pt x="122" y="129"/>
                    <a:pt x="122" y="129"/>
                    <a:pt x="122" y="129"/>
                  </a:cubicBezTo>
                  <a:cubicBezTo>
                    <a:pt x="123" y="127"/>
                    <a:pt x="125" y="124"/>
                    <a:pt x="128" y="123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31" y="122"/>
                    <a:pt x="134" y="122"/>
                    <a:pt x="137" y="123"/>
                  </a:cubicBezTo>
                  <a:close/>
                </a:path>
              </a:pathLst>
            </a:custGeom>
            <a:solidFill>
              <a:srgbClr val="54B3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Freeform 939"/>
            <p:cNvSpPr>
              <a:spLocks noEditPoints="1" noChangeArrowheads="1"/>
            </p:cNvSpPr>
            <p:nvPr/>
          </p:nvSpPr>
          <p:spPr bwMode="auto">
            <a:xfrm>
              <a:off x="8596689" y="3378937"/>
              <a:ext cx="1225405" cy="1227979"/>
            </a:xfrm>
            <a:custGeom>
              <a:avLst/>
              <a:gdLst>
                <a:gd name="T0" fmla="*/ 113 w 250"/>
                <a:gd name="T1" fmla="*/ 27 h 250"/>
                <a:gd name="T2" fmla="*/ 85 w 250"/>
                <a:gd name="T3" fmla="*/ 34 h 250"/>
                <a:gd name="T4" fmla="*/ 66 w 250"/>
                <a:gd name="T5" fmla="*/ 45 h 250"/>
                <a:gd name="T6" fmla="*/ 52 w 250"/>
                <a:gd name="T7" fmla="*/ 58 h 250"/>
                <a:gd name="T8" fmla="*/ 22 w 250"/>
                <a:gd name="T9" fmla="*/ 53 h 250"/>
                <a:gd name="T10" fmla="*/ 32 w 250"/>
                <a:gd name="T11" fmla="*/ 90 h 250"/>
                <a:gd name="T12" fmla="*/ 26 w 250"/>
                <a:gd name="T13" fmla="*/ 114 h 250"/>
                <a:gd name="T14" fmla="*/ 26 w 250"/>
                <a:gd name="T15" fmla="*/ 136 h 250"/>
                <a:gd name="T16" fmla="*/ 30 w 250"/>
                <a:gd name="T17" fmla="*/ 156 h 250"/>
                <a:gd name="T18" fmla="*/ 22 w 250"/>
                <a:gd name="T19" fmla="*/ 196 h 250"/>
                <a:gd name="T20" fmla="*/ 54 w 250"/>
                <a:gd name="T21" fmla="*/ 196 h 250"/>
                <a:gd name="T22" fmla="*/ 65 w 250"/>
                <a:gd name="T23" fmla="*/ 207 h 250"/>
                <a:gd name="T24" fmla="*/ 86 w 250"/>
                <a:gd name="T25" fmla="*/ 217 h 250"/>
                <a:gd name="T26" fmla="*/ 114 w 250"/>
                <a:gd name="T27" fmla="*/ 225 h 250"/>
                <a:gd name="T28" fmla="*/ 136 w 250"/>
                <a:gd name="T29" fmla="*/ 225 h 250"/>
                <a:gd name="T30" fmla="*/ 165 w 250"/>
                <a:gd name="T31" fmla="*/ 217 h 250"/>
                <a:gd name="T32" fmla="*/ 184 w 250"/>
                <a:gd name="T33" fmla="*/ 206 h 250"/>
                <a:gd name="T34" fmla="*/ 197 w 250"/>
                <a:gd name="T35" fmla="*/ 193 h 250"/>
                <a:gd name="T36" fmla="*/ 228 w 250"/>
                <a:gd name="T37" fmla="*/ 196 h 250"/>
                <a:gd name="T38" fmla="*/ 218 w 250"/>
                <a:gd name="T39" fmla="*/ 161 h 250"/>
                <a:gd name="T40" fmla="*/ 225 w 250"/>
                <a:gd name="T41" fmla="*/ 135 h 250"/>
                <a:gd name="T42" fmla="*/ 223 w 250"/>
                <a:gd name="T43" fmla="*/ 113 h 250"/>
                <a:gd name="T44" fmla="*/ 217 w 250"/>
                <a:gd name="T45" fmla="*/ 84 h 250"/>
                <a:gd name="T46" fmla="*/ 204 w 250"/>
                <a:gd name="T47" fmla="*/ 66 h 250"/>
                <a:gd name="T48" fmla="*/ 184 w 250"/>
                <a:gd name="T49" fmla="*/ 46 h 250"/>
                <a:gd name="T50" fmla="*/ 166 w 250"/>
                <a:gd name="T51" fmla="*/ 33 h 250"/>
                <a:gd name="T52" fmla="*/ 137 w 250"/>
                <a:gd name="T53" fmla="*/ 27 h 250"/>
                <a:gd name="T54" fmla="*/ 203 w 250"/>
                <a:gd name="T55" fmla="*/ 81 h 250"/>
                <a:gd name="T56" fmla="*/ 161 w 250"/>
                <a:gd name="T57" fmla="*/ 122 h 250"/>
                <a:gd name="T58" fmla="*/ 130 w 250"/>
                <a:gd name="T59" fmla="*/ 92 h 250"/>
                <a:gd name="T60" fmla="*/ 130 w 250"/>
                <a:gd name="T61" fmla="*/ 36 h 250"/>
                <a:gd name="T62" fmla="*/ 215 w 250"/>
                <a:gd name="T63" fmla="*/ 131 h 250"/>
                <a:gd name="T64" fmla="*/ 129 w 250"/>
                <a:gd name="T65" fmla="*/ 216 h 250"/>
                <a:gd name="T66" fmla="*/ 149 w 250"/>
                <a:gd name="T67" fmla="*/ 151 h 250"/>
                <a:gd name="T68" fmla="*/ 119 w 250"/>
                <a:gd name="T69" fmla="*/ 36 h 250"/>
                <a:gd name="T70" fmla="*/ 121 w 250"/>
                <a:gd name="T71" fmla="*/ 91 h 250"/>
                <a:gd name="T72" fmla="*/ 89 w 250"/>
                <a:gd name="T73" fmla="*/ 122 h 250"/>
                <a:gd name="T74" fmla="*/ 61 w 250"/>
                <a:gd name="T75" fmla="*/ 62 h 250"/>
                <a:gd name="T76" fmla="*/ 121 w 250"/>
                <a:gd name="T77" fmla="*/ 113 h 250"/>
                <a:gd name="T78" fmla="*/ 112 w 250"/>
                <a:gd name="T79" fmla="*/ 122 h 250"/>
                <a:gd name="T80" fmla="*/ 96 w 250"/>
                <a:gd name="T81" fmla="*/ 120 h 250"/>
                <a:gd name="T82" fmla="*/ 128 w 250"/>
                <a:gd name="T83" fmla="*/ 100 h 250"/>
                <a:gd name="T84" fmla="*/ 151 w 250"/>
                <a:gd name="T85" fmla="*/ 113 h 250"/>
                <a:gd name="T86" fmla="*/ 139 w 250"/>
                <a:gd name="T87" fmla="*/ 122 h 250"/>
                <a:gd name="T88" fmla="*/ 130 w 250"/>
                <a:gd name="T89" fmla="*/ 114 h 250"/>
                <a:gd name="T90" fmla="*/ 98 w 250"/>
                <a:gd name="T91" fmla="*/ 130 h 250"/>
                <a:gd name="T92" fmla="*/ 115 w 250"/>
                <a:gd name="T93" fmla="*/ 136 h 250"/>
                <a:gd name="T94" fmla="*/ 121 w 250"/>
                <a:gd name="T95" fmla="*/ 154 h 250"/>
                <a:gd name="T96" fmla="*/ 101 w 250"/>
                <a:gd name="T97" fmla="*/ 143 h 250"/>
                <a:gd name="T98" fmla="*/ 90 w 250"/>
                <a:gd name="T99" fmla="*/ 130 h 250"/>
                <a:gd name="T100" fmla="*/ 121 w 250"/>
                <a:gd name="T101" fmla="*/ 161 h 250"/>
                <a:gd name="T102" fmla="*/ 119 w 250"/>
                <a:gd name="T103" fmla="*/ 216 h 250"/>
                <a:gd name="T104" fmla="*/ 36 w 250"/>
                <a:gd name="T105" fmla="*/ 130 h 250"/>
                <a:gd name="T106" fmla="*/ 145 w 250"/>
                <a:gd name="T107" fmla="*/ 147 h 250"/>
                <a:gd name="T108" fmla="*/ 128 w 250"/>
                <a:gd name="T109" fmla="*/ 141 h 250"/>
                <a:gd name="T110" fmla="*/ 138 w 250"/>
                <a:gd name="T111" fmla="*/ 130 h 250"/>
                <a:gd name="T112" fmla="*/ 132 w 250"/>
                <a:gd name="T113" fmla="*/ 120 h 250"/>
                <a:gd name="T114" fmla="*/ 132 w 250"/>
                <a:gd name="T115" fmla="*/ 132 h 250"/>
                <a:gd name="T116" fmla="*/ 119 w 250"/>
                <a:gd name="T117" fmla="*/ 133 h 250"/>
                <a:gd name="T118" fmla="*/ 115 w 250"/>
                <a:gd name="T119" fmla="*/ 126 h 250"/>
                <a:gd name="T120" fmla="*/ 118 w 250"/>
                <a:gd name="T121" fmla="*/ 119 h 250"/>
                <a:gd name="T122" fmla="*/ 130 w 250"/>
                <a:gd name="T123" fmla="*/ 119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0" h="250">
                  <a:moveTo>
                    <a:pt x="135" y="0"/>
                  </a:moveTo>
                  <a:cubicBezTo>
                    <a:pt x="115" y="0"/>
                    <a:pt x="115" y="0"/>
                    <a:pt x="115" y="0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5" y="26"/>
                    <a:pt x="114" y="26"/>
                    <a:pt x="114" y="27"/>
                  </a:cubicBezTo>
                  <a:cubicBezTo>
                    <a:pt x="114" y="27"/>
                    <a:pt x="113" y="27"/>
                    <a:pt x="113" y="27"/>
                  </a:cubicBezTo>
                  <a:cubicBezTo>
                    <a:pt x="112" y="27"/>
                    <a:pt x="110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4" y="28"/>
                    <a:pt x="100" y="29"/>
                    <a:pt x="95" y="31"/>
                  </a:cubicBezTo>
                  <a:cubicBezTo>
                    <a:pt x="92" y="32"/>
                    <a:pt x="89" y="33"/>
                    <a:pt x="86" y="34"/>
                  </a:cubicBezTo>
                  <a:cubicBezTo>
                    <a:pt x="86" y="34"/>
                    <a:pt x="85" y="34"/>
                    <a:pt x="85" y="34"/>
                  </a:cubicBezTo>
                  <a:cubicBezTo>
                    <a:pt x="84" y="34"/>
                    <a:pt x="84" y="34"/>
                    <a:pt x="84" y="33"/>
                  </a:cubicBezTo>
                  <a:cubicBezTo>
                    <a:pt x="71" y="12"/>
                    <a:pt x="71" y="12"/>
                    <a:pt x="71" y="1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6" y="44"/>
                    <a:pt x="66" y="44"/>
                    <a:pt x="66" y="45"/>
                  </a:cubicBezTo>
                  <a:cubicBezTo>
                    <a:pt x="66" y="45"/>
                    <a:pt x="66" y="46"/>
                    <a:pt x="65" y="46"/>
                  </a:cubicBezTo>
                  <a:cubicBezTo>
                    <a:pt x="64" y="47"/>
                    <a:pt x="63" y="48"/>
                    <a:pt x="63" y="48"/>
                  </a:cubicBezTo>
                  <a:cubicBezTo>
                    <a:pt x="60" y="50"/>
                    <a:pt x="57" y="53"/>
                    <a:pt x="54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6"/>
                    <a:pt x="53" y="57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0" y="61"/>
                    <a:pt x="48" y="63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4" y="66"/>
                    <a:pt x="44" y="66"/>
                    <a:pt x="43" y="66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11" y="71"/>
                    <a:pt x="11" y="71"/>
                    <a:pt x="11" y="71"/>
                  </a:cubicBezTo>
                  <a:cubicBezTo>
                    <a:pt x="33" y="84"/>
                    <a:pt x="33" y="84"/>
                    <a:pt x="33" y="84"/>
                  </a:cubicBezTo>
                  <a:cubicBezTo>
                    <a:pt x="33" y="84"/>
                    <a:pt x="33" y="84"/>
                    <a:pt x="33" y="85"/>
                  </a:cubicBezTo>
                  <a:cubicBezTo>
                    <a:pt x="34" y="85"/>
                    <a:pt x="34" y="86"/>
                    <a:pt x="33" y="86"/>
                  </a:cubicBezTo>
                  <a:cubicBezTo>
                    <a:pt x="33" y="88"/>
                    <a:pt x="32" y="89"/>
                    <a:pt x="32" y="90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0" y="95"/>
                    <a:pt x="29" y="99"/>
                    <a:pt x="28" y="104"/>
                  </a:cubicBezTo>
                  <a:cubicBezTo>
                    <a:pt x="28" y="104"/>
                    <a:pt x="28" y="104"/>
                    <a:pt x="28" y="104"/>
                  </a:cubicBezTo>
                  <a:cubicBezTo>
                    <a:pt x="27" y="107"/>
                    <a:pt x="27" y="110"/>
                    <a:pt x="26" y="113"/>
                  </a:cubicBezTo>
                  <a:cubicBezTo>
                    <a:pt x="26" y="113"/>
                    <a:pt x="26" y="114"/>
                    <a:pt x="26" y="114"/>
                  </a:cubicBezTo>
                  <a:cubicBezTo>
                    <a:pt x="25" y="114"/>
                    <a:pt x="25" y="115"/>
                    <a:pt x="24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24" y="135"/>
                    <a:pt x="24" y="135"/>
                    <a:pt x="24" y="135"/>
                  </a:cubicBezTo>
                  <a:cubicBezTo>
                    <a:pt x="25" y="135"/>
                    <a:pt x="25" y="136"/>
                    <a:pt x="26" y="136"/>
                  </a:cubicBezTo>
                  <a:cubicBezTo>
                    <a:pt x="26" y="136"/>
                    <a:pt x="26" y="137"/>
                    <a:pt x="26" y="137"/>
                  </a:cubicBezTo>
                  <a:cubicBezTo>
                    <a:pt x="26" y="139"/>
                    <a:pt x="26" y="140"/>
                    <a:pt x="27" y="142"/>
                  </a:cubicBezTo>
                  <a:cubicBezTo>
                    <a:pt x="27" y="142"/>
                    <a:pt x="27" y="142"/>
                    <a:pt x="27" y="142"/>
                  </a:cubicBezTo>
                  <a:cubicBezTo>
                    <a:pt x="27" y="146"/>
                    <a:pt x="28" y="151"/>
                    <a:pt x="30" y="156"/>
                  </a:cubicBezTo>
                  <a:cubicBezTo>
                    <a:pt x="30" y="156"/>
                    <a:pt x="30" y="156"/>
                    <a:pt x="30" y="156"/>
                  </a:cubicBezTo>
                  <a:cubicBezTo>
                    <a:pt x="31" y="158"/>
                    <a:pt x="32" y="161"/>
                    <a:pt x="33" y="164"/>
                  </a:cubicBezTo>
                  <a:cubicBezTo>
                    <a:pt x="33" y="164"/>
                    <a:pt x="33" y="165"/>
                    <a:pt x="33" y="165"/>
                  </a:cubicBezTo>
                  <a:cubicBezTo>
                    <a:pt x="33" y="166"/>
                    <a:pt x="33" y="166"/>
                    <a:pt x="32" y="167"/>
                  </a:cubicBezTo>
                  <a:cubicBezTo>
                    <a:pt x="11" y="179"/>
                    <a:pt x="11" y="179"/>
                    <a:pt x="11" y="179"/>
                  </a:cubicBezTo>
                  <a:cubicBezTo>
                    <a:pt x="22" y="196"/>
                    <a:pt x="22" y="196"/>
                    <a:pt x="22" y="196"/>
                  </a:cubicBezTo>
                  <a:cubicBezTo>
                    <a:pt x="42" y="185"/>
                    <a:pt x="42" y="185"/>
                    <a:pt x="42" y="185"/>
                  </a:cubicBezTo>
                  <a:cubicBezTo>
                    <a:pt x="43" y="184"/>
                    <a:pt x="43" y="184"/>
                    <a:pt x="44" y="184"/>
                  </a:cubicBezTo>
                  <a:cubicBezTo>
                    <a:pt x="44" y="184"/>
                    <a:pt x="45" y="185"/>
                    <a:pt x="45" y="185"/>
                  </a:cubicBezTo>
                  <a:cubicBezTo>
                    <a:pt x="47" y="187"/>
                    <a:pt x="48" y="189"/>
                    <a:pt x="50" y="191"/>
                  </a:cubicBezTo>
                  <a:cubicBezTo>
                    <a:pt x="51" y="192"/>
                    <a:pt x="53" y="194"/>
                    <a:pt x="54" y="196"/>
                  </a:cubicBezTo>
                  <a:cubicBezTo>
                    <a:pt x="56" y="197"/>
                    <a:pt x="58" y="199"/>
                    <a:pt x="60" y="201"/>
                  </a:cubicBezTo>
                  <a:cubicBezTo>
                    <a:pt x="60" y="201"/>
                    <a:pt x="60" y="201"/>
                    <a:pt x="60" y="201"/>
                  </a:cubicBezTo>
                  <a:cubicBezTo>
                    <a:pt x="62" y="202"/>
                    <a:pt x="63" y="203"/>
                    <a:pt x="65" y="205"/>
                  </a:cubicBezTo>
                  <a:cubicBezTo>
                    <a:pt x="65" y="205"/>
                    <a:pt x="66" y="205"/>
                    <a:pt x="66" y="206"/>
                  </a:cubicBezTo>
                  <a:cubicBezTo>
                    <a:pt x="66" y="206"/>
                    <a:pt x="66" y="207"/>
                    <a:pt x="65" y="207"/>
                  </a:cubicBezTo>
                  <a:cubicBezTo>
                    <a:pt x="53" y="228"/>
                    <a:pt x="53" y="228"/>
                    <a:pt x="53" y="228"/>
                  </a:cubicBezTo>
                  <a:cubicBezTo>
                    <a:pt x="71" y="238"/>
                    <a:pt x="71" y="238"/>
                    <a:pt x="71" y="238"/>
                  </a:cubicBezTo>
                  <a:cubicBezTo>
                    <a:pt x="83" y="218"/>
                    <a:pt x="83" y="218"/>
                    <a:pt x="83" y="218"/>
                  </a:cubicBezTo>
                  <a:cubicBezTo>
                    <a:pt x="83" y="217"/>
                    <a:pt x="84" y="217"/>
                    <a:pt x="84" y="217"/>
                  </a:cubicBezTo>
                  <a:cubicBezTo>
                    <a:pt x="85" y="217"/>
                    <a:pt x="85" y="217"/>
                    <a:pt x="86" y="217"/>
                  </a:cubicBezTo>
                  <a:cubicBezTo>
                    <a:pt x="87" y="218"/>
                    <a:pt x="88" y="218"/>
                    <a:pt x="89" y="219"/>
                  </a:cubicBezTo>
                  <a:cubicBezTo>
                    <a:pt x="89" y="219"/>
                    <a:pt x="89" y="219"/>
                    <a:pt x="89" y="219"/>
                  </a:cubicBezTo>
                  <a:cubicBezTo>
                    <a:pt x="94" y="220"/>
                    <a:pt x="98" y="222"/>
                    <a:pt x="103" y="223"/>
                  </a:cubicBezTo>
                  <a:cubicBezTo>
                    <a:pt x="106" y="223"/>
                    <a:pt x="110" y="224"/>
                    <a:pt x="113" y="224"/>
                  </a:cubicBezTo>
                  <a:cubicBezTo>
                    <a:pt x="113" y="224"/>
                    <a:pt x="114" y="225"/>
                    <a:pt x="114" y="225"/>
                  </a:cubicBezTo>
                  <a:cubicBezTo>
                    <a:pt x="114" y="225"/>
                    <a:pt x="115" y="226"/>
                    <a:pt x="115" y="226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35" y="250"/>
                    <a:pt x="135" y="250"/>
                    <a:pt x="135" y="250"/>
                  </a:cubicBezTo>
                  <a:cubicBezTo>
                    <a:pt x="135" y="226"/>
                    <a:pt x="135" y="226"/>
                    <a:pt x="135" y="226"/>
                  </a:cubicBezTo>
                  <a:cubicBezTo>
                    <a:pt x="135" y="226"/>
                    <a:pt x="135" y="225"/>
                    <a:pt x="136" y="225"/>
                  </a:cubicBezTo>
                  <a:cubicBezTo>
                    <a:pt x="136" y="225"/>
                    <a:pt x="136" y="224"/>
                    <a:pt x="137" y="224"/>
                  </a:cubicBezTo>
                  <a:cubicBezTo>
                    <a:pt x="138" y="224"/>
                    <a:pt x="139" y="224"/>
                    <a:pt x="141" y="224"/>
                  </a:cubicBezTo>
                  <a:cubicBezTo>
                    <a:pt x="145" y="223"/>
                    <a:pt x="150" y="222"/>
                    <a:pt x="154" y="220"/>
                  </a:cubicBezTo>
                  <a:cubicBezTo>
                    <a:pt x="158" y="219"/>
                    <a:pt x="161" y="218"/>
                    <a:pt x="164" y="217"/>
                  </a:cubicBezTo>
                  <a:cubicBezTo>
                    <a:pt x="164" y="217"/>
                    <a:pt x="165" y="217"/>
                    <a:pt x="165" y="217"/>
                  </a:cubicBezTo>
                  <a:cubicBezTo>
                    <a:pt x="166" y="217"/>
                    <a:pt x="166" y="217"/>
                    <a:pt x="166" y="218"/>
                  </a:cubicBezTo>
                  <a:cubicBezTo>
                    <a:pt x="178" y="238"/>
                    <a:pt x="178" y="238"/>
                    <a:pt x="178" y="238"/>
                  </a:cubicBezTo>
                  <a:cubicBezTo>
                    <a:pt x="196" y="228"/>
                    <a:pt x="196" y="228"/>
                    <a:pt x="196" y="228"/>
                  </a:cubicBezTo>
                  <a:cubicBezTo>
                    <a:pt x="184" y="207"/>
                    <a:pt x="184" y="207"/>
                    <a:pt x="184" y="207"/>
                  </a:cubicBezTo>
                  <a:cubicBezTo>
                    <a:pt x="184" y="207"/>
                    <a:pt x="184" y="206"/>
                    <a:pt x="184" y="206"/>
                  </a:cubicBezTo>
                  <a:cubicBezTo>
                    <a:pt x="184" y="205"/>
                    <a:pt x="184" y="205"/>
                    <a:pt x="185" y="205"/>
                  </a:cubicBezTo>
                  <a:cubicBezTo>
                    <a:pt x="185" y="204"/>
                    <a:pt x="186" y="204"/>
                    <a:pt x="187" y="203"/>
                  </a:cubicBezTo>
                  <a:cubicBezTo>
                    <a:pt x="187" y="203"/>
                    <a:pt x="187" y="203"/>
                    <a:pt x="187" y="203"/>
                  </a:cubicBezTo>
                  <a:cubicBezTo>
                    <a:pt x="189" y="201"/>
                    <a:pt x="192" y="198"/>
                    <a:pt x="195" y="196"/>
                  </a:cubicBezTo>
                  <a:cubicBezTo>
                    <a:pt x="196" y="195"/>
                    <a:pt x="196" y="194"/>
                    <a:pt x="197" y="193"/>
                  </a:cubicBezTo>
                  <a:cubicBezTo>
                    <a:pt x="197" y="193"/>
                    <a:pt x="197" y="193"/>
                    <a:pt x="197" y="193"/>
                  </a:cubicBezTo>
                  <a:cubicBezTo>
                    <a:pt x="200" y="190"/>
                    <a:pt x="202" y="188"/>
                    <a:pt x="204" y="185"/>
                  </a:cubicBezTo>
                  <a:cubicBezTo>
                    <a:pt x="205" y="185"/>
                    <a:pt x="205" y="184"/>
                    <a:pt x="206" y="184"/>
                  </a:cubicBezTo>
                  <a:cubicBezTo>
                    <a:pt x="206" y="184"/>
                    <a:pt x="207" y="184"/>
                    <a:pt x="207" y="184"/>
                  </a:cubicBezTo>
                  <a:cubicBezTo>
                    <a:pt x="228" y="196"/>
                    <a:pt x="228" y="196"/>
                    <a:pt x="228" y="196"/>
                  </a:cubicBezTo>
                  <a:cubicBezTo>
                    <a:pt x="238" y="179"/>
                    <a:pt x="238" y="179"/>
                    <a:pt x="238" y="179"/>
                  </a:cubicBezTo>
                  <a:cubicBezTo>
                    <a:pt x="217" y="167"/>
                    <a:pt x="217" y="167"/>
                    <a:pt x="217" y="167"/>
                  </a:cubicBezTo>
                  <a:cubicBezTo>
                    <a:pt x="217" y="166"/>
                    <a:pt x="217" y="166"/>
                    <a:pt x="217" y="165"/>
                  </a:cubicBezTo>
                  <a:cubicBezTo>
                    <a:pt x="216" y="165"/>
                    <a:pt x="216" y="164"/>
                    <a:pt x="217" y="164"/>
                  </a:cubicBezTo>
                  <a:cubicBezTo>
                    <a:pt x="217" y="163"/>
                    <a:pt x="217" y="162"/>
                    <a:pt x="218" y="161"/>
                  </a:cubicBezTo>
                  <a:cubicBezTo>
                    <a:pt x="218" y="161"/>
                    <a:pt x="218" y="161"/>
                    <a:pt x="218" y="161"/>
                  </a:cubicBezTo>
                  <a:cubicBezTo>
                    <a:pt x="219" y="157"/>
                    <a:pt x="221" y="152"/>
                    <a:pt x="222" y="147"/>
                  </a:cubicBezTo>
                  <a:cubicBezTo>
                    <a:pt x="222" y="144"/>
                    <a:pt x="223" y="141"/>
                    <a:pt x="223" y="137"/>
                  </a:cubicBezTo>
                  <a:cubicBezTo>
                    <a:pt x="223" y="137"/>
                    <a:pt x="224" y="136"/>
                    <a:pt x="224" y="136"/>
                  </a:cubicBezTo>
                  <a:cubicBezTo>
                    <a:pt x="224" y="136"/>
                    <a:pt x="225" y="135"/>
                    <a:pt x="225" y="135"/>
                  </a:cubicBezTo>
                  <a:cubicBezTo>
                    <a:pt x="250" y="135"/>
                    <a:pt x="250" y="135"/>
                    <a:pt x="250" y="135"/>
                  </a:cubicBezTo>
                  <a:cubicBezTo>
                    <a:pt x="250" y="115"/>
                    <a:pt x="250" y="115"/>
                    <a:pt x="250" y="115"/>
                  </a:cubicBezTo>
                  <a:cubicBezTo>
                    <a:pt x="225" y="115"/>
                    <a:pt x="225" y="115"/>
                    <a:pt x="225" y="115"/>
                  </a:cubicBezTo>
                  <a:cubicBezTo>
                    <a:pt x="225" y="115"/>
                    <a:pt x="224" y="115"/>
                    <a:pt x="224" y="114"/>
                  </a:cubicBezTo>
                  <a:cubicBezTo>
                    <a:pt x="223" y="114"/>
                    <a:pt x="223" y="114"/>
                    <a:pt x="223" y="113"/>
                  </a:cubicBezTo>
                  <a:cubicBezTo>
                    <a:pt x="223" y="112"/>
                    <a:pt x="223" y="111"/>
                    <a:pt x="223" y="110"/>
                  </a:cubicBezTo>
                  <a:cubicBezTo>
                    <a:pt x="222" y="105"/>
                    <a:pt x="221" y="100"/>
                    <a:pt x="220" y="96"/>
                  </a:cubicBezTo>
                  <a:cubicBezTo>
                    <a:pt x="219" y="93"/>
                    <a:pt x="217" y="89"/>
                    <a:pt x="216" y="86"/>
                  </a:cubicBezTo>
                  <a:cubicBezTo>
                    <a:pt x="216" y="86"/>
                    <a:pt x="216" y="85"/>
                    <a:pt x="216" y="85"/>
                  </a:cubicBezTo>
                  <a:cubicBezTo>
                    <a:pt x="216" y="84"/>
                    <a:pt x="216" y="84"/>
                    <a:pt x="217" y="84"/>
                  </a:cubicBezTo>
                  <a:cubicBezTo>
                    <a:pt x="238" y="71"/>
                    <a:pt x="238" y="71"/>
                    <a:pt x="238" y="71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5" y="66"/>
                  </a:cubicBezTo>
                  <a:cubicBezTo>
                    <a:pt x="204" y="66"/>
                    <a:pt x="204" y="66"/>
                    <a:pt x="204" y="66"/>
                  </a:cubicBezTo>
                  <a:cubicBezTo>
                    <a:pt x="202" y="64"/>
                    <a:pt x="201" y="62"/>
                    <a:pt x="200" y="61"/>
                  </a:cubicBezTo>
                  <a:cubicBezTo>
                    <a:pt x="200" y="61"/>
                    <a:pt x="200" y="61"/>
                    <a:pt x="200" y="61"/>
                  </a:cubicBezTo>
                  <a:cubicBezTo>
                    <a:pt x="198" y="59"/>
                    <a:pt x="196" y="57"/>
                    <a:pt x="195" y="55"/>
                  </a:cubicBezTo>
                  <a:cubicBezTo>
                    <a:pt x="193" y="54"/>
                    <a:pt x="191" y="52"/>
                    <a:pt x="190" y="51"/>
                  </a:cubicBezTo>
                  <a:cubicBezTo>
                    <a:pt x="188" y="49"/>
                    <a:pt x="186" y="48"/>
                    <a:pt x="184" y="46"/>
                  </a:cubicBezTo>
                  <a:cubicBezTo>
                    <a:pt x="184" y="46"/>
                    <a:pt x="184" y="45"/>
                    <a:pt x="183" y="45"/>
                  </a:cubicBezTo>
                  <a:cubicBezTo>
                    <a:pt x="183" y="44"/>
                    <a:pt x="183" y="44"/>
                    <a:pt x="184" y="44"/>
                  </a:cubicBezTo>
                  <a:cubicBezTo>
                    <a:pt x="196" y="22"/>
                    <a:pt x="196" y="22"/>
                    <a:pt x="196" y="22"/>
                  </a:cubicBezTo>
                  <a:cubicBezTo>
                    <a:pt x="178" y="12"/>
                    <a:pt x="178" y="12"/>
                    <a:pt x="178" y="12"/>
                  </a:cubicBezTo>
                  <a:cubicBezTo>
                    <a:pt x="166" y="33"/>
                    <a:pt x="166" y="33"/>
                    <a:pt x="166" y="33"/>
                  </a:cubicBezTo>
                  <a:cubicBezTo>
                    <a:pt x="166" y="34"/>
                    <a:pt x="165" y="34"/>
                    <a:pt x="165" y="34"/>
                  </a:cubicBezTo>
                  <a:cubicBezTo>
                    <a:pt x="164" y="34"/>
                    <a:pt x="164" y="34"/>
                    <a:pt x="163" y="34"/>
                  </a:cubicBezTo>
                  <a:cubicBezTo>
                    <a:pt x="162" y="34"/>
                    <a:pt x="161" y="33"/>
                    <a:pt x="160" y="33"/>
                  </a:cubicBezTo>
                  <a:cubicBezTo>
                    <a:pt x="156" y="31"/>
                    <a:pt x="151" y="30"/>
                    <a:pt x="146" y="29"/>
                  </a:cubicBezTo>
                  <a:cubicBezTo>
                    <a:pt x="143" y="28"/>
                    <a:pt x="140" y="28"/>
                    <a:pt x="137" y="27"/>
                  </a:cubicBezTo>
                  <a:cubicBezTo>
                    <a:pt x="136" y="27"/>
                    <a:pt x="136" y="27"/>
                    <a:pt x="136" y="27"/>
                  </a:cubicBezTo>
                  <a:cubicBezTo>
                    <a:pt x="135" y="26"/>
                    <a:pt x="135" y="26"/>
                    <a:pt x="135" y="25"/>
                  </a:cubicBezTo>
                  <a:lnTo>
                    <a:pt x="135" y="0"/>
                  </a:lnTo>
                  <a:close/>
                  <a:moveTo>
                    <a:pt x="189" y="62"/>
                  </a:moveTo>
                  <a:cubicBezTo>
                    <a:pt x="194" y="68"/>
                    <a:pt x="199" y="74"/>
                    <a:pt x="203" y="81"/>
                  </a:cubicBezTo>
                  <a:cubicBezTo>
                    <a:pt x="210" y="93"/>
                    <a:pt x="214" y="106"/>
                    <a:pt x="215" y="120"/>
                  </a:cubicBezTo>
                  <a:cubicBezTo>
                    <a:pt x="215" y="121"/>
                    <a:pt x="215" y="121"/>
                    <a:pt x="215" y="121"/>
                  </a:cubicBezTo>
                  <a:cubicBezTo>
                    <a:pt x="215" y="122"/>
                    <a:pt x="214" y="122"/>
                    <a:pt x="214" y="122"/>
                  </a:cubicBezTo>
                  <a:cubicBezTo>
                    <a:pt x="214" y="122"/>
                    <a:pt x="213" y="122"/>
                    <a:pt x="213" y="122"/>
                  </a:cubicBezTo>
                  <a:cubicBezTo>
                    <a:pt x="161" y="122"/>
                    <a:pt x="161" y="122"/>
                    <a:pt x="161" y="122"/>
                  </a:cubicBezTo>
                  <a:cubicBezTo>
                    <a:pt x="161" y="122"/>
                    <a:pt x="160" y="122"/>
                    <a:pt x="160" y="122"/>
                  </a:cubicBezTo>
                  <a:cubicBezTo>
                    <a:pt x="159" y="122"/>
                    <a:pt x="159" y="121"/>
                    <a:pt x="159" y="121"/>
                  </a:cubicBezTo>
                  <a:cubicBezTo>
                    <a:pt x="159" y="117"/>
                    <a:pt x="157" y="113"/>
                    <a:pt x="155" y="110"/>
                  </a:cubicBezTo>
                  <a:cubicBezTo>
                    <a:pt x="154" y="107"/>
                    <a:pt x="152" y="104"/>
                    <a:pt x="149" y="101"/>
                  </a:cubicBezTo>
                  <a:cubicBezTo>
                    <a:pt x="144" y="96"/>
                    <a:pt x="138" y="93"/>
                    <a:pt x="130" y="92"/>
                  </a:cubicBezTo>
                  <a:cubicBezTo>
                    <a:pt x="130" y="92"/>
                    <a:pt x="129" y="92"/>
                    <a:pt x="129" y="91"/>
                  </a:cubicBezTo>
                  <a:cubicBezTo>
                    <a:pt x="129" y="91"/>
                    <a:pt x="128" y="90"/>
                    <a:pt x="128" y="90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8"/>
                    <a:pt x="129" y="37"/>
                    <a:pt x="129" y="37"/>
                  </a:cubicBezTo>
                  <a:cubicBezTo>
                    <a:pt x="129" y="37"/>
                    <a:pt x="129" y="36"/>
                    <a:pt x="130" y="36"/>
                  </a:cubicBezTo>
                  <a:cubicBezTo>
                    <a:pt x="130" y="36"/>
                    <a:pt x="130" y="36"/>
                    <a:pt x="131" y="36"/>
                  </a:cubicBezTo>
                  <a:cubicBezTo>
                    <a:pt x="153" y="37"/>
                    <a:pt x="172" y="46"/>
                    <a:pt x="189" y="62"/>
                  </a:cubicBezTo>
                  <a:close/>
                  <a:moveTo>
                    <a:pt x="213" y="130"/>
                  </a:moveTo>
                  <a:cubicBezTo>
                    <a:pt x="214" y="130"/>
                    <a:pt x="214" y="130"/>
                    <a:pt x="214" y="130"/>
                  </a:cubicBezTo>
                  <a:cubicBezTo>
                    <a:pt x="215" y="130"/>
                    <a:pt x="215" y="131"/>
                    <a:pt x="215" y="131"/>
                  </a:cubicBezTo>
                  <a:cubicBezTo>
                    <a:pt x="215" y="131"/>
                    <a:pt x="215" y="132"/>
                    <a:pt x="215" y="132"/>
                  </a:cubicBezTo>
                  <a:cubicBezTo>
                    <a:pt x="214" y="154"/>
                    <a:pt x="205" y="174"/>
                    <a:pt x="189" y="190"/>
                  </a:cubicBezTo>
                  <a:cubicBezTo>
                    <a:pt x="172" y="206"/>
                    <a:pt x="153" y="215"/>
                    <a:pt x="131" y="216"/>
                  </a:cubicBezTo>
                  <a:cubicBezTo>
                    <a:pt x="130" y="216"/>
                    <a:pt x="130" y="216"/>
                    <a:pt x="130" y="216"/>
                  </a:cubicBezTo>
                  <a:cubicBezTo>
                    <a:pt x="129" y="216"/>
                    <a:pt x="129" y="216"/>
                    <a:pt x="129" y="216"/>
                  </a:cubicBezTo>
                  <a:cubicBezTo>
                    <a:pt x="129" y="215"/>
                    <a:pt x="128" y="215"/>
                    <a:pt x="128" y="214"/>
                  </a:cubicBezTo>
                  <a:cubicBezTo>
                    <a:pt x="128" y="163"/>
                    <a:pt x="128" y="163"/>
                    <a:pt x="128" y="163"/>
                  </a:cubicBezTo>
                  <a:cubicBezTo>
                    <a:pt x="128" y="162"/>
                    <a:pt x="129" y="162"/>
                    <a:pt x="129" y="161"/>
                  </a:cubicBezTo>
                  <a:cubicBezTo>
                    <a:pt x="129" y="161"/>
                    <a:pt x="130" y="161"/>
                    <a:pt x="130" y="161"/>
                  </a:cubicBezTo>
                  <a:cubicBezTo>
                    <a:pt x="138" y="159"/>
                    <a:pt x="144" y="156"/>
                    <a:pt x="149" y="151"/>
                  </a:cubicBezTo>
                  <a:cubicBezTo>
                    <a:pt x="155" y="145"/>
                    <a:pt x="158" y="139"/>
                    <a:pt x="159" y="132"/>
                  </a:cubicBezTo>
                  <a:cubicBezTo>
                    <a:pt x="159" y="131"/>
                    <a:pt x="159" y="131"/>
                    <a:pt x="160" y="130"/>
                  </a:cubicBezTo>
                  <a:cubicBezTo>
                    <a:pt x="160" y="130"/>
                    <a:pt x="161" y="130"/>
                    <a:pt x="161" y="130"/>
                  </a:cubicBezTo>
                  <a:lnTo>
                    <a:pt x="213" y="130"/>
                  </a:lnTo>
                  <a:close/>
                  <a:moveTo>
                    <a:pt x="119" y="36"/>
                  </a:moveTo>
                  <a:cubicBezTo>
                    <a:pt x="119" y="36"/>
                    <a:pt x="120" y="36"/>
                    <a:pt x="120" y="36"/>
                  </a:cubicBezTo>
                  <a:cubicBezTo>
                    <a:pt x="120" y="36"/>
                    <a:pt x="121" y="37"/>
                    <a:pt x="121" y="37"/>
                  </a:cubicBezTo>
                  <a:cubicBezTo>
                    <a:pt x="121" y="37"/>
                    <a:pt x="121" y="38"/>
                    <a:pt x="121" y="38"/>
                  </a:cubicBezTo>
                  <a:cubicBezTo>
                    <a:pt x="121" y="90"/>
                    <a:pt x="121" y="90"/>
                    <a:pt x="121" y="90"/>
                  </a:cubicBezTo>
                  <a:cubicBezTo>
                    <a:pt x="121" y="90"/>
                    <a:pt x="121" y="91"/>
                    <a:pt x="121" y="91"/>
                  </a:cubicBezTo>
                  <a:cubicBezTo>
                    <a:pt x="120" y="92"/>
                    <a:pt x="120" y="92"/>
                    <a:pt x="119" y="92"/>
                  </a:cubicBezTo>
                  <a:cubicBezTo>
                    <a:pt x="112" y="93"/>
                    <a:pt x="106" y="96"/>
                    <a:pt x="100" y="101"/>
                  </a:cubicBezTo>
                  <a:cubicBezTo>
                    <a:pt x="95" y="107"/>
                    <a:pt x="92" y="113"/>
                    <a:pt x="91" y="121"/>
                  </a:cubicBezTo>
                  <a:cubicBezTo>
                    <a:pt x="90" y="121"/>
                    <a:pt x="90" y="122"/>
                    <a:pt x="90" y="122"/>
                  </a:cubicBezTo>
                  <a:cubicBezTo>
                    <a:pt x="89" y="122"/>
                    <a:pt x="89" y="122"/>
                    <a:pt x="89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5" y="122"/>
                  </a:cubicBezTo>
                  <a:cubicBezTo>
                    <a:pt x="35" y="122"/>
                    <a:pt x="35" y="122"/>
                    <a:pt x="35" y="121"/>
                  </a:cubicBezTo>
                  <a:cubicBezTo>
                    <a:pt x="35" y="121"/>
                    <a:pt x="34" y="121"/>
                    <a:pt x="34" y="120"/>
                  </a:cubicBezTo>
                  <a:cubicBezTo>
                    <a:pt x="36" y="98"/>
                    <a:pt x="44" y="78"/>
                    <a:pt x="61" y="62"/>
                  </a:cubicBezTo>
                  <a:cubicBezTo>
                    <a:pt x="77" y="46"/>
                    <a:pt x="97" y="37"/>
                    <a:pt x="119" y="36"/>
                  </a:cubicBezTo>
                  <a:close/>
                  <a:moveTo>
                    <a:pt x="121" y="99"/>
                  </a:moveTo>
                  <a:cubicBezTo>
                    <a:pt x="121" y="99"/>
                    <a:pt x="121" y="99"/>
                    <a:pt x="121" y="100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21" y="112"/>
                    <a:pt x="121" y="113"/>
                    <a:pt x="121" y="113"/>
                  </a:cubicBezTo>
                  <a:cubicBezTo>
                    <a:pt x="121" y="113"/>
                    <a:pt x="120" y="113"/>
                    <a:pt x="120" y="114"/>
                  </a:cubicBezTo>
                  <a:cubicBezTo>
                    <a:pt x="118" y="114"/>
                    <a:pt x="117" y="115"/>
                    <a:pt x="115" y="117"/>
                  </a:cubicBezTo>
                  <a:cubicBezTo>
                    <a:pt x="115" y="117"/>
                    <a:pt x="115" y="117"/>
                    <a:pt x="115" y="117"/>
                  </a:cubicBezTo>
                  <a:cubicBezTo>
                    <a:pt x="114" y="118"/>
                    <a:pt x="113" y="119"/>
                    <a:pt x="112" y="121"/>
                  </a:cubicBezTo>
                  <a:cubicBezTo>
                    <a:pt x="112" y="121"/>
                    <a:pt x="112" y="122"/>
                    <a:pt x="112" y="122"/>
                  </a:cubicBezTo>
                  <a:cubicBezTo>
                    <a:pt x="111" y="122"/>
                    <a:pt x="111" y="122"/>
                    <a:pt x="110" y="122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2"/>
                    <a:pt x="97" y="122"/>
                  </a:cubicBezTo>
                  <a:cubicBezTo>
                    <a:pt x="97" y="122"/>
                    <a:pt x="97" y="121"/>
                    <a:pt x="97" y="121"/>
                  </a:cubicBezTo>
                  <a:cubicBezTo>
                    <a:pt x="96" y="121"/>
                    <a:pt x="96" y="120"/>
                    <a:pt x="96" y="120"/>
                  </a:cubicBezTo>
                  <a:cubicBezTo>
                    <a:pt x="98" y="115"/>
                    <a:pt x="100" y="110"/>
                    <a:pt x="104" y="106"/>
                  </a:cubicBezTo>
                  <a:cubicBezTo>
                    <a:pt x="108" y="101"/>
                    <a:pt x="113" y="99"/>
                    <a:pt x="119" y="98"/>
                  </a:cubicBezTo>
                  <a:cubicBezTo>
                    <a:pt x="119" y="98"/>
                    <a:pt x="120" y="98"/>
                    <a:pt x="120" y="98"/>
                  </a:cubicBezTo>
                  <a:cubicBezTo>
                    <a:pt x="120" y="98"/>
                    <a:pt x="121" y="98"/>
                    <a:pt x="121" y="99"/>
                  </a:cubicBezTo>
                  <a:close/>
                  <a:moveTo>
                    <a:pt x="128" y="100"/>
                  </a:moveTo>
                  <a:cubicBezTo>
                    <a:pt x="128" y="99"/>
                    <a:pt x="129" y="99"/>
                    <a:pt x="129" y="99"/>
                  </a:cubicBezTo>
                  <a:cubicBezTo>
                    <a:pt x="129" y="98"/>
                    <a:pt x="129" y="98"/>
                    <a:pt x="130" y="98"/>
                  </a:cubicBezTo>
                  <a:cubicBezTo>
                    <a:pt x="130" y="98"/>
                    <a:pt x="130" y="98"/>
                    <a:pt x="131" y="98"/>
                  </a:cubicBezTo>
                  <a:cubicBezTo>
                    <a:pt x="136" y="99"/>
                    <a:pt x="141" y="101"/>
                    <a:pt x="145" y="106"/>
                  </a:cubicBezTo>
                  <a:cubicBezTo>
                    <a:pt x="147" y="108"/>
                    <a:pt x="149" y="110"/>
                    <a:pt x="151" y="113"/>
                  </a:cubicBezTo>
                  <a:cubicBezTo>
                    <a:pt x="152" y="115"/>
                    <a:pt x="153" y="117"/>
                    <a:pt x="153" y="120"/>
                  </a:cubicBezTo>
                  <a:cubicBezTo>
                    <a:pt x="153" y="120"/>
                    <a:pt x="153" y="121"/>
                    <a:pt x="153" y="121"/>
                  </a:cubicBezTo>
                  <a:cubicBezTo>
                    <a:pt x="153" y="121"/>
                    <a:pt x="153" y="122"/>
                    <a:pt x="152" y="122"/>
                  </a:cubicBezTo>
                  <a:cubicBezTo>
                    <a:pt x="152" y="122"/>
                    <a:pt x="152" y="122"/>
                    <a:pt x="151" y="122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39" y="122"/>
                    <a:pt x="139" y="122"/>
                    <a:pt x="138" y="122"/>
                  </a:cubicBezTo>
                  <a:cubicBezTo>
                    <a:pt x="138" y="122"/>
                    <a:pt x="138" y="121"/>
                    <a:pt x="138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7" y="119"/>
                    <a:pt x="136" y="118"/>
                    <a:pt x="134" y="117"/>
                  </a:cubicBezTo>
                  <a:cubicBezTo>
                    <a:pt x="133" y="115"/>
                    <a:pt x="131" y="114"/>
                    <a:pt x="130" y="114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9" y="113"/>
                    <a:pt x="128" y="112"/>
                    <a:pt x="128" y="112"/>
                  </a:cubicBezTo>
                  <a:lnTo>
                    <a:pt x="128" y="100"/>
                  </a:lnTo>
                  <a:close/>
                  <a:moveTo>
                    <a:pt x="97" y="130"/>
                  </a:moveTo>
                  <a:cubicBezTo>
                    <a:pt x="97" y="130"/>
                    <a:pt x="98" y="130"/>
                    <a:pt x="98" y="130"/>
                  </a:cubicBezTo>
                  <a:cubicBezTo>
                    <a:pt x="110" y="130"/>
                    <a:pt x="110" y="130"/>
                    <a:pt x="110" y="130"/>
                  </a:cubicBezTo>
                  <a:cubicBezTo>
                    <a:pt x="111" y="130"/>
                    <a:pt x="111" y="130"/>
                    <a:pt x="112" y="130"/>
                  </a:cubicBezTo>
                  <a:cubicBezTo>
                    <a:pt x="112" y="131"/>
                    <a:pt x="112" y="131"/>
                    <a:pt x="112" y="131"/>
                  </a:cubicBezTo>
                  <a:cubicBezTo>
                    <a:pt x="113" y="133"/>
                    <a:pt x="114" y="134"/>
                    <a:pt x="115" y="135"/>
                  </a:cubicBezTo>
                  <a:cubicBezTo>
                    <a:pt x="115" y="135"/>
                    <a:pt x="115" y="136"/>
                    <a:pt x="115" y="136"/>
                  </a:cubicBezTo>
                  <a:cubicBezTo>
                    <a:pt x="117" y="137"/>
                    <a:pt x="118" y="138"/>
                    <a:pt x="120" y="139"/>
                  </a:cubicBezTo>
                  <a:cubicBezTo>
                    <a:pt x="120" y="139"/>
                    <a:pt x="121" y="139"/>
                    <a:pt x="121" y="140"/>
                  </a:cubicBezTo>
                  <a:cubicBezTo>
                    <a:pt x="121" y="140"/>
                    <a:pt x="121" y="140"/>
                    <a:pt x="121" y="141"/>
                  </a:cubicBezTo>
                  <a:cubicBezTo>
                    <a:pt x="121" y="153"/>
                    <a:pt x="121" y="153"/>
                    <a:pt x="121" y="153"/>
                  </a:cubicBezTo>
                  <a:cubicBezTo>
                    <a:pt x="121" y="153"/>
                    <a:pt x="121" y="154"/>
                    <a:pt x="121" y="154"/>
                  </a:cubicBezTo>
                  <a:cubicBezTo>
                    <a:pt x="121" y="154"/>
                    <a:pt x="120" y="154"/>
                    <a:pt x="120" y="155"/>
                  </a:cubicBezTo>
                  <a:cubicBezTo>
                    <a:pt x="120" y="155"/>
                    <a:pt x="119" y="155"/>
                    <a:pt x="119" y="155"/>
                  </a:cubicBezTo>
                  <a:cubicBezTo>
                    <a:pt x="113" y="154"/>
                    <a:pt x="108" y="151"/>
                    <a:pt x="104" y="147"/>
                  </a:cubicBezTo>
                  <a:cubicBezTo>
                    <a:pt x="104" y="147"/>
                    <a:pt x="104" y="147"/>
                    <a:pt x="104" y="147"/>
                  </a:cubicBezTo>
                  <a:cubicBezTo>
                    <a:pt x="103" y="146"/>
                    <a:pt x="102" y="144"/>
                    <a:pt x="101" y="143"/>
                  </a:cubicBezTo>
                  <a:cubicBezTo>
                    <a:pt x="99" y="140"/>
                    <a:pt x="97" y="136"/>
                    <a:pt x="96" y="132"/>
                  </a:cubicBezTo>
                  <a:cubicBezTo>
                    <a:pt x="96" y="132"/>
                    <a:pt x="96" y="132"/>
                    <a:pt x="96" y="131"/>
                  </a:cubicBezTo>
                  <a:cubicBezTo>
                    <a:pt x="97" y="131"/>
                    <a:pt x="97" y="131"/>
                    <a:pt x="97" y="130"/>
                  </a:cubicBezTo>
                  <a:close/>
                  <a:moveTo>
                    <a:pt x="89" y="130"/>
                  </a:moveTo>
                  <a:cubicBezTo>
                    <a:pt x="89" y="130"/>
                    <a:pt x="89" y="130"/>
                    <a:pt x="90" y="130"/>
                  </a:cubicBezTo>
                  <a:cubicBezTo>
                    <a:pt x="90" y="131"/>
                    <a:pt x="90" y="131"/>
                    <a:pt x="91" y="132"/>
                  </a:cubicBezTo>
                  <a:cubicBezTo>
                    <a:pt x="91" y="137"/>
                    <a:pt x="93" y="142"/>
                    <a:pt x="96" y="146"/>
                  </a:cubicBezTo>
                  <a:cubicBezTo>
                    <a:pt x="97" y="148"/>
                    <a:pt x="99" y="149"/>
                    <a:pt x="100" y="151"/>
                  </a:cubicBezTo>
                  <a:cubicBezTo>
                    <a:pt x="106" y="156"/>
                    <a:pt x="112" y="159"/>
                    <a:pt x="119" y="161"/>
                  </a:cubicBezTo>
                  <a:cubicBezTo>
                    <a:pt x="120" y="161"/>
                    <a:pt x="120" y="161"/>
                    <a:pt x="121" y="161"/>
                  </a:cubicBezTo>
                  <a:cubicBezTo>
                    <a:pt x="121" y="162"/>
                    <a:pt x="121" y="162"/>
                    <a:pt x="121" y="163"/>
                  </a:cubicBezTo>
                  <a:cubicBezTo>
                    <a:pt x="121" y="214"/>
                    <a:pt x="121" y="214"/>
                    <a:pt x="121" y="214"/>
                  </a:cubicBezTo>
                  <a:cubicBezTo>
                    <a:pt x="121" y="215"/>
                    <a:pt x="121" y="215"/>
                    <a:pt x="121" y="216"/>
                  </a:cubicBezTo>
                  <a:cubicBezTo>
                    <a:pt x="121" y="216"/>
                    <a:pt x="120" y="216"/>
                    <a:pt x="120" y="216"/>
                  </a:cubicBezTo>
                  <a:cubicBezTo>
                    <a:pt x="120" y="216"/>
                    <a:pt x="119" y="216"/>
                    <a:pt x="119" y="216"/>
                  </a:cubicBezTo>
                  <a:cubicBezTo>
                    <a:pt x="97" y="215"/>
                    <a:pt x="77" y="206"/>
                    <a:pt x="61" y="190"/>
                  </a:cubicBezTo>
                  <a:cubicBezTo>
                    <a:pt x="44" y="174"/>
                    <a:pt x="36" y="154"/>
                    <a:pt x="34" y="132"/>
                  </a:cubicBezTo>
                  <a:cubicBezTo>
                    <a:pt x="34" y="132"/>
                    <a:pt x="35" y="131"/>
                    <a:pt x="35" y="131"/>
                  </a:cubicBezTo>
                  <a:cubicBezTo>
                    <a:pt x="35" y="131"/>
                    <a:pt x="35" y="130"/>
                    <a:pt x="35" y="130"/>
                  </a:cubicBezTo>
                  <a:cubicBezTo>
                    <a:pt x="36" y="130"/>
                    <a:pt x="36" y="130"/>
                    <a:pt x="36" y="130"/>
                  </a:cubicBezTo>
                  <a:lnTo>
                    <a:pt x="89" y="130"/>
                  </a:lnTo>
                  <a:close/>
                  <a:moveTo>
                    <a:pt x="153" y="131"/>
                  </a:moveTo>
                  <a:cubicBezTo>
                    <a:pt x="153" y="132"/>
                    <a:pt x="153" y="132"/>
                    <a:pt x="153" y="132"/>
                  </a:cubicBezTo>
                  <a:cubicBezTo>
                    <a:pt x="152" y="138"/>
                    <a:pt x="149" y="143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1" y="151"/>
                    <a:pt x="136" y="154"/>
                    <a:pt x="131" y="155"/>
                  </a:cubicBezTo>
                  <a:cubicBezTo>
                    <a:pt x="130" y="155"/>
                    <a:pt x="130" y="155"/>
                    <a:pt x="130" y="155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29" y="154"/>
                    <a:pt x="128" y="153"/>
                    <a:pt x="128" y="153"/>
                  </a:cubicBezTo>
                  <a:cubicBezTo>
                    <a:pt x="128" y="141"/>
                    <a:pt x="128" y="141"/>
                    <a:pt x="128" y="141"/>
                  </a:cubicBezTo>
                  <a:cubicBezTo>
                    <a:pt x="128" y="140"/>
                    <a:pt x="129" y="140"/>
                    <a:pt x="129" y="140"/>
                  </a:cubicBezTo>
                  <a:cubicBezTo>
                    <a:pt x="129" y="139"/>
                    <a:pt x="129" y="139"/>
                    <a:pt x="130" y="139"/>
                  </a:cubicBezTo>
                  <a:cubicBezTo>
                    <a:pt x="131" y="138"/>
                    <a:pt x="133" y="137"/>
                    <a:pt x="134" y="136"/>
                  </a:cubicBezTo>
                  <a:cubicBezTo>
                    <a:pt x="136" y="134"/>
                    <a:pt x="137" y="133"/>
                    <a:pt x="138" y="131"/>
                  </a:cubicBezTo>
                  <a:cubicBezTo>
                    <a:pt x="138" y="131"/>
                    <a:pt x="138" y="131"/>
                    <a:pt x="138" y="130"/>
                  </a:cubicBezTo>
                  <a:cubicBezTo>
                    <a:pt x="139" y="130"/>
                    <a:pt x="139" y="130"/>
                    <a:pt x="139" y="130"/>
                  </a:cubicBezTo>
                  <a:cubicBezTo>
                    <a:pt x="151" y="130"/>
                    <a:pt x="151" y="130"/>
                    <a:pt x="151" y="130"/>
                  </a:cubicBezTo>
                  <a:cubicBezTo>
                    <a:pt x="152" y="130"/>
                    <a:pt x="152" y="130"/>
                    <a:pt x="152" y="130"/>
                  </a:cubicBezTo>
                  <a:cubicBezTo>
                    <a:pt x="153" y="131"/>
                    <a:pt x="153" y="131"/>
                    <a:pt x="153" y="131"/>
                  </a:cubicBezTo>
                  <a:close/>
                  <a:moveTo>
                    <a:pt x="132" y="120"/>
                  </a:moveTo>
                  <a:cubicBezTo>
                    <a:pt x="132" y="120"/>
                    <a:pt x="132" y="120"/>
                    <a:pt x="132" y="120"/>
                  </a:cubicBezTo>
                  <a:cubicBezTo>
                    <a:pt x="133" y="121"/>
                    <a:pt x="133" y="122"/>
                    <a:pt x="134" y="123"/>
                  </a:cubicBezTo>
                  <a:cubicBezTo>
                    <a:pt x="134" y="124"/>
                    <a:pt x="134" y="125"/>
                    <a:pt x="134" y="126"/>
                  </a:cubicBezTo>
                  <a:cubicBezTo>
                    <a:pt x="134" y="129"/>
                    <a:pt x="134" y="130"/>
                    <a:pt x="132" y="132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2" y="132"/>
                    <a:pt x="132" y="133"/>
                    <a:pt x="131" y="133"/>
                  </a:cubicBezTo>
                  <a:cubicBezTo>
                    <a:pt x="131" y="133"/>
                    <a:pt x="131" y="133"/>
                    <a:pt x="131" y="133"/>
                  </a:cubicBezTo>
                  <a:cubicBezTo>
                    <a:pt x="131" y="133"/>
                    <a:pt x="131" y="133"/>
                    <a:pt x="131" y="134"/>
                  </a:cubicBezTo>
                  <a:cubicBezTo>
                    <a:pt x="129" y="135"/>
                    <a:pt x="127" y="136"/>
                    <a:pt x="125" y="136"/>
                  </a:cubicBezTo>
                  <a:cubicBezTo>
                    <a:pt x="123" y="136"/>
                    <a:pt x="121" y="135"/>
                    <a:pt x="119" y="133"/>
                  </a:cubicBezTo>
                  <a:cubicBezTo>
                    <a:pt x="119" y="133"/>
                    <a:pt x="119" y="133"/>
                    <a:pt x="119" y="133"/>
                  </a:cubicBezTo>
                  <a:cubicBezTo>
                    <a:pt x="119" y="133"/>
                    <a:pt x="118" y="133"/>
                    <a:pt x="118" y="133"/>
                  </a:cubicBezTo>
                  <a:cubicBezTo>
                    <a:pt x="118" y="133"/>
                    <a:pt x="118" y="133"/>
                    <a:pt x="118" y="132"/>
                  </a:cubicBezTo>
                  <a:cubicBezTo>
                    <a:pt x="118" y="132"/>
                    <a:pt x="118" y="132"/>
                    <a:pt x="118" y="132"/>
                  </a:cubicBezTo>
                  <a:cubicBezTo>
                    <a:pt x="116" y="131"/>
                    <a:pt x="115" y="129"/>
                    <a:pt x="115" y="126"/>
                  </a:cubicBezTo>
                  <a:cubicBezTo>
                    <a:pt x="115" y="124"/>
                    <a:pt x="116" y="122"/>
                    <a:pt x="117" y="120"/>
                  </a:cubicBezTo>
                  <a:cubicBezTo>
                    <a:pt x="118" y="120"/>
                    <a:pt x="118" y="120"/>
                    <a:pt x="118" y="120"/>
                  </a:cubicBezTo>
                  <a:cubicBezTo>
                    <a:pt x="118" y="120"/>
                    <a:pt x="118" y="120"/>
                    <a:pt x="118" y="120"/>
                  </a:cubicBezTo>
                  <a:cubicBezTo>
                    <a:pt x="118" y="120"/>
                    <a:pt x="118" y="120"/>
                    <a:pt x="118" y="120"/>
                  </a:cubicBezTo>
                  <a:cubicBezTo>
                    <a:pt x="118" y="120"/>
                    <a:pt x="118" y="120"/>
                    <a:pt x="118" y="119"/>
                  </a:cubicBezTo>
                  <a:cubicBezTo>
                    <a:pt x="118" y="119"/>
                    <a:pt x="119" y="119"/>
                    <a:pt x="119" y="119"/>
                  </a:cubicBezTo>
                  <a:cubicBezTo>
                    <a:pt x="121" y="117"/>
                    <a:pt x="123" y="117"/>
                    <a:pt x="125" y="117"/>
                  </a:cubicBezTo>
                  <a:cubicBezTo>
                    <a:pt x="127" y="117"/>
                    <a:pt x="129" y="117"/>
                    <a:pt x="130" y="119"/>
                  </a:cubicBezTo>
                  <a:cubicBezTo>
                    <a:pt x="130" y="119"/>
                    <a:pt x="130" y="119"/>
                    <a:pt x="131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1" y="120"/>
                    <a:pt x="132" y="120"/>
                    <a:pt x="132" y="120"/>
                  </a:cubicBezTo>
                  <a:close/>
                </a:path>
              </a:pathLst>
            </a:custGeom>
            <a:solidFill>
              <a:srgbClr val="F79E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12" name="Freeform 950"/>
            <p:cNvSpPr>
              <a:spLocks noEditPoints="1" noChangeArrowheads="1"/>
            </p:cNvSpPr>
            <p:nvPr/>
          </p:nvSpPr>
          <p:spPr bwMode="auto">
            <a:xfrm>
              <a:off x="7727106" y="3500852"/>
              <a:ext cx="896814" cy="899339"/>
            </a:xfrm>
            <a:custGeom>
              <a:avLst/>
              <a:gdLst>
                <a:gd name="T0" fmla="*/ 70 w 183"/>
                <a:gd name="T1" fmla="*/ 2 h 183"/>
                <a:gd name="T2" fmla="*/ 74 w 183"/>
                <a:gd name="T3" fmla="*/ 25 h 183"/>
                <a:gd name="T4" fmla="*/ 57 w 183"/>
                <a:gd name="T5" fmla="*/ 32 h 183"/>
                <a:gd name="T6" fmla="*/ 54 w 183"/>
                <a:gd name="T7" fmla="*/ 32 h 183"/>
                <a:gd name="T8" fmla="*/ 32 w 183"/>
                <a:gd name="T9" fmla="*/ 22 h 183"/>
                <a:gd name="T10" fmla="*/ 45 w 183"/>
                <a:gd name="T11" fmla="*/ 40 h 183"/>
                <a:gd name="T12" fmla="*/ 36 w 183"/>
                <a:gd name="T13" fmla="*/ 52 h 183"/>
                <a:gd name="T14" fmla="*/ 29 w 183"/>
                <a:gd name="T15" fmla="*/ 62 h 183"/>
                <a:gd name="T16" fmla="*/ 8 w 183"/>
                <a:gd name="T17" fmla="*/ 54 h 183"/>
                <a:gd name="T18" fmla="*/ 24 w 183"/>
                <a:gd name="T19" fmla="*/ 73 h 183"/>
                <a:gd name="T20" fmla="*/ 25 w 183"/>
                <a:gd name="T21" fmla="*/ 75 h 183"/>
                <a:gd name="T22" fmla="*/ 23 w 183"/>
                <a:gd name="T23" fmla="*/ 97 h 183"/>
                <a:gd name="T24" fmla="*/ 0 w 183"/>
                <a:gd name="T25" fmla="*/ 101 h 183"/>
                <a:gd name="T26" fmla="*/ 24 w 183"/>
                <a:gd name="T27" fmla="*/ 109 h 183"/>
                <a:gd name="T28" fmla="*/ 26 w 183"/>
                <a:gd name="T29" fmla="*/ 110 h 183"/>
                <a:gd name="T30" fmla="*/ 33 w 183"/>
                <a:gd name="T31" fmla="*/ 128 h 183"/>
                <a:gd name="T32" fmla="*/ 15 w 183"/>
                <a:gd name="T33" fmla="*/ 142 h 183"/>
                <a:gd name="T34" fmla="*/ 39 w 183"/>
                <a:gd name="T35" fmla="*/ 138 h 183"/>
                <a:gd name="T36" fmla="*/ 42 w 183"/>
                <a:gd name="T37" fmla="*/ 139 h 183"/>
                <a:gd name="T38" fmla="*/ 61 w 183"/>
                <a:gd name="T39" fmla="*/ 153 h 183"/>
                <a:gd name="T40" fmla="*/ 62 w 183"/>
                <a:gd name="T41" fmla="*/ 155 h 183"/>
                <a:gd name="T42" fmla="*/ 65 w 183"/>
                <a:gd name="T43" fmla="*/ 180 h 183"/>
                <a:gd name="T44" fmla="*/ 74 w 183"/>
                <a:gd name="T45" fmla="*/ 159 h 183"/>
                <a:gd name="T46" fmla="*/ 78 w 183"/>
                <a:gd name="T47" fmla="*/ 159 h 183"/>
                <a:gd name="T48" fmla="*/ 97 w 183"/>
                <a:gd name="T49" fmla="*/ 161 h 183"/>
                <a:gd name="T50" fmla="*/ 101 w 183"/>
                <a:gd name="T51" fmla="*/ 183 h 183"/>
                <a:gd name="T52" fmla="*/ 109 w 183"/>
                <a:gd name="T53" fmla="*/ 160 h 183"/>
                <a:gd name="T54" fmla="*/ 110 w 183"/>
                <a:gd name="T55" fmla="*/ 158 h 183"/>
                <a:gd name="T56" fmla="*/ 128 w 183"/>
                <a:gd name="T57" fmla="*/ 151 h 183"/>
                <a:gd name="T58" fmla="*/ 142 w 183"/>
                <a:gd name="T59" fmla="*/ 168 h 183"/>
                <a:gd name="T60" fmla="*/ 138 w 183"/>
                <a:gd name="T61" fmla="*/ 145 h 183"/>
                <a:gd name="T62" fmla="*/ 139 w 183"/>
                <a:gd name="T63" fmla="*/ 142 h 183"/>
                <a:gd name="T64" fmla="*/ 154 w 183"/>
                <a:gd name="T65" fmla="*/ 123 h 183"/>
                <a:gd name="T66" fmla="*/ 156 w 183"/>
                <a:gd name="T67" fmla="*/ 122 h 183"/>
                <a:gd name="T68" fmla="*/ 179 w 183"/>
                <a:gd name="T69" fmla="*/ 118 h 183"/>
                <a:gd name="T70" fmla="*/ 159 w 183"/>
                <a:gd name="T71" fmla="*/ 110 h 183"/>
                <a:gd name="T72" fmla="*/ 161 w 183"/>
                <a:gd name="T73" fmla="*/ 88 h 183"/>
                <a:gd name="T74" fmla="*/ 163 w 183"/>
                <a:gd name="T75" fmla="*/ 86 h 183"/>
                <a:gd name="T76" fmla="*/ 181 w 183"/>
                <a:gd name="T77" fmla="*/ 71 h 183"/>
                <a:gd name="T78" fmla="*/ 159 w 183"/>
                <a:gd name="T79" fmla="*/ 74 h 183"/>
                <a:gd name="T80" fmla="*/ 151 w 183"/>
                <a:gd name="T81" fmla="*/ 56 h 183"/>
                <a:gd name="T82" fmla="*/ 152 w 183"/>
                <a:gd name="T83" fmla="*/ 53 h 183"/>
                <a:gd name="T84" fmla="*/ 161 w 183"/>
                <a:gd name="T85" fmla="*/ 32 h 183"/>
                <a:gd name="T86" fmla="*/ 143 w 183"/>
                <a:gd name="T87" fmla="*/ 45 h 183"/>
                <a:gd name="T88" fmla="*/ 132 w 183"/>
                <a:gd name="T89" fmla="*/ 36 h 183"/>
                <a:gd name="T90" fmla="*/ 122 w 183"/>
                <a:gd name="T91" fmla="*/ 29 h 183"/>
                <a:gd name="T92" fmla="*/ 129 w 183"/>
                <a:gd name="T93" fmla="*/ 8 h 183"/>
                <a:gd name="T94" fmla="*/ 111 w 183"/>
                <a:gd name="T95" fmla="*/ 23 h 183"/>
                <a:gd name="T96" fmla="*/ 109 w 183"/>
                <a:gd name="T97" fmla="*/ 25 h 183"/>
                <a:gd name="T98" fmla="*/ 86 w 183"/>
                <a:gd name="T99" fmla="*/ 23 h 183"/>
                <a:gd name="T100" fmla="*/ 82 w 183"/>
                <a:gd name="T101" fmla="*/ 0 h 183"/>
                <a:gd name="T102" fmla="*/ 104 w 183"/>
                <a:gd name="T103" fmla="*/ 90 h 183"/>
                <a:gd name="T104" fmla="*/ 102 w 183"/>
                <a:gd name="T105" fmla="*/ 98 h 183"/>
                <a:gd name="T106" fmla="*/ 94 w 183"/>
                <a:gd name="T107" fmla="*/ 103 h 183"/>
                <a:gd name="T108" fmla="*/ 86 w 183"/>
                <a:gd name="T109" fmla="*/ 101 h 183"/>
                <a:gd name="T110" fmla="*/ 81 w 183"/>
                <a:gd name="T111" fmla="*/ 93 h 183"/>
                <a:gd name="T112" fmla="*/ 83 w 183"/>
                <a:gd name="T113" fmla="*/ 85 h 183"/>
                <a:gd name="T114" fmla="*/ 90 w 183"/>
                <a:gd name="T115" fmla="*/ 8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3" h="183">
                  <a:moveTo>
                    <a:pt x="82" y="0"/>
                  </a:moveTo>
                  <a:cubicBezTo>
                    <a:pt x="70" y="2"/>
                    <a:pt x="70" y="2"/>
                    <a:pt x="70" y="2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74" y="24"/>
                    <a:pt x="74" y="24"/>
                    <a:pt x="74" y="25"/>
                  </a:cubicBezTo>
                  <a:cubicBezTo>
                    <a:pt x="73" y="25"/>
                    <a:pt x="73" y="25"/>
                    <a:pt x="73" y="26"/>
                  </a:cubicBezTo>
                  <a:cubicBezTo>
                    <a:pt x="67" y="27"/>
                    <a:pt x="62" y="29"/>
                    <a:pt x="57" y="32"/>
                  </a:cubicBezTo>
                  <a:cubicBezTo>
                    <a:pt x="56" y="33"/>
                    <a:pt x="56" y="33"/>
                    <a:pt x="55" y="33"/>
                  </a:cubicBezTo>
                  <a:cubicBezTo>
                    <a:pt x="55" y="33"/>
                    <a:pt x="54" y="32"/>
                    <a:pt x="54" y="32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9"/>
                    <a:pt x="45" y="40"/>
                    <a:pt x="45" y="40"/>
                  </a:cubicBezTo>
                  <a:cubicBezTo>
                    <a:pt x="45" y="41"/>
                    <a:pt x="45" y="41"/>
                    <a:pt x="45" y="42"/>
                  </a:cubicBezTo>
                  <a:cubicBezTo>
                    <a:pt x="42" y="44"/>
                    <a:pt x="39" y="48"/>
                    <a:pt x="36" y="52"/>
                  </a:cubicBezTo>
                  <a:cubicBezTo>
                    <a:pt x="34" y="54"/>
                    <a:pt x="32" y="58"/>
                    <a:pt x="30" y="61"/>
                  </a:cubicBezTo>
                  <a:cubicBezTo>
                    <a:pt x="30" y="61"/>
                    <a:pt x="30" y="62"/>
                    <a:pt x="29" y="62"/>
                  </a:cubicBezTo>
                  <a:cubicBezTo>
                    <a:pt x="29" y="62"/>
                    <a:pt x="28" y="62"/>
                    <a:pt x="28" y="62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4" y="65"/>
                    <a:pt x="4" y="65"/>
                    <a:pt x="4" y="65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73"/>
                    <a:pt x="25" y="73"/>
                    <a:pt x="25" y="73"/>
                  </a:cubicBezTo>
                  <a:cubicBezTo>
                    <a:pt x="25" y="74"/>
                    <a:pt x="25" y="74"/>
                    <a:pt x="25" y="75"/>
                  </a:cubicBezTo>
                  <a:cubicBezTo>
                    <a:pt x="23" y="82"/>
                    <a:pt x="23" y="88"/>
                    <a:pt x="23" y="95"/>
                  </a:cubicBezTo>
                  <a:cubicBezTo>
                    <a:pt x="23" y="96"/>
                    <a:pt x="23" y="96"/>
                    <a:pt x="23" y="97"/>
                  </a:cubicBezTo>
                  <a:cubicBezTo>
                    <a:pt x="23" y="97"/>
                    <a:pt x="22" y="97"/>
                    <a:pt x="22" y="97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2" y="112"/>
                    <a:pt x="2" y="112"/>
                    <a:pt x="2" y="112"/>
                  </a:cubicBezTo>
                  <a:cubicBezTo>
                    <a:pt x="24" y="109"/>
                    <a:pt x="24" y="109"/>
                    <a:pt x="24" y="109"/>
                  </a:cubicBezTo>
                  <a:cubicBezTo>
                    <a:pt x="24" y="109"/>
                    <a:pt x="25" y="109"/>
                    <a:pt x="25" y="109"/>
                  </a:cubicBezTo>
                  <a:cubicBezTo>
                    <a:pt x="25" y="109"/>
                    <a:pt x="26" y="110"/>
                    <a:pt x="26" y="110"/>
                  </a:cubicBezTo>
                  <a:cubicBezTo>
                    <a:pt x="27" y="116"/>
                    <a:pt x="30" y="121"/>
                    <a:pt x="33" y="127"/>
                  </a:cubicBezTo>
                  <a:cubicBezTo>
                    <a:pt x="33" y="127"/>
                    <a:pt x="33" y="127"/>
                    <a:pt x="33" y="128"/>
                  </a:cubicBezTo>
                  <a:cubicBezTo>
                    <a:pt x="33" y="129"/>
                    <a:pt x="33" y="129"/>
                    <a:pt x="32" y="129"/>
                  </a:cubicBezTo>
                  <a:cubicBezTo>
                    <a:pt x="15" y="142"/>
                    <a:pt x="15" y="142"/>
                    <a:pt x="15" y="142"/>
                  </a:cubicBezTo>
                  <a:cubicBezTo>
                    <a:pt x="22" y="151"/>
                    <a:pt x="22" y="151"/>
                    <a:pt x="22" y="151"/>
                  </a:cubicBezTo>
                  <a:cubicBezTo>
                    <a:pt x="39" y="138"/>
                    <a:pt x="39" y="138"/>
                    <a:pt x="39" y="138"/>
                  </a:cubicBezTo>
                  <a:cubicBezTo>
                    <a:pt x="40" y="138"/>
                    <a:pt x="40" y="138"/>
                    <a:pt x="41" y="138"/>
                  </a:cubicBezTo>
                  <a:cubicBezTo>
                    <a:pt x="41" y="138"/>
                    <a:pt x="42" y="138"/>
                    <a:pt x="42" y="139"/>
                  </a:cubicBezTo>
                  <a:cubicBezTo>
                    <a:pt x="45" y="142"/>
                    <a:pt x="48" y="145"/>
                    <a:pt x="52" y="147"/>
                  </a:cubicBezTo>
                  <a:cubicBezTo>
                    <a:pt x="55" y="149"/>
                    <a:pt x="58" y="151"/>
                    <a:pt x="61" y="153"/>
                  </a:cubicBezTo>
                  <a:cubicBezTo>
                    <a:pt x="62" y="153"/>
                    <a:pt x="62" y="154"/>
                    <a:pt x="62" y="154"/>
                  </a:cubicBezTo>
                  <a:cubicBezTo>
                    <a:pt x="62" y="154"/>
                    <a:pt x="62" y="155"/>
                    <a:pt x="62" y="155"/>
                  </a:cubicBezTo>
                  <a:cubicBezTo>
                    <a:pt x="55" y="175"/>
                    <a:pt x="55" y="175"/>
                    <a:pt x="55" y="175"/>
                  </a:cubicBezTo>
                  <a:cubicBezTo>
                    <a:pt x="65" y="180"/>
                    <a:pt x="65" y="180"/>
                    <a:pt x="65" y="180"/>
                  </a:cubicBezTo>
                  <a:cubicBezTo>
                    <a:pt x="73" y="160"/>
                    <a:pt x="73" y="160"/>
                    <a:pt x="73" y="160"/>
                  </a:cubicBezTo>
                  <a:cubicBezTo>
                    <a:pt x="73" y="159"/>
                    <a:pt x="73" y="159"/>
                    <a:pt x="74" y="159"/>
                  </a:cubicBezTo>
                  <a:cubicBezTo>
                    <a:pt x="74" y="158"/>
                    <a:pt x="75" y="158"/>
                    <a:pt x="75" y="158"/>
                  </a:cubicBezTo>
                  <a:cubicBezTo>
                    <a:pt x="76" y="159"/>
                    <a:pt x="77" y="159"/>
                    <a:pt x="78" y="159"/>
                  </a:cubicBezTo>
                  <a:cubicBezTo>
                    <a:pt x="84" y="160"/>
                    <a:pt x="90" y="161"/>
                    <a:pt x="95" y="160"/>
                  </a:cubicBezTo>
                  <a:cubicBezTo>
                    <a:pt x="96" y="160"/>
                    <a:pt x="96" y="160"/>
                    <a:pt x="97" y="161"/>
                  </a:cubicBezTo>
                  <a:cubicBezTo>
                    <a:pt x="97" y="161"/>
                    <a:pt x="97" y="161"/>
                    <a:pt x="97" y="162"/>
                  </a:cubicBezTo>
                  <a:cubicBezTo>
                    <a:pt x="101" y="183"/>
                    <a:pt x="101" y="183"/>
                    <a:pt x="101" y="183"/>
                  </a:cubicBezTo>
                  <a:cubicBezTo>
                    <a:pt x="112" y="181"/>
                    <a:pt x="112" y="181"/>
                    <a:pt x="112" y="181"/>
                  </a:cubicBezTo>
                  <a:cubicBezTo>
                    <a:pt x="109" y="160"/>
                    <a:pt x="109" y="160"/>
                    <a:pt x="109" y="160"/>
                  </a:cubicBezTo>
                  <a:cubicBezTo>
                    <a:pt x="109" y="160"/>
                    <a:pt x="109" y="159"/>
                    <a:pt x="109" y="159"/>
                  </a:cubicBezTo>
                  <a:cubicBezTo>
                    <a:pt x="109" y="158"/>
                    <a:pt x="110" y="158"/>
                    <a:pt x="110" y="158"/>
                  </a:cubicBezTo>
                  <a:cubicBezTo>
                    <a:pt x="116" y="156"/>
                    <a:pt x="122" y="154"/>
                    <a:pt x="127" y="151"/>
                  </a:cubicBezTo>
                  <a:cubicBezTo>
                    <a:pt x="127" y="151"/>
                    <a:pt x="128" y="151"/>
                    <a:pt x="128" y="151"/>
                  </a:cubicBezTo>
                  <a:cubicBezTo>
                    <a:pt x="129" y="151"/>
                    <a:pt x="129" y="151"/>
                    <a:pt x="129" y="152"/>
                  </a:cubicBezTo>
                  <a:cubicBezTo>
                    <a:pt x="142" y="168"/>
                    <a:pt x="142" y="168"/>
                    <a:pt x="142" y="168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38" y="145"/>
                    <a:pt x="138" y="145"/>
                    <a:pt x="138" y="145"/>
                  </a:cubicBezTo>
                  <a:cubicBezTo>
                    <a:pt x="138" y="144"/>
                    <a:pt x="138" y="144"/>
                    <a:pt x="138" y="143"/>
                  </a:cubicBezTo>
                  <a:cubicBezTo>
                    <a:pt x="138" y="143"/>
                    <a:pt x="138" y="142"/>
                    <a:pt x="139" y="142"/>
                  </a:cubicBezTo>
                  <a:cubicBezTo>
                    <a:pt x="142" y="139"/>
                    <a:pt x="145" y="135"/>
                    <a:pt x="148" y="131"/>
                  </a:cubicBezTo>
                  <a:cubicBezTo>
                    <a:pt x="150" y="129"/>
                    <a:pt x="152" y="126"/>
                    <a:pt x="154" y="123"/>
                  </a:cubicBezTo>
                  <a:cubicBezTo>
                    <a:pt x="154" y="122"/>
                    <a:pt x="154" y="122"/>
                    <a:pt x="155" y="122"/>
                  </a:cubicBezTo>
                  <a:cubicBezTo>
                    <a:pt x="155" y="122"/>
                    <a:pt x="155" y="122"/>
                    <a:pt x="156" y="122"/>
                  </a:cubicBezTo>
                  <a:cubicBezTo>
                    <a:pt x="175" y="129"/>
                    <a:pt x="175" y="129"/>
                    <a:pt x="175" y="129"/>
                  </a:cubicBezTo>
                  <a:cubicBezTo>
                    <a:pt x="179" y="118"/>
                    <a:pt x="179" y="118"/>
                    <a:pt x="179" y="118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1"/>
                    <a:pt x="159" y="111"/>
                    <a:pt x="159" y="110"/>
                  </a:cubicBezTo>
                  <a:cubicBezTo>
                    <a:pt x="159" y="110"/>
                    <a:pt x="159" y="109"/>
                    <a:pt x="159" y="109"/>
                  </a:cubicBezTo>
                  <a:cubicBezTo>
                    <a:pt x="161" y="102"/>
                    <a:pt x="161" y="95"/>
                    <a:pt x="161" y="88"/>
                  </a:cubicBezTo>
                  <a:cubicBezTo>
                    <a:pt x="161" y="87"/>
                    <a:pt x="161" y="87"/>
                    <a:pt x="161" y="86"/>
                  </a:cubicBezTo>
                  <a:cubicBezTo>
                    <a:pt x="162" y="86"/>
                    <a:pt x="162" y="86"/>
                    <a:pt x="163" y="86"/>
                  </a:cubicBezTo>
                  <a:cubicBezTo>
                    <a:pt x="183" y="82"/>
                    <a:pt x="183" y="82"/>
                    <a:pt x="183" y="82"/>
                  </a:cubicBezTo>
                  <a:cubicBezTo>
                    <a:pt x="181" y="71"/>
                    <a:pt x="181" y="71"/>
                    <a:pt x="181" y="71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0" y="74"/>
                    <a:pt x="160" y="74"/>
                    <a:pt x="159" y="74"/>
                  </a:cubicBezTo>
                  <a:cubicBezTo>
                    <a:pt x="159" y="74"/>
                    <a:pt x="159" y="73"/>
                    <a:pt x="158" y="73"/>
                  </a:cubicBezTo>
                  <a:cubicBezTo>
                    <a:pt x="157" y="67"/>
                    <a:pt x="155" y="61"/>
                    <a:pt x="151" y="56"/>
                  </a:cubicBezTo>
                  <a:cubicBezTo>
                    <a:pt x="151" y="55"/>
                    <a:pt x="151" y="55"/>
                    <a:pt x="151" y="54"/>
                  </a:cubicBezTo>
                  <a:cubicBezTo>
                    <a:pt x="151" y="54"/>
                    <a:pt x="152" y="54"/>
                    <a:pt x="152" y="53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5"/>
                    <a:pt x="144" y="45"/>
                    <a:pt x="143" y="45"/>
                  </a:cubicBezTo>
                  <a:cubicBezTo>
                    <a:pt x="143" y="45"/>
                    <a:pt x="142" y="44"/>
                    <a:pt x="142" y="44"/>
                  </a:cubicBezTo>
                  <a:cubicBezTo>
                    <a:pt x="139" y="41"/>
                    <a:pt x="136" y="38"/>
                    <a:pt x="132" y="36"/>
                  </a:cubicBezTo>
                  <a:cubicBezTo>
                    <a:pt x="129" y="33"/>
                    <a:pt x="126" y="31"/>
                    <a:pt x="123" y="30"/>
                  </a:cubicBezTo>
                  <a:cubicBezTo>
                    <a:pt x="122" y="30"/>
                    <a:pt x="122" y="29"/>
                    <a:pt x="122" y="29"/>
                  </a:cubicBezTo>
                  <a:cubicBezTo>
                    <a:pt x="122" y="28"/>
                    <a:pt x="122" y="28"/>
                    <a:pt x="122" y="27"/>
                  </a:cubicBezTo>
                  <a:cubicBezTo>
                    <a:pt x="129" y="8"/>
                    <a:pt x="129" y="8"/>
                    <a:pt x="129" y="8"/>
                  </a:cubicBezTo>
                  <a:cubicBezTo>
                    <a:pt x="118" y="4"/>
                    <a:pt x="118" y="4"/>
                    <a:pt x="118" y="4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4"/>
                    <a:pt x="111" y="24"/>
                    <a:pt x="110" y="24"/>
                  </a:cubicBezTo>
                  <a:cubicBezTo>
                    <a:pt x="110" y="25"/>
                    <a:pt x="109" y="25"/>
                    <a:pt x="109" y="25"/>
                  </a:cubicBezTo>
                  <a:cubicBezTo>
                    <a:pt x="102" y="23"/>
                    <a:pt x="95" y="22"/>
                    <a:pt x="88" y="23"/>
                  </a:cubicBezTo>
                  <a:cubicBezTo>
                    <a:pt x="87" y="23"/>
                    <a:pt x="87" y="23"/>
                    <a:pt x="86" y="23"/>
                  </a:cubicBezTo>
                  <a:cubicBezTo>
                    <a:pt x="86" y="22"/>
                    <a:pt x="86" y="22"/>
                    <a:pt x="85" y="21"/>
                  </a:cubicBezTo>
                  <a:lnTo>
                    <a:pt x="82" y="0"/>
                  </a:lnTo>
                  <a:close/>
                  <a:moveTo>
                    <a:pt x="99" y="82"/>
                  </a:moveTo>
                  <a:cubicBezTo>
                    <a:pt x="102" y="84"/>
                    <a:pt x="103" y="86"/>
                    <a:pt x="104" y="90"/>
                  </a:cubicBezTo>
                  <a:cubicBezTo>
                    <a:pt x="104" y="93"/>
                    <a:pt x="104" y="96"/>
                    <a:pt x="101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0" y="101"/>
                    <a:pt x="97" y="102"/>
                    <a:pt x="94" y="103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1" y="103"/>
                    <a:pt x="88" y="103"/>
                    <a:pt x="86" y="101"/>
                  </a:cubicBezTo>
                  <a:cubicBezTo>
                    <a:pt x="83" y="99"/>
                    <a:pt x="82" y="96"/>
                    <a:pt x="81" y="93"/>
                  </a:cubicBezTo>
                  <a:cubicBezTo>
                    <a:pt x="81" y="93"/>
                    <a:pt x="81" y="93"/>
                    <a:pt x="81" y="93"/>
                  </a:cubicBezTo>
                  <a:cubicBezTo>
                    <a:pt x="80" y="90"/>
                    <a:pt x="81" y="87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5" y="82"/>
                    <a:pt x="87" y="81"/>
                    <a:pt x="90" y="80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4" y="79"/>
                    <a:pt x="96" y="80"/>
                    <a:pt x="99" y="82"/>
                  </a:cubicBezTo>
                  <a:close/>
                </a:path>
              </a:pathLst>
            </a:custGeom>
            <a:solidFill>
              <a:srgbClr val="D94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13" name="Freeform 953"/>
            <p:cNvSpPr>
              <a:spLocks noEditPoints="1" noChangeArrowheads="1"/>
            </p:cNvSpPr>
            <p:nvPr/>
          </p:nvSpPr>
          <p:spPr bwMode="auto">
            <a:xfrm>
              <a:off x="6251174" y="3840091"/>
              <a:ext cx="1780921" cy="1779242"/>
            </a:xfrm>
            <a:custGeom>
              <a:avLst/>
              <a:gdLst>
                <a:gd name="T0" fmla="*/ 30 w 363"/>
                <a:gd name="T1" fmla="*/ 124 h 362"/>
                <a:gd name="T2" fmla="*/ 22 w 363"/>
                <a:gd name="T3" fmla="*/ 164 h 362"/>
                <a:gd name="T4" fmla="*/ 21 w 363"/>
                <a:gd name="T5" fmla="*/ 187 h 362"/>
                <a:gd name="T6" fmla="*/ 3 w 363"/>
                <a:gd name="T7" fmla="*/ 213 h 362"/>
                <a:gd name="T8" fmla="*/ 35 w 363"/>
                <a:gd name="T9" fmla="*/ 248 h 362"/>
                <a:gd name="T10" fmla="*/ 46 w 363"/>
                <a:gd name="T11" fmla="*/ 268 h 362"/>
                <a:gd name="T12" fmla="*/ 74 w 363"/>
                <a:gd name="T13" fmla="*/ 303 h 362"/>
                <a:gd name="T14" fmla="*/ 78 w 363"/>
                <a:gd name="T15" fmla="*/ 329 h 362"/>
                <a:gd name="T16" fmla="*/ 125 w 363"/>
                <a:gd name="T17" fmla="*/ 333 h 362"/>
                <a:gd name="T18" fmla="*/ 147 w 363"/>
                <a:gd name="T19" fmla="*/ 339 h 362"/>
                <a:gd name="T20" fmla="*/ 192 w 363"/>
                <a:gd name="T21" fmla="*/ 344 h 362"/>
                <a:gd name="T22" fmla="*/ 214 w 363"/>
                <a:gd name="T23" fmla="*/ 360 h 362"/>
                <a:gd name="T24" fmla="*/ 249 w 363"/>
                <a:gd name="T25" fmla="*/ 328 h 362"/>
                <a:gd name="T26" fmla="*/ 269 w 363"/>
                <a:gd name="T27" fmla="*/ 317 h 362"/>
                <a:gd name="T28" fmla="*/ 300 w 363"/>
                <a:gd name="T29" fmla="*/ 293 h 362"/>
                <a:gd name="T30" fmla="*/ 330 w 363"/>
                <a:gd name="T31" fmla="*/ 285 h 362"/>
                <a:gd name="T32" fmla="*/ 333 w 363"/>
                <a:gd name="T33" fmla="*/ 237 h 362"/>
                <a:gd name="T34" fmla="*/ 339 w 363"/>
                <a:gd name="T35" fmla="*/ 215 h 362"/>
                <a:gd name="T36" fmla="*/ 344 w 363"/>
                <a:gd name="T37" fmla="*/ 176 h 362"/>
                <a:gd name="T38" fmla="*/ 341 w 363"/>
                <a:gd name="T39" fmla="*/ 155 h 362"/>
                <a:gd name="T40" fmla="*/ 335 w 363"/>
                <a:gd name="T41" fmla="*/ 132 h 362"/>
                <a:gd name="T42" fmla="*/ 320 w 363"/>
                <a:gd name="T43" fmla="*/ 95 h 362"/>
                <a:gd name="T44" fmla="*/ 317 w 363"/>
                <a:gd name="T45" fmla="*/ 60 h 362"/>
                <a:gd name="T46" fmla="*/ 275 w 363"/>
                <a:gd name="T47" fmla="*/ 50 h 362"/>
                <a:gd name="T48" fmla="*/ 256 w 363"/>
                <a:gd name="T49" fmla="*/ 39 h 362"/>
                <a:gd name="T50" fmla="*/ 218 w 363"/>
                <a:gd name="T51" fmla="*/ 23 h 362"/>
                <a:gd name="T52" fmla="*/ 192 w 363"/>
                <a:gd name="T53" fmla="*/ 20 h 362"/>
                <a:gd name="T54" fmla="*/ 161 w 363"/>
                <a:gd name="T55" fmla="*/ 22 h 362"/>
                <a:gd name="T56" fmla="*/ 130 w 363"/>
                <a:gd name="T57" fmla="*/ 7 h 362"/>
                <a:gd name="T58" fmla="*/ 115 w 363"/>
                <a:gd name="T59" fmla="*/ 34 h 362"/>
                <a:gd name="T60" fmla="*/ 82 w 363"/>
                <a:gd name="T61" fmla="*/ 56 h 362"/>
                <a:gd name="T62" fmla="*/ 65 w 363"/>
                <a:gd name="T63" fmla="*/ 71 h 362"/>
                <a:gd name="T64" fmla="*/ 23 w 363"/>
                <a:gd name="T65" fmla="*/ 94 h 362"/>
                <a:gd name="T66" fmla="*/ 173 w 363"/>
                <a:gd name="T67" fmla="*/ 33 h 362"/>
                <a:gd name="T68" fmla="*/ 140 w 363"/>
                <a:gd name="T69" fmla="*/ 140 h 362"/>
                <a:gd name="T70" fmla="*/ 33 w 363"/>
                <a:gd name="T71" fmla="*/ 173 h 362"/>
                <a:gd name="T72" fmla="*/ 123 w 363"/>
                <a:gd name="T73" fmla="*/ 189 h 362"/>
                <a:gd name="T74" fmla="*/ 174 w 363"/>
                <a:gd name="T75" fmla="*/ 329 h 362"/>
                <a:gd name="T76" fmla="*/ 243 w 363"/>
                <a:gd name="T77" fmla="*/ 174 h 362"/>
                <a:gd name="T78" fmla="*/ 189 w 363"/>
                <a:gd name="T79" fmla="*/ 121 h 362"/>
                <a:gd name="T80" fmla="*/ 331 w 363"/>
                <a:gd name="T81" fmla="*/ 172 h 362"/>
                <a:gd name="T82" fmla="*/ 228 w 363"/>
                <a:gd name="T83" fmla="*/ 173 h 362"/>
                <a:gd name="T84" fmla="*/ 199 w 363"/>
                <a:gd name="T85" fmla="*/ 165 h 362"/>
                <a:gd name="T86" fmla="*/ 191 w 363"/>
                <a:gd name="T87" fmla="*/ 136 h 362"/>
                <a:gd name="T88" fmla="*/ 174 w 363"/>
                <a:gd name="T89" fmla="*/ 136 h 362"/>
                <a:gd name="T90" fmla="*/ 160 w 363"/>
                <a:gd name="T91" fmla="*/ 173 h 362"/>
                <a:gd name="T92" fmla="*/ 136 w 363"/>
                <a:gd name="T93" fmla="*/ 172 h 362"/>
                <a:gd name="T94" fmla="*/ 191 w 363"/>
                <a:gd name="T95" fmla="*/ 171 h 362"/>
                <a:gd name="T96" fmla="*/ 193 w 363"/>
                <a:gd name="T97" fmla="*/ 191 h 362"/>
                <a:gd name="T98" fmla="*/ 173 w 363"/>
                <a:gd name="T99" fmla="*/ 193 h 362"/>
                <a:gd name="T100" fmla="*/ 171 w 363"/>
                <a:gd name="T101" fmla="*/ 173 h 362"/>
                <a:gd name="T102" fmla="*/ 206 w 363"/>
                <a:gd name="T103" fmla="*/ 189 h 362"/>
                <a:gd name="T104" fmla="*/ 192 w 363"/>
                <a:gd name="T105" fmla="*/ 228 h 362"/>
                <a:gd name="T106" fmla="*/ 191 w 363"/>
                <a:gd name="T107" fmla="*/ 204 h 362"/>
                <a:gd name="T108" fmla="*/ 173 w 363"/>
                <a:gd name="T109" fmla="*/ 228 h 362"/>
                <a:gd name="T110" fmla="*/ 138 w 363"/>
                <a:gd name="T111" fmla="*/ 189 h 362"/>
                <a:gd name="T112" fmla="*/ 174 w 363"/>
                <a:gd name="T113" fmla="*/ 205 h 362"/>
                <a:gd name="T114" fmla="*/ 241 w 363"/>
                <a:gd name="T115" fmla="*/ 189 h 362"/>
                <a:gd name="T116" fmla="*/ 288 w 363"/>
                <a:gd name="T117" fmla="*/ 288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63" h="362">
                  <a:moveTo>
                    <a:pt x="39" y="104"/>
                  </a:moveTo>
                  <a:cubicBezTo>
                    <a:pt x="39" y="105"/>
                    <a:pt x="39" y="105"/>
                    <a:pt x="40" y="106"/>
                  </a:cubicBezTo>
                  <a:cubicBezTo>
                    <a:pt x="40" y="106"/>
                    <a:pt x="40" y="107"/>
                    <a:pt x="39" y="107"/>
                  </a:cubicBezTo>
                  <a:cubicBezTo>
                    <a:pt x="37" y="112"/>
                    <a:pt x="34" y="117"/>
                    <a:pt x="32" y="123"/>
                  </a:cubicBezTo>
                  <a:cubicBezTo>
                    <a:pt x="32" y="124"/>
                    <a:pt x="32" y="124"/>
                    <a:pt x="31" y="124"/>
                  </a:cubicBezTo>
                  <a:cubicBezTo>
                    <a:pt x="31" y="124"/>
                    <a:pt x="30" y="124"/>
                    <a:pt x="30" y="124"/>
                  </a:cubicBezTo>
                  <a:cubicBezTo>
                    <a:pt x="12" y="119"/>
                    <a:pt x="12" y="119"/>
                    <a:pt x="12" y="119"/>
                  </a:cubicBezTo>
                  <a:cubicBezTo>
                    <a:pt x="6" y="138"/>
                    <a:pt x="6" y="138"/>
                    <a:pt x="6" y="138"/>
                  </a:cubicBezTo>
                  <a:cubicBezTo>
                    <a:pt x="24" y="144"/>
                    <a:pt x="24" y="144"/>
                    <a:pt x="24" y="144"/>
                  </a:cubicBezTo>
                  <a:cubicBezTo>
                    <a:pt x="24" y="144"/>
                    <a:pt x="25" y="144"/>
                    <a:pt x="25" y="145"/>
                  </a:cubicBezTo>
                  <a:cubicBezTo>
                    <a:pt x="25" y="145"/>
                    <a:pt x="25" y="146"/>
                    <a:pt x="25" y="146"/>
                  </a:cubicBezTo>
                  <a:cubicBezTo>
                    <a:pt x="24" y="152"/>
                    <a:pt x="23" y="158"/>
                    <a:pt x="22" y="164"/>
                  </a:cubicBezTo>
                  <a:cubicBezTo>
                    <a:pt x="22" y="164"/>
                    <a:pt x="22" y="165"/>
                    <a:pt x="22" y="165"/>
                  </a:cubicBezTo>
                  <a:cubicBezTo>
                    <a:pt x="21" y="165"/>
                    <a:pt x="21" y="166"/>
                    <a:pt x="20" y="166"/>
                  </a:cubicBezTo>
                  <a:cubicBezTo>
                    <a:pt x="1" y="165"/>
                    <a:pt x="1" y="165"/>
                    <a:pt x="1" y="165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20" y="186"/>
                    <a:pt x="20" y="186"/>
                    <a:pt x="20" y="186"/>
                  </a:cubicBezTo>
                  <a:cubicBezTo>
                    <a:pt x="20" y="186"/>
                    <a:pt x="21" y="186"/>
                    <a:pt x="21" y="187"/>
                  </a:cubicBezTo>
                  <a:cubicBezTo>
                    <a:pt x="21" y="187"/>
                    <a:pt x="22" y="187"/>
                    <a:pt x="22" y="188"/>
                  </a:cubicBezTo>
                  <a:cubicBezTo>
                    <a:pt x="22" y="189"/>
                    <a:pt x="22" y="190"/>
                    <a:pt x="22" y="191"/>
                  </a:cubicBezTo>
                  <a:cubicBezTo>
                    <a:pt x="22" y="196"/>
                    <a:pt x="23" y="201"/>
                    <a:pt x="23" y="206"/>
                  </a:cubicBezTo>
                  <a:cubicBezTo>
                    <a:pt x="23" y="206"/>
                    <a:pt x="23" y="207"/>
                    <a:pt x="23" y="207"/>
                  </a:cubicBezTo>
                  <a:cubicBezTo>
                    <a:pt x="23" y="208"/>
                    <a:pt x="22" y="208"/>
                    <a:pt x="22" y="208"/>
                  </a:cubicBezTo>
                  <a:cubicBezTo>
                    <a:pt x="3" y="213"/>
                    <a:pt x="3" y="213"/>
                    <a:pt x="3" y="213"/>
                  </a:cubicBezTo>
                  <a:cubicBezTo>
                    <a:pt x="8" y="232"/>
                    <a:pt x="8" y="232"/>
                    <a:pt x="8" y="232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7" y="228"/>
                    <a:pt x="27" y="228"/>
                    <a:pt x="27" y="228"/>
                  </a:cubicBezTo>
                  <a:cubicBezTo>
                    <a:pt x="28" y="229"/>
                    <a:pt x="28" y="229"/>
                    <a:pt x="28" y="230"/>
                  </a:cubicBezTo>
                  <a:cubicBezTo>
                    <a:pt x="30" y="235"/>
                    <a:pt x="32" y="241"/>
                    <a:pt x="35" y="246"/>
                  </a:cubicBezTo>
                  <a:cubicBezTo>
                    <a:pt x="35" y="247"/>
                    <a:pt x="35" y="247"/>
                    <a:pt x="35" y="248"/>
                  </a:cubicBezTo>
                  <a:cubicBezTo>
                    <a:pt x="34" y="248"/>
                    <a:pt x="34" y="249"/>
                    <a:pt x="34" y="249"/>
                  </a:cubicBezTo>
                  <a:cubicBezTo>
                    <a:pt x="18" y="257"/>
                    <a:pt x="18" y="257"/>
                    <a:pt x="18" y="257"/>
                  </a:cubicBezTo>
                  <a:cubicBezTo>
                    <a:pt x="27" y="276"/>
                    <a:pt x="27" y="276"/>
                    <a:pt x="27" y="276"/>
                  </a:cubicBezTo>
                  <a:cubicBezTo>
                    <a:pt x="43" y="267"/>
                    <a:pt x="43" y="267"/>
                    <a:pt x="43" y="267"/>
                  </a:cubicBezTo>
                  <a:cubicBezTo>
                    <a:pt x="44" y="267"/>
                    <a:pt x="44" y="267"/>
                    <a:pt x="45" y="267"/>
                  </a:cubicBezTo>
                  <a:cubicBezTo>
                    <a:pt x="45" y="267"/>
                    <a:pt x="46" y="267"/>
                    <a:pt x="46" y="268"/>
                  </a:cubicBezTo>
                  <a:cubicBezTo>
                    <a:pt x="50" y="274"/>
                    <a:pt x="55" y="280"/>
                    <a:pt x="60" y="286"/>
                  </a:cubicBezTo>
                  <a:cubicBezTo>
                    <a:pt x="60" y="286"/>
                    <a:pt x="60" y="287"/>
                    <a:pt x="60" y="287"/>
                  </a:cubicBezTo>
                  <a:cubicBezTo>
                    <a:pt x="60" y="288"/>
                    <a:pt x="60" y="288"/>
                    <a:pt x="60" y="289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61" y="316"/>
                    <a:pt x="61" y="316"/>
                    <a:pt x="61" y="316"/>
                  </a:cubicBezTo>
                  <a:cubicBezTo>
                    <a:pt x="74" y="303"/>
                    <a:pt x="74" y="303"/>
                    <a:pt x="74" y="303"/>
                  </a:cubicBezTo>
                  <a:cubicBezTo>
                    <a:pt x="74" y="303"/>
                    <a:pt x="75" y="302"/>
                    <a:pt x="75" y="302"/>
                  </a:cubicBezTo>
                  <a:cubicBezTo>
                    <a:pt x="76" y="302"/>
                    <a:pt x="76" y="303"/>
                    <a:pt x="77" y="303"/>
                  </a:cubicBezTo>
                  <a:cubicBezTo>
                    <a:pt x="80" y="306"/>
                    <a:pt x="84" y="308"/>
                    <a:pt x="87" y="311"/>
                  </a:cubicBezTo>
                  <a:cubicBezTo>
                    <a:pt x="88" y="312"/>
                    <a:pt x="88" y="312"/>
                    <a:pt x="88" y="313"/>
                  </a:cubicBezTo>
                  <a:cubicBezTo>
                    <a:pt x="88" y="313"/>
                    <a:pt x="88" y="313"/>
                    <a:pt x="88" y="314"/>
                  </a:cubicBezTo>
                  <a:cubicBezTo>
                    <a:pt x="78" y="329"/>
                    <a:pt x="78" y="329"/>
                    <a:pt x="78" y="329"/>
                  </a:cubicBezTo>
                  <a:cubicBezTo>
                    <a:pt x="95" y="340"/>
                    <a:pt x="95" y="340"/>
                    <a:pt x="95" y="340"/>
                  </a:cubicBezTo>
                  <a:cubicBezTo>
                    <a:pt x="105" y="325"/>
                    <a:pt x="105" y="325"/>
                    <a:pt x="105" y="325"/>
                  </a:cubicBezTo>
                  <a:cubicBezTo>
                    <a:pt x="105" y="324"/>
                    <a:pt x="106" y="324"/>
                    <a:pt x="106" y="324"/>
                  </a:cubicBezTo>
                  <a:cubicBezTo>
                    <a:pt x="107" y="324"/>
                    <a:pt x="107" y="324"/>
                    <a:pt x="108" y="324"/>
                  </a:cubicBezTo>
                  <a:cubicBezTo>
                    <a:pt x="113" y="327"/>
                    <a:pt x="118" y="329"/>
                    <a:pt x="124" y="332"/>
                  </a:cubicBezTo>
                  <a:cubicBezTo>
                    <a:pt x="124" y="332"/>
                    <a:pt x="125" y="332"/>
                    <a:pt x="125" y="333"/>
                  </a:cubicBezTo>
                  <a:cubicBezTo>
                    <a:pt x="125" y="333"/>
                    <a:pt x="125" y="334"/>
                    <a:pt x="125" y="334"/>
                  </a:cubicBezTo>
                  <a:cubicBezTo>
                    <a:pt x="120" y="351"/>
                    <a:pt x="120" y="351"/>
                    <a:pt x="120" y="351"/>
                  </a:cubicBezTo>
                  <a:cubicBezTo>
                    <a:pt x="140" y="357"/>
                    <a:pt x="140" y="357"/>
                    <a:pt x="140" y="357"/>
                  </a:cubicBezTo>
                  <a:cubicBezTo>
                    <a:pt x="145" y="340"/>
                    <a:pt x="145" y="340"/>
                    <a:pt x="145" y="340"/>
                  </a:cubicBezTo>
                  <a:cubicBezTo>
                    <a:pt x="145" y="339"/>
                    <a:pt x="145" y="339"/>
                    <a:pt x="146" y="339"/>
                  </a:cubicBezTo>
                  <a:cubicBezTo>
                    <a:pt x="146" y="338"/>
                    <a:pt x="147" y="338"/>
                    <a:pt x="147" y="339"/>
                  </a:cubicBezTo>
                  <a:cubicBezTo>
                    <a:pt x="154" y="340"/>
                    <a:pt x="162" y="341"/>
                    <a:pt x="170" y="342"/>
                  </a:cubicBezTo>
                  <a:cubicBezTo>
                    <a:pt x="170" y="342"/>
                    <a:pt x="171" y="342"/>
                    <a:pt x="171" y="342"/>
                  </a:cubicBezTo>
                  <a:cubicBezTo>
                    <a:pt x="171" y="343"/>
                    <a:pt x="171" y="343"/>
                    <a:pt x="171" y="344"/>
                  </a:cubicBezTo>
                  <a:cubicBezTo>
                    <a:pt x="171" y="362"/>
                    <a:pt x="171" y="362"/>
                    <a:pt x="171" y="362"/>
                  </a:cubicBezTo>
                  <a:cubicBezTo>
                    <a:pt x="192" y="362"/>
                    <a:pt x="192" y="362"/>
                    <a:pt x="192" y="362"/>
                  </a:cubicBezTo>
                  <a:cubicBezTo>
                    <a:pt x="192" y="344"/>
                    <a:pt x="192" y="344"/>
                    <a:pt x="192" y="344"/>
                  </a:cubicBezTo>
                  <a:cubicBezTo>
                    <a:pt x="192" y="343"/>
                    <a:pt x="192" y="343"/>
                    <a:pt x="193" y="342"/>
                  </a:cubicBezTo>
                  <a:cubicBezTo>
                    <a:pt x="193" y="342"/>
                    <a:pt x="193" y="342"/>
                    <a:pt x="194" y="342"/>
                  </a:cubicBezTo>
                  <a:cubicBezTo>
                    <a:pt x="199" y="341"/>
                    <a:pt x="203" y="341"/>
                    <a:pt x="207" y="340"/>
                  </a:cubicBezTo>
                  <a:cubicBezTo>
                    <a:pt x="208" y="340"/>
                    <a:pt x="208" y="340"/>
                    <a:pt x="208" y="341"/>
                  </a:cubicBezTo>
                  <a:cubicBezTo>
                    <a:pt x="209" y="341"/>
                    <a:pt x="209" y="341"/>
                    <a:pt x="209" y="342"/>
                  </a:cubicBezTo>
                  <a:cubicBezTo>
                    <a:pt x="214" y="360"/>
                    <a:pt x="214" y="360"/>
                    <a:pt x="214" y="360"/>
                  </a:cubicBezTo>
                  <a:cubicBezTo>
                    <a:pt x="234" y="355"/>
                    <a:pt x="234" y="355"/>
                    <a:pt x="234" y="355"/>
                  </a:cubicBezTo>
                  <a:cubicBezTo>
                    <a:pt x="229" y="337"/>
                    <a:pt x="229" y="337"/>
                    <a:pt x="229" y="337"/>
                  </a:cubicBezTo>
                  <a:cubicBezTo>
                    <a:pt x="229" y="337"/>
                    <a:pt x="229" y="336"/>
                    <a:pt x="230" y="336"/>
                  </a:cubicBezTo>
                  <a:cubicBezTo>
                    <a:pt x="230" y="335"/>
                    <a:pt x="230" y="335"/>
                    <a:pt x="231" y="335"/>
                  </a:cubicBezTo>
                  <a:cubicBezTo>
                    <a:pt x="236" y="333"/>
                    <a:pt x="242" y="331"/>
                    <a:pt x="248" y="328"/>
                  </a:cubicBezTo>
                  <a:cubicBezTo>
                    <a:pt x="248" y="328"/>
                    <a:pt x="249" y="328"/>
                    <a:pt x="249" y="328"/>
                  </a:cubicBezTo>
                  <a:cubicBezTo>
                    <a:pt x="250" y="328"/>
                    <a:pt x="250" y="329"/>
                    <a:pt x="250" y="329"/>
                  </a:cubicBezTo>
                  <a:cubicBezTo>
                    <a:pt x="259" y="345"/>
                    <a:pt x="259" y="345"/>
                    <a:pt x="259" y="345"/>
                  </a:cubicBezTo>
                  <a:cubicBezTo>
                    <a:pt x="277" y="336"/>
                    <a:pt x="277" y="336"/>
                    <a:pt x="277" y="336"/>
                  </a:cubicBezTo>
                  <a:cubicBezTo>
                    <a:pt x="268" y="319"/>
                    <a:pt x="268" y="319"/>
                    <a:pt x="268" y="319"/>
                  </a:cubicBezTo>
                  <a:cubicBezTo>
                    <a:pt x="268" y="319"/>
                    <a:pt x="268" y="318"/>
                    <a:pt x="268" y="318"/>
                  </a:cubicBezTo>
                  <a:cubicBezTo>
                    <a:pt x="268" y="317"/>
                    <a:pt x="268" y="317"/>
                    <a:pt x="269" y="317"/>
                  </a:cubicBezTo>
                  <a:cubicBezTo>
                    <a:pt x="273" y="314"/>
                    <a:pt x="278" y="310"/>
                    <a:pt x="282" y="307"/>
                  </a:cubicBezTo>
                  <a:cubicBezTo>
                    <a:pt x="283" y="306"/>
                    <a:pt x="283" y="306"/>
                    <a:pt x="284" y="306"/>
                  </a:cubicBezTo>
                  <a:cubicBezTo>
                    <a:pt x="284" y="306"/>
                    <a:pt x="285" y="306"/>
                    <a:pt x="285" y="307"/>
                  </a:cubicBezTo>
                  <a:cubicBezTo>
                    <a:pt x="298" y="320"/>
                    <a:pt x="298" y="320"/>
                    <a:pt x="298" y="320"/>
                  </a:cubicBezTo>
                  <a:cubicBezTo>
                    <a:pt x="313" y="306"/>
                    <a:pt x="313" y="306"/>
                    <a:pt x="313" y="306"/>
                  </a:cubicBezTo>
                  <a:cubicBezTo>
                    <a:pt x="300" y="293"/>
                    <a:pt x="300" y="293"/>
                    <a:pt x="300" y="293"/>
                  </a:cubicBezTo>
                  <a:cubicBezTo>
                    <a:pt x="300" y="292"/>
                    <a:pt x="300" y="292"/>
                    <a:pt x="300" y="291"/>
                  </a:cubicBezTo>
                  <a:cubicBezTo>
                    <a:pt x="300" y="291"/>
                    <a:pt x="300" y="290"/>
                    <a:pt x="300" y="290"/>
                  </a:cubicBezTo>
                  <a:cubicBezTo>
                    <a:pt x="304" y="285"/>
                    <a:pt x="308" y="280"/>
                    <a:pt x="312" y="276"/>
                  </a:cubicBezTo>
                  <a:cubicBezTo>
                    <a:pt x="312" y="275"/>
                    <a:pt x="313" y="275"/>
                    <a:pt x="313" y="275"/>
                  </a:cubicBezTo>
                  <a:cubicBezTo>
                    <a:pt x="314" y="275"/>
                    <a:pt x="314" y="275"/>
                    <a:pt x="315" y="275"/>
                  </a:cubicBezTo>
                  <a:cubicBezTo>
                    <a:pt x="330" y="285"/>
                    <a:pt x="330" y="285"/>
                    <a:pt x="330" y="285"/>
                  </a:cubicBezTo>
                  <a:cubicBezTo>
                    <a:pt x="341" y="267"/>
                    <a:pt x="341" y="267"/>
                    <a:pt x="341" y="267"/>
                  </a:cubicBezTo>
                  <a:cubicBezTo>
                    <a:pt x="326" y="258"/>
                    <a:pt x="326" y="258"/>
                    <a:pt x="326" y="258"/>
                  </a:cubicBezTo>
                  <a:cubicBezTo>
                    <a:pt x="325" y="257"/>
                    <a:pt x="325" y="257"/>
                    <a:pt x="325" y="257"/>
                  </a:cubicBezTo>
                  <a:cubicBezTo>
                    <a:pt x="325" y="256"/>
                    <a:pt x="325" y="256"/>
                    <a:pt x="325" y="255"/>
                  </a:cubicBezTo>
                  <a:cubicBezTo>
                    <a:pt x="328" y="250"/>
                    <a:pt x="330" y="244"/>
                    <a:pt x="332" y="239"/>
                  </a:cubicBezTo>
                  <a:cubicBezTo>
                    <a:pt x="333" y="238"/>
                    <a:pt x="333" y="238"/>
                    <a:pt x="333" y="237"/>
                  </a:cubicBezTo>
                  <a:cubicBezTo>
                    <a:pt x="334" y="237"/>
                    <a:pt x="334" y="237"/>
                    <a:pt x="335" y="237"/>
                  </a:cubicBezTo>
                  <a:cubicBezTo>
                    <a:pt x="352" y="243"/>
                    <a:pt x="352" y="243"/>
                    <a:pt x="352" y="243"/>
                  </a:cubicBezTo>
                  <a:cubicBezTo>
                    <a:pt x="358" y="223"/>
                    <a:pt x="358" y="223"/>
                    <a:pt x="358" y="223"/>
                  </a:cubicBezTo>
                  <a:cubicBezTo>
                    <a:pt x="340" y="218"/>
                    <a:pt x="340" y="218"/>
                    <a:pt x="340" y="218"/>
                  </a:cubicBezTo>
                  <a:cubicBezTo>
                    <a:pt x="340" y="218"/>
                    <a:pt x="340" y="217"/>
                    <a:pt x="339" y="217"/>
                  </a:cubicBezTo>
                  <a:cubicBezTo>
                    <a:pt x="339" y="216"/>
                    <a:pt x="339" y="216"/>
                    <a:pt x="339" y="215"/>
                  </a:cubicBezTo>
                  <a:cubicBezTo>
                    <a:pt x="340" y="210"/>
                    <a:pt x="341" y="204"/>
                    <a:pt x="342" y="198"/>
                  </a:cubicBezTo>
                  <a:cubicBezTo>
                    <a:pt x="342" y="198"/>
                    <a:pt x="342" y="197"/>
                    <a:pt x="342" y="197"/>
                  </a:cubicBezTo>
                  <a:cubicBezTo>
                    <a:pt x="343" y="197"/>
                    <a:pt x="343" y="196"/>
                    <a:pt x="344" y="196"/>
                  </a:cubicBezTo>
                  <a:cubicBezTo>
                    <a:pt x="362" y="197"/>
                    <a:pt x="362" y="197"/>
                    <a:pt x="362" y="197"/>
                  </a:cubicBezTo>
                  <a:cubicBezTo>
                    <a:pt x="363" y="176"/>
                    <a:pt x="363" y="176"/>
                    <a:pt x="363" y="176"/>
                  </a:cubicBezTo>
                  <a:cubicBezTo>
                    <a:pt x="344" y="176"/>
                    <a:pt x="344" y="176"/>
                    <a:pt x="344" y="176"/>
                  </a:cubicBezTo>
                  <a:cubicBezTo>
                    <a:pt x="344" y="176"/>
                    <a:pt x="343" y="175"/>
                    <a:pt x="343" y="175"/>
                  </a:cubicBezTo>
                  <a:cubicBezTo>
                    <a:pt x="343" y="175"/>
                    <a:pt x="342" y="174"/>
                    <a:pt x="342" y="174"/>
                  </a:cubicBezTo>
                  <a:cubicBezTo>
                    <a:pt x="342" y="173"/>
                    <a:pt x="342" y="173"/>
                    <a:pt x="342" y="172"/>
                  </a:cubicBezTo>
                  <a:cubicBezTo>
                    <a:pt x="342" y="172"/>
                    <a:pt x="342" y="172"/>
                    <a:pt x="342" y="172"/>
                  </a:cubicBezTo>
                  <a:cubicBezTo>
                    <a:pt x="342" y="167"/>
                    <a:pt x="341" y="161"/>
                    <a:pt x="340" y="156"/>
                  </a:cubicBezTo>
                  <a:cubicBezTo>
                    <a:pt x="340" y="156"/>
                    <a:pt x="341" y="155"/>
                    <a:pt x="341" y="155"/>
                  </a:cubicBezTo>
                  <a:cubicBezTo>
                    <a:pt x="341" y="154"/>
                    <a:pt x="342" y="154"/>
                    <a:pt x="342" y="154"/>
                  </a:cubicBezTo>
                  <a:cubicBezTo>
                    <a:pt x="360" y="149"/>
                    <a:pt x="360" y="149"/>
                    <a:pt x="360" y="149"/>
                  </a:cubicBezTo>
                  <a:cubicBezTo>
                    <a:pt x="356" y="129"/>
                    <a:pt x="356" y="129"/>
                    <a:pt x="356" y="129"/>
                  </a:cubicBezTo>
                  <a:cubicBezTo>
                    <a:pt x="337" y="134"/>
                    <a:pt x="337" y="134"/>
                    <a:pt x="337" y="134"/>
                  </a:cubicBezTo>
                  <a:cubicBezTo>
                    <a:pt x="337" y="134"/>
                    <a:pt x="336" y="134"/>
                    <a:pt x="336" y="134"/>
                  </a:cubicBezTo>
                  <a:cubicBezTo>
                    <a:pt x="335" y="133"/>
                    <a:pt x="335" y="133"/>
                    <a:pt x="335" y="132"/>
                  </a:cubicBezTo>
                  <a:cubicBezTo>
                    <a:pt x="333" y="127"/>
                    <a:pt x="331" y="121"/>
                    <a:pt x="329" y="116"/>
                  </a:cubicBezTo>
                  <a:cubicBezTo>
                    <a:pt x="329" y="115"/>
                    <a:pt x="329" y="115"/>
                    <a:pt x="329" y="114"/>
                  </a:cubicBezTo>
                  <a:cubicBezTo>
                    <a:pt x="329" y="114"/>
                    <a:pt x="329" y="113"/>
                    <a:pt x="330" y="113"/>
                  </a:cubicBezTo>
                  <a:cubicBezTo>
                    <a:pt x="346" y="104"/>
                    <a:pt x="346" y="104"/>
                    <a:pt x="346" y="104"/>
                  </a:cubicBezTo>
                  <a:cubicBezTo>
                    <a:pt x="336" y="86"/>
                    <a:pt x="336" y="86"/>
                    <a:pt x="336" y="86"/>
                  </a:cubicBezTo>
                  <a:cubicBezTo>
                    <a:pt x="320" y="95"/>
                    <a:pt x="320" y="95"/>
                    <a:pt x="320" y="95"/>
                  </a:cubicBezTo>
                  <a:cubicBezTo>
                    <a:pt x="319" y="95"/>
                    <a:pt x="319" y="96"/>
                    <a:pt x="318" y="95"/>
                  </a:cubicBezTo>
                  <a:cubicBezTo>
                    <a:pt x="317" y="95"/>
                    <a:pt x="317" y="95"/>
                    <a:pt x="317" y="94"/>
                  </a:cubicBezTo>
                  <a:cubicBezTo>
                    <a:pt x="313" y="88"/>
                    <a:pt x="308" y="82"/>
                    <a:pt x="303" y="77"/>
                  </a:cubicBezTo>
                  <a:cubicBezTo>
                    <a:pt x="303" y="76"/>
                    <a:pt x="303" y="76"/>
                    <a:pt x="303" y="75"/>
                  </a:cubicBezTo>
                  <a:cubicBezTo>
                    <a:pt x="303" y="75"/>
                    <a:pt x="303" y="74"/>
                    <a:pt x="303" y="74"/>
                  </a:cubicBezTo>
                  <a:cubicBezTo>
                    <a:pt x="317" y="60"/>
                    <a:pt x="317" y="60"/>
                    <a:pt x="317" y="60"/>
                  </a:cubicBezTo>
                  <a:cubicBezTo>
                    <a:pt x="303" y="46"/>
                    <a:pt x="303" y="46"/>
                    <a:pt x="303" y="46"/>
                  </a:cubicBezTo>
                  <a:cubicBezTo>
                    <a:pt x="289" y="59"/>
                    <a:pt x="289" y="59"/>
                    <a:pt x="289" y="59"/>
                  </a:cubicBezTo>
                  <a:cubicBezTo>
                    <a:pt x="288" y="60"/>
                    <a:pt x="288" y="60"/>
                    <a:pt x="287" y="60"/>
                  </a:cubicBezTo>
                  <a:cubicBezTo>
                    <a:pt x="287" y="60"/>
                    <a:pt x="286" y="60"/>
                    <a:pt x="286" y="60"/>
                  </a:cubicBezTo>
                  <a:cubicBezTo>
                    <a:pt x="283" y="57"/>
                    <a:pt x="279" y="54"/>
                    <a:pt x="276" y="52"/>
                  </a:cubicBezTo>
                  <a:cubicBezTo>
                    <a:pt x="276" y="51"/>
                    <a:pt x="275" y="51"/>
                    <a:pt x="275" y="50"/>
                  </a:cubicBezTo>
                  <a:cubicBezTo>
                    <a:pt x="275" y="50"/>
                    <a:pt x="275" y="49"/>
                    <a:pt x="275" y="49"/>
                  </a:cubicBezTo>
                  <a:cubicBezTo>
                    <a:pt x="286" y="33"/>
                    <a:pt x="286" y="33"/>
                    <a:pt x="286" y="33"/>
                  </a:cubicBezTo>
                  <a:cubicBezTo>
                    <a:pt x="268" y="22"/>
                    <a:pt x="268" y="22"/>
                    <a:pt x="268" y="22"/>
                  </a:cubicBezTo>
                  <a:cubicBezTo>
                    <a:pt x="258" y="38"/>
                    <a:pt x="258" y="38"/>
                    <a:pt x="258" y="38"/>
                  </a:cubicBezTo>
                  <a:cubicBezTo>
                    <a:pt x="258" y="38"/>
                    <a:pt x="257" y="39"/>
                    <a:pt x="257" y="39"/>
                  </a:cubicBezTo>
                  <a:cubicBezTo>
                    <a:pt x="256" y="39"/>
                    <a:pt x="256" y="39"/>
                    <a:pt x="256" y="39"/>
                  </a:cubicBezTo>
                  <a:cubicBezTo>
                    <a:pt x="250" y="36"/>
                    <a:pt x="245" y="34"/>
                    <a:pt x="239" y="32"/>
                  </a:cubicBezTo>
                  <a:cubicBezTo>
                    <a:pt x="239" y="31"/>
                    <a:pt x="239" y="31"/>
                    <a:pt x="238" y="31"/>
                  </a:cubicBezTo>
                  <a:cubicBezTo>
                    <a:pt x="238" y="30"/>
                    <a:pt x="238" y="30"/>
                    <a:pt x="238" y="29"/>
                  </a:cubicBezTo>
                  <a:cubicBezTo>
                    <a:pt x="244" y="10"/>
                    <a:pt x="244" y="10"/>
                    <a:pt x="244" y="10"/>
                  </a:cubicBezTo>
                  <a:cubicBezTo>
                    <a:pt x="224" y="5"/>
                    <a:pt x="224" y="5"/>
                    <a:pt x="224" y="5"/>
                  </a:cubicBezTo>
                  <a:cubicBezTo>
                    <a:pt x="218" y="23"/>
                    <a:pt x="218" y="23"/>
                    <a:pt x="218" y="23"/>
                  </a:cubicBezTo>
                  <a:cubicBezTo>
                    <a:pt x="218" y="24"/>
                    <a:pt x="218" y="24"/>
                    <a:pt x="218" y="25"/>
                  </a:cubicBezTo>
                  <a:cubicBezTo>
                    <a:pt x="217" y="25"/>
                    <a:pt x="217" y="25"/>
                    <a:pt x="216" y="25"/>
                  </a:cubicBezTo>
                  <a:cubicBezTo>
                    <a:pt x="211" y="24"/>
                    <a:pt x="205" y="22"/>
                    <a:pt x="199" y="22"/>
                  </a:cubicBezTo>
                  <a:cubicBezTo>
                    <a:pt x="197" y="22"/>
                    <a:pt x="195" y="22"/>
                    <a:pt x="194" y="22"/>
                  </a:cubicBezTo>
                  <a:cubicBezTo>
                    <a:pt x="193" y="21"/>
                    <a:pt x="193" y="21"/>
                    <a:pt x="193" y="21"/>
                  </a:cubicBezTo>
                  <a:cubicBezTo>
                    <a:pt x="192" y="21"/>
                    <a:pt x="192" y="20"/>
                    <a:pt x="192" y="2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1" y="0"/>
                    <a:pt x="171" y="0"/>
                    <a:pt x="171" y="0"/>
                  </a:cubicBezTo>
                  <a:cubicBezTo>
                    <a:pt x="171" y="20"/>
                    <a:pt x="171" y="20"/>
                    <a:pt x="171" y="20"/>
                  </a:cubicBezTo>
                  <a:cubicBezTo>
                    <a:pt x="171" y="20"/>
                    <a:pt x="171" y="21"/>
                    <a:pt x="171" y="21"/>
                  </a:cubicBezTo>
                  <a:cubicBezTo>
                    <a:pt x="171" y="21"/>
                    <a:pt x="170" y="21"/>
                    <a:pt x="170" y="22"/>
                  </a:cubicBezTo>
                  <a:cubicBezTo>
                    <a:pt x="167" y="22"/>
                    <a:pt x="164" y="22"/>
                    <a:pt x="161" y="22"/>
                  </a:cubicBezTo>
                  <a:cubicBezTo>
                    <a:pt x="161" y="22"/>
                    <a:pt x="161" y="22"/>
                    <a:pt x="161" y="22"/>
                  </a:cubicBezTo>
                  <a:cubicBezTo>
                    <a:pt x="160" y="22"/>
                    <a:pt x="159" y="23"/>
                    <a:pt x="157" y="23"/>
                  </a:cubicBezTo>
                  <a:cubicBezTo>
                    <a:pt x="157" y="23"/>
                    <a:pt x="156" y="23"/>
                    <a:pt x="156" y="23"/>
                  </a:cubicBezTo>
                  <a:cubicBezTo>
                    <a:pt x="155" y="22"/>
                    <a:pt x="155" y="22"/>
                    <a:pt x="155" y="21"/>
                  </a:cubicBezTo>
                  <a:cubicBezTo>
                    <a:pt x="150" y="2"/>
                    <a:pt x="150" y="2"/>
                    <a:pt x="150" y="2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35" y="26"/>
                    <a:pt x="135" y="26"/>
                    <a:pt x="135" y="26"/>
                  </a:cubicBezTo>
                  <a:cubicBezTo>
                    <a:pt x="135" y="27"/>
                    <a:pt x="135" y="27"/>
                    <a:pt x="135" y="28"/>
                  </a:cubicBezTo>
                  <a:cubicBezTo>
                    <a:pt x="134" y="28"/>
                    <a:pt x="134" y="28"/>
                    <a:pt x="134" y="28"/>
                  </a:cubicBezTo>
                  <a:cubicBezTo>
                    <a:pt x="128" y="30"/>
                    <a:pt x="122" y="32"/>
                    <a:pt x="117" y="35"/>
                  </a:cubicBezTo>
                  <a:cubicBezTo>
                    <a:pt x="117" y="35"/>
                    <a:pt x="116" y="35"/>
                    <a:pt x="116" y="35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05" y="16"/>
                    <a:pt x="105" y="16"/>
                    <a:pt x="105" y="1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7" y="44"/>
                    <a:pt x="97" y="44"/>
                    <a:pt x="97" y="45"/>
                  </a:cubicBezTo>
                  <a:cubicBezTo>
                    <a:pt x="96" y="45"/>
                    <a:pt x="96" y="46"/>
                    <a:pt x="96" y="46"/>
                  </a:cubicBezTo>
                  <a:cubicBezTo>
                    <a:pt x="91" y="49"/>
                    <a:pt x="87" y="52"/>
                    <a:pt x="82" y="56"/>
                  </a:cubicBezTo>
                  <a:cubicBezTo>
                    <a:pt x="82" y="56"/>
                    <a:pt x="81" y="56"/>
                    <a:pt x="81" y="56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51" y="55"/>
                    <a:pt x="51" y="55"/>
                    <a:pt x="51" y="55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5" y="70"/>
                    <a:pt x="65" y="70"/>
                    <a:pt x="65" y="71"/>
                  </a:cubicBezTo>
                  <a:cubicBezTo>
                    <a:pt x="65" y="72"/>
                    <a:pt x="65" y="72"/>
                    <a:pt x="64" y="73"/>
                  </a:cubicBezTo>
                  <a:cubicBezTo>
                    <a:pt x="60" y="77"/>
                    <a:pt x="56" y="82"/>
                    <a:pt x="52" y="87"/>
                  </a:cubicBezTo>
                  <a:cubicBezTo>
                    <a:pt x="52" y="87"/>
                    <a:pt x="52" y="87"/>
                    <a:pt x="51" y="87"/>
                  </a:cubicBezTo>
                  <a:cubicBezTo>
                    <a:pt x="51" y="88"/>
                    <a:pt x="50" y="87"/>
                    <a:pt x="50" y="87"/>
                  </a:cubicBezTo>
                  <a:cubicBezTo>
                    <a:pt x="33" y="77"/>
                    <a:pt x="33" y="77"/>
                    <a:pt x="33" y="77"/>
                  </a:cubicBezTo>
                  <a:cubicBezTo>
                    <a:pt x="23" y="94"/>
                    <a:pt x="23" y="94"/>
                    <a:pt x="23" y="94"/>
                  </a:cubicBezTo>
                  <a:lnTo>
                    <a:pt x="39" y="104"/>
                  </a:lnTo>
                  <a:close/>
                  <a:moveTo>
                    <a:pt x="33" y="173"/>
                  </a:moveTo>
                  <a:cubicBezTo>
                    <a:pt x="33" y="173"/>
                    <a:pt x="32" y="172"/>
                    <a:pt x="32" y="172"/>
                  </a:cubicBezTo>
                  <a:cubicBezTo>
                    <a:pt x="35" y="135"/>
                    <a:pt x="49" y="103"/>
                    <a:pt x="76" y="76"/>
                  </a:cubicBezTo>
                  <a:cubicBezTo>
                    <a:pt x="103" y="49"/>
                    <a:pt x="135" y="34"/>
                    <a:pt x="172" y="32"/>
                  </a:cubicBezTo>
                  <a:cubicBezTo>
                    <a:pt x="173" y="32"/>
                    <a:pt x="173" y="32"/>
                    <a:pt x="173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4" y="121"/>
                    <a:pt x="174" y="121"/>
                    <a:pt x="174" y="121"/>
                  </a:cubicBezTo>
                  <a:cubicBezTo>
                    <a:pt x="174" y="122"/>
                    <a:pt x="174" y="122"/>
                    <a:pt x="174" y="122"/>
                  </a:cubicBezTo>
                  <a:cubicBezTo>
                    <a:pt x="173" y="123"/>
                    <a:pt x="173" y="123"/>
                    <a:pt x="173" y="123"/>
                  </a:cubicBezTo>
                  <a:cubicBezTo>
                    <a:pt x="160" y="125"/>
                    <a:pt x="149" y="130"/>
                    <a:pt x="140" y="140"/>
                  </a:cubicBezTo>
                  <a:cubicBezTo>
                    <a:pt x="131" y="149"/>
                    <a:pt x="125" y="160"/>
                    <a:pt x="123" y="172"/>
                  </a:cubicBezTo>
                  <a:cubicBezTo>
                    <a:pt x="123" y="173"/>
                    <a:pt x="123" y="173"/>
                    <a:pt x="123" y="174"/>
                  </a:cubicBezTo>
                  <a:cubicBezTo>
                    <a:pt x="122" y="174"/>
                    <a:pt x="122" y="174"/>
                    <a:pt x="121" y="174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4"/>
                    <a:pt x="34" y="174"/>
                    <a:pt x="33" y="174"/>
                  </a:cubicBezTo>
                  <a:cubicBezTo>
                    <a:pt x="33" y="174"/>
                    <a:pt x="33" y="173"/>
                    <a:pt x="33" y="173"/>
                  </a:cubicBezTo>
                  <a:close/>
                  <a:moveTo>
                    <a:pt x="32" y="191"/>
                  </a:moveTo>
                  <a:cubicBezTo>
                    <a:pt x="32" y="191"/>
                    <a:pt x="33" y="191"/>
                    <a:pt x="33" y="190"/>
                  </a:cubicBezTo>
                  <a:cubicBezTo>
                    <a:pt x="33" y="190"/>
                    <a:pt x="33" y="189"/>
                    <a:pt x="33" y="18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121" y="189"/>
                    <a:pt x="121" y="189"/>
                    <a:pt x="121" y="189"/>
                  </a:cubicBezTo>
                  <a:cubicBezTo>
                    <a:pt x="122" y="189"/>
                    <a:pt x="122" y="189"/>
                    <a:pt x="123" y="189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5" y="203"/>
                    <a:pt x="131" y="214"/>
                    <a:pt x="140" y="224"/>
                  </a:cubicBezTo>
                  <a:cubicBezTo>
                    <a:pt x="149" y="233"/>
                    <a:pt x="160" y="239"/>
                    <a:pt x="173" y="240"/>
                  </a:cubicBezTo>
                  <a:cubicBezTo>
                    <a:pt x="173" y="241"/>
                    <a:pt x="173" y="241"/>
                    <a:pt x="174" y="241"/>
                  </a:cubicBezTo>
                  <a:cubicBezTo>
                    <a:pt x="174" y="242"/>
                    <a:pt x="174" y="242"/>
                    <a:pt x="174" y="242"/>
                  </a:cubicBezTo>
                  <a:cubicBezTo>
                    <a:pt x="174" y="329"/>
                    <a:pt x="174" y="329"/>
                    <a:pt x="174" y="329"/>
                  </a:cubicBezTo>
                  <a:cubicBezTo>
                    <a:pt x="174" y="329"/>
                    <a:pt x="174" y="330"/>
                    <a:pt x="174" y="330"/>
                  </a:cubicBezTo>
                  <a:cubicBezTo>
                    <a:pt x="174" y="330"/>
                    <a:pt x="174" y="331"/>
                    <a:pt x="173" y="331"/>
                  </a:cubicBezTo>
                  <a:cubicBezTo>
                    <a:pt x="173" y="331"/>
                    <a:pt x="173" y="331"/>
                    <a:pt x="172" y="331"/>
                  </a:cubicBezTo>
                  <a:cubicBezTo>
                    <a:pt x="135" y="329"/>
                    <a:pt x="103" y="314"/>
                    <a:pt x="76" y="288"/>
                  </a:cubicBezTo>
                  <a:cubicBezTo>
                    <a:pt x="49" y="260"/>
                    <a:pt x="34" y="228"/>
                    <a:pt x="32" y="191"/>
                  </a:cubicBezTo>
                  <a:close/>
                  <a:moveTo>
                    <a:pt x="243" y="174"/>
                  </a:moveTo>
                  <a:cubicBezTo>
                    <a:pt x="242" y="174"/>
                    <a:pt x="242" y="174"/>
                    <a:pt x="241" y="174"/>
                  </a:cubicBezTo>
                  <a:cubicBezTo>
                    <a:pt x="241" y="173"/>
                    <a:pt x="241" y="173"/>
                    <a:pt x="241" y="172"/>
                  </a:cubicBezTo>
                  <a:cubicBezTo>
                    <a:pt x="239" y="160"/>
                    <a:pt x="233" y="149"/>
                    <a:pt x="224" y="140"/>
                  </a:cubicBezTo>
                  <a:cubicBezTo>
                    <a:pt x="215" y="130"/>
                    <a:pt x="204" y="125"/>
                    <a:pt x="191" y="123"/>
                  </a:cubicBezTo>
                  <a:cubicBezTo>
                    <a:pt x="191" y="123"/>
                    <a:pt x="190" y="123"/>
                    <a:pt x="190" y="122"/>
                  </a:cubicBezTo>
                  <a:cubicBezTo>
                    <a:pt x="190" y="122"/>
                    <a:pt x="189" y="122"/>
                    <a:pt x="189" y="121"/>
                  </a:cubicBezTo>
                  <a:cubicBezTo>
                    <a:pt x="189" y="34"/>
                    <a:pt x="189" y="34"/>
                    <a:pt x="189" y="34"/>
                  </a:cubicBezTo>
                  <a:cubicBezTo>
                    <a:pt x="189" y="34"/>
                    <a:pt x="189" y="34"/>
                    <a:pt x="190" y="33"/>
                  </a:cubicBezTo>
                  <a:cubicBezTo>
                    <a:pt x="190" y="33"/>
                    <a:pt x="190" y="33"/>
                    <a:pt x="190" y="33"/>
                  </a:cubicBezTo>
                  <a:cubicBezTo>
                    <a:pt x="191" y="32"/>
                    <a:pt x="191" y="32"/>
                    <a:pt x="191" y="32"/>
                  </a:cubicBezTo>
                  <a:cubicBezTo>
                    <a:pt x="229" y="34"/>
                    <a:pt x="261" y="49"/>
                    <a:pt x="288" y="76"/>
                  </a:cubicBezTo>
                  <a:cubicBezTo>
                    <a:pt x="315" y="103"/>
                    <a:pt x="329" y="135"/>
                    <a:pt x="331" y="172"/>
                  </a:cubicBezTo>
                  <a:cubicBezTo>
                    <a:pt x="331" y="172"/>
                    <a:pt x="331" y="173"/>
                    <a:pt x="331" y="173"/>
                  </a:cubicBezTo>
                  <a:cubicBezTo>
                    <a:pt x="331" y="173"/>
                    <a:pt x="331" y="174"/>
                    <a:pt x="330" y="174"/>
                  </a:cubicBezTo>
                  <a:cubicBezTo>
                    <a:pt x="330" y="174"/>
                    <a:pt x="330" y="174"/>
                    <a:pt x="329" y="174"/>
                  </a:cubicBezTo>
                  <a:lnTo>
                    <a:pt x="243" y="174"/>
                  </a:lnTo>
                  <a:close/>
                  <a:moveTo>
                    <a:pt x="228" y="172"/>
                  </a:moveTo>
                  <a:cubicBezTo>
                    <a:pt x="228" y="172"/>
                    <a:pt x="228" y="172"/>
                    <a:pt x="228" y="173"/>
                  </a:cubicBezTo>
                  <a:cubicBezTo>
                    <a:pt x="228" y="173"/>
                    <a:pt x="228" y="173"/>
                    <a:pt x="227" y="174"/>
                  </a:cubicBezTo>
                  <a:cubicBezTo>
                    <a:pt x="227" y="174"/>
                    <a:pt x="227" y="174"/>
                    <a:pt x="226" y="174"/>
                  </a:cubicBezTo>
                  <a:cubicBezTo>
                    <a:pt x="206" y="174"/>
                    <a:pt x="206" y="174"/>
                    <a:pt x="206" y="174"/>
                  </a:cubicBezTo>
                  <a:cubicBezTo>
                    <a:pt x="206" y="174"/>
                    <a:pt x="205" y="174"/>
                    <a:pt x="205" y="174"/>
                  </a:cubicBezTo>
                  <a:cubicBezTo>
                    <a:pt x="205" y="173"/>
                    <a:pt x="204" y="173"/>
                    <a:pt x="204" y="173"/>
                  </a:cubicBezTo>
                  <a:cubicBezTo>
                    <a:pt x="203" y="170"/>
                    <a:pt x="201" y="167"/>
                    <a:pt x="199" y="165"/>
                  </a:cubicBezTo>
                  <a:cubicBezTo>
                    <a:pt x="196" y="162"/>
                    <a:pt x="194" y="161"/>
                    <a:pt x="191" y="159"/>
                  </a:cubicBezTo>
                  <a:cubicBezTo>
                    <a:pt x="190" y="159"/>
                    <a:pt x="190" y="159"/>
                    <a:pt x="190" y="159"/>
                  </a:cubicBezTo>
                  <a:cubicBezTo>
                    <a:pt x="189" y="158"/>
                    <a:pt x="189" y="158"/>
                    <a:pt x="189" y="158"/>
                  </a:cubicBezTo>
                  <a:cubicBezTo>
                    <a:pt x="189" y="137"/>
                    <a:pt x="189" y="137"/>
                    <a:pt x="189" y="137"/>
                  </a:cubicBezTo>
                  <a:cubicBezTo>
                    <a:pt x="189" y="137"/>
                    <a:pt x="189" y="137"/>
                    <a:pt x="190" y="136"/>
                  </a:cubicBezTo>
                  <a:cubicBezTo>
                    <a:pt x="190" y="136"/>
                    <a:pt x="190" y="136"/>
                    <a:pt x="191" y="136"/>
                  </a:cubicBezTo>
                  <a:cubicBezTo>
                    <a:pt x="191" y="135"/>
                    <a:pt x="191" y="135"/>
                    <a:pt x="192" y="136"/>
                  </a:cubicBezTo>
                  <a:cubicBezTo>
                    <a:pt x="201" y="137"/>
                    <a:pt x="209" y="141"/>
                    <a:pt x="215" y="148"/>
                  </a:cubicBezTo>
                  <a:cubicBezTo>
                    <a:pt x="222" y="155"/>
                    <a:pt x="226" y="163"/>
                    <a:pt x="228" y="172"/>
                  </a:cubicBezTo>
                  <a:close/>
                  <a:moveTo>
                    <a:pt x="172" y="135"/>
                  </a:moveTo>
                  <a:cubicBezTo>
                    <a:pt x="172" y="135"/>
                    <a:pt x="173" y="135"/>
                    <a:pt x="173" y="136"/>
                  </a:cubicBezTo>
                  <a:cubicBezTo>
                    <a:pt x="173" y="136"/>
                    <a:pt x="174" y="136"/>
                    <a:pt x="174" y="136"/>
                  </a:cubicBezTo>
                  <a:cubicBezTo>
                    <a:pt x="174" y="137"/>
                    <a:pt x="174" y="137"/>
                    <a:pt x="174" y="137"/>
                  </a:cubicBezTo>
                  <a:cubicBezTo>
                    <a:pt x="174" y="158"/>
                    <a:pt x="174" y="158"/>
                    <a:pt x="174" y="158"/>
                  </a:cubicBezTo>
                  <a:cubicBezTo>
                    <a:pt x="174" y="158"/>
                    <a:pt x="174" y="158"/>
                    <a:pt x="174" y="159"/>
                  </a:cubicBezTo>
                  <a:cubicBezTo>
                    <a:pt x="174" y="159"/>
                    <a:pt x="173" y="159"/>
                    <a:pt x="173" y="159"/>
                  </a:cubicBezTo>
                  <a:cubicBezTo>
                    <a:pt x="170" y="161"/>
                    <a:pt x="167" y="162"/>
                    <a:pt x="165" y="165"/>
                  </a:cubicBezTo>
                  <a:cubicBezTo>
                    <a:pt x="163" y="167"/>
                    <a:pt x="161" y="170"/>
                    <a:pt x="160" y="173"/>
                  </a:cubicBezTo>
                  <a:cubicBezTo>
                    <a:pt x="160" y="173"/>
                    <a:pt x="159" y="173"/>
                    <a:pt x="159" y="174"/>
                  </a:cubicBezTo>
                  <a:cubicBezTo>
                    <a:pt x="159" y="174"/>
                    <a:pt x="158" y="174"/>
                    <a:pt x="158" y="174"/>
                  </a:cubicBezTo>
                  <a:cubicBezTo>
                    <a:pt x="138" y="174"/>
                    <a:pt x="138" y="174"/>
                    <a:pt x="138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36" y="173"/>
                    <a:pt x="136" y="173"/>
                    <a:pt x="136" y="173"/>
                  </a:cubicBezTo>
                  <a:cubicBezTo>
                    <a:pt x="136" y="172"/>
                    <a:pt x="136" y="172"/>
                    <a:pt x="136" y="172"/>
                  </a:cubicBezTo>
                  <a:cubicBezTo>
                    <a:pt x="138" y="163"/>
                    <a:pt x="142" y="155"/>
                    <a:pt x="148" y="148"/>
                  </a:cubicBezTo>
                  <a:cubicBezTo>
                    <a:pt x="155" y="141"/>
                    <a:pt x="163" y="137"/>
                    <a:pt x="172" y="135"/>
                  </a:cubicBezTo>
                  <a:close/>
                  <a:moveTo>
                    <a:pt x="172" y="172"/>
                  </a:moveTo>
                  <a:cubicBezTo>
                    <a:pt x="172" y="171"/>
                    <a:pt x="172" y="171"/>
                    <a:pt x="173" y="171"/>
                  </a:cubicBezTo>
                  <a:cubicBezTo>
                    <a:pt x="176" y="168"/>
                    <a:pt x="179" y="167"/>
                    <a:pt x="182" y="167"/>
                  </a:cubicBezTo>
                  <a:cubicBezTo>
                    <a:pt x="185" y="167"/>
                    <a:pt x="188" y="168"/>
                    <a:pt x="191" y="171"/>
                  </a:cubicBezTo>
                  <a:cubicBezTo>
                    <a:pt x="191" y="171"/>
                    <a:pt x="191" y="171"/>
                    <a:pt x="192" y="172"/>
                  </a:cubicBezTo>
                  <a:cubicBezTo>
                    <a:pt x="192" y="172"/>
                    <a:pt x="193" y="172"/>
                    <a:pt x="193" y="173"/>
                  </a:cubicBezTo>
                  <a:cubicBezTo>
                    <a:pt x="193" y="173"/>
                    <a:pt x="193" y="173"/>
                    <a:pt x="193" y="173"/>
                  </a:cubicBezTo>
                  <a:cubicBezTo>
                    <a:pt x="193" y="173"/>
                    <a:pt x="193" y="173"/>
                    <a:pt x="193" y="173"/>
                  </a:cubicBezTo>
                  <a:cubicBezTo>
                    <a:pt x="195" y="175"/>
                    <a:pt x="196" y="178"/>
                    <a:pt x="196" y="182"/>
                  </a:cubicBezTo>
                  <a:cubicBezTo>
                    <a:pt x="196" y="185"/>
                    <a:pt x="195" y="188"/>
                    <a:pt x="193" y="191"/>
                  </a:cubicBezTo>
                  <a:cubicBezTo>
                    <a:pt x="193" y="191"/>
                    <a:pt x="192" y="191"/>
                    <a:pt x="192" y="192"/>
                  </a:cubicBezTo>
                  <a:cubicBezTo>
                    <a:pt x="192" y="192"/>
                    <a:pt x="191" y="192"/>
                    <a:pt x="191" y="193"/>
                  </a:cubicBezTo>
                  <a:cubicBezTo>
                    <a:pt x="191" y="193"/>
                    <a:pt x="191" y="193"/>
                    <a:pt x="191" y="193"/>
                  </a:cubicBezTo>
                  <a:cubicBezTo>
                    <a:pt x="188" y="195"/>
                    <a:pt x="185" y="196"/>
                    <a:pt x="182" y="196"/>
                  </a:cubicBezTo>
                  <a:cubicBezTo>
                    <a:pt x="178" y="196"/>
                    <a:pt x="175" y="195"/>
                    <a:pt x="173" y="193"/>
                  </a:cubicBezTo>
                  <a:cubicBezTo>
                    <a:pt x="173" y="193"/>
                    <a:pt x="173" y="193"/>
                    <a:pt x="173" y="193"/>
                  </a:cubicBezTo>
                  <a:cubicBezTo>
                    <a:pt x="173" y="193"/>
                    <a:pt x="173" y="193"/>
                    <a:pt x="173" y="193"/>
                  </a:cubicBezTo>
                  <a:cubicBezTo>
                    <a:pt x="172" y="193"/>
                    <a:pt x="172" y="192"/>
                    <a:pt x="172" y="192"/>
                  </a:cubicBezTo>
                  <a:cubicBezTo>
                    <a:pt x="171" y="192"/>
                    <a:pt x="171" y="191"/>
                    <a:pt x="171" y="191"/>
                  </a:cubicBezTo>
                  <a:cubicBezTo>
                    <a:pt x="171" y="191"/>
                    <a:pt x="171" y="191"/>
                    <a:pt x="171" y="191"/>
                  </a:cubicBezTo>
                  <a:cubicBezTo>
                    <a:pt x="169" y="188"/>
                    <a:pt x="167" y="185"/>
                    <a:pt x="167" y="182"/>
                  </a:cubicBezTo>
                  <a:cubicBezTo>
                    <a:pt x="167" y="178"/>
                    <a:pt x="169" y="175"/>
                    <a:pt x="171" y="173"/>
                  </a:cubicBezTo>
                  <a:cubicBezTo>
                    <a:pt x="171" y="173"/>
                    <a:pt x="171" y="173"/>
                    <a:pt x="171" y="173"/>
                  </a:cubicBezTo>
                  <a:cubicBezTo>
                    <a:pt x="171" y="172"/>
                    <a:pt x="171" y="172"/>
                    <a:pt x="172" y="172"/>
                  </a:cubicBezTo>
                  <a:close/>
                  <a:moveTo>
                    <a:pt x="199" y="199"/>
                  </a:moveTo>
                  <a:cubicBezTo>
                    <a:pt x="201" y="196"/>
                    <a:pt x="203" y="193"/>
                    <a:pt x="204" y="191"/>
                  </a:cubicBezTo>
                  <a:cubicBezTo>
                    <a:pt x="205" y="190"/>
                    <a:pt x="205" y="190"/>
                    <a:pt x="205" y="189"/>
                  </a:cubicBezTo>
                  <a:cubicBezTo>
                    <a:pt x="205" y="189"/>
                    <a:pt x="206" y="189"/>
                    <a:pt x="206" y="189"/>
                  </a:cubicBezTo>
                  <a:cubicBezTo>
                    <a:pt x="226" y="189"/>
                    <a:pt x="226" y="189"/>
                    <a:pt x="226" y="189"/>
                  </a:cubicBezTo>
                  <a:cubicBezTo>
                    <a:pt x="227" y="189"/>
                    <a:pt x="227" y="189"/>
                    <a:pt x="227" y="189"/>
                  </a:cubicBezTo>
                  <a:cubicBezTo>
                    <a:pt x="228" y="190"/>
                    <a:pt x="228" y="190"/>
                    <a:pt x="228" y="191"/>
                  </a:cubicBezTo>
                  <a:cubicBezTo>
                    <a:pt x="228" y="191"/>
                    <a:pt x="228" y="191"/>
                    <a:pt x="228" y="192"/>
                  </a:cubicBezTo>
                  <a:cubicBezTo>
                    <a:pt x="226" y="200"/>
                    <a:pt x="222" y="208"/>
                    <a:pt x="215" y="215"/>
                  </a:cubicBezTo>
                  <a:cubicBezTo>
                    <a:pt x="209" y="222"/>
                    <a:pt x="201" y="226"/>
                    <a:pt x="192" y="228"/>
                  </a:cubicBezTo>
                  <a:cubicBezTo>
                    <a:pt x="191" y="228"/>
                    <a:pt x="191" y="228"/>
                    <a:pt x="191" y="228"/>
                  </a:cubicBezTo>
                  <a:cubicBezTo>
                    <a:pt x="190" y="228"/>
                    <a:pt x="190" y="227"/>
                    <a:pt x="190" y="227"/>
                  </a:cubicBezTo>
                  <a:cubicBezTo>
                    <a:pt x="189" y="227"/>
                    <a:pt x="189" y="226"/>
                    <a:pt x="189" y="226"/>
                  </a:cubicBezTo>
                  <a:cubicBezTo>
                    <a:pt x="189" y="206"/>
                    <a:pt x="189" y="206"/>
                    <a:pt x="189" y="206"/>
                  </a:cubicBezTo>
                  <a:cubicBezTo>
                    <a:pt x="189" y="205"/>
                    <a:pt x="189" y="205"/>
                    <a:pt x="190" y="205"/>
                  </a:cubicBezTo>
                  <a:cubicBezTo>
                    <a:pt x="190" y="204"/>
                    <a:pt x="190" y="204"/>
                    <a:pt x="191" y="204"/>
                  </a:cubicBezTo>
                  <a:cubicBezTo>
                    <a:pt x="194" y="203"/>
                    <a:pt x="196" y="201"/>
                    <a:pt x="199" y="199"/>
                  </a:cubicBezTo>
                  <a:close/>
                  <a:moveTo>
                    <a:pt x="174" y="205"/>
                  </a:moveTo>
                  <a:cubicBezTo>
                    <a:pt x="174" y="205"/>
                    <a:pt x="174" y="205"/>
                    <a:pt x="174" y="206"/>
                  </a:cubicBezTo>
                  <a:cubicBezTo>
                    <a:pt x="174" y="226"/>
                    <a:pt x="174" y="226"/>
                    <a:pt x="174" y="226"/>
                  </a:cubicBezTo>
                  <a:cubicBezTo>
                    <a:pt x="174" y="226"/>
                    <a:pt x="174" y="227"/>
                    <a:pt x="174" y="227"/>
                  </a:cubicBezTo>
                  <a:cubicBezTo>
                    <a:pt x="174" y="227"/>
                    <a:pt x="173" y="228"/>
                    <a:pt x="173" y="228"/>
                  </a:cubicBezTo>
                  <a:cubicBezTo>
                    <a:pt x="173" y="228"/>
                    <a:pt x="172" y="228"/>
                    <a:pt x="172" y="228"/>
                  </a:cubicBezTo>
                  <a:cubicBezTo>
                    <a:pt x="163" y="226"/>
                    <a:pt x="155" y="222"/>
                    <a:pt x="148" y="215"/>
                  </a:cubicBezTo>
                  <a:cubicBezTo>
                    <a:pt x="142" y="208"/>
                    <a:pt x="137" y="200"/>
                    <a:pt x="136" y="192"/>
                  </a:cubicBezTo>
                  <a:cubicBezTo>
                    <a:pt x="136" y="191"/>
                    <a:pt x="136" y="191"/>
                    <a:pt x="136" y="191"/>
                  </a:cubicBezTo>
                  <a:cubicBezTo>
                    <a:pt x="136" y="190"/>
                    <a:pt x="136" y="190"/>
                    <a:pt x="137" y="189"/>
                  </a:cubicBezTo>
                  <a:cubicBezTo>
                    <a:pt x="137" y="189"/>
                    <a:pt x="137" y="189"/>
                    <a:pt x="138" y="189"/>
                  </a:cubicBezTo>
                  <a:cubicBezTo>
                    <a:pt x="158" y="189"/>
                    <a:pt x="158" y="189"/>
                    <a:pt x="158" y="189"/>
                  </a:cubicBezTo>
                  <a:cubicBezTo>
                    <a:pt x="158" y="189"/>
                    <a:pt x="159" y="189"/>
                    <a:pt x="159" y="189"/>
                  </a:cubicBezTo>
                  <a:cubicBezTo>
                    <a:pt x="159" y="190"/>
                    <a:pt x="159" y="190"/>
                    <a:pt x="160" y="191"/>
                  </a:cubicBezTo>
                  <a:cubicBezTo>
                    <a:pt x="161" y="193"/>
                    <a:pt x="162" y="196"/>
                    <a:pt x="165" y="199"/>
                  </a:cubicBezTo>
                  <a:cubicBezTo>
                    <a:pt x="167" y="201"/>
                    <a:pt x="170" y="203"/>
                    <a:pt x="173" y="204"/>
                  </a:cubicBezTo>
                  <a:cubicBezTo>
                    <a:pt x="173" y="204"/>
                    <a:pt x="174" y="204"/>
                    <a:pt x="174" y="205"/>
                  </a:cubicBezTo>
                  <a:close/>
                  <a:moveTo>
                    <a:pt x="189" y="242"/>
                  </a:moveTo>
                  <a:cubicBezTo>
                    <a:pt x="189" y="242"/>
                    <a:pt x="190" y="242"/>
                    <a:pt x="190" y="241"/>
                  </a:cubicBezTo>
                  <a:cubicBezTo>
                    <a:pt x="190" y="241"/>
                    <a:pt x="191" y="241"/>
                    <a:pt x="191" y="240"/>
                  </a:cubicBezTo>
                  <a:cubicBezTo>
                    <a:pt x="204" y="239"/>
                    <a:pt x="215" y="233"/>
                    <a:pt x="224" y="224"/>
                  </a:cubicBezTo>
                  <a:cubicBezTo>
                    <a:pt x="233" y="214"/>
                    <a:pt x="239" y="203"/>
                    <a:pt x="241" y="191"/>
                  </a:cubicBezTo>
                  <a:cubicBezTo>
                    <a:pt x="241" y="190"/>
                    <a:pt x="241" y="190"/>
                    <a:pt x="241" y="189"/>
                  </a:cubicBezTo>
                  <a:cubicBezTo>
                    <a:pt x="242" y="189"/>
                    <a:pt x="242" y="189"/>
                    <a:pt x="243" y="189"/>
                  </a:cubicBezTo>
                  <a:cubicBezTo>
                    <a:pt x="329" y="189"/>
                    <a:pt x="329" y="189"/>
                    <a:pt x="329" y="189"/>
                  </a:cubicBezTo>
                  <a:cubicBezTo>
                    <a:pt x="330" y="189"/>
                    <a:pt x="330" y="189"/>
                    <a:pt x="331" y="189"/>
                  </a:cubicBezTo>
                  <a:cubicBezTo>
                    <a:pt x="331" y="189"/>
                    <a:pt x="331" y="190"/>
                    <a:pt x="331" y="190"/>
                  </a:cubicBezTo>
                  <a:cubicBezTo>
                    <a:pt x="331" y="191"/>
                    <a:pt x="331" y="191"/>
                    <a:pt x="331" y="191"/>
                  </a:cubicBezTo>
                  <a:cubicBezTo>
                    <a:pt x="329" y="228"/>
                    <a:pt x="315" y="260"/>
                    <a:pt x="288" y="288"/>
                  </a:cubicBezTo>
                  <a:cubicBezTo>
                    <a:pt x="261" y="314"/>
                    <a:pt x="229" y="329"/>
                    <a:pt x="191" y="331"/>
                  </a:cubicBezTo>
                  <a:cubicBezTo>
                    <a:pt x="191" y="331"/>
                    <a:pt x="191" y="331"/>
                    <a:pt x="190" y="331"/>
                  </a:cubicBezTo>
                  <a:cubicBezTo>
                    <a:pt x="190" y="331"/>
                    <a:pt x="190" y="330"/>
                    <a:pt x="190" y="330"/>
                  </a:cubicBezTo>
                  <a:cubicBezTo>
                    <a:pt x="189" y="330"/>
                    <a:pt x="189" y="329"/>
                    <a:pt x="189" y="329"/>
                  </a:cubicBezTo>
                  <a:lnTo>
                    <a:pt x="189" y="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14" name="Freeform 964"/>
            <p:cNvSpPr>
              <a:spLocks noEditPoints="1" noChangeArrowheads="1"/>
            </p:cNvSpPr>
            <p:nvPr/>
          </p:nvSpPr>
          <p:spPr bwMode="auto">
            <a:xfrm>
              <a:off x="5205496" y="4857811"/>
              <a:ext cx="1310729" cy="1311021"/>
            </a:xfrm>
            <a:custGeom>
              <a:avLst/>
              <a:gdLst>
                <a:gd name="T0" fmla="*/ 168 w 267"/>
                <a:gd name="T1" fmla="*/ 25 h 267"/>
                <a:gd name="T2" fmla="*/ 140 w 267"/>
                <a:gd name="T3" fmla="*/ 22 h 267"/>
                <a:gd name="T4" fmla="*/ 138 w 267"/>
                <a:gd name="T5" fmla="*/ 0 h 267"/>
                <a:gd name="T6" fmla="*/ 126 w 267"/>
                <a:gd name="T7" fmla="*/ 21 h 267"/>
                <a:gd name="T8" fmla="*/ 92 w 267"/>
                <a:gd name="T9" fmla="*/ 29 h 267"/>
                <a:gd name="T10" fmla="*/ 73 w 267"/>
                <a:gd name="T11" fmla="*/ 15 h 267"/>
                <a:gd name="T12" fmla="*/ 80 w 267"/>
                <a:gd name="T13" fmla="*/ 35 h 267"/>
                <a:gd name="T14" fmla="*/ 56 w 267"/>
                <a:gd name="T15" fmla="*/ 50 h 267"/>
                <a:gd name="T16" fmla="*/ 48 w 267"/>
                <a:gd name="T17" fmla="*/ 58 h 267"/>
                <a:gd name="T18" fmla="*/ 33 w 267"/>
                <a:gd name="T19" fmla="*/ 84 h 267"/>
                <a:gd name="T20" fmla="*/ 13 w 267"/>
                <a:gd name="T21" fmla="*/ 77 h 267"/>
                <a:gd name="T22" fmla="*/ 28 w 267"/>
                <a:gd name="T23" fmla="*/ 96 h 267"/>
                <a:gd name="T24" fmla="*/ 22 w 267"/>
                <a:gd name="T25" fmla="*/ 129 h 267"/>
                <a:gd name="T26" fmla="*/ 0 w 267"/>
                <a:gd name="T27" fmla="*/ 141 h 267"/>
                <a:gd name="T28" fmla="*/ 23 w 267"/>
                <a:gd name="T29" fmla="*/ 143 h 267"/>
                <a:gd name="T30" fmla="*/ 28 w 267"/>
                <a:gd name="T31" fmla="*/ 176 h 267"/>
                <a:gd name="T32" fmla="*/ 33 w 267"/>
                <a:gd name="T33" fmla="*/ 187 h 267"/>
                <a:gd name="T34" fmla="*/ 51 w 267"/>
                <a:gd name="T35" fmla="*/ 208 h 267"/>
                <a:gd name="T36" fmla="*/ 37 w 267"/>
                <a:gd name="T37" fmla="*/ 225 h 267"/>
                <a:gd name="T38" fmla="*/ 60 w 267"/>
                <a:gd name="T39" fmla="*/ 218 h 267"/>
                <a:gd name="T40" fmla="*/ 89 w 267"/>
                <a:gd name="T41" fmla="*/ 237 h 267"/>
                <a:gd name="T42" fmla="*/ 93 w 267"/>
                <a:gd name="T43" fmla="*/ 261 h 267"/>
                <a:gd name="T44" fmla="*/ 102 w 267"/>
                <a:gd name="T45" fmla="*/ 241 h 267"/>
                <a:gd name="T46" fmla="*/ 130 w 267"/>
                <a:gd name="T47" fmla="*/ 247 h 267"/>
                <a:gd name="T48" fmla="*/ 141 w 267"/>
                <a:gd name="T49" fmla="*/ 247 h 267"/>
                <a:gd name="T50" fmla="*/ 174 w 267"/>
                <a:gd name="T51" fmla="*/ 238 h 267"/>
                <a:gd name="T52" fmla="*/ 185 w 267"/>
                <a:gd name="T53" fmla="*/ 257 h 267"/>
                <a:gd name="T54" fmla="*/ 187 w 267"/>
                <a:gd name="T55" fmla="*/ 233 h 267"/>
                <a:gd name="T56" fmla="*/ 210 w 267"/>
                <a:gd name="T57" fmla="*/ 216 h 267"/>
                <a:gd name="T58" fmla="*/ 234 w 267"/>
                <a:gd name="T59" fmla="*/ 222 h 267"/>
                <a:gd name="T60" fmla="*/ 219 w 267"/>
                <a:gd name="T61" fmla="*/ 206 h 267"/>
                <a:gd name="T62" fmla="*/ 237 w 267"/>
                <a:gd name="T63" fmla="*/ 182 h 267"/>
                <a:gd name="T64" fmla="*/ 241 w 267"/>
                <a:gd name="T65" fmla="*/ 171 h 267"/>
                <a:gd name="T66" fmla="*/ 246 w 267"/>
                <a:gd name="T67" fmla="*/ 140 h 267"/>
                <a:gd name="T68" fmla="*/ 267 w 267"/>
                <a:gd name="T69" fmla="*/ 138 h 267"/>
                <a:gd name="T70" fmla="*/ 246 w 267"/>
                <a:gd name="T71" fmla="*/ 126 h 267"/>
                <a:gd name="T72" fmla="*/ 239 w 267"/>
                <a:gd name="T73" fmla="*/ 92 h 267"/>
                <a:gd name="T74" fmla="*/ 253 w 267"/>
                <a:gd name="T75" fmla="*/ 72 h 267"/>
                <a:gd name="T76" fmla="*/ 232 w 267"/>
                <a:gd name="T77" fmla="*/ 80 h 267"/>
                <a:gd name="T78" fmla="*/ 217 w 267"/>
                <a:gd name="T79" fmla="*/ 56 h 267"/>
                <a:gd name="T80" fmla="*/ 209 w 267"/>
                <a:gd name="T81" fmla="*/ 48 h 267"/>
                <a:gd name="T82" fmla="*/ 180 w 267"/>
                <a:gd name="T83" fmla="*/ 31 h 267"/>
                <a:gd name="T84" fmla="*/ 185 w 267"/>
                <a:gd name="T85" fmla="*/ 10 h 267"/>
                <a:gd name="T86" fmla="*/ 142 w 267"/>
                <a:gd name="T87" fmla="*/ 142 h 267"/>
                <a:gd name="T88" fmla="*/ 126 w 267"/>
                <a:gd name="T89" fmla="*/ 142 h 267"/>
                <a:gd name="T90" fmla="*/ 122 w 267"/>
                <a:gd name="T91" fmla="*/ 134 h 267"/>
                <a:gd name="T92" fmla="*/ 142 w 267"/>
                <a:gd name="T93" fmla="*/ 125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7" h="267">
                  <a:moveTo>
                    <a:pt x="185" y="10"/>
                  </a:moveTo>
                  <a:cubicBezTo>
                    <a:pt x="174" y="6"/>
                    <a:pt x="174" y="6"/>
                    <a:pt x="174" y="6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68" y="25"/>
                    <a:pt x="167" y="25"/>
                    <a:pt x="167" y="26"/>
                  </a:cubicBezTo>
                  <a:cubicBezTo>
                    <a:pt x="166" y="26"/>
                    <a:pt x="166" y="26"/>
                    <a:pt x="165" y="26"/>
                  </a:cubicBezTo>
                  <a:cubicBezTo>
                    <a:pt x="157" y="24"/>
                    <a:pt x="149" y="22"/>
                    <a:pt x="140" y="22"/>
                  </a:cubicBezTo>
                  <a:cubicBezTo>
                    <a:pt x="139" y="22"/>
                    <a:pt x="139" y="22"/>
                    <a:pt x="139" y="21"/>
                  </a:cubicBezTo>
                  <a:cubicBezTo>
                    <a:pt x="138" y="21"/>
                    <a:pt x="138" y="20"/>
                    <a:pt x="138" y="2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20"/>
                    <a:pt x="127" y="20"/>
                    <a:pt x="127" y="20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6" y="22"/>
                    <a:pt x="125" y="22"/>
                    <a:pt x="125" y="22"/>
                  </a:cubicBezTo>
                  <a:cubicBezTo>
                    <a:pt x="114" y="23"/>
                    <a:pt x="103" y="25"/>
                    <a:pt x="94" y="29"/>
                  </a:cubicBezTo>
                  <a:cubicBezTo>
                    <a:pt x="93" y="29"/>
                    <a:pt x="93" y="29"/>
                    <a:pt x="92" y="29"/>
                  </a:cubicBezTo>
                  <a:cubicBezTo>
                    <a:pt x="92" y="29"/>
                    <a:pt x="91" y="28"/>
                    <a:pt x="91" y="28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81" y="33"/>
                    <a:pt x="81" y="33"/>
                    <a:pt x="81" y="34"/>
                  </a:cubicBezTo>
                  <a:cubicBezTo>
                    <a:pt x="81" y="34"/>
                    <a:pt x="80" y="35"/>
                    <a:pt x="80" y="35"/>
                  </a:cubicBezTo>
                  <a:cubicBezTo>
                    <a:pt x="73" y="39"/>
                    <a:pt x="66" y="44"/>
                    <a:pt x="59" y="50"/>
                  </a:cubicBezTo>
                  <a:cubicBezTo>
                    <a:pt x="59" y="50"/>
                    <a:pt x="58" y="51"/>
                    <a:pt x="58" y="51"/>
                  </a:cubicBezTo>
                  <a:cubicBezTo>
                    <a:pt x="57" y="51"/>
                    <a:pt x="57" y="50"/>
                    <a:pt x="56" y="50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9" y="58"/>
                    <a:pt x="49" y="59"/>
                    <a:pt x="49" y="60"/>
                  </a:cubicBezTo>
                  <a:cubicBezTo>
                    <a:pt x="49" y="60"/>
                    <a:pt x="49" y="61"/>
                    <a:pt x="49" y="61"/>
                  </a:cubicBezTo>
                  <a:cubicBezTo>
                    <a:pt x="42" y="68"/>
                    <a:pt x="37" y="76"/>
                    <a:pt x="33" y="84"/>
                  </a:cubicBezTo>
                  <a:cubicBezTo>
                    <a:pt x="33" y="84"/>
                    <a:pt x="33" y="84"/>
                    <a:pt x="32" y="85"/>
                  </a:cubicBezTo>
                  <a:cubicBezTo>
                    <a:pt x="32" y="85"/>
                    <a:pt x="31" y="85"/>
                    <a:pt x="31" y="85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7" y="95"/>
                    <a:pt x="27" y="96"/>
                    <a:pt x="28" y="96"/>
                  </a:cubicBezTo>
                  <a:cubicBezTo>
                    <a:pt x="28" y="97"/>
                    <a:pt x="28" y="97"/>
                    <a:pt x="28" y="98"/>
                  </a:cubicBezTo>
                  <a:cubicBezTo>
                    <a:pt x="25" y="107"/>
                    <a:pt x="23" y="117"/>
                    <a:pt x="22" y="127"/>
                  </a:cubicBezTo>
                  <a:cubicBezTo>
                    <a:pt x="22" y="128"/>
                    <a:pt x="22" y="128"/>
                    <a:pt x="22" y="129"/>
                  </a:cubicBezTo>
                  <a:cubicBezTo>
                    <a:pt x="21" y="129"/>
                    <a:pt x="21" y="129"/>
                    <a:pt x="20" y="129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1" y="141"/>
                    <a:pt x="21" y="141"/>
                    <a:pt x="22" y="141"/>
                  </a:cubicBezTo>
                  <a:cubicBezTo>
                    <a:pt x="22" y="142"/>
                    <a:pt x="22" y="142"/>
                    <a:pt x="23" y="143"/>
                  </a:cubicBezTo>
                  <a:cubicBezTo>
                    <a:pt x="23" y="154"/>
                    <a:pt x="26" y="164"/>
                    <a:pt x="29" y="174"/>
                  </a:cubicBezTo>
                  <a:cubicBezTo>
                    <a:pt x="29" y="174"/>
                    <a:pt x="29" y="175"/>
                    <a:pt x="29" y="175"/>
                  </a:cubicBezTo>
                  <a:cubicBezTo>
                    <a:pt x="29" y="176"/>
                    <a:pt x="29" y="176"/>
                    <a:pt x="28" y="176"/>
                  </a:cubicBezTo>
                  <a:cubicBezTo>
                    <a:pt x="11" y="185"/>
                    <a:pt x="11" y="185"/>
                    <a:pt x="11" y="185"/>
                  </a:cubicBezTo>
                  <a:cubicBezTo>
                    <a:pt x="16" y="195"/>
                    <a:pt x="16" y="195"/>
                    <a:pt x="16" y="195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5" y="187"/>
                  </a:cubicBezTo>
                  <a:cubicBezTo>
                    <a:pt x="35" y="187"/>
                    <a:pt x="35" y="187"/>
                    <a:pt x="36" y="188"/>
                  </a:cubicBezTo>
                  <a:cubicBezTo>
                    <a:pt x="40" y="195"/>
                    <a:pt x="45" y="202"/>
                    <a:pt x="51" y="208"/>
                  </a:cubicBezTo>
                  <a:cubicBezTo>
                    <a:pt x="51" y="209"/>
                    <a:pt x="51" y="209"/>
                    <a:pt x="51" y="210"/>
                  </a:cubicBezTo>
                  <a:cubicBezTo>
                    <a:pt x="51" y="210"/>
                    <a:pt x="51" y="211"/>
                    <a:pt x="50" y="211"/>
                  </a:cubicBezTo>
                  <a:cubicBezTo>
                    <a:pt x="37" y="225"/>
                    <a:pt x="37" y="225"/>
                    <a:pt x="37" y="225"/>
                  </a:cubicBezTo>
                  <a:cubicBezTo>
                    <a:pt x="45" y="233"/>
                    <a:pt x="45" y="233"/>
                    <a:pt x="45" y="233"/>
                  </a:cubicBezTo>
                  <a:cubicBezTo>
                    <a:pt x="58" y="219"/>
                    <a:pt x="58" y="219"/>
                    <a:pt x="58" y="219"/>
                  </a:cubicBezTo>
                  <a:cubicBezTo>
                    <a:pt x="59" y="218"/>
                    <a:pt x="60" y="218"/>
                    <a:pt x="60" y="218"/>
                  </a:cubicBezTo>
                  <a:cubicBezTo>
                    <a:pt x="61" y="218"/>
                    <a:pt x="61" y="218"/>
                    <a:pt x="62" y="219"/>
                  </a:cubicBezTo>
                  <a:cubicBezTo>
                    <a:pt x="70" y="226"/>
                    <a:pt x="79" y="232"/>
                    <a:pt x="88" y="236"/>
                  </a:cubicBezTo>
                  <a:cubicBezTo>
                    <a:pt x="89" y="236"/>
                    <a:pt x="89" y="237"/>
                    <a:pt x="89" y="237"/>
                  </a:cubicBezTo>
                  <a:cubicBezTo>
                    <a:pt x="90" y="238"/>
                    <a:pt x="90" y="238"/>
                    <a:pt x="90" y="239"/>
                  </a:cubicBezTo>
                  <a:cubicBezTo>
                    <a:pt x="83" y="257"/>
                    <a:pt x="83" y="257"/>
                    <a:pt x="83" y="257"/>
                  </a:cubicBezTo>
                  <a:cubicBezTo>
                    <a:pt x="93" y="261"/>
                    <a:pt x="93" y="261"/>
                    <a:pt x="93" y="261"/>
                  </a:cubicBezTo>
                  <a:cubicBezTo>
                    <a:pt x="100" y="242"/>
                    <a:pt x="100" y="242"/>
                    <a:pt x="100" y="242"/>
                  </a:cubicBezTo>
                  <a:cubicBezTo>
                    <a:pt x="100" y="242"/>
                    <a:pt x="101" y="242"/>
                    <a:pt x="101" y="241"/>
                  </a:cubicBezTo>
                  <a:cubicBezTo>
                    <a:pt x="102" y="241"/>
                    <a:pt x="102" y="241"/>
                    <a:pt x="102" y="241"/>
                  </a:cubicBezTo>
                  <a:cubicBezTo>
                    <a:pt x="111" y="243"/>
                    <a:pt x="119" y="245"/>
                    <a:pt x="128" y="245"/>
                  </a:cubicBezTo>
                  <a:cubicBezTo>
                    <a:pt x="128" y="245"/>
                    <a:pt x="129" y="245"/>
                    <a:pt x="129" y="246"/>
                  </a:cubicBezTo>
                  <a:cubicBezTo>
                    <a:pt x="129" y="246"/>
                    <a:pt x="130" y="247"/>
                    <a:pt x="130" y="247"/>
                  </a:cubicBezTo>
                  <a:cubicBezTo>
                    <a:pt x="130" y="267"/>
                    <a:pt x="130" y="267"/>
                    <a:pt x="130" y="267"/>
                  </a:cubicBezTo>
                  <a:cubicBezTo>
                    <a:pt x="141" y="267"/>
                    <a:pt x="141" y="267"/>
                    <a:pt x="141" y="267"/>
                  </a:cubicBezTo>
                  <a:cubicBezTo>
                    <a:pt x="141" y="247"/>
                    <a:pt x="141" y="247"/>
                    <a:pt x="141" y="247"/>
                  </a:cubicBezTo>
                  <a:cubicBezTo>
                    <a:pt x="141" y="246"/>
                    <a:pt x="141" y="246"/>
                    <a:pt x="142" y="246"/>
                  </a:cubicBezTo>
                  <a:cubicBezTo>
                    <a:pt x="142" y="245"/>
                    <a:pt x="142" y="245"/>
                    <a:pt x="143" y="245"/>
                  </a:cubicBezTo>
                  <a:cubicBezTo>
                    <a:pt x="154" y="244"/>
                    <a:pt x="165" y="242"/>
                    <a:pt x="174" y="238"/>
                  </a:cubicBezTo>
                  <a:cubicBezTo>
                    <a:pt x="175" y="238"/>
                    <a:pt x="175" y="238"/>
                    <a:pt x="176" y="238"/>
                  </a:cubicBezTo>
                  <a:cubicBezTo>
                    <a:pt x="176" y="238"/>
                    <a:pt x="177" y="239"/>
                    <a:pt x="177" y="239"/>
                  </a:cubicBezTo>
                  <a:cubicBezTo>
                    <a:pt x="185" y="257"/>
                    <a:pt x="185" y="257"/>
                    <a:pt x="185" y="257"/>
                  </a:cubicBezTo>
                  <a:cubicBezTo>
                    <a:pt x="195" y="252"/>
                    <a:pt x="195" y="252"/>
                    <a:pt x="195" y="252"/>
                  </a:cubicBezTo>
                  <a:cubicBezTo>
                    <a:pt x="187" y="234"/>
                    <a:pt x="187" y="234"/>
                    <a:pt x="187" y="234"/>
                  </a:cubicBezTo>
                  <a:cubicBezTo>
                    <a:pt x="187" y="234"/>
                    <a:pt x="187" y="233"/>
                    <a:pt x="187" y="233"/>
                  </a:cubicBezTo>
                  <a:cubicBezTo>
                    <a:pt x="187" y="232"/>
                    <a:pt x="188" y="232"/>
                    <a:pt x="188" y="232"/>
                  </a:cubicBezTo>
                  <a:cubicBezTo>
                    <a:pt x="195" y="228"/>
                    <a:pt x="202" y="222"/>
                    <a:pt x="209" y="217"/>
                  </a:cubicBezTo>
                  <a:cubicBezTo>
                    <a:pt x="209" y="216"/>
                    <a:pt x="209" y="216"/>
                    <a:pt x="210" y="216"/>
                  </a:cubicBezTo>
                  <a:cubicBezTo>
                    <a:pt x="210" y="216"/>
                    <a:pt x="211" y="216"/>
                    <a:pt x="211" y="217"/>
                  </a:cubicBezTo>
                  <a:cubicBezTo>
                    <a:pt x="226" y="231"/>
                    <a:pt x="226" y="231"/>
                    <a:pt x="226" y="231"/>
                  </a:cubicBezTo>
                  <a:cubicBezTo>
                    <a:pt x="234" y="222"/>
                    <a:pt x="234" y="222"/>
                    <a:pt x="234" y="222"/>
                  </a:cubicBezTo>
                  <a:cubicBezTo>
                    <a:pt x="219" y="209"/>
                    <a:pt x="219" y="209"/>
                    <a:pt x="219" y="209"/>
                  </a:cubicBezTo>
                  <a:cubicBezTo>
                    <a:pt x="219" y="208"/>
                    <a:pt x="218" y="208"/>
                    <a:pt x="218" y="207"/>
                  </a:cubicBezTo>
                  <a:cubicBezTo>
                    <a:pt x="218" y="207"/>
                    <a:pt x="219" y="206"/>
                    <a:pt x="219" y="206"/>
                  </a:cubicBezTo>
                  <a:cubicBezTo>
                    <a:pt x="225" y="199"/>
                    <a:pt x="230" y="191"/>
                    <a:pt x="235" y="183"/>
                  </a:cubicBezTo>
                  <a:cubicBezTo>
                    <a:pt x="235" y="183"/>
                    <a:pt x="235" y="182"/>
                    <a:pt x="236" y="182"/>
                  </a:cubicBezTo>
                  <a:cubicBezTo>
                    <a:pt x="236" y="182"/>
                    <a:pt x="237" y="182"/>
                    <a:pt x="237" y="182"/>
                  </a:cubicBezTo>
                  <a:cubicBezTo>
                    <a:pt x="255" y="189"/>
                    <a:pt x="255" y="189"/>
                    <a:pt x="255" y="189"/>
                  </a:cubicBezTo>
                  <a:cubicBezTo>
                    <a:pt x="259" y="179"/>
                    <a:pt x="259" y="179"/>
                    <a:pt x="259" y="179"/>
                  </a:cubicBezTo>
                  <a:cubicBezTo>
                    <a:pt x="241" y="171"/>
                    <a:pt x="241" y="171"/>
                    <a:pt x="241" y="171"/>
                  </a:cubicBezTo>
                  <a:cubicBezTo>
                    <a:pt x="241" y="171"/>
                    <a:pt x="241" y="171"/>
                    <a:pt x="240" y="170"/>
                  </a:cubicBezTo>
                  <a:cubicBezTo>
                    <a:pt x="240" y="170"/>
                    <a:pt x="240" y="169"/>
                    <a:pt x="240" y="169"/>
                  </a:cubicBezTo>
                  <a:cubicBezTo>
                    <a:pt x="243" y="160"/>
                    <a:pt x="245" y="150"/>
                    <a:pt x="246" y="140"/>
                  </a:cubicBezTo>
                  <a:cubicBezTo>
                    <a:pt x="246" y="139"/>
                    <a:pt x="246" y="139"/>
                    <a:pt x="246" y="138"/>
                  </a:cubicBezTo>
                  <a:cubicBezTo>
                    <a:pt x="246" y="138"/>
                    <a:pt x="247" y="138"/>
                    <a:pt x="248" y="138"/>
                  </a:cubicBezTo>
                  <a:cubicBezTo>
                    <a:pt x="267" y="138"/>
                    <a:pt x="267" y="138"/>
                    <a:pt x="267" y="138"/>
                  </a:cubicBezTo>
                  <a:cubicBezTo>
                    <a:pt x="267" y="126"/>
                    <a:pt x="267" y="126"/>
                    <a:pt x="267" y="126"/>
                  </a:cubicBezTo>
                  <a:cubicBezTo>
                    <a:pt x="247" y="126"/>
                    <a:pt x="247" y="126"/>
                    <a:pt x="247" y="126"/>
                  </a:cubicBezTo>
                  <a:cubicBezTo>
                    <a:pt x="247" y="126"/>
                    <a:pt x="246" y="126"/>
                    <a:pt x="246" y="126"/>
                  </a:cubicBezTo>
                  <a:cubicBezTo>
                    <a:pt x="246" y="125"/>
                    <a:pt x="245" y="125"/>
                    <a:pt x="245" y="124"/>
                  </a:cubicBezTo>
                  <a:cubicBezTo>
                    <a:pt x="245" y="113"/>
                    <a:pt x="242" y="103"/>
                    <a:pt x="239" y="93"/>
                  </a:cubicBezTo>
                  <a:cubicBezTo>
                    <a:pt x="238" y="93"/>
                    <a:pt x="238" y="92"/>
                    <a:pt x="239" y="92"/>
                  </a:cubicBezTo>
                  <a:cubicBezTo>
                    <a:pt x="239" y="91"/>
                    <a:pt x="239" y="91"/>
                    <a:pt x="240" y="91"/>
                  </a:cubicBezTo>
                  <a:cubicBezTo>
                    <a:pt x="258" y="82"/>
                    <a:pt x="258" y="82"/>
                    <a:pt x="258" y="8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35" y="80"/>
                    <a:pt x="235" y="80"/>
                    <a:pt x="235" y="80"/>
                  </a:cubicBezTo>
                  <a:cubicBezTo>
                    <a:pt x="234" y="81"/>
                    <a:pt x="234" y="81"/>
                    <a:pt x="233" y="81"/>
                  </a:cubicBezTo>
                  <a:cubicBezTo>
                    <a:pt x="233" y="80"/>
                    <a:pt x="233" y="80"/>
                    <a:pt x="232" y="80"/>
                  </a:cubicBezTo>
                  <a:cubicBezTo>
                    <a:pt x="228" y="72"/>
                    <a:pt x="223" y="66"/>
                    <a:pt x="217" y="59"/>
                  </a:cubicBezTo>
                  <a:cubicBezTo>
                    <a:pt x="217" y="58"/>
                    <a:pt x="217" y="58"/>
                    <a:pt x="217" y="57"/>
                  </a:cubicBezTo>
                  <a:cubicBezTo>
                    <a:pt x="217" y="57"/>
                    <a:pt x="217" y="56"/>
                    <a:pt x="217" y="56"/>
                  </a:cubicBezTo>
                  <a:cubicBezTo>
                    <a:pt x="231" y="42"/>
                    <a:pt x="231" y="42"/>
                    <a:pt x="231" y="42"/>
                  </a:cubicBezTo>
                  <a:cubicBezTo>
                    <a:pt x="223" y="34"/>
                    <a:pt x="223" y="34"/>
                    <a:pt x="223" y="34"/>
                  </a:cubicBezTo>
                  <a:cubicBezTo>
                    <a:pt x="209" y="48"/>
                    <a:pt x="209" y="48"/>
                    <a:pt x="209" y="48"/>
                  </a:cubicBezTo>
                  <a:cubicBezTo>
                    <a:pt x="209" y="49"/>
                    <a:pt x="208" y="49"/>
                    <a:pt x="208" y="49"/>
                  </a:cubicBezTo>
                  <a:cubicBezTo>
                    <a:pt x="207" y="49"/>
                    <a:pt x="207" y="49"/>
                    <a:pt x="206" y="48"/>
                  </a:cubicBezTo>
                  <a:cubicBezTo>
                    <a:pt x="198" y="41"/>
                    <a:pt x="189" y="35"/>
                    <a:pt x="180" y="31"/>
                  </a:cubicBezTo>
                  <a:cubicBezTo>
                    <a:pt x="179" y="31"/>
                    <a:pt x="179" y="30"/>
                    <a:pt x="179" y="30"/>
                  </a:cubicBezTo>
                  <a:cubicBezTo>
                    <a:pt x="178" y="29"/>
                    <a:pt x="178" y="29"/>
                    <a:pt x="179" y="28"/>
                  </a:cubicBezTo>
                  <a:lnTo>
                    <a:pt x="185" y="10"/>
                  </a:lnTo>
                  <a:close/>
                  <a:moveTo>
                    <a:pt x="145" y="134"/>
                  </a:moveTo>
                  <a:cubicBezTo>
                    <a:pt x="145" y="137"/>
                    <a:pt x="144" y="139"/>
                    <a:pt x="142" y="142"/>
                  </a:cubicBezTo>
                  <a:cubicBezTo>
                    <a:pt x="142" y="142"/>
                    <a:pt x="142" y="142"/>
                    <a:pt x="142" y="142"/>
                  </a:cubicBezTo>
                  <a:cubicBezTo>
                    <a:pt x="140" y="144"/>
                    <a:pt x="137" y="145"/>
                    <a:pt x="134" y="145"/>
                  </a:cubicBezTo>
                  <a:cubicBezTo>
                    <a:pt x="131" y="145"/>
                    <a:pt x="128" y="144"/>
                    <a:pt x="126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3" y="140"/>
                    <a:pt x="122" y="137"/>
                    <a:pt x="122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2" y="130"/>
                    <a:pt x="123" y="128"/>
                    <a:pt x="126" y="125"/>
                  </a:cubicBezTo>
                  <a:cubicBezTo>
                    <a:pt x="128" y="123"/>
                    <a:pt x="130" y="122"/>
                    <a:pt x="134" y="122"/>
                  </a:cubicBezTo>
                  <a:cubicBezTo>
                    <a:pt x="137" y="122"/>
                    <a:pt x="140" y="123"/>
                    <a:pt x="142" y="125"/>
                  </a:cubicBezTo>
                  <a:cubicBezTo>
                    <a:pt x="142" y="125"/>
                    <a:pt x="142" y="125"/>
                    <a:pt x="142" y="125"/>
                  </a:cubicBezTo>
                  <a:cubicBezTo>
                    <a:pt x="144" y="127"/>
                    <a:pt x="145" y="130"/>
                    <a:pt x="145" y="134"/>
                  </a:cubicBezTo>
                  <a:close/>
                </a:path>
              </a:pathLst>
            </a:custGeom>
            <a:solidFill>
              <a:srgbClr val="54B3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grpSp>
          <p:nvGrpSpPr>
            <p:cNvPr id="15" name="组合 17"/>
            <p:cNvGrpSpPr/>
            <p:nvPr/>
          </p:nvGrpSpPr>
          <p:grpSpPr bwMode="auto">
            <a:xfrm>
              <a:off x="8037017" y="2548210"/>
              <a:ext cx="690563" cy="1109663"/>
              <a:chOff x="8051801" y="1828800"/>
              <a:chExt cx="690563" cy="1109663"/>
            </a:xfrm>
          </p:grpSpPr>
          <p:sp>
            <p:nvSpPr>
              <p:cNvPr id="350" name="Freeform 966"/>
              <p:cNvSpPr>
                <a:spLocks noChangeArrowheads="1"/>
              </p:cNvSpPr>
              <p:nvPr/>
            </p:nvSpPr>
            <p:spPr bwMode="auto">
              <a:xfrm>
                <a:off x="8380915" y="1942175"/>
                <a:ext cx="337667" cy="348075"/>
              </a:xfrm>
              <a:custGeom>
                <a:avLst/>
                <a:gdLst>
                  <a:gd name="T0" fmla="*/ 34 w 69"/>
                  <a:gd name="T1" fmla="*/ 14 h 71"/>
                  <a:gd name="T2" fmla="*/ 37 w 69"/>
                  <a:gd name="T3" fmla="*/ 17 h 71"/>
                  <a:gd name="T4" fmla="*/ 25 w 69"/>
                  <a:gd name="T5" fmla="*/ 11 h 71"/>
                  <a:gd name="T6" fmla="*/ 45 w 69"/>
                  <a:gd name="T7" fmla="*/ 34 h 71"/>
                  <a:gd name="T8" fmla="*/ 49 w 69"/>
                  <a:gd name="T9" fmla="*/ 32 h 71"/>
                  <a:gd name="T10" fmla="*/ 56 w 69"/>
                  <a:gd name="T11" fmla="*/ 50 h 71"/>
                  <a:gd name="T12" fmla="*/ 62 w 69"/>
                  <a:gd name="T13" fmla="*/ 65 h 71"/>
                  <a:gd name="T14" fmla="*/ 55 w 69"/>
                  <a:gd name="T15" fmla="*/ 70 h 71"/>
                  <a:gd name="T16" fmla="*/ 56 w 69"/>
                  <a:gd name="T17" fmla="*/ 71 h 71"/>
                  <a:gd name="T18" fmla="*/ 56 w 69"/>
                  <a:gd name="T19" fmla="*/ 71 h 71"/>
                  <a:gd name="T20" fmla="*/ 66 w 69"/>
                  <a:gd name="T21" fmla="*/ 67 h 71"/>
                  <a:gd name="T22" fmla="*/ 69 w 69"/>
                  <a:gd name="T23" fmla="*/ 66 h 71"/>
                  <a:gd name="T24" fmla="*/ 60 w 69"/>
                  <a:gd name="T25" fmla="*/ 48 h 71"/>
                  <a:gd name="T26" fmla="*/ 54 w 69"/>
                  <a:gd name="T27" fmla="*/ 34 h 71"/>
                  <a:gd name="T28" fmla="*/ 46 w 69"/>
                  <a:gd name="T29" fmla="*/ 27 h 71"/>
                  <a:gd name="T30" fmla="*/ 41 w 69"/>
                  <a:gd name="T31" fmla="*/ 20 h 71"/>
                  <a:gd name="T32" fmla="*/ 38 w 69"/>
                  <a:gd name="T33" fmla="*/ 18 h 71"/>
                  <a:gd name="T34" fmla="*/ 33 w 69"/>
                  <a:gd name="T35" fmla="*/ 8 h 71"/>
                  <a:gd name="T36" fmla="*/ 20 w 69"/>
                  <a:gd name="T37" fmla="*/ 2 h 71"/>
                  <a:gd name="T38" fmla="*/ 18 w 69"/>
                  <a:gd name="T39" fmla="*/ 0 h 71"/>
                  <a:gd name="T40" fmla="*/ 10 w 69"/>
                  <a:gd name="T41" fmla="*/ 9 h 71"/>
                  <a:gd name="T42" fmla="*/ 7 w 69"/>
                  <a:gd name="T43" fmla="*/ 11 h 71"/>
                  <a:gd name="T44" fmla="*/ 7 w 69"/>
                  <a:gd name="T45" fmla="*/ 15 h 71"/>
                  <a:gd name="T46" fmla="*/ 1 w 69"/>
                  <a:gd name="T47" fmla="*/ 26 h 71"/>
                  <a:gd name="T48" fmla="*/ 2 w 69"/>
                  <a:gd name="T49" fmla="*/ 36 h 71"/>
                  <a:gd name="T50" fmla="*/ 4 w 69"/>
                  <a:gd name="T51" fmla="*/ 46 h 71"/>
                  <a:gd name="T52" fmla="*/ 5 w 69"/>
                  <a:gd name="T53" fmla="*/ 48 h 71"/>
                  <a:gd name="T54" fmla="*/ 2 w 69"/>
                  <a:gd name="T55" fmla="*/ 36 h 71"/>
                  <a:gd name="T56" fmla="*/ 5 w 69"/>
                  <a:gd name="T57" fmla="*/ 21 h 71"/>
                  <a:gd name="T58" fmla="*/ 9 w 69"/>
                  <a:gd name="T59" fmla="*/ 14 h 71"/>
                  <a:gd name="T60" fmla="*/ 8 w 69"/>
                  <a:gd name="T61" fmla="*/ 11 h 71"/>
                  <a:gd name="T62" fmla="*/ 11 w 69"/>
                  <a:gd name="T63" fmla="*/ 9 h 71"/>
                  <a:gd name="T64" fmla="*/ 17 w 69"/>
                  <a:gd name="T65" fmla="*/ 2 h 71"/>
                  <a:gd name="T66" fmla="*/ 34 w 69"/>
                  <a:gd name="T67" fmla="*/ 1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9" h="71">
                    <a:moveTo>
                      <a:pt x="34" y="14"/>
                    </a:moveTo>
                    <a:cubicBezTo>
                      <a:pt x="37" y="17"/>
                      <a:pt x="37" y="17"/>
                      <a:pt x="37" y="17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35" y="19"/>
                      <a:pt x="42" y="27"/>
                      <a:pt x="45" y="34"/>
                    </a:cubicBezTo>
                    <a:cubicBezTo>
                      <a:pt x="49" y="32"/>
                      <a:pt x="49" y="32"/>
                      <a:pt x="49" y="32"/>
                    </a:cubicBezTo>
                    <a:cubicBezTo>
                      <a:pt x="54" y="37"/>
                      <a:pt x="56" y="43"/>
                      <a:pt x="56" y="50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62" y="67"/>
                      <a:pt x="59" y="69"/>
                      <a:pt x="55" y="70"/>
                    </a:cubicBezTo>
                    <a:cubicBezTo>
                      <a:pt x="56" y="71"/>
                      <a:pt x="56" y="71"/>
                      <a:pt x="56" y="71"/>
                    </a:cubicBezTo>
                    <a:cubicBezTo>
                      <a:pt x="56" y="71"/>
                      <a:pt x="56" y="71"/>
                      <a:pt x="56" y="71"/>
                    </a:cubicBezTo>
                    <a:cubicBezTo>
                      <a:pt x="60" y="71"/>
                      <a:pt x="63" y="69"/>
                      <a:pt x="66" y="67"/>
                    </a:cubicBezTo>
                    <a:cubicBezTo>
                      <a:pt x="67" y="67"/>
                      <a:pt x="68" y="66"/>
                      <a:pt x="69" y="66"/>
                    </a:cubicBezTo>
                    <a:cubicBezTo>
                      <a:pt x="60" y="48"/>
                      <a:pt x="60" y="48"/>
                      <a:pt x="60" y="48"/>
                    </a:cubicBezTo>
                    <a:cubicBezTo>
                      <a:pt x="60" y="41"/>
                      <a:pt x="57" y="37"/>
                      <a:pt x="54" y="34"/>
                    </a:cubicBezTo>
                    <a:cubicBezTo>
                      <a:pt x="52" y="31"/>
                      <a:pt x="49" y="29"/>
                      <a:pt x="46" y="27"/>
                    </a:cubicBezTo>
                    <a:cubicBezTo>
                      <a:pt x="46" y="24"/>
                      <a:pt x="44" y="22"/>
                      <a:pt x="41" y="20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14"/>
                      <a:pt x="36" y="11"/>
                      <a:pt x="33" y="8"/>
                    </a:cubicBezTo>
                    <a:cubicBezTo>
                      <a:pt x="28" y="5"/>
                      <a:pt x="24" y="3"/>
                      <a:pt x="20" y="2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4" y="2"/>
                      <a:pt x="11" y="5"/>
                      <a:pt x="10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5" y="18"/>
                      <a:pt x="3" y="22"/>
                      <a:pt x="1" y="26"/>
                    </a:cubicBezTo>
                    <a:cubicBezTo>
                      <a:pt x="0" y="29"/>
                      <a:pt x="0" y="33"/>
                      <a:pt x="2" y="3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7"/>
                      <a:pt x="5" y="47"/>
                      <a:pt x="5" y="48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2" y="30"/>
                      <a:pt x="3" y="25"/>
                      <a:pt x="5" y="2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3" y="6"/>
                      <a:pt x="15" y="3"/>
                      <a:pt x="17" y="2"/>
                    </a:cubicBezTo>
                    <a:cubicBezTo>
                      <a:pt x="25" y="6"/>
                      <a:pt x="30" y="9"/>
                      <a:pt x="34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1" name="Freeform 967"/>
              <p:cNvSpPr>
                <a:spLocks noEditPoints="1" noChangeArrowheads="1"/>
              </p:cNvSpPr>
              <p:nvPr/>
            </p:nvSpPr>
            <p:spPr bwMode="auto">
              <a:xfrm>
                <a:off x="8335529" y="1951010"/>
                <a:ext cx="348560" cy="471755"/>
              </a:xfrm>
              <a:custGeom>
                <a:avLst/>
                <a:gdLst>
                  <a:gd name="T0" fmla="*/ 43 w 71"/>
                  <a:gd name="T1" fmla="*/ 12 h 96"/>
                  <a:gd name="T2" fmla="*/ 20 w 71"/>
                  <a:gd name="T3" fmla="*/ 7 h 96"/>
                  <a:gd name="T4" fmla="*/ 18 w 71"/>
                  <a:gd name="T5" fmla="*/ 12 h 96"/>
                  <a:gd name="T6" fmla="*/ 11 w 71"/>
                  <a:gd name="T7" fmla="*/ 34 h 96"/>
                  <a:gd name="T8" fmla="*/ 14 w 71"/>
                  <a:gd name="T9" fmla="*/ 50 h 96"/>
                  <a:gd name="T10" fmla="*/ 16 w 71"/>
                  <a:gd name="T11" fmla="*/ 53 h 96"/>
                  <a:gd name="T12" fmla="*/ 14 w 71"/>
                  <a:gd name="T13" fmla="*/ 62 h 96"/>
                  <a:gd name="T14" fmla="*/ 5 w 71"/>
                  <a:gd name="T15" fmla="*/ 73 h 96"/>
                  <a:gd name="T16" fmla="*/ 42 w 71"/>
                  <a:gd name="T17" fmla="*/ 93 h 96"/>
                  <a:gd name="T18" fmla="*/ 50 w 71"/>
                  <a:gd name="T19" fmla="*/ 92 h 96"/>
                  <a:gd name="T20" fmla="*/ 53 w 71"/>
                  <a:gd name="T21" fmla="*/ 92 h 96"/>
                  <a:gd name="T22" fmla="*/ 44 w 71"/>
                  <a:gd name="T23" fmla="*/ 45 h 96"/>
                  <a:gd name="T24" fmla="*/ 39 w 71"/>
                  <a:gd name="T25" fmla="*/ 35 h 96"/>
                  <a:gd name="T26" fmla="*/ 50 w 71"/>
                  <a:gd name="T27" fmla="*/ 43 h 96"/>
                  <a:gd name="T28" fmla="*/ 51 w 71"/>
                  <a:gd name="T29" fmla="*/ 42 h 96"/>
                  <a:gd name="T30" fmla="*/ 55 w 71"/>
                  <a:gd name="T31" fmla="*/ 49 h 96"/>
                  <a:gd name="T32" fmla="*/ 71 w 71"/>
                  <a:gd name="T33" fmla="*/ 63 h 96"/>
                  <a:gd name="T34" fmla="*/ 58 w 71"/>
                  <a:gd name="T35" fmla="*/ 30 h 96"/>
                  <a:gd name="T36" fmla="*/ 34 w 71"/>
                  <a:gd name="T37" fmla="*/ 9 h 96"/>
                  <a:gd name="T38" fmla="*/ 15 w 71"/>
                  <a:gd name="T39" fmla="*/ 33 h 96"/>
                  <a:gd name="T40" fmla="*/ 15 w 71"/>
                  <a:gd name="T41" fmla="*/ 33 h 96"/>
                  <a:gd name="T42" fmla="*/ 6 w 71"/>
                  <a:gd name="T43" fmla="*/ 74 h 96"/>
                  <a:gd name="T44" fmla="*/ 15 w 71"/>
                  <a:gd name="T45" fmla="*/ 62 h 96"/>
                  <a:gd name="T46" fmla="*/ 27 w 71"/>
                  <a:gd name="T47" fmla="*/ 43 h 96"/>
                  <a:gd name="T48" fmla="*/ 2 w 71"/>
                  <a:gd name="T49" fmla="*/ 83 h 96"/>
                  <a:gd name="T50" fmla="*/ 6 w 71"/>
                  <a:gd name="T51" fmla="*/ 74 h 96"/>
                  <a:gd name="T52" fmla="*/ 51 w 71"/>
                  <a:gd name="T53" fmla="*/ 42 h 96"/>
                  <a:gd name="T54" fmla="*/ 46 w 71"/>
                  <a:gd name="T55" fmla="*/ 38 h 96"/>
                  <a:gd name="T56" fmla="*/ 39 w 71"/>
                  <a:gd name="T57" fmla="*/ 34 h 96"/>
                  <a:gd name="T58" fmla="*/ 39 w 71"/>
                  <a:gd name="T59" fmla="*/ 32 h 96"/>
                  <a:gd name="T60" fmla="*/ 51 w 71"/>
                  <a:gd name="T61" fmla="*/ 42 h 96"/>
                  <a:gd name="T62" fmla="*/ 56 w 71"/>
                  <a:gd name="T63" fmla="*/ 48 h 96"/>
                  <a:gd name="T64" fmla="*/ 52 w 71"/>
                  <a:gd name="T65" fmla="*/ 43 h 96"/>
                  <a:gd name="T66" fmla="*/ 66 w 71"/>
                  <a:gd name="T67" fmla="*/ 67 h 96"/>
                  <a:gd name="T68" fmla="*/ 56 w 71"/>
                  <a:gd name="T69" fmla="*/ 4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1" h="96">
                    <a:moveTo>
                      <a:pt x="46" y="15"/>
                    </a:moveTo>
                    <a:cubicBezTo>
                      <a:pt x="43" y="12"/>
                      <a:pt x="43" y="12"/>
                      <a:pt x="43" y="12"/>
                    </a:cubicBezTo>
                    <a:cubicBezTo>
                      <a:pt x="39" y="7"/>
                      <a:pt x="34" y="4"/>
                      <a:pt x="26" y="0"/>
                    </a:cubicBezTo>
                    <a:cubicBezTo>
                      <a:pt x="24" y="1"/>
                      <a:pt x="22" y="4"/>
                      <a:pt x="20" y="7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2" y="23"/>
                      <a:pt x="11" y="28"/>
                      <a:pt x="11" y="34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5" y="48"/>
                      <a:pt x="14" y="49"/>
                      <a:pt x="14" y="50"/>
                    </a:cubicBezTo>
                    <a:cubicBezTo>
                      <a:pt x="13" y="53"/>
                      <a:pt x="13" y="56"/>
                      <a:pt x="13" y="59"/>
                    </a:cubicBezTo>
                    <a:cubicBezTo>
                      <a:pt x="14" y="57"/>
                      <a:pt x="15" y="55"/>
                      <a:pt x="16" y="53"/>
                    </a:cubicBezTo>
                    <a:cubicBezTo>
                      <a:pt x="19" y="49"/>
                      <a:pt x="23" y="45"/>
                      <a:pt x="28" y="42"/>
                    </a:cubicBezTo>
                    <a:cubicBezTo>
                      <a:pt x="19" y="49"/>
                      <a:pt x="15" y="56"/>
                      <a:pt x="14" y="62"/>
                    </a:cubicBezTo>
                    <a:cubicBezTo>
                      <a:pt x="13" y="63"/>
                      <a:pt x="13" y="63"/>
                      <a:pt x="13" y="63"/>
                    </a:cubicBezTo>
                    <a:cubicBezTo>
                      <a:pt x="5" y="73"/>
                      <a:pt x="5" y="73"/>
                      <a:pt x="5" y="73"/>
                    </a:cubicBezTo>
                    <a:cubicBezTo>
                      <a:pt x="3" y="76"/>
                      <a:pt x="1" y="79"/>
                      <a:pt x="0" y="81"/>
                    </a:cubicBezTo>
                    <a:cubicBezTo>
                      <a:pt x="3" y="88"/>
                      <a:pt x="18" y="92"/>
                      <a:pt x="42" y="93"/>
                    </a:cubicBezTo>
                    <a:cubicBezTo>
                      <a:pt x="48" y="80"/>
                      <a:pt x="48" y="80"/>
                      <a:pt x="48" y="80"/>
                    </a:cubicBezTo>
                    <a:cubicBezTo>
                      <a:pt x="50" y="92"/>
                      <a:pt x="50" y="92"/>
                      <a:pt x="50" y="92"/>
                    </a:cubicBezTo>
                    <a:cubicBezTo>
                      <a:pt x="51" y="96"/>
                      <a:pt x="51" y="96"/>
                      <a:pt x="51" y="96"/>
                    </a:cubicBezTo>
                    <a:cubicBezTo>
                      <a:pt x="53" y="92"/>
                      <a:pt x="53" y="92"/>
                      <a:pt x="53" y="92"/>
                    </a:cubicBezTo>
                    <a:cubicBezTo>
                      <a:pt x="52" y="82"/>
                      <a:pt x="49" y="73"/>
                      <a:pt x="45" y="65"/>
                    </a:cubicBezTo>
                    <a:cubicBezTo>
                      <a:pt x="42" y="59"/>
                      <a:pt x="41" y="53"/>
                      <a:pt x="44" y="45"/>
                    </a:cubicBezTo>
                    <a:cubicBezTo>
                      <a:pt x="38" y="40"/>
                      <a:pt x="32" y="34"/>
                      <a:pt x="27" y="27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6" y="39"/>
                      <a:pt x="46" y="39"/>
                      <a:pt x="46" y="39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0" y="43"/>
                      <a:pt x="50" y="43"/>
                      <a:pt x="50" y="43"/>
                    </a:cubicBezTo>
                    <a:cubicBezTo>
                      <a:pt x="51" y="43"/>
                      <a:pt x="51" y="42"/>
                      <a:pt x="51" y="42"/>
                    </a:cubicBezTo>
                    <a:cubicBezTo>
                      <a:pt x="51" y="43"/>
                      <a:pt x="52" y="45"/>
                      <a:pt x="53" y="46"/>
                    </a:cubicBezTo>
                    <a:cubicBezTo>
                      <a:pt x="53" y="47"/>
                      <a:pt x="54" y="48"/>
                      <a:pt x="55" y="49"/>
                    </a:cubicBezTo>
                    <a:cubicBezTo>
                      <a:pt x="64" y="68"/>
                      <a:pt x="64" y="68"/>
                      <a:pt x="64" y="68"/>
                    </a:cubicBezTo>
                    <a:cubicBezTo>
                      <a:pt x="68" y="67"/>
                      <a:pt x="71" y="65"/>
                      <a:pt x="71" y="63"/>
                    </a:cubicBezTo>
                    <a:cubicBezTo>
                      <a:pt x="65" y="48"/>
                      <a:pt x="65" y="48"/>
                      <a:pt x="65" y="48"/>
                    </a:cubicBezTo>
                    <a:cubicBezTo>
                      <a:pt x="65" y="41"/>
                      <a:pt x="63" y="35"/>
                      <a:pt x="58" y="30"/>
                    </a:cubicBezTo>
                    <a:cubicBezTo>
                      <a:pt x="54" y="32"/>
                      <a:pt x="54" y="32"/>
                      <a:pt x="54" y="32"/>
                    </a:cubicBezTo>
                    <a:cubicBezTo>
                      <a:pt x="51" y="25"/>
                      <a:pt x="44" y="17"/>
                      <a:pt x="34" y="9"/>
                    </a:cubicBezTo>
                    <a:cubicBezTo>
                      <a:pt x="46" y="15"/>
                      <a:pt x="46" y="15"/>
                      <a:pt x="46" y="15"/>
                    </a:cubicBezTo>
                    <a:close/>
                    <a:moveTo>
                      <a:pt x="15" y="33"/>
                    </a:move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5" y="33"/>
                      <a:pt x="15" y="33"/>
                    </a:cubicBezTo>
                    <a:close/>
                    <a:moveTo>
                      <a:pt x="6" y="74"/>
                    </a:moveTo>
                    <a:cubicBezTo>
                      <a:pt x="6" y="74"/>
                      <a:pt x="6" y="74"/>
                      <a:pt x="6" y="74"/>
                    </a:cubicBezTo>
                    <a:cubicBezTo>
                      <a:pt x="15" y="62"/>
                      <a:pt x="15" y="62"/>
                      <a:pt x="15" y="62"/>
                    </a:cubicBezTo>
                    <a:cubicBezTo>
                      <a:pt x="15" y="62"/>
                      <a:pt x="15" y="62"/>
                      <a:pt x="15" y="62"/>
                    </a:cubicBezTo>
                    <a:cubicBezTo>
                      <a:pt x="15" y="56"/>
                      <a:pt x="19" y="50"/>
                      <a:pt x="27" y="43"/>
                    </a:cubicBezTo>
                    <a:cubicBezTo>
                      <a:pt x="21" y="50"/>
                      <a:pt x="18" y="57"/>
                      <a:pt x="17" y="64"/>
                    </a:cubicBezTo>
                    <a:cubicBezTo>
                      <a:pt x="2" y="83"/>
                      <a:pt x="2" y="83"/>
                      <a:pt x="2" y="83"/>
                    </a:cubicBezTo>
                    <a:cubicBezTo>
                      <a:pt x="1" y="82"/>
                      <a:pt x="1" y="82"/>
                      <a:pt x="0" y="81"/>
                    </a:cubicBezTo>
                    <a:cubicBezTo>
                      <a:pt x="2" y="79"/>
                      <a:pt x="3" y="77"/>
                      <a:pt x="6" y="74"/>
                    </a:cubicBezTo>
                    <a:close/>
                    <a:moveTo>
                      <a:pt x="51" y="42"/>
                    </a:moveTo>
                    <a:cubicBezTo>
                      <a:pt x="51" y="42"/>
                      <a:pt x="51" y="42"/>
                      <a:pt x="51" y="42"/>
                    </a:cubicBezTo>
                    <a:cubicBezTo>
                      <a:pt x="51" y="42"/>
                      <a:pt x="50" y="42"/>
                      <a:pt x="50" y="42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51" y="42"/>
                      <a:pt x="51" y="42"/>
                      <a:pt x="51" y="42"/>
                    </a:cubicBezTo>
                    <a:close/>
                    <a:moveTo>
                      <a:pt x="56" y="49"/>
                    </a:moveTo>
                    <a:cubicBezTo>
                      <a:pt x="56" y="48"/>
                      <a:pt x="56" y="48"/>
                      <a:pt x="56" y="48"/>
                    </a:cubicBezTo>
                    <a:cubicBezTo>
                      <a:pt x="55" y="47"/>
                      <a:pt x="54" y="46"/>
                      <a:pt x="53" y="45"/>
                    </a:cubicBezTo>
                    <a:cubicBezTo>
                      <a:pt x="53" y="45"/>
                      <a:pt x="52" y="44"/>
                      <a:pt x="52" y="43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65" y="67"/>
                      <a:pt x="65" y="67"/>
                      <a:pt x="64" y="67"/>
                    </a:cubicBezTo>
                    <a:cubicBezTo>
                      <a:pt x="56" y="49"/>
                      <a:pt x="56" y="49"/>
                      <a:pt x="56" y="49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2" name="Freeform 968"/>
              <p:cNvSpPr>
                <a:spLocks noChangeArrowheads="1"/>
              </p:cNvSpPr>
              <p:nvPr/>
            </p:nvSpPr>
            <p:spPr bwMode="auto">
              <a:xfrm>
                <a:off x="8335529" y="2163035"/>
                <a:ext cx="132526" cy="196123"/>
              </a:xfrm>
              <a:custGeom>
                <a:avLst/>
                <a:gdLst>
                  <a:gd name="T0" fmla="*/ 6 w 27"/>
                  <a:gd name="T1" fmla="*/ 31 h 40"/>
                  <a:gd name="T2" fmla="*/ 6 w 27"/>
                  <a:gd name="T3" fmla="*/ 31 h 40"/>
                  <a:gd name="T4" fmla="*/ 0 w 27"/>
                  <a:gd name="T5" fmla="*/ 38 h 40"/>
                  <a:gd name="T6" fmla="*/ 2 w 27"/>
                  <a:gd name="T7" fmla="*/ 40 h 40"/>
                  <a:gd name="T8" fmla="*/ 17 w 27"/>
                  <a:gd name="T9" fmla="*/ 21 h 40"/>
                  <a:gd name="T10" fmla="*/ 27 w 27"/>
                  <a:gd name="T11" fmla="*/ 0 h 40"/>
                  <a:gd name="T12" fmla="*/ 15 w 27"/>
                  <a:gd name="T13" fmla="*/ 19 h 40"/>
                  <a:gd name="T14" fmla="*/ 15 w 27"/>
                  <a:gd name="T15" fmla="*/ 19 h 40"/>
                  <a:gd name="T16" fmla="*/ 6 w 27"/>
                  <a:gd name="T17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" h="40">
                    <a:moveTo>
                      <a:pt x="6" y="31"/>
                    </a:moveTo>
                    <a:cubicBezTo>
                      <a:pt x="6" y="31"/>
                      <a:pt x="6" y="31"/>
                      <a:pt x="6" y="31"/>
                    </a:cubicBezTo>
                    <a:cubicBezTo>
                      <a:pt x="3" y="34"/>
                      <a:pt x="2" y="36"/>
                      <a:pt x="0" y="38"/>
                    </a:cubicBezTo>
                    <a:cubicBezTo>
                      <a:pt x="1" y="39"/>
                      <a:pt x="1" y="39"/>
                      <a:pt x="2" y="40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18" y="14"/>
                      <a:pt x="21" y="7"/>
                      <a:pt x="27" y="0"/>
                    </a:cubicBezTo>
                    <a:cubicBezTo>
                      <a:pt x="19" y="7"/>
                      <a:pt x="15" y="13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6" y="31"/>
                      <a:pt x="6" y="31"/>
                      <a:pt x="6" y="31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3" name="Freeform 969"/>
              <p:cNvSpPr>
                <a:spLocks noChangeArrowheads="1"/>
              </p:cNvSpPr>
              <p:nvPr/>
            </p:nvSpPr>
            <p:spPr bwMode="auto">
              <a:xfrm>
                <a:off x="8471686" y="2079991"/>
                <a:ext cx="114371" cy="77742"/>
              </a:xfrm>
              <a:custGeom>
                <a:avLst/>
                <a:gdLst>
                  <a:gd name="T0" fmla="*/ 23 w 23"/>
                  <a:gd name="T1" fmla="*/ 16 h 16"/>
                  <a:gd name="T2" fmla="*/ 23 w 23"/>
                  <a:gd name="T3" fmla="*/ 16 h 16"/>
                  <a:gd name="T4" fmla="*/ 19 w 23"/>
                  <a:gd name="T5" fmla="*/ 11 h 16"/>
                  <a:gd name="T6" fmla="*/ 11 w 23"/>
                  <a:gd name="T7" fmla="*/ 6 h 16"/>
                  <a:gd name="T8" fmla="*/ 0 w 23"/>
                  <a:gd name="T9" fmla="*/ 0 h 16"/>
                  <a:gd name="T10" fmla="*/ 11 w 23"/>
                  <a:gd name="T11" fmla="*/ 8 h 16"/>
                  <a:gd name="T12" fmla="*/ 18 w 23"/>
                  <a:gd name="T13" fmla="*/ 12 h 16"/>
                  <a:gd name="T14" fmla="*/ 18 w 23"/>
                  <a:gd name="T15" fmla="*/ 12 h 16"/>
                  <a:gd name="T16" fmla="*/ 22 w 23"/>
                  <a:gd name="T17" fmla="*/ 16 h 16"/>
                  <a:gd name="T18" fmla="*/ 23 w 23"/>
                  <a:gd name="T1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16">
                    <a:moveTo>
                      <a:pt x="23" y="16"/>
                    </a:moveTo>
                    <a:cubicBezTo>
                      <a:pt x="23" y="16"/>
                      <a:pt x="23" y="16"/>
                      <a:pt x="23" y="16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6"/>
                      <a:pt x="23" y="16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4" name="Freeform 970"/>
              <p:cNvSpPr>
                <a:spLocks noChangeArrowheads="1"/>
              </p:cNvSpPr>
              <p:nvPr/>
            </p:nvSpPr>
            <p:spPr bwMode="auto">
              <a:xfrm>
                <a:off x="8591503" y="2163035"/>
                <a:ext cx="68986" cy="118380"/>
              </a:xfrm>
              <a:custGeom>
                <a:avLst/>
                <a:gdLst>
                  <a:gd name="T0" fmla="*/ 4 w 14"/>
                  <a:gd name="T1" fmla="*/ 5 h 24"/>
                  <a:gd name="T2" fmla="*/ 4 w 14"/>
                  <a:gd name="T3" fmla="*/ 6 h 24"/>
                  <a:gd name="T4" fmla="*/ 12 w 14"/>
                  <a:gd name="T5" fmla="*/ 24 h 24"/>
                  <a:gd name="T6" fmla="*/ 14 w 14"/>
                  <a:gd name="T7" fmla="*/ 24 h 24"/>
                  <a:gd name="T8" fmla="*/ 6 w 14"/>
                  <a:gd name="T9" fmla="*/ 5 h 24"/>
                  <a:gd name="T10" fmla="*/ 0 w 14"/>
                  <a:gd name="T11" fmla="*/ 0 h 24"/>
                  <a:gd name="T12" fmla="*/ 1 w 14"/>
                  <a:gd name="T13" fmla="*/ 2 h 24"/>
                  <a:gd name="T14" fmla="*/ 4 w 14"/>
                  <a:gd name="T15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24">
                    <a:moveTo>
                      <a:pt x="4" y="5"/>
                    </a:moveTo>
                    <a:cubicBezTo>
                      <a:pt x="4" y="5"/>
                      <a:pt x="4" y="5"/>
                      <a:pt x="4" y="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3" y="24"/>
                      <a:pt x="13" y="24"/>
                      <a:pt x="14" y="2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1" y="2"/>
                    </a:cubicBezTo>
                    <a:cubicBezTo>
                      <a:pt x="2" y="3"/>
                      <a:pt x="3" y="4"/>
                      <a:pt x="4" y="5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5" name="Freeform 971"/>
              <p:cNvSpPr>
                <a:spLocks noChangeArrowheads="1"/>
              </p:cNvSpPr>
              <p:nvPr/>
            </p:nvSpPr>
            <p:spPr bwMode="auto">
              <a:xfrm>
                <a:off x="8350053" y="1829095"/>
                <a:ext cx="94402" cy="102479"/>
              </a:xfrm>
              <a:custGeom>
                <a:avLst/>
                <a:gdLst>
                  <a:gd name="T0" fmla="*/ 16 w 19"/>
                  <a:gd name="T1" fmla="*/ 10 h 21"/>
                  <a:gd name="T2" fmla="*/ 5 w 19"/>
                  <a:gd name="T3" fmla="*/ 1 h 21"/>
                  <a:gd name="T4" fmla="*/ 0 w 19"/>
                  <a:gd name="T5" fmla="*/ 1 h 21"/>
                  <a:gd name="T6" fmla="*/ 14 w 19"/>
                  <a:gd name="T7" fmla="*/ 14 h 21"/>
                  <a:gd name="T8" fmla="*/ 1 w 19"/>
                  <a:gd name="T9" fmla="*/ 9 h 21"/>
                  <a:gd name="T10" fmla="*/ 0 w 19"/>
                  <a:gd name="T11" fmla="*/ 15 h 21"/>
                  <a:gd name="T12" fmla="*/ 3 w 19"/>
                  <a:gd name="T13" fmla="*/ 18 h 21"/>
                  <a:gd name="T14" fmla="*/ 1 w 19"/>
                  <a:gd name="T15" fmla="*/ 20 h 21"/>
                  <a:gd name="T16" fmla="*/ 1 w 19"/>
                  <a:gd name="T17" fmla="*/ 21 h 21"/>
                  <a:gd name="T18" fmla="*/ 2 w 19"/>
                  <a:gd name="T19" fmla="*/ 20 h 21"/>
                  <a:gd name="T20" fmla="*/ 4 w 19"/>
                  <a:gd name="T21" fmla="*/ 19 h 21"/>
                  <a:gd name="T22" fmla="*/ 3 w 19"/>
                  <a:gd name="T23" fmla="*/ 16 h 21"/>
                  <a:gd name="T24" fmla="*/ 4 w 19"/>
                  <a:gd name="T25" fmla="*/ 14 h 21"/>
                  <a:gd name="T26" fmla="*/ 6 w 19"/>
                  <a:gd name="T27" fmla="*/ 13 h 21"/>
                  <a:gd name="T28" fmla="*/ 8 w 19"/>
                  <a:gd name="T29" fmla="*/ 15 h 21"/>
                  <a:gd name="T30" fmla="*/ 13 w 19"/>
                  <a:gd name="T31" fmla="*/ 19 h 21"/>
                  <a:gd name="T32" fmla="*/ 17 w 19"/>
                  <a:gd name="T33" fmla="*/ 20 h 21"/>
                  <a:gd name="T34" fmla="*/ 19 w 19"/>
                  <a:gd name="T35" fmla="*/ 21 h 21"/>
                  <a:gd name="T36" fmla="*/ 16 w 19"/>
                  <a:gd name="T37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" h="21">
                    <a:moveTo>
                      <a:pt x="16" y="10"/>
                    </a:moveTo>
                    <a:cubicBezTo>
                      <a:pt x="14" y="4"/>
                      <a:pt x="10" y="1"/>
                      <a:pt x="5" y="1"/>
                    </a:cubicBezTo>
                    <a:cubicBezTo>
                      <a:pt x="3" y="0"/>
                      <a:pt x="1" y="0"/>
                      <a:pt x="0" y="1"/>
                    </a:cubicBezTo>
                    <a:cubicBezTo>
                      <a:pt x="8" y="2"/>
                      <a:pt x="13" y="7"/>
                      <a:pt x="14" y="14"/>
                    </a:cubicBezTo>
                    <a:cubicBezTo>
                      <a:pt x="10" y="11"/>
                      <a:pt x="6" y="9"/>
                      <a:pt x="1" y="9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0"/>
                      <a:pt x="1" y="20"/>
                      <a:pt x="1" y="2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5"/>
                      <a:pt x="3" y="14"/>
                      <a:pt x="4" y="14"/>
                    </a:cubicBezTo>
                    <a:cubicBezTo>
                      <a:pt x="4" y="13"/>
                      <a:pt x="5" y="13"/>
                      <a:pt x="6" y="13"/>
                    </a:cubicBezTo>
                    <a:cubicBezTo>
                      <a:pt x="7" y="13"/>
                      <a:pt x="7" y="14"/>
                      <a:pt x="8" y="15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20"/>
                      <a:pt x="16" y="20"/>
                      <a:pt x="17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8" y="17"/>
                      <a:pt x="17" y="13"/>
                      <a:pt x="16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6" name="Freeform 972"/>
              <p:cNvSpPr>
                <a:spLocks noChangeArrowheads="1"/>
              </p:cNvSpPr>
              <p:nvPr/>
            </p:nvSpPr>
            <p:spPr bwMode="auto">
              <a:xfrm>
                <a:off x="8355500" y="1892702"/>
                <a:ext cx="88955" cy="116614"/>
              </a:xfrm>
              <a:custGeom>
                <a:avLst/>
                <a:gdLst>
                  <a:gd name="T0" fmla="*/ 7 w 18"/>
                  <a:gd name="T1" fmla="*/ 2 h 24"/>
                  <a:gd name="T2" fmla="*/ 5 w 18"/>
                  <a:gd name="T3" fmla="*/ 0 h 24"/>
                  <a:gd name="T4" fmla="*/ 3 w 18"/>
                  <a:gd name="T5" fmla="*/ 1 h 24"/>
                  <a:gd name="T6" fmla="*/ 6 w 18"/>
                  <a:gd name="T7" fmla="*/ 5 h 24"/>
                  <a:gd name="T8" fmla="*/ 5 w 18"/>
                  <a:gd name="T9" fmla="*/ 8 h 24"/>
                  <a:gd name="T10" fmla="*/ 7 w 18"/>
                  <a:gd name="T11" fmla="*/ 7 h 24"/>
                  <a:gd name="T12" fmla="*/ 7 w 18"/>
                  <a:gd name="T13" fmla="*/ 5 h 24"/>
                  <a:gd name="T14" fmla="*/ 13 w 18"/>
                  <a:gd name="T15" fmla="*/ 9 h 24"/>
                  <a:gd name="T16" fmla="*/ 6 w 18"/>
                  <a:gd name="T17" fmla="*/ 20 h 24"/>
                  <a:gd name="T18" fmla="*/ 0 w 18"/>
                  <a:gd name="T19" fmla="*/ 23 h 24"/>
                  <a:gd name="T20" fmla="*/ 4 w 18"/>
                  <a:gd name="T21" fmla="*/ 23 h 24"/>
                  <a:gd name="T22" fmla="*/ 7 w 18"/>
                  <a:gd name="T23" fmla="*/ 21 h 24"/>
                  <a:gd name="T24" fmla="*/ 9 w 18"/>
                  <a:gd name="T25" fmla="*/ 21 h 24"/>
                  <a:gd name="T26" fmla="*/ 9 w 18"/>
                  <a:gd name="T27" fmla="*/ 20 h 24"/>
                  <a:gd name="T28" fmla="*/ 16 w 18"/>
                  <a:gd name="T29" fmla="*/ 9 h 24"/>
                  <a:gd name="T30" fmla="*/ 18 w 18"/>
                  <a:gd name="T31" fmla="*/ 8 h 24"/>
                  <a:gd name="T32" fmla="*/ 16 w 18"/>
                  <a:gd name="T33" fmla="*/ 7 h 24"/>
                  <a:gd name="T34" fmla="*/ 12 w 18"/>
                  <a:gd name="T35" fmla="*/ 6 h 24"/>
                  <a:gd name="T36" fmla="*/ 7 w 18"/>
                  <a:gd name="T37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24">
                    <a:moveTo>
                      <a:pt x="7" y="2"/>
                    </a:moveTo>
                    <a:cubicBezTo>
                      <a:pt x="6" y="1"/>
                      <a:pt x="6" y="0"/>
                      <a:pt x="5" y="0"/>
                    </a:cubicBezTo>
                    <a:cubicBezTo>
                      <a:pt x="4" y="0"/>
                      <a:pt x="3" y="0"/>
                      <a:pt x="3" y="1"/>
                    </a:cubicBezTo>
                    <a:cubicBezTo>
                      <a:pt x="5" y="1"/>
                      <a:pt x="6" y="3"/>
                      <a:pt x="6" y="5"/>
                    </a:cubicBezTo>
                    <a:cubicBezTo>
                      <a:pt x="6" y="7"/>
                      <a:pt x="6" y="8"/>
                      <a:pt x="5" y="8"/>
                    </a:cubicBezTo>
                    <a:cubicBezTo>
                      <a:pt x="6" y="9"/>
                      <a:pt x="7" y="9"/>
                      <a:pt x="7" y="7"/>
                    </a:cubicBezTo>
                    <a:cubicBezTo>
                      <a:pt x="7" y="6"/>
                      <a:pt x="7" y="5"/>
                      <a:pt x="7" y="5"/>
                    </a:cubicBezTo>
                    <a:cubicBezTo>
                      <a:pt x="9" y="8"/>
                      <a:pt x="11" y="9"/>
                      <a:pt x="13" y="9"/>
                    </a:cubicBezTo>
                    <a:cubicBezTo>
                      <a:pt x="10" y="12"/>
                      <a:pt x="8" y="16"/>
                      <a:pt x="6" y="20"/>
                    </a:cubicBezTo>
                    <a:cubicBezTo>
                      <a:pt x="4" y="22"/>
                      <a:pt x="2" y="23"/>
                      <a:pt x="0" y="23"/>
                    </a:cubicBezTo>
                    <a:cubicBezTo>
                      <a:pt x="1" y="24"/>
                      <a:pt x="2" y="24"/>
                      <a:pt x="4" y="23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0"/>
                      <a:pt x="9" y="20"/>
                    </a:cubicBezTo>
                    <a:cubicBezTo>
                      <a:pt x="11" y="15"/>
                      <a:pt x="13" y="11"/>
                      <a:pt x="16" y="9"/>
                    </a:cubicBezTo>
                    <a:cubicBezTo>
                      <a:pt x="17" y="9"/>
                      <a:pt x="17" y="9"/>
                      <a:pt x="18" y="8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5" y="7"/>
                      <a:pt x="13" y="7"/>
                      <a:pt x="12" y="6"/>
                    </a:cubicBezTo>
                    <a:cubicBezTo>
                      <a:pt x="7" y="2"/>
                      <a:pt x="7" y="2"/>
                      <a:pt x="7" y="2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7" name="Freeform 973"/>
              <p:cNvSpPr>
                <a:spLocks noEditPoints="1" noChangeArrowheads="1"/>
              </p:cNvSpPr>
              <p:nvPr/>
            </p:nvSpPr>
            <p:spPr bwMode="auto">
              <a:xfrm>
                <a:off x="8306483" y="1898004"/>
                <a:ext cx="112556" cy="107779"/>
              </a:xfrm>
              <a:custGeom>
                <a:avLst/>
                <a:gdLst>
                  <a:gd name="T0" fmla="*/ 17 w 23"/>
                  <a:gd name="T1" fmla="*/ 4 h 22"/>
                  <a:gd name="T2" fmla="*/ 17 w 23"/>
                  <a:gd name="T3" fmla="*/ 6 h 22"/>
                  <a:gd name="T4" fmla="*/ 15 w 23"/>
                  <a:gd name="T5" fmla="*/ 7 h 22"/>
                  <a:gd name="T6" fmla="*/ 16 w 23"/>
                  <a:gd name="T7" fmla="*/ 4 h 22"/>
                  <a:gd name="T8" fmla="*/ 13 w 23"/>
                  <a:gd name="T9" fmla="*/ 0 h 22"/>
                  <a:gd name="T10" fmla="*/ 12 w 23"/>
                  <a:gd name="T11" fmla="*/ 2 h 22"/>
                  <a:gd name="T12" fmla="*/ 13 w 23"/>
                  <a:gd name="T13" fmla="*/ 5 h 22"/>
                  <a:gd name="T14" fmla="*/ 11 w 23"/>
                  <a:gd name="T15" fmla="*/ 6 h 22"/>
                  <a:gd name="T16" fmla="*/ 9 w 23"/>
                  <a:gd name="T17" fmla="*/ 8 h 22"/>
                  <a:gd name="T18" fmla="*/ 5 w 23"/>
                  <a:gd name="T19" fmla="*/ 5 h 22"/>
                  <a:gd name="T20" fmla="*/ 2 w 23"/>
                  <a:gd name="T21" fmla="*/ 0 h 22"/>
                  <a:gd name="T22" fmla="*/ 1 w 23"/>
                  <a:gd name="T23" fmla="*/ 0 h 22"/>
                  <a:gd name="T24" fmla="*/ 0 w 23"/>
                  <a:gd name="T25" fmla="*/ 1 h 22"/>
                  <a:gd name="T26" fmla="*/ 3 w 23"/>
                  <a:gd name="T27" fmla="*/ 10 h 22"/>
                  <a:gd name="T28" fmla="*/ 3 w 23"/>
                  <a:gd name="T29" fmla="*/ 14 h 22"/>
                  <a:gd name="T30" fmla="*/ 6 w 23"/>
                  <a:gd name="T31" fmla="*/ 16 h 22"/>
                  <a:gd name="T32" fmla="*/ 9 w 23"/>
                  <a:gd name="T33" fmla="*/ 20 h 22"/>
                  <a:gd name="T34" fmla="*/ 10 w 23"/>
                  <a:gd name="T35" fmla="*/ 22 h 22"/>
                  <a:gd name="T36" fmla="*/ 16 w 23"/>
                  <a:gd name="T37" fmla="*/ 19 h 22"/>
                  <a:gd name="T38" fmla="*/ 23 w 23"/>
                  <a:gd name="T39" fmla="*/ 8 h 22"/>
                  <a:gd name="T40" fmla="*/ 17 w 23"/>
                  <a:gd name="T41" fmla="*/ 4 h 22"/>
                  <a:gd name="T42" fmla="*/ 2 w 23"/>
                  <a:gd name="T43" fmla="*/ 0 h 22"/>
                  <a:gd name="T44" fmla="*/ 2 w 23"/>
                  <a:gd name="T45" fmla="*/ 0 h 22"/>
                  <a:gd name="T46" fmla="*/ 5 w 23"/>
                  <a:gd name="T47" fmla="*/ 9 h 22"/>
                  <a:gd name="T48" fmla="*/ 5 w 23"/>
                  <a:gd name="T49" fmla="*/ 13 h 22"/>
                  <a:gd name="T50" fmla="*/ 7 w 23"/>
                  <a:gd name="T51" fmla="*/ 14 h 22"/>
                  <a:gd name="T52" fmla="*/ 11 w 23"/>
                  <a:gd name="T53" fmla="*/ 21 h 22"/>
                  <a:gd name="T54" fmla="*/ 10 w 23"/>
                  <a:gd name="T55" fmla="*/ 21 h 22"/>
                  <a:gd name="T56" fmla="*/ 9 w 23"/>
                  <a:gd name="T57" fmla="*/ 20 h 22"/>
                  <a:gd name="T58" fmla="*/ 9 w 23"/>
                  <a:gd name="T59" fmla="*/ 20 h 22"/>
                  <a:gd name="T60" fmla="*/ 7 w 23"/>
                  <a:gd name="T61" fmla="*/ 15 h 22"/>
                  <a:gd name="T62" fmla="*/ 6 w 23"/>
                  <a:gd name="T63" fmla="*/ 15 h 22"/>
                  <a:gd name="T64" fmla="*/ 6 w 23"/>
                  <a:gd name="T65" fmla="*/ 15 h 22"/>
                  <a:gd name="T66" fmla="*/ 4 w 23"/>
                  <a:gd name="T67" fmla="*/ 15 h 22"/>
                  <a:gd name="T68" fmla="*/ 4 w 23"/>
                  <a:gd name="T69" fmla="*/ 14 h 22"/>
                  <a:gd name="T70" fmla="*/ 4 w 23"/>
                  <a:gd name="T71" fmla="*/ 14 h 22"/>
                  <a:gd name="T72" fmla="*/ 4 w 23"/>
                  <a:gd name="T73" fmla="*/ 10 h 22"/>
                  <a:gd name="T74" fmla="*/ 4 w 23"/>
                  <a:gd name="T75" fmla="*/ 10 h 22"/>
                  <a:gd name="T76" fmla="*/ 4 w 23"/>
                  <a:gd name="T77" fmla="*/ 9 h 22"/>
                  <a:gd name="T78" fmla="*/ 1 w 23"/>
                  <a:gd name="T79" fmla="*/ 1 h 22"/>
                  <a:gd name="T80" fmla="*/ 1 w 23"/>
                  <a:gd name="T81" fmla="*/ 1 h 22"/>
                  <a:gd name="T82" fmla="*/ 2 w 23"/>
                  <a:gd name="T8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3" h="22">
                    <a:moveTo>
                      <a:pt x="17" y="4"/>
                    </a:moveTo>
                    <a:cubicBezTo>
                      <a:pt x="17" y="4"/>
                      <a:pt x="17" y="5"/>
                      <a:pt x="17" y="6"/>
                    </a:cubicBezTo>
                    <a:cubicBezTo>
                      <a:pt x="17" y="8"/>
                      <a:pt x="16" y="8"/>
                      <a:pt x="15" y="7"/>
                    </a:cubicBezTo>
                    <a:cubicBezTo>
                      <a:pt x="16" y="7"/>
                      <a:pt x="16" y="6"/>
                      <a:pt x="16" y="4"/>
                    </a:cubicBezTo>
                    <a:cubicBezTo>
                      <a:pt x="16" y="2"/>
                      <a:pt x="15" y="0"/>
                      <a:pt x="13" y="0"/>
                    </a:cubicBezTo>
                    <a:cubicBezTo>
                      <a:pt x="12" y="0"/>
                      <a:pt x="12" y="1"/>
                      <a:pt x="12" y="2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6"/>
                      <a:pt x="6" y="5"/>
                      <a:pt x="5" y="5"/>
                    </a:cubicBezTo>
                    <a:cubicBezTo>
                      <a:pt x="4" y="2"/>
                      <a:pt x="3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5"/>
                      <a:pt x="1" y="8"/>
                      <a:pt x="3" y="10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5"/>
                      <a:pt x="4" y="16"/>
                      <a:pt x="6" y="16"/>
                    </a:cubicBezTo>
                    <a:cubicBezTo>
                      <a:pt x="7" y="17"/>
                      <a:pt x="8" y="18"/>
                      <a:pt x="9" y="20"/>
                    </a:cubicBezTo>
                    <a:cubicBezTo>
                      <a:pt x="9" y="21"/>
                      <a:pt x="9" y="22"/>
                      <a:pt x="10" y="22"/>
                    </a:cubicBezTo>
                    <a:cubicBezTo>
                      <a:pt x="12" y="22"/>
                      <a:pt x="14" y="21"/>
                      <a:pt x="16" y="19"/>
                    </a:cubicBezTo>
                    <a:cubicBezTo>
                      <a:pt x="18" y="15"/>
                      <a:pt x="20" y="11"/>
                      <a:pt x="23" y="8"/>
                    </a:cubicBezTo>
                    <a:cubicBezTo>
                      <a:pt x="21" y="8"/>
                      <a:pt x="19" y="7"/>
                      <a:pt x="17" y="4"/>
                    </a:cubicBezTo>
                    <a:close/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3"/>
                      <a:pt x="2" y="6"/>
                      <a:pt x="5" y="9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4"/>
                      <a:pt x="6" y="14"/>
                      <a:pt x="7" y="14"/>
                    </a:cubicBezTo>
                    <a:cubicBezTo>
                      <a:pt x="9" y="17"/>
                      <a:pt x="10" y="19"/>
                      <a:pt x="11" y="21"/>
                    </a:cubicBezTo>
                    <a:cubicBezTo>
                      <a:pt x="11" y="21"/>
                      <a:pt x="11" y="21"/>
                      <a:pt x="10" y="21"/>
                    </a:cubicBezTo>
                    <a:cubicBezTo>
                      <a:pt x="10" y="21"/>
                      <a:pt x="10" y="20"/>
                      <a:pt x="9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18"/>
                      <a:pt x="8" y="16"/>
                      <a:pt x="7" y="15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5" y="15"/>
                      <a:pt x="5" y="15"/>
                      <a:pt x="4" y="15"/>
                    </a:cubicBezTo>
                    <a:cubicBezTo>
                      <a:pt x="4" y="15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9"/>
                    </a:cubicBezTo>
                    <a:cubicBezTo>
                      <a:pt x="2" y="8"/>
                      <a:pt x="1" y="5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8" name="Freeform 974"/>
              <p:cNvSpPr>
                <a:spLocks noChangeArrowheads="1"/>
              </p:cNvSpPr>
              <p:nvPr/>
            </p:nvSpPr>
            <p:spPr bwMode="auto">
              <a:xfrm>
                <a:off x="8310114" y="1898004"/>
                <a:ext cx="49017" cy="102479"/>
              </a:xfrm>
              <a:custGeom>
                <a:avLst/>
                <a:gdLst>
                  <a:gd name="T0" fmla="*/ 1 w 10"/>
                  <a:gd name="T1" fmla="*/ 0 h 21"/>
                  <a:gd name="T2" fmla="*/ 1 w 10"/>
                  <a:gd name="T3" fmla="*/ 0 h 21"/>
                  <a:gd name="T4" fmla="*/ 0 w 10"/>
                  <a:gd name="T5" fmla="*/ 1 h 21"/>
                  <a:gd name="T6" fmla="*/ 0 w 10"/>
                  <a:gd name="T7" fmla="*/ 1 h 21"/>
                  <a:gd name="T8" fmla="*/ 3 w 10"/>
                  <a:gd name="T9" fmla="*/ 9 h 21"/>
                  <a:gd name="T10" fmla="*/ 3 w 10"/>
                  <a:gd name="T11" fmla="*/ 10 h 21"/>
                  <a:gd name="T12" fmla="*/ 3 w 10"/>
                  <a:gd name="T13" fmla="*/ 10 h 21"/>
                  <a:gd name="T14" fmla="*/ 3 w 10"/>
                  <a:gd name="T15" fmla="*/ 14 h 21"/>
                  <a:gd name="T16" fmla="*/ 3 w 10"/>
                  <a:gd name="T17" fmla="*/ 14 h 21"/>
                  <a:gd name="T18" fmla="*/ 3 w 10"/>
                  <a:gd name="T19" fmla="*/ 15 h 21"/>
                  <a:gd name="T20" fmla="*/ 5 w 10"/>
                  <a:gd name="T21" fmla="*/ 15 h 21"/>
                  <a:gd name="T22" fmla="*/ 5 w 10"/>
                  <a:gd name="T23" fmla="*/ 15 h 21"/>
                  <a:gd name="T24" fmla="*/ 6 w 10"/>
                  <a:gd name="T25" fmla="*/ 15 h 21"/>
                  <a:gd name="T26" fmla="*/ 8 w 10"/>
                  <a:gd name="T27" fmla="*/ 20 h 21"/>
                  <a:gd name="T28" fmla="*/ 8 w 10"/>
                  <a:gd name="T29" fmla="*/ 20 h 21"/>
                  <a:gd name="T30" fmla="*/ 9 w 10"/>
                  <a:gd name="T31" fmla="*/ 21 h 21"/>
                  <a:gd name="T32" fmla="*/ 10 w 10"/>
                  <a:gd name="T33" fmla="*/ 21 h 21"/>
                  <a:gd name="T34" fmla="*/ 6 w 10"/>
                  <a:gd name="T35" fmla="*/ 14 h 21"/>
                  <a:gd name="T36" fmla="*/ 4 w 10"/>
                  <a:gd name="T37" fmla="*/ 13 h 21"/>
                  <a:gd name="T38" fmla="*/ 4 w 10"/>
                  <a:gd name="T39" fmla="*/ 9 h 21"/>
                  <a:gd name="T40" fmla="*/ 1 w 10"/>
                  <a:gd name="T4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" h="2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5"/>
                      <a:pt x="1" y="8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5"/>
                      <a:pt x="3" y="15"/>
                    </a:cubicBezTo>
                    <a:cubicBezTo>
                      <a:pt x="4" y="15"/>
                      <a:pt x="4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6"/>
                      <a:pt x="8" y="18"/>
                      <a:pt x="8" y="20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0"/>
                      <a:pt x="9" y="21"/>
                      <a:pt x="9" y="21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9" y="19"/>
                      <a:pt x="8" y="17"/>
                      <a:pt x="6" y="14"/>
                    </a:cubicBezTo>
                    <a:cubicBezTo>
                      <a:pt x="5" y="14"/>
                      <a:pt x="4" y="14"/>
                      <a:pt x="4" y="13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1" y="6"/>
                      <a:pt x="1" y="3"/>
                      <a:pt x="1" y="0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9" name="Freeform 975"/>
              <p:cNvSpPr>
                <a:spLocks noEditPoints="1" noChangeArrowheads="1"/>
              </p:cNvSpPr>
              <p:nvPr/>
            </p:nvSpPr>
            <p:spPr bwMode="auto">
              <a:xfrm>
                <a:off x="8297406" y="1834396"/>
                <a:ext cx="121632" cy="93644"/>
              </a:xfrm>
              <a:custGeom>
                <a:avLst/>
                <a:gdLst>
                  <a:gd name="T0" fmla="*/ 11 w 25"/>
                  <a:gd name="T1" fmla="*/ 0 h 19"/>
                  <a:gd name="T2" fmla="*/ 6 w 25"/>
                  <a:gd name="T3" fmla="*/ 3 h 19"/>
                  <a:gd name="T4" fmla="*/ 0 w 25"/>
                  <a:gd name="T5" fmla="*/ 13 h 19"/>
                  <a:gd name="T6" fmla="*/ 2 w 25"/>
                  <a:gd name="T7" fmla="*/ 14 h 19"/>
                  <a:gd name="T8" fmla="*/ 3 w 25"/>
                  <a:gd name="T9" fmla="*/ 13 h 19"/>
                  <a:gd name="T10" fmla="*/ 4 w 25"/>
                  <a:gd name="T11" fmla="*/ 13 h 19"/>
                  <a:gd name="T12" fmla="*/ 6 w 25"/>
                  <a:gd name="T13" fmla="*/ 11 h 19"/>
                  <a:gd name="T14" fmla="*/ 8 w 25"/>
                  <a:gd name="T15" fmla="*/ 15 h 19"/>
                  <a:gd name="T16" fmla="*/ 12 w 25"/>
                  <a:gd name="T17" fmla="*/ 19 h 19"/>
                  <a:gd name="T18" fmla="*/ 14 w 25"/>
                  <a:gd name="T19" fmla="*/ 17 h 19"/>
                  <a:gd name="T20" fmla="*/ 11 w 25"/>
                  <a:gd name="T21" fmla="*/ 14 h 19"/>
                  <a:gd name="T22" fmla="*/ 12 w 25"/>
                  <a:gd name="T23" fmla="*/ 8 h 19"/>
                  <a:gd name="T24" fmla="*/ 25 w 25"/>
                  <a:gd name="T25" fmla="*/ 13 h 19"/>
                  <a:gd name="T26" fmla="*/ 11 w 25"/>
                  <a:gd name="T27" fmla="*/ 0 h 19"/>
                  <a:gd name="T28" fmla="*/ 7 w 25"/>
                  <a:gd name="T29" fmla="*/ 3 h 19"/>
                  <a:gd name="T30" fmla="*/ 7 w 25"/>
                  <a:gd name="T31" fmla="*/ 3 h 19"/>
                  <a:gd name="T32" fmla="*/ 11 w 25"/>
                  <a:gd name="T33" fmla="*/ 1 h 19"/>
                  <a:gd name="T34" fmla="*/ 12 w 25"/>
                  <a:gd name="T35" fmla="*/ 1 h 19"/>
                  <a:gd name="T36" fmla="*/ 3 w 25"/>
                  <a:gd name="T37" fmla="*/ 13 h 19"/>
                  <a:gd name="T38" fmla="*/ 3 w 25"/>
                  <a:gd name="T39" fmla="*/ 13 h 19"/>
                  <a:gd name="T40" fmla="*/ 3 w 25"/>
                  <a:gd name="T41" fmla="*/ 13 h 19"/>
                  <a:gd name="T42" fmla="*/ 2 w 25"/>
                  <a:gd name="T43" fmla="*/ 13 h 19"/>
                  <a:gd name="T44" fmla="*/ 2 w 25"/>
                  <a:gd name="T45" fmla="*/ 14 h 19"/>
                  <a:gd name="T46" fmla="*/ 1 w 25"/>
                  <a:gd name="T47" fmla="*/ 14 h 19"/>
                  <a:gd name="T48" fmla="*/ 1 w 25"/>
                  <a:gd name="T49" fmla="*/ 13 h 19"/>
                  <a:gd name="T50" fmla="*/ 1 w 25"/>
                  <a:gd name="T51" fmla="*/ 13 h 19"/>
                  <a:gd name="T52" fmla="*/ 7 w 25"/>
                  <a:gd name="T53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5" h="19">
                    <a:moveTo>
                      <a:pt x="11" y="0"/>
                    </a:moveTo>
                    <a:cubicBezTo>
                      <a:pt x="9" y="0"/>
                      <a:pt x="7" y="1"/>
                      <a:pt x="6" y="3"/>
                    </a:cubicBezTo>
                    <a:cubicBezTo>
                      <a:pt x="2" y="6"/>
                      <a:pt x="0" y="9"/>
                      <a:pt x="0" y="13"/>
                    </a:cubicBezTo>
                    <a:cubicBezTo>
                      <a:pt x="0" y="15"/>
                      <a:pt x="1" y="15"/>
                      <a:pt x="2" y="14"/>
                    </a:cubicBezTo>
                    <a:cubicBezTo>
                      <a:pt x="2" y="14"/>
                      <a:pt x="3" y="14"/>
                      <a:pt x="3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7" y="12"/>
                      <a:pt x="8" y="14"/>
                      <a:pt x="8" y="15"/>
                    </a:cubicBezTo>
                    <a:cubicBezTo>
                      <a:pt x="10" y="16"/>
                      <a:pt x="11" y="17"/>
                      <a:pt x="12" y="19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7" y="8"/>
                      <a:pt x="21" y="10"/>
                      <a:pt x="25" y="13"/>
                    </a:cubicBezTo>
                    <a:cubicBezTo>
                      <a:pt x="24" y="6"/>
                      <a:pt x="19" y="1"/>
                      <a:pt x="11" y="0"/>
                    </a:cubicBezTo>
                    <a:close/>
                    <a:moveTo>
                      <a:pt x="7" y="3"/>
                    </a:moveTo>
                    <a:cubicBezTo>
                      <a:pt x="7" y="3"/>
                      <a:pt x="7" y="3"/>
                      <a:pt x="7" y="3"/>
                    </a:cubicBezTo>
                    <a:cubicBezTo>
                      <a:pt x="8" y="2"/>
                      <a:pt x="9" y="1"/>
                      <a:pt x="11" y="1"/>
                    </a:cubicBezTo>
                    <a:cubicBezTo>
                      <a:pt x="11" y="1"/>
                      <a:pt x="12" y="1"/>
                      <a:pt x="12" y="1"/>
                    </a:cubicBezTo>
                    <a:cubicBezTo>
                      <a:pt x="5" y="5"/>
                      <a:pt x="2" y="9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9"/>
                      <a:pt x="3" y="6"/>
                      <a:pt x="7" y="3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60" name="Freeform 976"/>
              <p:cNvSpPr>
                <a:spLocks noChangeArrowheads="1"/>
              </p:cNvSpPr>
              <p:nvPr/>
            </p:nvSpPr>
            <p:spPr bwMode="auto">
              <a:xfrm>
                <a:off x="8301037" y="1837930"/>
                <a:ext cx="54462" cy="63607"/>
              </a:xfrm>
              <a:custGeom>
                <a:avLst/>
                <a:gdLst>
                  <a:gd name="T0" fmla="*/ 6 w 11"/>
                  <a:gd name="T1" fmla="*/ 2 h 13"/>
                  <a:gd name="T2" fmla="*/ 6 w 11"/>
                  <a:gd name="T3" fmla="*/ 2 h 13"/>
                  <a:gd name="T4" fmla="*/ 0 w 11"/>
                  <a:gd name="T5" fmla="*/ 12 h 13"/>
                  <a:gd name="T6" fmla="*/ 0 w 11"/>
                  <a:gd name="T7" fmla="*/ 12 h 13"/>
                  <a:gd name="T8" fmla="*/ 0 w 11"/>
                  <a:gd name="T9" fmla="*/ 13 h 13"/>
                  <a:gd name="T10" fmla="*/ 1 w 11"/>
                  <a:gd name="T11" fmla="*/ 13 h 13"/>
                  <a:gd name="T12" fmla="*/ 1 w 11"/>
                  <a:gd name="T13" fmla="*/ 12 h 13"/>
                  <a:gd name="T14" fmla="*/ 2 w 11"/>
                  <a:gd name="T15" fmla="*/ 12 h 13"/>
                  <a:gd name="T16" fmla="*/ 2 w 11"/>
                  <a:gd name="T17" fmla="*/ 12 h 13"/>
                  <a:gd name="T18" fmla="*/ 2 w 11"/>
                  <a:gd name="T19" fmla="*/ 12 h 13"/>
                  <a:gd name="T20" fmla="*/ 11 w 11"/>
                  <a:gd name="T21" fmla="*/ 0 h 13"/>
                  <a:gd name="T22" fmla="*/ 10 w 11"/>
                  <a:gd name="T23" fmla="*/ 0 h 13"/>
                  <a:gd name="T24" fmla="*/ 6 w 11"/>
                  <a:gd name="T25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13">
                    <a:moveTo>
                      <a:pt x="6" y="2"/>
                    </a:moveTo>
                    <a:cubicBezTo>
                      <a:pt x="6" y="2"/>
                      <a:pt x="6" y="2"/>
                      <a:pt x="6" y="2"/>
                    </a:cubicBezTo>
                    <a:cubicBezTo>
                      <a:pt x="2" y="5"/>
                      <a:pt x="0" y="8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3"/>
                      <a:pt x="0" y="13"/>
                      <a:pt x="1" y="13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8"/>
                      <a:pt x="4" y="4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8" y="0"/>
                      <a:pt x="7" y="1"/>
                      <a:pt x="6" y="2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61" name="Freeform 977"/>
              <p:cNvSpPr>
                <a:spLocks noChangeArrowheads="1"/>
              </p:cNvSpPr>
              <p:nvPr/>
            </p:nvSpPr>
            <p:spPr bwMode="auto">
              <a:xfrm>
                <a:off x="8315560" y="1887402"/>
                <a:ext cx="43570" cy="49472"/>
              </a:xfrm>
              <a:custGeom>
                <a:avLst/>
                <a:gdLst>
                  <a:gd name="T0" fmla="*/ 0 w 9"/>
                  <a:gd name="T1" fmla="*/ 2 h 10"/>
                  <a:gd name="T2" fmla="*/ 3 w 9"/>
                  <a:gd name="T3" fmla="*/ 7 h 10"/>
                  <a:gd name="T4" fmla="*/ 7 w 9"/>
                  <a:gd name="T5" fmla="*/ 10 h 10"/>
                  <a:gd name="T6" fmla="*/ 9 w 9"/>
                  <a:gd name="T7" fmla="*/ 8 h 10"/>
                  <a:gd name="T8" fmla="*/ 8 w 9"/>
                  <a:gd name="T9" fmla="*/ 9 h 10"/>
                  <a:gd name="T10" fmla="*/ 8 w 9"/>
                  <a:gd name="T11" fmla="*/ 8 h 10"/>
                  <a:gd name="T12" fmla="*/ 4 w 9"/>
                  <a:gd name="T13" fmla="*/ 4 h 10"/>
                  <a:gd name="T14" fmla="*/ 2 w 9"/>
                  <a:gd name="T15" fmla="*/ 0 h 10"/>
                  <a:gd name="T16" fmla="*/ 0 w 9"/>
                  <a:gd name="T1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10">
                    <a:moveTo>
                      <a:pt x="0" y="2"/>
                    </a:moveTo>
                    <a:cubicBezTo>
                      <a:pt x="1" y="2"/>
                      <a:pt x="2" y="4"/>
                      <a:pt x="3" y="7"/>
                    </a:cubicBezTo>
                    <a:cubicBezTo>
                      <a:pt x="4" y="7"/>
                      <a:pt x="6" y="8"/>
                      <a:pt x="7" y="10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7" y="6"/>
                      <a:pt x="6" y="5"/>
                      <a:pt x="4" y="4"/>
                    </a:cubicBezTo>
                    <a:cubicBezTo>
                      <a:pt x="4" y="3"/>
                      <a:pt x="3" y="1"/>
                      <a:pt x="2" y="0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62" name="Freeform 978"/>
              <p:cNvSpPr>
                <a:spLocks noChangeArrowheads="1"/>
              </p:cNvSpPr>
              <p:nvPr/>
            </p:nvSpPr>
            <p:spPr bwMode="auto">
              <a:xfrm>
                <a:off x="8370023" y="1936875"/>
                <a:ext cx="98032" cy="229694"/>
              </a:xfrm>
              <a:custGeom>
                <a:avLst/>
                <a:gdLst>
                  <a:gd name="T0" fmla="*/ 20 w 20"/>
                  <a:gd name="T1" fmla="*/ 1 h 47"/>
                  <a:gd name="T2" fmla="*/ 17 w 20"/>
                  <a:gd name="T3" fmla="*/ 0 h 47"/>
                  <a:gd name="T4" fmla="*/ 14 w 20"/>
                  <a:gd name="T5" fmla="*/ 3 h 47"/>
                  <a:gd name="T6" fmla="*/ 5 w 20"/>
                  <a:gd name="T7" fmla="*/ 15 h 47"/>
                  <a:gd name="T8" fmla="*/ 3 w 20"/>
                  <a:gd name="T9" fmla="*/ 20 h 47"/>
                  <a:gd name="T10" fmla="*/ 1 w 20"/>
                  <a:gd name="T11" fmla="*/ 34 h 47"/>
                  <a:gd name="T12" fmla="*/ 2 w 20"/>
                  <a:gd name="T13" fmla="*/ 37 h 47"/>
                  <a:gd name="T14" fmla="*/ 6 w 20"/>
                  <a:gd name="T15" fmla="*/ 47 h 47"/>
                  <a:gd name="T16" fmla="*/ 4 w 20"/>
                  <a:gd name="T17" fmla="*/ 37 h 47"/>
                  <a:gd name="T18" fmla="*/ 3 w 20"/>
                  <a:gd name="T19" fmla="*/ 27 h 47"/>
                  <a:gd name="T20" fmla="*/ 9 w 20"/>
                  <a:gd name="T21" fmla="*/ 16 h 47"/>
                  <a:gd name="T22" fmla="*/ 9 w 20"/>
                  <a:gd name="T23" fmla="*/ 12 h 47"/>
                  <a:gd name="T24" fmla="*/ 12 w 20"/>
                  <a:gd name="T25" fmla="*/ 10 h 47"/>
                  <a:gd name="T26" fmla="*/ 20 w 20"/>
                  <a:gd name="T2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" h="47">
                    <a:moveTo>
                      <a:pt x="20" y="1"/>
                    </a:moveTo>
                    <a:cubicBezTo>
                      <a:pt x="19" y="0"/>
                      <a:pt x="18" y="0"/>
                      <a:pt x="17" y="0"/>
                    </a:cubicBezTo>
                    <a:cubicBezTo>
                      <a:pt x="16" y="1"/>
                      <a:pt x="15" y="2"/>
                      <a:pt x="14" y="3"/>
                    </a:cubicBezTo>
                    <a:cubicBezTo>
                      <a:pt x="10" y="7"/>
                      <a:pt x="8" y="11"/>
                      <a:pt x="5" y="15"/>
                    </a:cubicBezTo>
                    <a:cubicBezTo>
                      <a:pt x="5" y="17"/>
                      <a:pt x="4" y="18"/>
                      <a:pt x="3" y="20"/>
                    </a:cubicBezTo>
                    <a:cubicBezTo>
                      <a:pt x="1" y="24"/>
                      <a:pt x="0" y="29"/>
                      <a:pt x="1" y="34"/>
                    </a:cubicBezTo>
                    <a:cubicBezTo>
                      <a:pt x="1" y="35"/>
                      <a:pt x="1" y="36"/>
                      <a:pt x="2" y="37"/>
                    </a:cubicBezTo>
                    <a:cubicBezTo>
                      <a:pt x="3" y="41"/>
                      <a:pt x="4" y="44"/>
                      <a:pt x="6" y="47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2" y="34"/>
                      <a:pt x="2" y="30"/>
                      <a:pt x="3" y="27"/>
                    </a:cubicBezTo>
                    <a:cubicBezTo>
                      <a:pt x="5" y="23"/>
                      <a:pt x="7" y="19"/>
                      <a:pt x="9" y="16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3" y="6"/>
                      <a:pt x="16" y="3"/>
                      <a:pt x="20" y="1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63" name="Freeform 979"/>
              <p:cNvSpPr>
                <a:spLocks noChangeArrowheads="1"/>
              </p:cNvSpPr>
              <p:nvPr/>
            </p:nvSpPr>
            <p:spPr bwMode="auto">
              <a:xfrm>
                <a:off x="8395439" y="1931574"/>
                <a:ext cx="58093" cy="77742"/>
              </a:xfrm>
              <a:custGeom>
                <a:avLst/>
                <a:gdLst>
                  <a:gd name="T0" fmla="*/ 10 w 12"/>
                  <a:gd name="T1" fmla="*/ 0 h 16"/>
                  <a:gd name="T2" fmla="*/ 8 w 12"/>
                  <a:gd name="T3" fmla="*/ 1 h 16"/>
                  <a:gd name="T4" fmla="*/ 9 w 12"/>
                  <a:gd name="T5" fmla="*/ 2 h 16"/>
                  <a:gd name="T6" fmla="*/ 0 w 12"/>
                  <a:gd name="T7" fmla="*/ 15 h 16"/>
                  <a:gd name="T8" fmla="*/ 0 w 12"/>
                  <a:gd name="T9" fmla="*/ 16 h 16"/>
                  <a:gd name="T10" fmla="*/ 9 w 12"/>
                  <a:gd name="T11" fmla="*/ 4 h 16"/>
                  <a:gd name="T12" fmla="*/ 12 w 12"/>
                  <a:gd name="T13" fmla="*/ 1 h 16"/>
                  <a:gd name="T14" fmla="*/ 10 w 12"/>
                  <a:gd name="T1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16">
                    <a:moveTo>
                      <a:pt x="10" y="0"/>
                    </a:moveTo>
                    <a:cubicBezTo>
                      <a:pt x="9" y="1"/>
                      <a:pt x="9" y="1"/>
                      <a:pt x="8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6" y="6"/>
                      <a:pt x="3" y="10"/>
                      <a:pt x="0" y="15"/>
                    </a:cubicBezTo>
                    <a:cubicBezTo>
                      <a:pt x="0" y="15"/>
                      <a:pt x="0" y="16"/>
                      <a:pt x="0" y="16"/>
                    </a:cubicBezTo>
                    <a:cubicBezTo>
                      <a:pt x="3" y="12"/>
                      <a:pt x="5" y="8"/>
                      <a:pt x="9" y="4"/>
                    </a:cubicBezTo>
                    <a:cubicBezTo>
                      <a:pt x="10" y="3"/>
                      <a:pt x="11" y="2"/>
                      <a:pt x="12" y="1"/>
                    </a:cubicBezTo>
                    <a:cubicBezTo>
                      <a:pt x="10" y="0"/>
                      <a:pt x="10" y="0"/>
                      <a:pt x="10" y="0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64" name="Freeform 980"/>
              <p:cNvSpPr>
                <a:spLocks noChangeArrowheads="1"/>
              </p:cNvSpPr>
              <p:nvPr/>
            </p:nvSpPr>
            <p:spPr bwMode="auto">
              <a:xfrm>
                <a:off x="8395439" y="1936875"/>
                <a:ext cx="43570" cy="68908"/>
              </a:xfrm>
              <a:custGeom>
                <a:avLst/>
                <a:gdLst>
                  <a:gd name="T0" fmla="*/ 9 w 9"/>
                  <a:gd name="T1" fmla="*/ 1 h 14"/>
                  <a:gd name="T2" fmla="*/ 8 w 9"/>
                  <a:gd name="T3" fmla="*/ 0 h 14"/>
                  <a:gd name="T4" fmla="*/ 1 w 9"/>
                  <a:gd name="T5" fmla="*/ 11 h 14"/>
                  <a:gd name="T6" fmla="*/ 1 w 9"/>
                  <a:gd name="T7" fmla="*/ 12 h 14"/>
                  <a:gd name="T8" fmla="*/ 0 w 9"/>
                  <a:gd name="T9" fmla="*/ 14 h 14"/>
                  <a:gd name="T10" fmla="*/ 9 w 9"/>
                  <a:gd name="T11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4">
                    <a:moveTo>
                      <a:pt x="9" y="1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5" y="2"/>
                      <a:pt x="3" y="6"/>
                      <a:pt x="1" y="11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0" y="12"/>
                      <a:pt x="0" y="13"/>
                      <a:pt x="0" y="14"/>
                    </a:cubicBezTo>
                    <a:cubicBezTo>
                      <a:pt x="3" y="9"/>
                      <a:pt x="6" y="5"/>
                      <a:pt x="9" y="1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65" name="Freeform 981"/>
              <p:cNvSpPr>
                <a:spLocks noChangeArrowheads="1"/>
              </p:cNvSpPr>
              <p:nvPr/>
            </p:nvSpPr>
            <p:spPr bwMode="auto">
              <a:xfrm>
                <a:off x="8364576" y="2157734"/>
                <a:ext cx="107110" cy="116614"/>
              </a:xfrm>
              <a:custGeom>
                <a:avLst/>
                <a:gdLst>
                  <a:gd name="T0" fmla="*/ 8 w 22"/>
                  <a:gd name="T1" fmla="*/ 8 h 24"/>
                  <a:gd name="T2" fmla="*/ 6 w 22"/>
                  <a:gd name="T3" fmla="*/ 9 h 24"/>
                  <a:gd name="T4" fmla="*/ 5 w 22"/>
                  <a:gd name="T5" fmla="*/ 10 h 24"/>
                  <a:gd name="T6" fmla="*/ 4 w 22"/>
                  <a:gd name="T7" fmla="*/ 19 h 24"/>
                  <a:gd name="T8" fmla="*/ 0 w 22"/>
                  <a:gd name="T9" fmla="*/ 21 h 24"/>
                  <a:gd name="T10" fmla="*/ 1 w 22"/>
                  <a:gd name="T11" fmla="*/ 22 h 24"/>
                  <a:gd name="T12" fmla="*/ 2 w 22"/>
                  <a:gd name="T13" fmla="*/ 24 h 24"/>
                  <a:gd name="T14" fmla="*/ 7 w 22"/>
                  <a:gd name="T15" fmla="*/ 21 h 24"/>
                  <a:gd name="T16" fmla="*/ 8 w 22"/>
                  <a:gd name="T17" fmla="*/ 20 h 24"/>
                  <a:gd name="T18" fmla="*/ 22 w 22"/>
                  <a:gd name="T19" fmla="*/ 0 h 24"/>
                  <a:gd name="T20" fmla="*/ 10 w 22"/>
                  <a:gd name="T21" fmla="*/ 11 h 24"/>
                  <a:gd name="T22" fmla="*/ 7 w 22"/>
                  <a:gd name="T23" fmla="*/ 17 h 24"/>
                  <a:gd name="T24" fmla="*/ 8 w 22"/>
                  <a:gd name="T25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24">
                    <a:moveTo>
                      <a:pt x="8" y="8"/>
                    </a:move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5" y="10"/>
                      <a:pt x="5" y="10"/>
                    </a:cubicBezTo>
                    <a:cubicBezTo>
                      <a:pt x="4" y="13"/>
                      <a:pt x="4" y="16"/>
                      <a:pt x="4" y="1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1" y="23"/>
                      <a:pt x="1" y="23"/>
                      <a:pt x="2" y="24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14"/>
                      <a:pt x="13" y="7"/>
                      <a:pt x="22" y="0"/>
                    </a:cubicBezTo>
                    <a:cubicBezTo>
                      <a:pt x="17" y="3"/>
                      <a:pt x="13" y="7"/>
                      <a:pt x="10" y="11"/>
                    </a:cubicBezTo>
                    <a:cubicBezTo>
                      <a:pt x="9" y="13"/>
                      <a:pt x="8" y="15"/>
                      <a:pt x="7" y="17"/>
                    </a:cubicBezTo>
                    <a:cubicBezTo>
                      <a:pt x="7" y="14"/>
                      <a:pt x="7" y="11"/>
                      <a:pt x="8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66" name="Freeform 982"/>
              <p:cNvSpPr>
                <a:spLocks noChangeArrowheads="1"/>
              </p:cNvSpPr>
              <p:nvPr/>
            </p:nvSpPr>
            <p:spPr bwMode="auto">
              <a:xfrm>
                <a:off x="8370023" y="2102961"/>
                <a:ext cx="29047" cy="63607"/>
              </a:xfrm>
              <a:custGeom>
                <a:avLst/>
                <a:gdLst>
                  <a:gd name="T0" fmla="*/ 1 w 6"/>
                  <a:gd name="T1" fmla="*/ 0 h 13"/>
                  <a:gd name="T2" fmla="*/ 0 w 6"/>
                  <a:gd name="T3" fmla="*/ 5 h 13"/>
                  <a:gd name="T4" fmla="*/ 6 w 6"/>
                  <a:gd name="T5" fmla="*/ 13 h 13"/>
                  <a:gd name="T6" fmla="*/ 2 w 6"/>
                  <a:gd name="T7" fmla="*/ 3 h 13"/>
                  <a:gd name="T8" fmla="*/ 1 w 6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3">
                    <a:moveTo>
                      <a:pt x="1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7"/>
                      <a:pt x="2" y="10"/>
                      <a:pt x="6" y="13"/>
                    </a:cubicBezTo>
                    <a:cubicBezTo>
                      <a:pt x="4" y="10"/>
                      <a:pt x="3" y="7"/>
                      <a:pt x="2" y="3"/>
                    </a:cubicBezTo>
                    <a:cubicBezTo>
                      <a:pt x="1" y="2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67" name="Freeform 983"/>
              <p:cNvSpPr>
                <a:spLocks noEditPoints="1" noChangeArrowheads="1"/>
              </p:cNvSpPr>
              <p:nvPr/>
            </p:nvSpPr>
            <p:spPr bwMode="auto">
              <a:xfrm>
                <a:off x="8237497" y="2237244"/>
                <a:ext cx="98032" cy="53006"/>
              </a:xfrm>
              <a:custGeom>
                <a:avLst/>
                <a:gdLst>
                  <a:gd name="T0" fmla="*/ 10 w 20"/>
                  <a:gd name="T1" fmla="*/ 3 h 11"/>
                  <a:gd name="T2" fmla="*/ 6 w 20"/>
                  <a:gd name="T3" fmla="*/ 3 h 11"/>
                  <a:gd name="T4" fmla="*/ 5 w 20"/>
                  <a:gd name="T5" fmla="*/ 1 h 11"/>
                  <a:gd name="T6" fmla="*/ 2 w 20"/>
                  <a:gd name="T7" fmla="*/ 2 h 11"/>
                  <a:gd name="T8" fmla="*/ 2 w 20"/>
                  <a:gd name="T9" fmla="*/ 6 h 11"/>
                  <a:gd name="T10" fmla="*/ 1 w 20"/>
                  <a:gd name="T11" fmla="*/ 4 h 11"/>
                  <a:gd name="T12" fmla="*/ 1 w 20"/>
                  <a:gd name="T13" fmla="*/ 3 h 11"/>
                  <a:gd name="T14" fmla="*/ 1 w 20"/>
                  <a:gd name="T15" fmla="*/ 3 h 11"/>
                  <a:gd name="T16" fmla="*/ 0 w 20"/>
                  <a:gd name="T17" fmla="*/ 4 h 11"/>
                  <a:gd name="T18" fmla="*/ 2 w 20"/>
                  <a:gd name="T19" fmla="*/ 7 h 11"/>
                  <a:gd name="T20" fmla="*/ 3 w 20"/>
                  <a:gd name="T21" fmla="*/ 11 h 11"/>
                  <a:gd name="T22" fmla="*/ 4 w 20"/>
                  <a:gd name="T23" fmla="*/ 10 h 11"/>
                  <a:gd name="T24" fmla="*/ 4 w 20"/>
                  <a:gd name="T25" fmla="*/ 10 h 11"/>
                  <a:gd name="T26" fmla="*/ 4 w 20"/>
                  <a:gd name="T27" fmla="*/ 8 h 11"/>
                  <a:gd name="T28" fmla="*/ 4 w 20"/>
                  <a:gd name="T29" fmla="*/ 7 h 11"/>
                  <a:gd name="T30" fmla="*/ 8 w 20"/>
                  <a:gd name="T31" fmla="*/ 7 h 11"/>
                  <a:gd name="T32" fmla="*/ 10 w 20"/>
                  <a:gd name="T33" fmla="*/ 7 h 11"/>
                  <a:gd name="T34" fmla="*/ 15 w 20"/>
                  <a:gd name="T35" fmla="*/ 5 h 11"/>
                  <a:gd name="T36" fmla="*/ 20 w 20"/>
                  <a:gd name="T37" fmla="*/ 5 h 11"/>
                  <a:gd name="T38" fmla="*/ 18 w 20"/>
                  <a:gd name="T39" fmla="*/ 0 h 11"/>
                  <a:gd name="T40" fmla="*/ 17 w 20"/>
                  <a:gd name="T41" fmla="*/ 0 h 11"/>
                  <a:gd name="T42" fmla="*/ 17 w 20"/>
                  <a:gd name="T43" fmla="*/ 3 h 11"/>
                  <a:gd name="T44" fmla="*/ 14 w 20"/>
                  <a:gd name="T45" fmla="*/ 4 h 11"/>
                  <a:gd name="T46" fmla="*/ 4 w 20"/>
                  <a:gd name="T47" fmla="*/ 6 h 11"/>
                  <a:gd name="T48" fmla="*/ 4 w 20"/>
                  <a:gd name="T49" fmla="*/ 5 h 11"/>
                  <a:gd name="T50" fmla="*/ 7 w 20"/>
                  <a:gd name="T51" fmla="*/ 4 h 11"/>
                  <a:gd name="T52" fmla="*/ 10 w 20"/>
                  <a:gd name="T53" fmla="*/ 3 h 11"/>
                  <a:gd name="T54" fmla="*/ 3 w 20"/>
                  <a:gd name="T55" fmla="*/ 6 h 11"/>
                  <a:gd name="T56" fmla="*/ 3 w 20"/>
                  <a:gd name="T57" fmla="*/ 7 h 11"/>
                  <a:gd name="T58" fmla="*/ 3 w 20"/>
                  <a:gd name="T59" fmla="*/ 8 h 11"/>
                  <a:gd name="T60" fmla="*/ 3 w 20"/>
                  <a:gd name="T61" fmla="*/ 8 h 11"/>
                  <a:gd name="T62" fmla="*/ 3 w 20"/>
                  <a:gd name="T63" fmla="*/ 6 h 11"/>
                  <a:gd name="T64" fmla="*/ 3 w 20"/>
                  <a:gd name="T6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" h="11">
                    <a:moveTo>
                      <a:pt x="10" y="3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5" y="10"/>
                      <a:pt x="5" y="9"/>
                      <a:pt x="4" y="8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5" y="8"/>
                      <a:pt x="7" y="8"/>
                      <a:pt x="8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2" y="7"/>
                      <a:pt x="14" y="7"/>
                      <a:pt x="15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9" y="3"/>
                      <a:pt x="18" y="2"/>
                      <a:pt x="18" y="0"/>
                    </a:cubicBezTo>
                    <a:cubicBezTo>
                      <a:pt x="18" y="0"/>
                      <a:pt x="17" y="0"/>
                      <a:pt x="17" y="0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1" y="5"/>
                      <a:pt x="7" y="6"/>
                      <a:pt x="4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10" y="3"/>
                      <a:pt x="10" y="3"/>
                      <a:pt x="10" y="3"/>
                    </a:cubicBezTo>
                    <a:close/>
                    <a:moveTo>
                      <a:pt x="3" y="6"/>
                    </a:moveTo>
                    <a:cubicBezTo>
                      <a:pt x="3" y="7"/>
                      <a:pt x="3" y="7"/>
                      <a:pt x="3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68" name="Freeform 984"/>
              <p:cNvSpPr>
                <a:spLocks noChangeArrowheads="1"/>
              </p:cNvSpPr>
              <p:nvPr/>
            </p:nvSpPr>
            <p:spPr bwMode="auto">
              <a:xfrm>
                <a:off x="8252020" y="2265514"/>
                <a:ext cx="0" cy="8834"/>
              </a:xfrm>
              <a:custGeom>
                <a:avLst/>
                <a:gdLst>
                  <a:gd name="T0" fmla="*/ 0 w 1"/>
                  <a:gd name="T1" fmla="*/ 1 h 2"/>
                  <a:gd name="T2" fmla="*/ 0 w 1"/>
                  <a:gd name="T3" fmla="*/ 0 h 2"/>
                  <a:gd name="T4" fmla="*/ 0 w 1"/>
                  <a:gd name="T5" fmla="*/ 0 h 2"/>
                  <a:gd name="T6" fmla="*/ 0 w 1"/>
                  <a:gd name="T7" fmla="*/ 2 h 2"/>
                  <a:gd name="T8" fmla="*/ 0 w 1"/>
                  <a:gd name="T9" fmla="*/ 2 h 2"/>
                  <a:gd name="T10" fmla="*/ 0 w 1"/>
                  <a:gd name="T11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69" name="Freeform 985"/>
              <p:cNvSpPr>
                <a:spLocks noChangeArrowheads="1"/>
              </p:cNvSpPr>
              <p:nvPr/>
            </p:nvSpPr>
            <p:spPr bwMode="auto">
              <a:xfrm>
                <a:off x="8242944" y="2231942"/>
                <a:ext cx="79878" cy="33571"/>
              </a:xfrm>
              <a:custGeom>
                <a:avLst/>
                <a:gdLst>
                  <a:gd name="T0" fmla="*/ 5 w 16"/>
                  <a:gd name="T1" fmla="*/ 4 h 7"/>
                  <a:gd name="T2" fmla="*/ 9 w 16"/>
                  <a:gd name="T3" fmla="*/ 4 h 7"/>
                  <a:gd name="T4" fmla="*/ 6 w 16"/>
                  <a:gd name="T5" fmla="*/ 5 h 7"/>
                  <a:gd name="T6" fmla="*/ 3 w 16"/>
                  <a:gd name="T7" fmla="*/ 6 h 7"/>
                  <a:gd name="T8" fmla="*/ 3 w 16"/>
                  <a:gd name="T9" fmla="*/ 7 h 7"/>
                  <a:gd name="T10" fmla="*/ 13 w 16"/>
                  <a:gd name="T11" fmla="*/ 5 h 7"/>
                  <a:gd name="T12" fmla="*/ 16 w 16"/>
                  <a:gd name="T13" fmla="*/ 4 h 7"/>
                  <a:gd name="T14" fmla="*/ 16 w 16"/>
                  <a:gd name="T15" fmla="*/ 1 h 7"/>
                  <a:gd name="T16" fmla="*/ 6 w 16"/>
                  <a:gd name="T17" fmla="*/ 0 h 7"/>
                  <a:gd name="T18" fmla="*/ 1 w 16"/>
                  <a:gd name="T19" fmla="*/ 1 h 7"/>
                  <a:gd name="T20" fmla="*/ 0 w 16"/>
                  <a:gd name="T21" fmla="*/ 3 h 7"/>
                  <a:gd name="T22" fmla="*/ 0 w 16"/>
                  <a:gd name="T23" fmla="*/ 4 h 7"/>
                  <a:gd name="T24" fmla="*/ 0 w 16"/>
                  <a:gd name="T25" fmla="*/ 5 h 7"/>
                  <a:gd name="T26" fmla="*/ 1 w 16"/>
                  <a:gd name="T27" fmla="*/ 7 h 7"/>
                  <a:gd name="T28" fmla="*/ 1 w 16"/>
                  <a:gd name="T29" fmla="*/ 3 h 7"/>
                  <a:gd name="T30" fmla="*/ 4 w 16"/>
                  <a:gd name="T31" fmla="*/ 2 h 7"/>
                  <a:gd name="T32" fmla="*/ 5 w 16"/>
                  <a:gd name="T3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" h="7">
                    <a:moveTo>
                      <a:pt x="5" y="4"/>
                    </a:moveTo>
                    <a:cubicBezTo>
                      <a:pt x="9" y="4"/>
                      <a:pt x="9" y="4"/>
                      <a:pt x="9" y="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6"/>
                      <a:pt x="4" y="6"/>
                      <a:pt x="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6" y="7"/>
                      <a:pt x="10" y="6"/>
                      <a:pt x="13" y="5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2" y="1"/>
                      <a:pt x="9" y="1"/>
                      <a:pt x="6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0" y="2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4"/>
                      <a:pt x="5" y="4"/>
                      <a:pt x="5" y="4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70" name="Freeform 986"/>
              <p:cNvSpPr>
                <a:spLocks noChangeArrowheads="1"/>
              </p:cNvSpPr>
              <p:nvPr/>
            </p:nvSpPr>
            <p:spPr bwMode="auto">
              <a:xfrm>
                <a:off x="8326453" y="2226642"/>
                <a:ext cx="29047" cy="33570"/>
              </a:xfrm>
              <a:custGeom>
                <a:avLst/>
                <a:gdLst>
                  <a:gd name="T0" fmla="*/ 4 w 6"/>
                  <a:gd name="T1" fmla="*/ 0 h 7"/>
                  <a:gd name="T2" fmla="*/ 0 w 6"/>
                  <a:gd name="T3" fmla="*/ 1 h 7"/>
                  <a:gd name="T4" fmla="*/ 0 w 6"/>
                  <a:gd name="T5" fmla="*/ 2 h 7"/>
                  <a:gd name="T6" fmla="*/ 2 w 6"/>
                  <a:gd name="T7" fmla="*/ 7 h 7"/>
                  <a:gd name="T8" fmla="*/ 6 w 6"/>
                  <a:gd name="T9" fmla="*/ 7 h 7"/>
                  <a:gd name="T10" fmla="*/ 4 w 6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7">
                    <a:moveTo>
                      <a:pt x="4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2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0"/>
                      <a:pt x="4" y="0"/>
                      <a:pt x="4" y="0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71" name="Freeform 987"/>
              <p:cNvSpPr>
                <a:spLocks noChangeArrowheads="1"/>
              </p:cNvSpPr>
              <p:nvPr/>
            </p:nvSpPr>
            <p:spPr bwMode="auto">
              <a:xfrm>
                <a:off x="8335529" y="2221341"/>
                <a:ext cx="34493" cy="49472"/>
              </a:xfrm>
              <a:custGeom>
                <a:avLst/>
                <a:gdLst>
                  <a:gd name="T0" fmla="*/ 4 w 7"/>
                  <a:gd name="T1" fmla="*/ 0 h 10"/>
                  <a:gd name="T2" fmla="*/ 2 w 7"/>
                  <a:gd name="T3" fmla="*/ 1 h 10"/>
                  <a:gd name="T4" fmla="*/ 4 w 7"/>
                  <a:gd name="T5" fmla="*/ 8 h 10"/>
                  <a:gd name="T6" fmla="*/ 0 w 7"/>
                  <a:gd name="T7" fmla="*/ 8 h 10"/>
                  <a:gd name="T8" fmla="*/ 1 w 7"/>
                  <a:gd name="T9" fmla="*/ 10 h 10"/>
                  <a:gd name="T10" fmla="*/ 7 w 7"/>
                  <a:gd name="T11" fmla="*/ 9 h 10"/>
                  <a:gd name="T12" fmla="*/ 6 w 7"/>
                  <a:gd name="T13" fmla="*/ 8 h 10"/>
                  <a:gd name="T14" fmla="*/ 4 w 7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10">
                    <a:moveTo>
                      <a:pt x="4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7" y="8"/>
                      <a:pt x="6" y="8"/>
                    </a:cubicBezTo>
                    <a:cubicBezTo>
                      <a:pt x="5" y="6"/>
                      <a:pt x="4" y="3"/>
                      <a:pt x="4" y="0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72" name="Freeform 988"/>
              <p:cNvSpPr>
                <a:spLocks noChangeArrowheads="1"/>
              </p:cNvSpPr>
              <p:nvPr/>
            </p:nvSpPr>
            <p:spPr bwMode="auto">
              <a:xfrm>
                <a:off x="8355500" y="2207206"/>
                <a:ext cx="34492" cy="53006"/>
              </a:xfrm>
              <a:custGeom>
                <a:avLst/>
                <a:gdLst>
                  <a:gd name="T0" fmla="*/ 0 w 7"/>
                  <a:gd name="T1" fmla="*/ 3 h 11"/>
                  <a:gd name="T2" fmla="*/ 0 w 7"/>
                  <a:gd name="T3" fmla="*/ 3 h 11"/>
                  <a:gd name="T4" fmla="*/ 2 w 7"/>
                  <a:gd name="T5" fmla="*/ 11 h 11"/>
                  <a:gd name="T6" fmla="*/ 6 w 7"/>
                  <a:gd name="T7" fmla="*/ 9 h 11"/>
                  <a:gd name="T8" fmla="*/ 7 w 7"/>
                  <a:gd name="T9" fmla="*/ 0 h 11"/>
                  <a:gd name="T10" fmla="*/ 0 w 7"/>
                  <a:gd name="T11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1"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6"/>
                      <a:pt x="1" y="9"/>
                      <a:pt x="2" y="11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6"/>
                      <a:pt x="6" y="3"/>
                      <a:pt x="7" y="0"/>
                    </a:cubicBezTo>
                    <a:cubicBezTo>
                      <a:pt x="5" y="1"/>
                      <a:pt x="3" y="2"/>
                      <a:pt x="0" y="3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73" name="Freeform 989"/>
              <p:cNvSpPr>
                <a:spLocks noEditPoints="1" noChangeArrowheads="1"/>
              </p:cNvSpPr>
              <p:nvPr/>
            </p:nvSpPr>
            <p:spPr bwMode="auto">
              <a:xfrm>
                <a:off x="8052325" y="2345022"/>
                <a:ext cx="539179" cy="593670"/>
              </a:xfrm>
              <a:custGeom>
                <a:avLst/>
                <a:gdLst>
                  <a:gd name="T0" fmla="*/ 57 w 110"/>
                  <a:gd name="T1" fmla="*/ 4 h 121"/>
                  <a:gd name="T2" fmla="*/ 97 w 110"/>
                  <a:gd name="T3" fmla="*/ 16 h 121"/>
                  <a:gd name="T4" fmla="*/ 47 w 110"/>
                  <a:gd name="T5" fmla="*/ 29 h 121"/>
                  <a:gd name="T6" fmla="*/ 41 w 110"/>
                  <a:gd name="T7" fmla="*/ 45 h 121"/>
                  <a:gd name="T8" fmla="*/ 30 w 110"/>
                  <a:gd name="T9" fmla="*/ 57 h 121"/>
                  <a:gd name="T10" fmla="*/ 38 w 110"/>
                  <a:gd name="T11" fmla="*/ 72 h 121"/>
                  <a:gd name="T12" fmla="*/ 20 w 110"/>
                  <a:gd name="T13" fmla="*/ 72 h 121"/>
                  <a:gd name="T14" fmla="*/ 33 w 110"/>
                  <a:gd name="T15" fmla="*/ 75 h 121"/>
                  <a:gd name="T16" fmla="*/ 24 w 110"/>
                  <a:gd name="T17" fmla="*/ 76 h 121"/>
                  <a:gd name="T18" fmla="*/ 33 w 110"/>
                  <a:gd name="T19" fmla="*/ 82 h 121"/>
                  <a:gd name="T20" fmla="*/ 0 w 110"/>
                  <a:gd name="T21" fmla="*/ 88 h 121"/>
                  <a:gd name="T22" fmla="*/ 13 w 110"/>
                  <a:gd name="T23" fmla="*/ 94 h 121"/>
                  <a:gd name="T24" fmla="*/ 29 w 110"/>
                  <a:gd name="T25" fmla="*/ 93 h 121"/>
                  <a:gd name="T26" fmla="*/ 39 w 110"/>
                  <a:gd name="T27" fmla="*/ 81 h 121"/>
                  <a:gd name="T28" fmla="*/ 38 w 110"/>
                  <a:gd name="T29" fmla="*/ 75 h 121"/>
                  <a:gd name="T30" fmla="*/ 42 w 110"/>
                  <a:gd name="T31" fmla="*/ 65 h 121"/>
                  <a:gd name="T32" fmla="*/ 47 w 110"/>
                  <a:gd name="T33" fmla="*/ 45 h 121"/>
                  <a:gd name="T34" fmla="*/ 63 w 110"/>
                  <a:gd name="T35" fmla="*/ 29 h 121"/>
                  <a:gd name="T36" fmla="*/ 95 w 110"/>
                  <a:gd name="T37" fmla="*/ 20 h 121"/>
                  <a:gd name="T38" fmla="*/ 96 w 110"/>
                  <a:gd name="T39" fmla="*/ 47 h 121"/>
                  <a:gd name="T40" fmla="*/ 102 w 110"/>
                  <a:gd name="T41" fmla="*/ 101 h 121"/>
                  <a:gd name="T42" fmla="*/ 100 w 110"/>
                  <a:gd name="T43" fmla="*/ 108 h 121"/>
                  <a:gd name="T44" fmla="*/ 88 w 110"/>
                  <a:gd name="T45" fmla="*/ 109 h 121"/>
                  <a:gd name="T46" fmla="*/ 104 w 110"/>
                  <a:gd name="T47" fmla="*/ 112 h 121"/>
                  <a:gd name="T48" fmla="*/ 99 w 110"/>
                  <a:gd name="T49" fmla="*/ 115 h 121"/>
                  <a:gd name="T50" fmla="*/ 76 w 110"/>
                  <a:gd name="T51" fmla="*/ 110 h 121"/>
                  <a:gd name="T52" fmla="*/ 93 w 110"/>
                  <a:gd name="T53" fmla="*/ 116 h 121"/>
                  <a:gd name="T54" fmla="*/ 97 w 110"/>
                  <a:gd name="T55" fmla="*/ 119 h 121"/>
                  <a:gd name="T56" fmla="*/ 109 w 110"/>
                  <a:gd name="T57" fmla="*/ 119 h 121"/>
                  <a:gd name="T58" fmla="*/ 108 w 110"/>
                  <a:gd name="T59" fmla="*/ 103 h 121"/>
                  <a:gd name="T60" fmla="*/ 106 w 110"/>
                  <a:gd name="T61" fmla="*/ 77 h 121"/>
                  <a:gd name="T62" fmla="*/ 106 w 110"/>
                  <a:gd name="T63" fmla="*/ 13 h 121"/>
                  <a:gd name="T64" fmla="*/ 106 w 110"/>
                  <a:gd name="T65" fmla="*/ 0 h 121"/>
                  <a:gd name="T66" fmla="*/ 58 w 110"/>
                  <a:gd name="T67" fmla="*/ 1 h 121"/>
                  <a:gd name="T68" fmla="*/ 105 w 110"/>
                  <a:gd name="T69" fmla="*/ 11 h 121"/>
                  <a:gd name="T70" fmla="*/ 105 w 110"/>
                  <a:gd name="T71" fmla="*/ 5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" h="121">
                    <a:moveTo>
                      <a:pt x="58" y="1"/>
                    </a:moveTo>
                    <a:cubicBezTo>
                      <a:pt x="57" y="2"/>
                      <a:pt x="57" y="3"/>
                      <a:pt x="57" y="4"/>
                    </a:cubicBezTo>
                    <a:cubicBezTo>
                      <a:pt x="55" y="8"/>
                      <a:pt x="58" y="11"/>
                      <a:pt x="64" y="13"/>
                    </a:cubicBezTo>
                    <a:cubicBezTo>
                      <a:pt x="97" y="16"/>
                      <a:pt x="97" y="16"/>
                      <a:pt x="97" y="16"/>
                    </a:cubicBezTo>
                    <a:cubicBezTo>
                      <a:pt x="84" y="20"/>
                      <a:pt x="72" y="23"/>
                      <a:pt x="59" y="25"/>
                    </a:cubicBezTo>
                    <a:cubicBezTo>
                      <a:pt x="47" y="29"/>
                      <a:pt x="47" y="29"/>
                      <a:pt x="47" y="29"/>
                    </a:cubicBezTo>
                    <a:cubicBezTo>
                      <a:pt x="53" y="29"/>
                      <a:pt x="53" y="29"/>
                      <a:pt x="53" y="29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37" y="65"/>
                      <a:pt x="37" y="65"/>
                      <a:pt x="37" y="65"/>
                    </a:cubicBezTo>
                    <a:cubicBezTo>
                      <a:pt x="34" y="64"/>
                      <a:pt x="31" y="62"/>
                      <a:pt x="30" y="57"/>
                    </a:cubicBezTo>
                    <a:cubicBezTo>
                      <a:pt x="32" y="66"/>
                      <a:pt x="35" y="69"/>
                      <a:pt x="38" y="68"/>
                    </a:cubicBezTo>
                    <a:cubicBezTo>
                      <a:pt x="38" y="72"/>
                      <a:pt x="38" y="72"/>
                      <a:pt x="38" y="72"/>
                    </a:cubicBezTo>
                    <a:cubicBezTo>
                      <a:pt x="33" y="73"/>
                      <a:pt x="27" y="72"/>
                      <a:pt x="21" y="69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1" y="73"/>
                      <a:pt x="23" y="73"/>
                      <a:pt x="24" y="74"/>
                    </a:cubicBezTo>
                    <a:cubicBezTo>
                      <a:pt x="27" y="75"/>
                      <a:pt x="30" y="75"/>
                      <a:pt x="33" y="75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29" y="80"/>
                      <a:pt x="27" y="79"/>
                      <a:pt x="24" y="76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27" y="82"/>
                      <a:pt x="30" y="83"/>
                      <a:pt x="33" y="82"/>
                    </a:cubicBezTo>
                    <a:cubicBezTo>
                      <a:pt x="32" y="86"/>
                      <a:pt x="32" y="86"/>
                      <a:pt x="32" y="86"/>
                    </a:cubicBezTo>
                    <a:cubicBezTo>
                      <a:pt x="22" y="90"/>
                      <a:pt x="11" y="91"/>
                      <a:pt x="0" y="88"/>
                    </a:cubicBezTo>
                    <a:cubicBezTo>
                      <a:pt x="0" y="88"/>
                      <a:pt x="0" y="89"/>
                      <a:pt x="0" y="90"/>
                    </a:cubicBezTo>
                    <a:cubicBezTo>
                      <a:pt x="13" y="94"/>
                      <a:pt x="13" y="94"/>
                      <a:pt x="13" y="94"/>
                    </a:cubicBezTo>
                    <a:cubicBezTo>
                      <a:pt x="19" y="95"/>
                      <a:pt x="25" y="93"/>
                      <a:pt x="29" y="91"/>
                    </a:cubicBezTo>
                    <a:cubicBezTo>
                      <a:pt x="29" y="93"/>
                      <a:pt x="29" y="93"/>
                      <a:pt x="29" y="93"/>
                    </a:cubicBezTo>
                    <a:cubicBezTo>
                      <a:pt x="33" y="93"/>
                      <a:pt x="37" y="92"/>
                      <a:pt x="40" y="91"/>
                    </a:cubicBezTo>
                    <a:cubicBezTo>
                      <a:pt x="39" y="81"/>
                      <a:pt x="39" y="81"/>
                      <a:pt x="39" y="81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38" y="75"/>
                      <a:pt x="38" y="75"/>
                      <a:pt x="38" y="75"/>
                    </a:cubicBezTo>
                    <a:cubicBezTo>
                      <a:pt x="39" y="75"/>
                      <a:pt x="40" y="75"/>
                      <a:pt x="41" y="75"/>
                    </a:cubicBezTo>
                    <a:cubicBezTo>
                      <a:pt x="42" y="65"/>
                      <a:pt x="42" y="65"/>
                      <a:pt x="42" y="65"/>
                    </a:cubicBezTo>
                    <a:cubicBezTo>
                      <a:pt x="41" y="66"/>
                      <a:pt x="41" y="66"/>
                      <a:pt x="40" y="67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60" y="29"/>
                      <a:pt x="60" y="29"/>
                      <a:pt x="60" y="29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8" y="18"/>
                      <a:pt x="98" y="18"/>
                      <a:pt x="98" y="18"/>
                    </a:cubicBezTo>
                    <a:cubicBezTo>
                      <a:pt x="96" y="47"/>
                      <a:pt x="96" y="47"/>
                      <a:pt x="96" y="47"/>
                    </a:cubicBezTo>
                    <a:cubicBezTo>
                      <a:pt x="99" y="59"/>
                      <a:pt x="100" y="71"/>
                      <a:pt x="99" y="82"/>
                    </a:cubicBezTo>
                    <a:cubicBezTo>
                      <a:pt x="102" y="101"/>
                      <a:pt x="102" y="101"/>
                      <a:pt x="102" y="101"/>
                    </a:cubicBezTo>
                    <a:cubicBezTo>
                      <a:pt x="100" y="104"/>
                      <a:pt x="100" y="104"/>
                      <a:pt x="100" y="104"/>
                    </a:cubicBezTo>
                    <a:cubicBezTo>
                      <a:pt x="100" y="108"/>
                      <a:pt x="100" y="108"/>
                      <a:pt x="100" y="108"/>
                    </a:cubicBezTo>
                    <a:cubicBezTo>
                      <a:pt x="96" y="110"/>
                      <a:pt x="92" y="109"/>
                      <a:pt x="88" y="107"/>
                    </a:cubicBezTo>
                    <a:cubicBezTo>
                      <a:pt x="88" y="109"/>
                      <a:pt x="88" y="109"/>
                      <a:pt x="88" y="109"/>
                    </a:cubicBezTo>
                    <a:cubicBezTo>
                      <a:pt x="88" y="111"/>
                      <a:pt x="88" y="111"/>
                      <a:pt x="88" y="111"/>
                    </a:cubicBezTo>
                    <a:cubicBezTo>
                      <a:pt x="93" y="112"/>
                      <a:pt x="99" y="113"/>
                      <a:pt x="104" y="112"/>
                    </a:cubicBezTo>
                    <a:cubicBezTo>
                      <a:pt x="104" y="118"/>
                      <a:pt x="104" y="118"/>
                      <a:pt x="104" y="118"/>
                    </a:cubicBezTo>
                    <a:cubicBezTo>
                      <a:pt x="99" y="115"/>
                      <a:pt x="99" y="115"/>
                      <a:pt x="99" y="115"/>
                    </a:cubicBezTo>
                    <a:cubicBezTo>
                      <a:pt x="91" y="114"/>
                      <a:pt x="91" y="114"/>
                      <a:pt x="91" y="114"/>
                    </a:cubicBezTo>
                    <a:cubicBezTo>
                      <a:pt x="86" y="115"/>
                      <a:pt x="81" y="114"/>
                      <a:pt x="76" y="110"/>
                    </a:cubicBezTo>
                    <a:cubicBezTo>
                      <a:pt x="76" y="111"/>
                      <a:pt x="76" y="112"/>
                      <a:pt x="77" y="113"/>
                    </a:cubicBezTo>
                    <a:cubicBezTo>
                      <a:pt x="82" y="117"/>
                      <a:pt x="87" y="118"/>
                      <a:pt x="93" y="116"/>
                    </a:cubicBezTo>
                    <a:cubicBezTo>
                      <a:pt x="96" y="116"/>
                      <a:pt x="96" y="116"/>
                      <a:pt x="96" y="116"/>
                    </a:cubicBezTo>
                    <a:cubicBezTo>
                      <a:pt x="97" y="119"/>
                      <a:pt x="97" y="119"/>
                      <a:pt x="97" y="119"/>
                    </a:cubicBezTo>
                    <a:cubicBezTo>
                      <a:pt x="104" y="121"/>
                      <a:pt x="104" y="121"/>
                      <a:pt x="104" y="121"/>
                    </a:cubicBezTo>
                    <a:cubicBezTo>
                      <a:pt x="107" y="121"/>
                      <a:pt x="109" y="121"/>
                      <a:pt x="109" y="119"/>
                    </a:cubicBezTo>
                    <a:cubicBezTo>
                      <a:pt x="109" y="112"/>
                      <a:pt x="109" y="112"/>
                      <a:pt x="109" y="112"/>
                    </a:cubicBezTo>
                    <a:cubicBezTo>
                      <a:pt x="108" y="103"/>
                      <a:pt x="108" y="103"/>
                      <a:pt x="108" y="103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06" y="77"/>
                      <a:pt x="106" y="77"/>
                      <a:pt x="106" y="77"/>
                    </a:cubicBezTo>
                    <a:cubicBezTo>
                      <a:pt x="107" y="66"/>
                      <a:pt x="105" y="55"/>
                      <a:pt x="102" y="45"/>
                    </a:cubicBezTo>
                    <a:cubicBezTo>
                      <a:pt x="102" y="35"/>
                      <a:pt x="104" y="24"/>
                      <a:pt x="106" y="13"/>
                    </a:cubicBezTo>
                    <a:cubicBezTo>
                      <a:pt x="108" y="12"/>
                      <a:pt x="108" y="12"/>
                      <a:pt x="108" y="12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100" y="13"/>
                      <a:pt x="100" y="13"/>
                      <a:pt x="100" y="13"/>
                    </a:cubicBezTo>
                    <a:cubicBezTo>
                      <a:pt x="76" y="12"/>
                      <a:pt x="61" y="8"/>
                      <a:pt x="58" y="1"/>
                    </a:cubicBezTo>
                    <a:close/>
                    <a:moveTo>
                      <a:pt x="105" y="5"/>
                    </a:moveTo>
                    <a:cubicBezTo>
                      <a:pt x="105" y="11"/>
                      <a:pt x="105" y="11"/>
                      <a:pt x="105" y="11"/>
                    </a:cubicBezTo>
                    <a:cubicBezTo>
                      <a:pt x="104" y="13"/>
                      <a:pt x="104" y="13"/>
                      <a:pt x="104" y="13"/>
                    </a:cubicBezTo>
                    <a:cubicBezTo>
                      <a:pt x="105" y="5"/>
                      <a:pt x="105" y="5"/>
                      <a:pt x="105" y="5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74" name="Freeform 990"/>
              <p:cNvSpPr>
                <a:spLocks noChangeArrowheads="1"/>
              </p:cNvSpPr>
              <p:nvPr/>
            </p:nvSpPr>
            <p:spPr bwMode="auto">
              <a:xfrm>
                <a:off x="8560641" y="2367992"/>
                <a:ext cx="5447" cy="40638"/>
              </a:xfrm>
              <a:custGeom>
                <a:avLst/>
                <a:gdLst>
                  <a:gd name="T0" fmla="*/ 3 w 3"/>
                  <a:gd name="T1" fmla="*/ 19 h 25"/>
                  <a:gd name="T2" fmla="*/ 3 w 3"/>
                  <a:gd name="T3" fmla="*/ 0 h 25"/>
                  <a:gd name="T4" fmla="*/ 0 w 3"/>
                  <a:gd name="T5" fmla="*/ 25 h 25"/>
                  <a:gd name="T6" fmla="*/ 3 w 3"/>
                  <a:gd name="T7" fmla="*/ 19 h 25"/>
                  <a:gd name="T8" fmla="*/ 3 w 3"/>
                  <a:gd name="T9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5">
                    <a:moveTo>
                      <a:pt x="3" y="19"/>
                    </a:moveTo>
                    <a:lnTo>
                      <a:pt x="3" y="0"/>
                    </a:lnTo>
                    <a:lnTo>
                      <a:pt x="0" y="25"/>
                    </a:lnTo>
                    <a:lnTo>
                      <a:pt x="3" y="19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75" name="Freeform 991"/>
              <p:cNvSpPr>
                <a:spLocks noEditPoints="1" noChangeArrowheads="1"/>
              </p:cNvSpPr>
              <p:nvPr/>
            </p:nvSpPr>
            <p:spPr bwMode="auto">
              <a:xfrm>
                <a:off x="8155804" y="2364459"/>
                <a:ext cx="370345" cy="339240"/>
              </a:xfrm>
              <a:custGeom>
                <a:avLst/>
                <a:gdLst>
                  <a:gd name="T0" fmla="*/ 43 w 76"/>
                  <a:gd name="T1" fmla="*/ 9 h 69"/>
                  <a:gd name="T2" fmla="*/ 36 w 76"/>
                  <a:gd name="T3" fmla="*/ 0 h 69"/>
                  <a:gd name="T4" fmla="*/ 17 w 76"/>
                  <a:gd name="T5" fmla="*/ 12 h 69"/>
                  <a:gd name="T6" fmla="*/ 8 w 76"/>
                  <a:gd name="T7" fmla="*/ 29 h 69"/>
                  <a:gd name="T8" fmla="*/ 0 w 76"/>
                  <a:gd name="T9" fmla="*/ 65 h 69"/>
                  <a:gd name="T10" fmla="*/ 17 w 76"/>
                  <a:gd name="T11" fmla="*/ 68 h 69"/>
                  <a:gd name="T12" fmla="*/ 17 w 76"/>
                  <a:gd name="T13" fmla="*/ 64 h 69"/>
                  <a:gd name="T14" fmla="*/ 9 w 76"/>
                  <a:gd name="T15" fmla="*/ 53 h 69"/>
                  <a:gd name="T16" fmla="*/ 16 w 76"/>
                  <a:gd name="T17" fmla="*/ 61 h 69"/>
                  <a:gd name="T18" fmla="*/ 20 w 76"/>
                  <a:gd name="T19" fmla="*/ 41 h 69"/>
                  <a:gd name="T20" fmla="*/ 32 w 76"/>
                  <a:gd name="T21" fmla="*/ 25 h 69"/>
                  <a:gd name="T22" fmla="*/ 26 w 76"/>
                  <a:gd name="T23" fmla="*/ 25 h 69"/>
                  <a:gd name="T24" fmla="*/ 38 w 76"/>
                  <a:gd name="T25" fmla="*/ 21 h 69"/>
                  <a:gd name="T26" fmla="*/ 76 w 76"/>
                  <a:gd name="T27" fmla="*/ 12 h 69"/>
                  <a:gd name="T28" fmla="*/ 43 w 76"/>
                  <a:gd name="T29" fmla="*/ 9 h 69"/>
                  <a:gd name="T30" fmla="*/ 35 w 76"/>
                  <a:gd name="T31" fmla="*/ 1 h 69"/>
                  <a:gd name="T32" fmla="*/ 35 w 76"/>
                  <a:gd name="T33" fmla="*/ 4 h 69"/>
                  <a:gd name="T34" fmla="*/ 21 w 76"/>
                  <a:gd name="T35" fmla="*/ 14 h 69"/>
                  <a:gd name="T36" fmla="*/ 10 w 76"/>
                  <a:gd name="T37" fmla="*/ 33 h 69"/>
                  <a:gd name="T38" fmla="*/ 3 w 76"/>
                  <a:gd name="T39" fmla="*/ 66 h 69"/>
                  <a:gd name="T40" fmla="*/ 0 w 76"/>
                  <a:gd name="T41" fmla="*/ 65 h 69"/>
                  <a:gd name="T42" fmla="*/ 9 w 76"/>
                  <a:gd name="T43" fmla="*/ 29 h 69"/>
                  <a:gd name="T44" fmla="*/ 9 w 76"/>
                  <a:gd name="T45" fmla="*/ 29 h 69"/>
                  <a:gd name="T46" fmla="*/ 17 w 76"/>
                  <a:gd name="T47" fmla="*/ 13 h 69"/>
                  <a:gd name="T48" fmla="*/ 35 w 76"/>
                  <a:gd name="T49" fmla="*/ 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6" h="69">
                    <a:moveTo>
                      <a:pt x="43" y="9"/>
                    </a:moveTo>
                    <a:cubicBezTo>
                      <a:pt x="37" y="7"/>
                      <a:pt x="34" y="4"/>
                      <a:pt x="36" y="0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3" y="17"/>
                      <a:pt x="10" y="22"/>
                      <a:pt x="8" y="29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6" y="68"/>
                      <a:pt x="12" y="69"/>
                      <a:pt x="17" y="68"/>
                    </a:cubicBezTo>
                    <a:cubicBezTo>
                      <a:pt x="17" y="64"/>
                      <a:pt x="17" y="64"/>
                      <a:pt x="17" y="64"/>
                    </a:cubicBezTo>
                    <a:cubicBezTo>
                      <a:pt x="14" y="65"/>
                      <a:pt x="11" y="62"/>
                      <a:pt x="9" y="53"/>
                    </a:cubicBezTo>
                    <a:cubicBezTo>
                      <a:pt x="10" y="58"/>
                      <a:pt x="13" y="60"/>
                      <a:pt x="16" y="61"/>
                    </a:cubicBezTo>
                    <a:cubicBezTo>
                      <a:pt x="20" y="41"/>
                      <a:pt x="20" y="41"/>
                      <a:pt x="20" y="41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38" y="21"/>
                      <a:pt x="38" y="21"/>
                      <a:pt x="38" y="21"/>
                    </a:cubicBezTo>
                    <a:cubicBezTo>
                      <a:pt x="51" y="19"/>
                      <a:pt x="63" y="16"/>
                      <a:pt x="76" y="12"/>
                    </a:cubicBezTo>
                    <a:cubicBezTo>
                      <a:pt x="43" y="9"/>
                      <a:pt x="43" y="9"/>
                      <a:pt x="43" y="9"/>
                    </a:cubicBezTo>
                    <a:close/>
                    <a:moveTo>
                      <a:pt x="35" y="1"/>
                    </a:moveTo>
                    <a:cubicBezTo>
                      <a:pt x="34" y="2"/>
                      <a:pt x="35" y="3"/>
                      <a:pt x="35" y="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15" y="20"/>
                      <a:pt x="11" y="27"/>
                      <a:pt x="10" y="33"/>
                    </a:cubicBezTo>
                    <a:cubicBezTo>
                      <a:pt x="3" y="66"/>
                      <a:pt x="3" y="66"/>
                      <a:pt x="3" y="66"/>
                    </a:cubicBezTo>
                    <a:cubicBezTo>
                      <a:pt x="2" y="65"/>
                      <a:pt x="1" y="65"/>
                      <a:pt x="0" y="65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11" y="22"/>
                      <a:pt x="13" y="17"/>
                      <a:pt x="17" y="13"/>
                    </a:cubicBezTo>
                    <a:cubicBezTo>
                      <a:pt x="35" y="1"/>
                      <a:pt x="35" y="1"/>
                      <a:pt x="35" y="1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76" name="Freeform 992"/>
              <p:cNvSpPr>
                <a:spLocks noChangeArrowheads="1"/>
              </p:cNvSpPr>
              <p:nvPr/>
            </p:nvSpPr>
            <p:spPr bwMode="auto">
              <a:xfrm>
                <a:off x="8155804" y="2367992"/>
                <a:ext cx="170649" cy="321571"/>
              </a:xfrm>
              <a:custGeom>
                <a:avLst/>
                <a:gdLst>
                  <a:gd name="T0" fmla="*/ 35 w 35"/>
                  <a:gd name="T1" fmla="*/ 3 h 65"/>
                  <a:gd name="T2" fmla="*/ 35 w 35"/>
                  <a:gd name="T3" fmla="*/ 0 h 65"/>
                  <a:gd name="T4" fmla="*/ 17 w 35"/>
                  <a:gd name="T5" fmla="*/ 12 h 65"/>
                  <a:gd name="T6" fmla="*/ 9 w 35"/>
                  <a:gd name="T7" fmla="*/ 28 h 65"/>
                  <a:gd name="T8" fmla="*/ 9 w 35"/>
                  <a:gd name="T9" fmla="*/ 28 h 65"/>
                  <a:gd name="T10" fmla="*/ 0 w 35"/>
                  <a:gd name="T11" fmla="*/ 64 h 65"/>
                  <a:gd name="T12" fmla="*/ 3 w 35"/>
                  <a:gd name="T13" fmla="*/ 65 h 65"/>
                  <a:gd name="T14" fmla="*/ 10 w 35"/>
                  <a:gd name="T15" fmla="*/ 32 h 65"/>
                  <a:gd name="T16" fmla="*/ 21 w 35"/>
                  <a:gd name="T17" fmla="*/ 13 h 65"/>
                  <a:gd name="T18" fmla="*/ 35 w 35"/>
                  <a:gd name="T19" fmla="*/ 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65">
                    <a:moveTo>
                      <a:pt x="35" y="3"/>
                    </a:moveTo>
                    <a:cubicBezTo>
                      <a:pt x="35" y="2"/>
                      <a:pt x="34" y="1"/>
                      <a:pt x="35" y="0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3" y="16"/>
                      <a:pt x="11" y="21"/>
                      <a:pt x="9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1" y="64"/>
                      <a:pt x="2" y="64"/>
                      <a:pt x="3" y="65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1" y="26"/>
                      <a:pt x="15" y="19"/>
                      <a:pt x="21" y="13"/>
                    </a:cubicBezTo>
                    <a:cubicBezTo>
                      <a:pt x="35" y="3"/>
                      <a:pt x="35" y="3"/>
                      <a:pt x="35" y="3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77" name="Freeform 993"/>
              <p:cNvSpPr>
                <a:spLocks noChangeArrowheads="1"/>
              </p:cNvSpPr>
              <p:nvPr/>
            </p:nvSpPr>
            <p:spPr bwMode="auto">
              <a:xfrm>
                <a:off x="8468055" y="2085292"/>
                <a:ext cx="137971" cy="342774"/>
              </a:xfrm>
              <a:custGeom>
                <a:avLst/>
                <a:gdLst>
                  <a:gd name="T0" fmla="*/ 19 w 28"/>
                  <a:gd name="T1" fmla="*/ 12 h 70"/>
                  <a:gd name="T2" fmla="*/ 12 w 28"/>
                  <a:gd name="T3" fmla="*/ 8 h 70"/>
                  <a:gd name="T4" fmla="*/ 0 w 28"/>
                  <a:gd name="T5" fmla="*/ 0 h 70"/>
                  <a:gd name="T6" fmla="*/ 17 w 28"/>
                  <a:gd name="T7" fmla="*/ 18 h 70"/>
                  <a:gd name="T8" fmla="*/ 18 w 28"/>
                  <a:gd name="T9" fmla="*/ 38 h 70"/>
                  <a:gd name="T10" fmla="*/ 26 w 28"/>
                  <a:gd name="T11" fmla="*/ 65 h 70"/>
                  <a:gd name="T12" fmla="*/ 24 w 28"/>
                  <a:gd name="T13" fmla="*/ 69 h 70"/>
                  <a:gd name="T14" fmla="*/ 24 w 28"/>
                  <a:gd name="T15" fmla="*/ 70 h 70"/>
                  <a:gd name="T16" fmla="*/ 28 w 28"/>
                  <a:gd name="T17" fmla="*/ 67 h 70"/>
                  <a:gd name="T18" fmla="*/ 22 w 28"/>
                  <a:gd name="T19" fmla="*/ 36 h 70"/>
                  <a:gd name="T20" fmla="*/ 23 w 28"/>
                  <a:gd name="T21" fmla="*/ 16 h 70"/>
                  <a:gd name="T22" fmla="*/ 19 w 28"/>
                  <a:gd name="T23" fmla="*/ 1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70">
                    <a:moveTo>
                      <a:pt x="19" y="12"/>
                    </a:moveTo>
                    <a:cubicBezTo>
                      <a:pt x="12" y="8"/>
                      <a:pt x="12" y="8"/>
                      <a:pt x="12" y="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7"/>
                      <a:pt x="11" y="13"/>
                      <a:pt x="17" y="18"/>
                    </a:cubicBezTo>
                    <a:cubicBezTo>
                      <a:pt x="14" y="26"/>
                      <a:pt x="15" y="32"/>
                      <a:pt x="18" y="38"/>
                    </a:cubicBezTo>
                    <a:cubicBezTo>
                      <a:pt x="22" y="46"/>
                      <a:pt x="25" y="55"/>
                      <a:pt x="26" y="65"/>
                    </a:cubicBezTo>
                    <a:cubicBezTo>
                      <a:pt x="24" y="69"/>
                      <a:pt x="24" y="69"/>
                      <a:pt x="24" y="69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55"/>
                      <a:pt x="26" y="45"/>
                      <a:pt x="22" y="36"/>
                    </a:cubicBezTo>
                    <a:cubicBezTo>
                      <a:pt x="21" y="32"/>
                      <a:pt x="21" y="25"/>
                      <a:pt x="23" y="16"/>
                    </a:cubicBezTo>
                    <a:cubicBezTo>
                      <a:pt x="19" y="12"/>
                      <a:pt x="19" y="12"/>
                      <a:pt x="19" y="1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78" name="Freeform 994"/>
              <p:cNvSpPr>
                <a:spLocks noChangeArrowheads="1"/>
              </p:cNvSpPr>
              <p:nvPr/>
            </p:nvSpPr>
            <p:spPr bwMode="auto">
              <a:xfrm>
                <a:off x="8655042" y="2290250"/>
                <a:ext cx="43570" cy="24736"/>
              </a:xfrm>
              <a:custGeom>
                <a:avLst/>
                <a:gdLst>
                  <a:gd name="T0" fmla="*/ 2 w 9"/>
                  <a:gd name="T1" fmla="*/ 5 h 5"/>
                  <a:gd name="T2" fmla="*/ 2 w 9"/>
                  <a:gd name="T3" fmla="*/ 5 h 5"/>
                  <a:gd name="T4" fmla="*/ 3 w 9"/>
                  <a:gd name="T5" fmla="*/ 5 h 5"/>
                  <a:gd name="T6" fmla="*/ 8 w 9"/>
                  <a:gd name="T7" fmla="*/ 0 h 5"/>
                  <a:gd name="T8" fmla="*/ 0 w 9"/>
                  <a:gd name="T9" fmla="*/ 0 h 5"/>
                  <a:gd name="T10" fmla="*/ 2 w 9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5">
                    <a:moveTo>
                      <a:pt x="2" y="5"/>
                    </a:move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7" y="4"/>
                      <a:pt x="9" y="2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79" name="Freeform 995"/>
              <p:cNvSpPr>
                <a:spLocks noChangeArrowheads="1"/>
              </p:cNvSpPr>
              <p:nvPr/>
            </p:nvSpPr>
            <p:spPr bwMode="auto">
              <a:xfrm>
                <a:off x="8664120" y="2306151"/>
                <a:ext cx="72617" cy="58307"/>
              </a:xfrm>
              <a:custGeom>
                <a:avLst/>
                <a:gdLst>
                  <a:gd name="T0" fmla="*/ 1 w 15"/>
                  <a:gd name="T1" fmla="*/ 2 h 12"/>
                  <a:gd name="T2" fmla="*/ 0 w 15"/>
                  <a:gd name="T3" fmla="*/ 2 h 12"/>
                  <a:gd name="T4" fmla="*/ 1 w 15"/>
                  <a:gd name="T5" fmla="*/ 4 h 12"/>
                  <a:gd name="T6" fmla="*/ 8 w 15"/>
                  <a:gd name="T7" fmla="*/ 4 h 12"/>
                  <a:gd name="T8" fmla="*/ 12 w 15"/>
                  <a:gd name="T9" fmla="*/ 12 h 12"/>
                  <a:gd name="T10" fmla="*/ 15 w 15"/>
                  <a:gd name="T11" fmla="*/ 12 h 12"/>
                  <a:gd name="T12" fmla="*/ 13 w 15"/>
                  <a:gd name="T13" fmla="*/ 11 h 12"/>
                  <a:gd name="T14" fmla="*/ 11 w 15"/>
                  <a:gd name="T15" fmla="*/ 4 h 12"/>
                  <a:gd name="T16" fmla="*/ 7 w 15"/>
                  <a:gd name="T17" fmla="*/ 0 h 12"/>
                  <a:gd name="T18" fmla="*/ 1 w 15"/>
                  <a:gd name="T19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2">
                    <a:moveTo>
                      <a:pt x="1" y="2"/>
                    </a:moveTo>
                    <a:cubicBezTo>
                      <a:pt x="1" y="2"/>
                      <a:pt x="1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4" y="5"/>
                      <a:pt x="6" y="5"/>
                      <a:pt x="8" y="4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0" y="2"/>
                      <a:pt x="9" y="1"/>
                      <a:pt x="7" y="0"/>
                    </a:cubicBezTo>
                    <a:cubicBezTo>
                      <a:pt x="6" y="2"/>
                      <a:pt x="4" y="2"/>
                      <a:pt x="1" y="2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80" name="Freeform 996"/>
              <p:cNvSpPr>
                <a:spLocks noChangeArrowheads="1"/>
              </p:cNvSpPr>
              <p:nvPr/>
            </p:nvSpPr>
            <p:spPr bwMode="auto">
              <a:xfrm>
                <a:off x="8655042" y="2270814"/>
                <a:ext cx="54462" cy="44172"/>
              </a:xfrm>
              <a:custGeom>
                <a:avLst/>
                <a:gdLst>
                  <a:gd name="T0" fmla="*/ 9 w 11"/>
                  <a:gd name="T1" fmla="*/ 7 h 9"/>
                  <a:gd name="T2" fmla="*/ 11 w 11"/>
                  <a:gd name="T3" fmla="*/ 6 h 9"/>
                  <a:gd name="T4" fmla="*/ 10 w 11"/>
                  <a:gd name="T5" fmla="*/ 0 h 9"/>
                  <a:gd name="T6" fmla="*/ 0 w 11"/>
                  <a:gd name="T7" fmla="*/ 4 h 9"/>
                  <a:gd name="T8" fmla="*/ 8 w 11"/>
                  <a:gd name="T9" fmla="*/ 4 h 9"/>
                  <a:gd name="T10" fmla="*/ 3 w 11"/>
                  <a:gd name="T11" fmla="*/ 9 h 9"/>
                  <a:gd name="T12" fmla="*/ 9 w 11"/>
                  <a:gd name="T13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9">
                    <a:moveTo>
                      <a:pt x="9" y="7"/>
                    </a:moveTo>
                    <a:cubicBezTo>
                      <a:pt x="10" y="7"/>
                      <a:pt x="10" y="6"/>
                      <a:pt x="11" y="6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2"/>
                      <a:pt x="4" y="4"/>
                      <a:pt x="0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9" y="6"/>
                      <a:pt x="7" y="8"/>
                      <a:pt x="3" y="9"/>
                    </a:cubicBezTo>
                    <a:cubicBezTo>
                      <a:pt x="6" y="9"/>
                      <a:pt x="8" y="9"/>
                      <a:pt x="9" y="7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81" name="Freeform 997"/>
              <p:cNvSpPr>
                <a:spLocks noChangeArrowheads="1"/>
              </p:cNvSpPr>
              <p:nvPr/>
            </p:nvSpPr>
            <p:spPr bwMode="auto">
              <a:xfrm>
                <a:off x="8669566" y="2323820"/>
                <a:ext cx="72617" cy="75976"/>
              </a:xfrm>
              <a:custGeom>
                <a:avLst/>
                <a:gdLst>
                  <a:gd name="T0" fmla="*/ 0 w 15"/>
                  <a:gd name="T1" fmla="*/ 0 h 15"/>
                  <a:gd name="T2" fmla="*/ 0 w 15"/>
                  <a:gd name="T3" fmla="*/ 2 h 15"/>
                  <a:gd name="T4" fmla="*/ 1 w 15"/>
                  <a:gd name="T5" fmla="*/ 7 h 15"/>
                  <a:gd name="T6" fmla="*/ 3 w 15"/>
                  <a:gd name="T7" fmla="*/ 11 h 15"/>
                  <a:gd name="T8" fmla="*/ 5 w 15"/>
                  <a:gd name="T9" fmla="*/ 13 h 15"/>
                  <a:gd name="T10" fmla="*/ 7 w 15"/>
                  <a:gd name="T11" fmla="*/ 15 h 15"/>
                  <a:gd name="T12" fmla="*/ 4 w 15"/>
                  <a:gd name="T13" fmla="*/ 10 h 15"/>
                  <a:gd name="T14" fmla="*/ 6 w 15"/>
                  <a:gd name="T15" fmla="*/ 12 h 15"/>
                  <a:gd name="T16" fmla="*/ 8 w 15"/>
                  <a:gd name="T17" fmla="*/ 13 h 15"/>
                  <a:gd name="T18" fmla="*/ 9 w 15"/>
                  <a:gd name="T19" fmla="*/ 14 h 15"/>
                  <a:gd name="T20" fmla="*/ 11 w 15"/>
                  <a:gd name="T21" fmla="*/ 14 h 15"/>
                  <a:gd name="T22" fmla="*/ 9 w 15"/>
                  <a:gd name="T23" fmla="*/ 13 h 15"/>
                  <a:gd name="T24" fmla="*/ 7 w 15"/>
                  <a:gd name="T25" fmla="*/ 10 h 15"/>
                  <a:gd name="T26" fmla="*/ 10 w 15"/>
                  <a:gd name="T27" fmla="*/ 12 h 15"/>
                  <a:gd name="T28" fmla="*/ 12 w 15"/>
                  <a:gd name="T29" fmla="*/ 13 h 15"/>
                  <a:gd name="T30" fmla="*/ 12 w 15"/>
                  <a:gd name="T31" fmla="*/ 12 h 15"/>
                  <a:gd name="T32" fmla="*/ 10 w 15"/>
                  <a:gd name="T33" fmla="*/ 11 h 15"/>
                  <a:gd name="T34" fmla="*/ 10 w 15"/>
                  <a:gd name="T35" fmla="*/ 9 h 15"/>
                  <a:gd name="T36" fmla="*/ 11 w 15"/>
                  <a:gd name="T37" fmla="*/ 9 h 15"/>
                  <a:gd name="T38" fmla="*/ 11 w 15"/>
                  <a:gd name="T39" fmla="*/ 9 h 15"/>
                  <a:gd name="T40" fmla="*/ 14 w 15"/>
                  <a:gd name="T41" fmla="*/ 9 h 15"/>
                  <a:gd name="T42" fmla="*/ 15 w 15"/>
                  <a:gd name="T43" fmla="*/ 7 h 15"/>
                  <a:gd name="T44" fmla="*/ 15 w 15"/>
                  <a:gd name="T45" fmla="*/ 7 h 15"/>
                  <a:gd name="T46" fmla="*/ 12 w 15"/>
                  <a:gd name="T47" fmla="*/ 7 h 15"/>
                  <a:gd name="T48" fmla="*/ 14 w 15"/>
                  <a:gd name="T49" fmla="*/ 8 h 15"/>
                  <a:gd name="T50" fmla="*/ 11 w 15"/>
                  <a:gd name="T51" fmla="*/ 8 h 15"/>
                  <a:gd name="T52" fmla="*/ 7 w 15"/>
                  <a:gd name="T53" fmla="*/ 0 h 15"/>
                  <a:gd name="T54" fmla="*/ 0 w 15"/>
                  <a:gd name="T5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" h="15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5"/>
                      <a:pt x="1" y="7"/>
                    </a:cubicBezTo>
                    <a:cubicBezTo>
                      <a:pt x="1" y="8"/>
                      <a:pt x="2" y="10"/>
                      <a:pt x="3" y="11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4"/>
                      <a:pt x="6" y="15"/>
                      <a:pt x="7" y="15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5" y="11"/>
                      <a:pt x="6" y="12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10" y="14"/>
                      <a:pt x="10" y="14"/>
                      <a:pt x="11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6"/>
                      <a:pt x="13" y="6"/>
                      <a:pt x="12" y="7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1"/>
                      <a:pt x="3" y="1"/>
                      <a:pt x="0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82" name="Freeform 998"/>
              <p:cNvSpPr>
                <a:spLocks noChangeArrowheads="1"/>
              </p:cNvSpPr>
              <p:nvPr/>
            </p:nvSpPr>
            <p:spPr bwMode="auto">
              <a:xfrm>
                <a:off x="8704059" y="2373292"/>
                <a:ext cx="23600" cy="21202"/>
              </a:xfrm>
              <a:custGeom>
                <a:avLst/>
                <a:gdLst>
                  <a:gd name="T0" fmla="*/ 3 w 5"/>
                  <a:gd name="T1" fmla="*/ 2 h 4"/>
                  <a:gd name="T2" fmla="*/ 0 w 5"/>
                  <a:gd name="T3" fmla="*/ 0 h 4"/>
                  <a:gd name="T4" fmla="*/ 2 w 5"/>
                  <a:gd name="T5" fmla="*/ 3 h 4"/>
                  <a:gd name="T6" fmla="*/ 4 w 5"/>
                  <a:gd name="T7" fmla="*/ 4 h 4"/>
                  <a:gd name="T8" fmla="*/ 5 w 5"/>
                  <a:gd name="T9" fmla="*/ 3 h 4"/>
                  <a:gd name="T10" fmla="*/ 3 w 5"/>
                  <a:gd name="T1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3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2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83" name="Freeform 999"/>
              <p:cNvSpPr>
                <a:spLocks noChangeArrowheads="1"/>
              </p:cNvSpPr>
              <p:nvPr/>
            </p:nvSpPr>
            <p:spPr bwMode="auto">
              <a:xfrm>
                <a:off x="8687720" y="2373292"/>
                <a:ext cx="21785" cy="26504"/>
              </a:xfrm>
              <a:custGeom>
                <a:avLst/>
                <a:gdLst>
                  <a:gd name="T0" fmla="*/ 2 w 4"/>
                  <a:gd name="T1" fmla="*/ 2 h 5"/>
                  <a:gd name="T2" fmla="*/ 0 w 4"/>
                  <a:gd name="T3" fmla="*/ 0 h 5"/>
                  <a:gd name="T4" fmla="*/ 3 w 4"/>
                  <a:gd name="T5" fmla="*/ 5 h 5"/>
                  <a:gd name="T6" fmla="*/ 4 w 4"/>
                  <a:gd name="T7" fmla="*/ 5 h 5"/>
                  <a:gd name="T8" fmla="*/ 4 w 4"/>
                  <a:gd name="T9" fmla="*/ 3 h 5"/>
                  <a:gd name="T10" fmla="*/ 2 w 4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5">
                    <a:moveTo>
                      <a:pt x="2" y="2"/>
                    </a:moveTo>
                    <a:cubicBezTo>
                      <a:pt x="1" y="1"/>
                      <a:pt x="0" y="1"/>
                      <a:pt x="0" y="0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4" y="5"/>
                    </a:cubicBezTo>
                    <a:cubicBezTo>
                      <a:pt x="4" y="4"/>
                      <a:pt x="4" y="4"/>
                      <a:pt x="4" y="3"/>
                    </a:cubicBezTo>
                    <a:cubicBezTo>
                      <a:pt x="2" y="2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84" name="Freeform 1000"/>
              <p:cNvSpPr>
                <a:spLocks noChangeArrowheads="1"/>
              </p:cNvSpPr>
              <p:nvPr/>
            </p:nvSpPr>
            <p:spPr bwMode="auto">
              <a:xfrm>
                <a:off x="8718582" y="2359157"/>
                <a:ext cx="23600" cy="30037"/>
              </a:xfrm>
              <a:custGeom>
                <a:avLst/>
                <a:gdLst>
                  <a:gd name="T0" fmla="*/ 5 w 5"/>
                  <a:gd name="T1" fmla="*/ 0 h 6"/>
                  <a:gd name="T2" fmla="*/ 4 w 5"/>
                  <a:gd name="T3" fmla="*/ 2 h 6"/>
                  <a:gd name="T4" fmla="*/ 1 w 5"/>
                  <a:gd name="T5" fmla="*/ 2 h 6"/>
                  <a:gd name="T6" fmla="*/ 1 w 5"/>
                  <a:gd name="T7" fmla="*/ 2 h 6"/>
                  <a:gd name="T8" fmla="*/ 3 w 5"/>
                  <a:gd name="T9" fmla="*/ 3 h 6"/>
                  <a:gd name="T10" fmla="*/ 2 w 5"/>
                  <a:gd name="T11" fmla="*/ 3 h 6"/>
                  <a:gd name="T12" fmla="*/ 0 w 5"/>
                  <a:gd name="T13" fmla="*/ 2 h 6"/>
                  <a:gd name="T14" fmla="*/ 0 w 5"/>
                  <a:gd name="T15" fmla="*/ 4 h 6"/>
                  <a:gd name="T16" fmla="*/ 2 w 5"/>
                  <a:gd name="T17" fmla="*/ 5 h 6"/>
                  <a:gd name="T18" fmla="*/ 2 w 5"/>
                  <a:gd name="T19" fmla="*/ 6 h 6"/>
                  <a:gd name="T20" fmla="*/ 3 w 5"/>
                  <a:gd name="T21" fmla="*/ 6 h 6"/>
                  <a:gd name="T22" fmla="*/ 4 w 5"/>
                  <a:gd name="T23" fmla="*/ 4 h 6"/>
                  <a:gd name="T24" fmla="*/ 4 w 5"/>
                  <a:gd name="T25" fmla="*/ 3 h 6"/>
                  <a:gd name="T26" fmla="*/ 5 w 5"/>
                  <a:gd name="T27" fmla="*/ 2 h 6"/>
                  <a:gd name="T28" fmla="*/ 5 w 5"/>
                  <a:gd name="T2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6">
                    <a:moveTo>
                      <a:pt x="5" y="0"/>
                    </a:moveTo>
                    <a:cubicBezTo>
                      <a:pt x="4" y="2"/>
                      <a:pt x="4" y="2"/>
                      <a:pt x="4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3" y="6"/>
                      <a:pt x="3" y="6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5" y="3"/>
                      <a:pt x="5" y="2"/>
                    </a:cubicBezTo>
                    <a:cubicBezTo>
                      <a:pt x="5" y="2"/>
                      <a:pt x="5" y="1"/>
                      <a:pt x="5" y="0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85" name="Freeform 1001"/>
              <p:cNvSpPr>
                <a:spLocks noEditPoints="1" noChangeArrowheads="1"/>
              </p:cNvSpPr>
              <p:nvPr/>
            </p:nvSpPr>
            <p:spPr bwMode="auto">
              <a:xfrm>
                <a:off x="8439009" y="2433366"/>
                <a:ext cx="112556" cy="450554"/>
              </a:xfrm>
              <a:custGeom>
                <a:avLst/>
                <a:gdLst>
                  <a:gd name="T0" fmla="*/ 16 w 23"/>
                  <a:gd name="T1" fmla="*/ 2 h 92"/>
                  <a:gd name="T2" fmla="*/ 0 w 23"/>
                  <a:gd name="T3" fmla="*/ 6 h 92"/>
                  <a:gd name="T4" fmla="*/ 6 w 23"/>
                  <a:gd name="T5" fmla="*/ 37 h 92"/>
                  <a:gd name="T6" fmla="*/ 11 w 23"/>
                  <a:gd name="T7" fmla="*/ 80 h 92"/>
                  <a:gd name="T8" fmla="*/ 9 w 23"/>
                  <a:gd name="T9" fmla="*/ 89 h 92"/>
                  <a:gd name="T10" fmla="*/ 21 w 23"/>
                  <a:gd name="T11" fmla="*/ 90 h 92"/>
                  <a:gd name="T12" fmla="*/ 21 w 23"/>
                  <a:gd name="T13" fmla="*/ 86 h 92"/>
                  <a:gd name="T14" fmla="*/ 23 w 23"/>
                  <a:gd name="T15" fmla="*/ 83 h 92"/>
                  <a:gd name="T16" fmla="*/ 20 w 23"/>
                  <a:gd name="T17" fmla="*/ 64 h 92"/>
                  <a:gd name="T18" fmla="*/ 17 w 23"/>
                  <a:gd name="T19" fmla="*/ 29 h 92"/>
                  <a:gd name="T20" fmla="*/ 19 w 23"/>
                  <a:gd name="T21" fmla="*/ 0 h 92"/>
                  <a:gd name="T22" fmla="*/ 16 w 23"/>
                  <a:gd name="T23" fmla="*/ 2 h 92"/>
                  <a:gd name="T24" fmla="*/ 1 w 23"/>
                  <a:gd name="T25" fmla="*/ 7 h 92"/>
                  <a:gd name="T26" fmla="*/ 3 w 23"/>
                  <a:gd name="T27" fmla="*/ 6 h 92"/>
                  <a:gd name="T28" fmla="*/ 9 w 23"/>
                  <a:gd name="T29" fmla="*/ 35 h 92"/>
                  <a:gd name="T30" fmla="*/ 13 w 23"/>
                  <a:gd name="T31" fmla="*/ 78 h 92"/>
                  <a:gd name="T32" fmla="*/ 13 w 23"/>
                  <a:gd name="T33" fmla="*/ 90 h 92"/>
                  <a:gd name="T34" fmla="*/ 11 w 23"/>
                  <a:gd name="T35" fmla="*/ 89 h 92"/>
                  <a:gd name="T36" fmla="*/ 11 w 23"/>
                  <a:gd name="T37" fmla="*/ 80 h 92"/>
                  <a:gd name="T38" fmla="*/ 7 w 23"/>
                  <a:gd name="T39" fmla="*/ 36 h 92"/>
                  <a:gd name="T40" fmla="*/ 7 w 23"/>
                  <a:gd name="T41" fmla="*/ 36 h 92"/>
                  <a:gd name="T42" fmla="*/ 1 w 23"/>
                  <a:gd name="T43" fmla="*/ 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3" h="92">
                    <a:moveTo>
                      <a:pt x="16" y="2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1" y="16"/>
                      <a:pt x="3" y="27"/>
                      <a:pt x="6" y="37"/>
                    </a:cubicBezTo>
                    <a:cubicBezTo>
                      <a:pt x="11" y="80"/>
                      <a:pt x="11" y="80"/>
                      <a:pt x="11" y="80"/>
                    </a:cubicBezTo>
                    <a:cubicBezTo>
                      <a:pt x="13" y="84"/>
                      <a:pt x="12" y="87"/>
                      <a:pt x="9" y="89"/>
                    </a:cubicBezTo>
                    <a:cubicBezTo>
                      <a:pt x="13" y="91"/>
                      <a:pt x="17" y="92"/>
                      <a:pt x="21" y="90"/>
                    </a:cubicBezTo>
                    <a:cubicBezTo>
                      <a:pt x="21" y="86"/>
                      <a:pt x="21" y="86"/>
                      <a:pt x="21" y="86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0" y="64"/>
                      <a:pt x="20" y="64"/>
                      <a:pt x="20" y="64"/>
                    </a:cubicBezTo>
                    <a:cubicBezTo>
                      <a:pt x="21" y="53"/>
                      <a:pt x="20" y="41"/>
                      <a:pt x="17" y="29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2"/>
                      <a:pt x="16" y="2"/>
                      <a:pt x="16" y="2"/>
                    </a:cubicBezTo>
                    <a:close/>
                    <a:moveTo>
                      <a:pt x="1" y="7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4" y="17"/>
                      <a:pt x="6" y="27"/>
                      <a:pt x="9" y="35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5" y="83"/>
                      <a:pt x="15" y="87"/>
                      <a:pt x="13" y="90"/>
                    </a:cubicBezTo>
                    <a:cubicBezTo>
                      <a:pt x="12" y="90"/>
                      <a:pt x="12" y="90"/>
                      <a:pt x="11" y="89"/>
                    </a:cubicBezTo>
                    <a:cubicBezTo>
                      <a:pt x="13" y="87"/>
                      <a:pt x="13" y="84"/>
                      <a:pt x="11" y="80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4" y="27"/>
                      <a:pt x="2" y="17"/>
                      <a:pt x="1" y="7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86" name="Freeform 1002"/>
              <p:cNvSpPr>
                <a:spLocks noChangeArrowheads="1"/>
              </p:cNvSpPr>
              <p:nvPr/>
            </p:nvSpPr>
            <p:spPr bwMode="auto">
              <a:xfrm>
                <a:off x="8444454" y="2461636"/>
                <a:ext cx="67171" cy="413449"/>
              </a:xfrm>
              <a:custGeom>
                <a:avLst/>
                <a:gdLst>
                  <a:gd name="T0" fmla="*/ 2 w 14"/>
                  <a:gd name="T1" fmla="*/ 0 h 84"/>
                  <a:gd name="T2" fmla="*/ 0 w 14"/>
                  <a:gd name="T3" fmla="*/ 1 h 84"/>
                  <a:gd name="T4" fmla="*/ 6 w 14"/>
                  <a:gd name="T5" fmla="*/ 30 h 84"/>
                  <a:gd name="T6" fmla="*/ 6 w 14"/>
                  <a:gd name="T7" fmla="*/ 30 h 84"/>
                  <a:gd name="T8" fmla="*/ 10 w 14"/>
                  <a:gd name="T9" fmla="*/ 74 h 84"/>
                  <a:gd name="T10" fmla="*/ 10 w 14"/>
                  <a:gd name="T11" fmla="*/ 83 h 84"/>
                  <a:gd name="T12" fmla="*/ 12 w 14"/>
                  <a:gd name="T13" fmla="*/ 84 h 84"/>
                  <a:gd name="T14" fmla="*/ 12 w 14"/>
                  <a:gd name="T15" fmla="*/ 72 h 84"/>
                  <a:gd name="T16" fmla="*/ 8 w 14"/>
                  <a:gd name="T17" fmla="*/ 29 h 84"/>
                  <a:gd name="T18" fmla="*/ 2 w 14"/>
                  <a:gd name="T19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84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11"/>
                      <a:pt x="3" y="2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10" y="74"/>
                      <a:pt x="10" y="74"/>
                      <a:pt x="10" y="74"/>
                    </a:cubicBezTo>
                    <a:cubicBezTo>
                      <a:pt x="12" y="78"/>
                      <a:pt x="12" y="81"/>
                      <a:pt x="10" y="83"/>
                    </a:cubicBezTo>
                    <a:cubicBezTo>
                      <a:pt x="11" y="84"/>
                      <a:pt x="11" y="84"/>
                      <a:pt x="12" y="84"/>
                    </a:cubicBezTo>
                    <a:cubicBezTo>
                      <a:pt x="14" y="81"/>
                      <a:pt x="14" y="77"/>
                      <a:pt x="12" y="72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5" y="21"/>
                      <a:pt x="3" y="11"/>
                      <a:pt x="2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87" name="Freeform 1003"/>
              <p:cNvSpPr>
                <a:spLocks noChangeArrowheads="1"/>
              </p:cNvSpPr>
              <p:nvPr/>
            </p:nvSpPr>
            <p:spPr bwMode="auto">
              <a:xfrm>
                <a:off x="8422669" y="2880386"/>
                <a:ext cx="137971" cy="44171"/>
              </a:xfrm>
              <a:custGeom>
                <a:avLst/>
                <a:gdLst>
                  <a:gd name="T0" fmla="*/ 5 w 28"/>
                  <a:gd name="T1" fmla="*/ 0 h 9"/>
                  <a:gd name="T2" fmla="*/ 1 w 28"/>
                  <a:gd name="T3" fmla="*/ 1 h 9"/>
                  <a:gd name="T4" fmla="*/ 0 w 28"/>
                  <a:gd name="T5" fmla="*/ 1 h 9"/>
                  <a:gd name="T6" fmla="*/ 15 w 28"/>
                  <a:gd name="T7" fmla="*/ 5 h 9"/>
                  <a:gd name="T8" fmla="*/ 23 w 28"/>
                  <a:gd name="T9" fmla="*/ 6 h 9"/>
                  <a:gd name="T10" fmla="*/ 28 w 28"/>
                  <a:gd name="T11" fmla="*/ 9 h 9"/>
                  <a:gd name="T12" fmla="*/ 28 w 28"/>
                  <a:gd name="T13" fmla="*/ 3 h 9"/>
                  <a:gd name="T14" fmla="*/ 12 w 28"/>
                  <a:gd name="T15" fmla="*/ 2 h 9"/>
                  <a:gd name="T16" fmla="*/ 12 w 28"/>
                  <a:gd name="T17" fmla="*/ 0 h 9"/>
                  <a:gd name="T18" fmla="*/ 5 w 28"/>
                  <a:gd name="T1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9">
                    <a:moveTo>
                      <a:pt x="5" y="0"/>
                    </a:move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1" y="1"/>
                      <a:pt x="0" y="1"/>
                    </a:cubicBezTo>
                    <a:cubicBezTo>
                      <a:pt x="5" y="5"/>
                      <a:pt x="10" y="6"/>
                      <a:pt x="15" y="5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3" y="4"/>
                      <a:pt x="17" y="3"/>
                      <a:pt x="12" y="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1"/>
                      <a:pt x="7" y="1"/>
                      <a:pt x="5" y="0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88" name="Freeform 1004"/>
              <p:cNvSpPr>
                <a:spLocks noChangeArrowheads="1"/>
              </p:cNvSpPr>
              <p:nvPr/>
            </p:nvSpPr>
            <p:spPr bwMode="auto">
              <a:xfrm>
                <a:off x="8242944" y="2274347"/>
                <a:ext cx="9076" cy="12369"/>
              </a:xfrm>
              <a:custGeom>
                <a:avLst/>
                <a:gdLst>
                  <a:gd name="T0" fmla="*/ 0 w 6"/>
                  <a:gd name="T1" fmla="*/ 0 h 7"/>
                  <a:gd name="T2" fmla="*/ 0 w 6"/>
                  <a:gd name="T3" fmla="*/ 4 h 7"/>
                  <a:gd name="T4" fmla="*/ 6 w 6"/>
                  <a:gd name="T5" fmla="*/ 7 h 7"/>
                  <a:gd name="T6" fmla="*/ 0 w 6"/>
                  <a:gd name="T7" fmla="*/ 0 h 7"/>
                  <a:gd name="T8" fmla="*/ 0 w 6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lnTo>
                      <a:pt x="0" y="4"/>
                    </a:lnTo>
                    <a:lnTo>
                      <a:pt x="6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89" name="Freeform 1005"/>
              <p:cNvSpPr>
                <a:spLocks noChangeArrowheads="1"/>
              </p:cNvSpPr>
              <p:nvPr/>
            </p:nvSpPr>
            <p:spPr bwMode="auto">
              <a:xfrm>
                <a:off x="8237497" y="2256679"/>
                <a:ext cx="14523" cy="33571"/>
              </a:xfrm>
              <a:custGeom>
                <a:avLst/>
                <a:gdLst>
                  <a:gd name="T0" fmla="*/ 3 w 3"/>
                  <a:gd name="T1" fmla="*/ 6 h 7"/>
                  <a:gd name="T2" fmla="*/ 3 w 3"/>
                  <a:gd name="T3" fmla="*/ 7 h 7"/>
                  <a:gd name="T4" fmla="*/ 2 w 3"/>
                  <a:gd name="T5" fmla="*/ 3 h 7"/>
                  <a:gd name="T6" fmla="*/ 0 w 3"/>
                  <a:gd name="T7" fmla="*/ 0 h 7"/>
                  <a:gd name="T8" fmla="*/ 1 w 3"/>
                  <a:gd name="T9" fmla="*/ 3 h 7"/>
                  <a:gd name="T10" fmla="*/ 1 w 3"/>
                  <a:gd name="T11" fmla="*/ 4 h 7"/>
                  <a:gd name="T12" fmla="*/ 3 w 3"/>
                  <a:gd name="T13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7">
                    <a:moveTo>
                      <a:pt x="3" y="6"/>
                    </a:moveTo>
                    <a:cubicBezTo>
                      <a:pt x="3" y="7"/>
                      <a:pt x="3" y="7"/>
                      <a:pt x="3" y="7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2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6"/>
                      <a:pt x="3" y="6"/>
                      <a:pt x="3" y="6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90" name="Freeform 1006"/>
              <p:cNvSpPr>
                <a:spLocks noChangeArrowheads="1"/>
              </p:cNvSpPr>
              <p:nvPr/>
            </p:nvSpPr>
            <p:spPr bwMode="auto">
              <a:xfrm>
                <a:off x="8170327" y="2708999"/>
                <a:ext cx="43570" cy="28270"/>
              </a:xfrm>
              <a:custGeom>
                <a:avLst/>
                <a:gdLst>
                  <a:gd name="T0" fmla="*/ 0 w 9"/>
                  <a:gd name="T1" fmla="*/ 0 h 6"/>
                  <a:gd name="T2" fmla="*/ 0 w 9"/>
                  <a:gd name="T3" fmla="*/ 2 h 6"/>
                  <a:gd name="T4" fmla="*/ 9 w 9"/>
                  <a:gd name="T5" fmla="*/ 5 h 6"/>
                  <a:gd name="T6" fmla="*/ 9 w 9"/>
                  <a:gd name="T7" fmla="*/ 1 h 6"/>
                  <a:gd name="T8" fmla="*/ 0 w 9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6">
                    <a:moveTo>
                      <a:pt x="0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5"/>
                      <a:pt x="5" y="6"/>
                      <a:pt x="9" y="5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6" y="1"/>
                      <a:pt x="3" y="1"/>
                      <a:pt x="0" y="0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91" name="Freeform 1007"/>
              <p:cNvSpPr>
                <a:spLocks noChangeArrowheads="1"/>
              </p:cNvSpPr>
              <p:nvPr/>
            </p:nvSpPr>
            <p:spPr bwMode="auto">
              <a:xfrm>
                <a:off x="8052325" y="2717833"/>
                <a:ext cx="161572" cy="74209"/>
              </a:xfrm>
              <a:custGeom>
                <a:avLst/>
                <a:gdLst>
                  <a:gd name="T0" fmla="*/ 24 w 33"/>
                  <a:gd name="T1" fmla="*/ 2 h 15"/>
                  <a:gd name="T2" fmla="*/ 24 w 33"/>
                  <a:gd name="T3" fmla="*/ 0 h 15"/>
                  <a:gd name="T4" fmla="*/ 16 w 33"/>
                  <a:gd name="T5" fmla="*/ 7 h 15"/>
                  <a:gd name="T6" fmla="*/ 3 w 33"/>
                  <a:gd name="T7" fmla="*/ 10 h 15"/>
                  <a:gd name="T8" fmla="*/ 0 w 33"/>
                  <a:gd name="T9" fmla="*/ 12 h 15"/>
                  <a:gd name="T10" fmla="*/ 32 w 33"/>
                  <a:gd name="T11" fmla="*/ 10 h 15"/>
                  <a:gd name="T12" fmla="*/ 33 w 33"/>
                  <a:gd name="T13" fmla="*/ 6 h 15"/>
                  <a:gd name="T14" fmla="*/ 24 w 33"/>
                  <a:gd name="T1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15">
                    <a:moveTo>
                      <a:pt x="24" y="2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21" y="1"/>
                      <a:pt x="19" y="3"/>
                      <a:pt x="16" y="7"/>
                    </a:cubicBezTo>
                    <a:cubicBezTo>
                      <a:pt x="13" y="10"/>
                      <a:pt x="8" y="11"/>
                      <a:pt x="3" y="10"/>
                    </a:cubicBezTo>
                    <a:cubicBezTo>
                      <a:pt x="2" y="10"/>
                      <a:pt x="1" y="10"/>
                      <a:pt x="0" y="12"/>
                    </a:cubicBezTo>
                    <a:cubicBezTo>
                      <a:pt x="11" y="15"/>
                      <a:pt x="22" y="14"/>
                      <a:pt x="32" y="10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0" y="7"/>
                      <a:pt x="27" y="6"/>
                      <a:pt x="24" y="2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16" name="组合 18"/>
            <p:cNvGrpSpPr/>
            <p:nvPr/>
          </p:nvGrpSpPr>
          <p:grpSpPr bwMode="auto">
            <a:xfrm>
              <a:off x="5382717" y="3948385"/>
              <a:ext cx="774701" cy="977900"/>
              <a:chOff x="5397501" y="3228975"/>
              <a:chExt cx="774701" cy="977900"/>
            </a:xfrm>
          </p:grpSpPr>
          <p:sp>
            <p:nvSpPr>
              <p:cNvPr id="305" name="Freeform 1008"/>
              <p:cNvSpPr>
                <a:spLocks noChangeArrowheads="1"/>
              </p:cNvSpPr>
              <p:nvPr/>
            </p:nvSpPr>
            <p:spPr bwMode="auto">
              <a:xfrm>
                <a:off x="5882907" y="3514694"/>
                <a:ext cx="54462" cy="33571"/>
              </a:xfrm>
              <a:custGeom>
                <a:avLst/>
                <a:gdLst>
                  <a:gd name="T0" fmla="*/ 9 w 11"/>
                  <a:gd name="T1" fmla="*/ 6 h 7"/>
                  <a:gd name="T2" fmla="*/ 11 w 11"/>
                  <a:gd name="T3" fmla="*/ 5 h 7"/>
                  <a:gd name="T4" fmla="*/ 8 w 11"/>
                  <a:gd name="T5" fmla="*/ 2 h 7"/>
                  <a:gd name="T6" fmla="*/ 7 w 11"/>
                  <a:gd name="T7" fmla="*/ 0 h 7"/>
                  <a:gd name="T8" fmla="*/ 0 w 11"/>
                  <a:gd name="T9" fmla="*/ 6 h 7"/>
                  <a:gd name="T10" fmla="*/ 1 w 11"/>
                  <a:gd name="T11" fmla="*/ 7 h 7"/>
                  <a:gd name="T12" fmla="*/ 6 w 11"/>
                  <a:gd name="T13" fmla="*/ 3 h 7"/>
                  <a:gd name="T14" fmla="*/ 8 w 11"/>
                  <a:gd name="T15" fmla="*/ 7 h 7"/>
                  <a:gd name="T16" fmla="*/ 9 w 11"/>
                  <a:gd name="T1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7">
                    <a:moveTo>
                      <a:pt x="9" y="6"/>
                    </a:moveTo>
                    <a:cubicBezTo>
                      <a:pt x="10" y="6"/>
                      <a:pt x="10" y="6"/>
                      <a:pt x="11" y="5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2"/>
                      <a:pt x="1" y="4"/>
                      <a:pt x="0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9" y="6"/>
                      <a:pt x="9" y="6"/>
                      <a:pt x="9" y="6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6" name="Freeform 1009"/>
              <p:cNvSpPr>
                <a:spLocks noChangeArrowheads="1"/>
              </p:cNvSpPr>
              <p:nvPr/>
            </p:nvSpPr>
            <p:spPr bwMode="auto">
              <a:xfrm>
                <a:off x="5579732" y="3316805"/>
                <a:ext cx="568225" cy="821597"/>
              </a:xfrm>
              <a:custGeom>
                <a:avLst/>
                <a:gdLst>
                  <a:gd name="T0" fmla="*/ 34 w 116"/>
                  <a:gd name="T1" fmla="*/ 23 h 167"/>
                  <a:gd name="T2" fmla="*/ 34 w 116"/>
                  <a:gd name="T3" fmla="*/ 23 h 167"/>
                  <a:gd name="T4" fmla="*/ 48 w 116"/>
                  <a:gd name="T5" fmla="*/ 57 h 167"/>
                  <a:gd name="T6" fmla="*/ 61 w 116"/>
                  <a:gd name="T7" fmla="*/ 78 h 167"/>
                  <a:gd name="T8" fmla="*/ 52 w 116"/>
                  <a:gd name="T9" fmla="*/ 86 h 167"/>
                  <a:gd name="T10" fmla="*/ 43 w 116"/>
                  <a:gd name="T11" fmla="*/ 62 h 167"/>
                  <a:gd name="T12" fmla="*/ 38 w 116"/>
                  <a:gd name="T13" fmla="*/ 88 h 167"/>
                  <a:gd name="T14" fmla="*/ 1 w 116"/>
                  <a:gd name="T15" fmla="*/ 92 h 167"/>
                  <a:gd name="T16" fmla="*/ 0 w 116"/>
                  <a:gd name="T17" fmla="*/ 95 h 167"/>
                  <a:gd name="T18" fmla="*/ 2 w 116"/>
                  <a:gd name="T19" fmla="*/ 95 h 167"/>
                  <a:gd name="T20" fmla="*/ 46 w 116"/>
                  <a:gd name="T21" fmla="*/ 90 h 167"/>
                  <a:gd name="T22" fmla="*/ 44 w 116"/>
                  <a:gd name="T23" fmla="*/ 71 h 167"/>
                  <a:gd name="T24" fmla="*/ 49 w 116"/>
                  <a:gd name="T25" fmla="*/ 88 h 167"/>
                  <a:gd name="T26" fmla="*/ 8 w 116"/>
                  <a:gd name="T27" fmla="*/ 115 h 167"/>
                  <a:gd name="T28" fmla="*/ 1 w 116"/>
                  <a:gd name="T29" fmla="*/ 120 h 167"/>
                  <a:gd name="T30" fmla="*/ 7 w 116"/>
                  <a:gd name="T31" fmla="*/ 119 h 167"/>
                  <a:gd name="T32" fmla="*/ 11 w 116"/>
                  <a:gd name="T33" fmla="*/ 145 h 167"/>
                  <a:gd name="T34" fmla="*/ 17 w 116"/>
                  <a:gd name="T35" fmla="*/ 155 h 167"/>
                  <a:gd name="T36" fmla="*/ 5 w 116"/>
                  <a:gd name="T37" fmla="*/ 160 h 167"/>
                  <a:gd name="T38" fmla="*/ 6 w 116"/>
                  <a:gd name="T39" fmla="*/ 163 h 167"/>
                  <a:gd name="T40" fmla="*/ 11 w 116"/>
                  <a:gd name="T41" fmla="*/ 162 h 167"/>
                  <a:gd name="T42" fmla="*/ 15 w 116"/>
                  <a:gd name="T43" fmla="*/ 161 h 167"/>
                  <a:gd name="T44" fmla="*/ 24 w 116"/>
                  <a:gd name="T45" fmla="*/ 156 h 167"/>
                  <a:gd name="T46" fmla="*/ 25 w 116"/>
                  <a:gd name="T47" fmla="*/ 155 h 167"/>
                  <a:gd name="T48" fmla="*/ 18 w 116"/>
                  <a:gd name="T49" fmla="*/ 142 h 167"/>
                  <a:gd name="T50" fmla="*/ 11 w 116"/>
                  <a:gd name="T51" fmla="*/ 118 h 167"/>
                  <a:gd name="T52" fmla="*/ 26 w 116"/>
                  <a:gd name="T53" fmla="*/ 107 h 167"/>
                  <a:gd name="T54" fmla="*/ 38 w 116"/>
                  <a:gd name="T55" fmla="*/ 99 h 167"/>
                  <a:gd name="T56" fmla="*/ 54 w 116"/>
                  <a:gd name="T57" fmla="*/ 86 h 167"/>
                  <a:gd name="T58" fmla="*/ 67 w 116"/>
                  <a:gd name="T59" fmla="*/ 118 h 167"/>
                  <a:gd name="T60" fmla="*/ 89 w 116"/>
                  <a:gd name="T61" fmla="*/ 143 h 167"/>
                  <a:gd name="T62" fmla="*/ 105 w 116"/>
                  <a:gd name="T63" fmla="*/ 161 h 167"/>
                  <a:gd name="T64" fmla="*/ 95 w 116"/>
                  <a:gd name="T65" fmla="*/ 166 h 167"/>
                  <a:gd name="T66" fmla="*/ 97 w 116"/>
                  <a:gd name="T67" fmla="*/ 167 h 167"/>
                  <a:gd name="T68" fmla="*/ 115 w 116"/>
                  <a:gd name="T69" fmla="*/ 162 h 167"/>
                  <a:gd name="T70" fmla="*/ 116 w 116"/>
                  <a:gd name="T71" fmla="*/ 161 h 167"/>
                  <a:gd name="T72" fmla="*/ 105 w 116"/>
                  <a:gd name="T73" fmla="*/ 148 h 167"/>
                  <a:gd name="T74" fmla="*/ 92 w 116"/>
                  <a:gd name="T75" fmla="*/ 134 h 167"/>
                  <a:gd name="T76" fmla="*/ 71 w 116"/>
                  <a:gd name="T77" fmla="*/ 116 h 167"/>
                  <a:gd name="T78" fmla="*/ 64 w 116"/>
                  <a:gd name="T79" fmla="*/ 80 h 167"/>
                  <a:gd name="T80" fmla="*/ 70 w 116"/>
                  <a:gd name="T81" fmla="*/ 77 h 167"/>
                  <a:gd name="T82" fmla="*/ 57 w 116"/>
                  <a:gd name="T83" fmla="*/ 56 h 167"/>
                  <a:gd name="T84" fmla="*/ 44 w 116"/>
                  <a:gd name="T85" fmla="*/ 32 h 167"/>
                  <a:gd name="T86" fmla="*/ 42 w 116"/>
                  <a:gd name="T87" fmla="*/ 27 h 167"/>
                  <a:gd name="T88" fmla="*/ 39 w 116"/>
                  <a:gd name="T89" fmla="*/ 19 h 167"/>
                  <a:gd name="T90" fmla="*/ 64 w 116"/>
                  <a:gd name="T91" fmla="*/ 38 h 167"/>
                  <a:gd name="T92" fmla="*/ 60 w 116"/>
                  <a:gd name="T93" fmla="*/ 46 h 167"/>
                  <a:gd name="T94" fmla="*/ 62 w 116"/>
                  <a:gd name="T95" fmla="*/ 48 h 167"/>
                  <a:gd name="T96" fmla="*/ 62 w 116"/>
                  <a:gd name="T97" fmla="*/ 46 h 167"/>
                  <a:gd name="T98" fmla="*/ 69 w 116"/>
                  <a:gd name="T99" fmla="*/ 40 h 167"/>
                  <a:gd name="T100" fmla="*/ 71 w 116"/>
                  <a:gd name="T101" fmla="*/ 40 h 167"/>
                  <a:gd name="T102" fmla="*/ 62 w 116"/>
                  <a:gd name="T103" fmla="*/ 30 h 167"/>
                  <a:gd name="T104" fmla="*/ 36 w 116"/>
                  <a:gd name="T105" fmla="*/ 14 h 167"/>
                  <a:gd name="T106" fmla="*/ 17 w 116"/>
                  <a:gd name="T107" fmla="*/ 3 h 167"/>
                  <a:gd name="T108" fmla="*/ 9 w 116"/>
                  <a:gd name="T109" fmla="*/ 1 h 167"/>
                  <a:gd name="T110" fmla="*/ 7 w 116"/>
                  <a:gd name="T111" fmla="*/ 0 h 167"/>
                  <a:gd name="T112" fmla="*/ 4 w 116"/>
                  <a:gd name="T113" fmla="*/ 2 h 167"/>
                  <a:gd name="T114" fmla="*/ 34 w 116"/>
                  <a:gd name="T115" fmla="*/ 23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6" h="167">
                    <a:moveTo>
                      <a:pt x="34" y="23"/>
                    </a:moveTo>
                    <a:cubicBezTo>
                      <a:pt x="34" y="23"/>
                      <a:pt x="34" y="23"/>
                      <a:pt x="34" y="23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61" y="78"/>
                      <a:pt x="61" y="78"/>
                      <a:pt x="61" y="78"/>
                    </a:cubicBezTo>
                    <a:cubicBezTo>
                      <a:pt x="52" y="86"/>
                      <a:pt x="52" y="86"/>
                      <a:pt x="52" y="86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28" y="92"/>
                      <a:pt x="15" y="93"/>
                      <a:pt x="1" y="92"/>
                    </a:cubicBezTo>
                    <a:cubicBezTo>
                      <a:pt x="0" y="95"/>
                      <a:pt x="0" y="95"/>
                      <a:pt x="0" y="95"/>
                    </a:cubicBezTo>
                    <a:cubicBezTo>
                      <a:pt x="0" y="95"/>
                      <a:pt x="1" y="95"/>
                      <a:pt x="2" y="95"/>
                    </a:cubicBezTo>
                    <a:cubicBezTo>
                      <a:pt x="16" y="97"/>
                      <a:pt x="30" y="95"/>
                      <a:pt x="46" y="90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9" y="88"/>
                      <a:pt x="49" y="88"/>
                      <a:pt x="49" y="88"/>
                    </a:cubicBezTo>
                    <a:cubicBezTo>
                      <a:pt x="36" y="98"/>
                      <a:pt x="23" y="107"/>
                      <a:pt x="8" y="115"/>
                    </a:cubicBezTo>
                    <a:cubicBezTo>
                      <a:pt x="1" y="120"/>
                      <a:pt x="1" y="120"/>
                      <a:pt x="1" y="120"/>
                    </a:cubicBezTo>
                    <a:cubicBezTo>
                      <a:pt x="3" y="120"/>
                      <a:pt x="5" y="120"/>
                      <a:pt x="7" y="119"/>
                    </a:cubicBezTo>
                    <a:cubicBezTo>
                      <a:pt x="11" y="145"/>
                      <a:pt x="11" y="145"/>
                      <a:pt x="11" y="145"/>
                    </a:cubicBezTo>
                    <a:cubicBezTo>
                      <a:pt x="17" y="155"/>
                      <a:pt x="17" y="155"/>
                      <a:pt x="17" y="155"/>
                    </a:cubicBezTo>
                    <a:cubicBezTo>
                      <a:pt x="5" y="160"/>
                      <a:pt x="5" y="160"/>
                      <a:pt x="5" y="160"/>
                    </a:cubicBezTo>
                    <a:cubicBezTo>
                      <a:pt x="6" y="163"/>
                      <a:pt x="6" y="163"/>
                      <a:pt x="6" y="163"/>
                    </a:cubicBezTo>
                    <a:cubicBezTo>
                      <a:pt x="8" y="163"/>
                      <a:pt x="9" y="162"/>
                      <a:pt x="11" y="162"/>
                    </a:cubicBezTo>
                    <a:cubicBezTo>
                      <a:pt x="12" y="162"/>
                      <a:pt x="14" y="162"/>
                      <a:pt x="15" y="161"/>
                    </a:cubicBezTo>
                    <a:cubicBezTo>
                      <a:pt x="18" y="160"/>
                      <a:pt x="21" y="159"/>
                      <a:pt x="24" y="156"/>
                    </a:cubicBezTo>
                    <a:cubicBezTo>
                      <a:pt x="24" y="156"/>
                      <a:pt x="25" y="155"/>
                      <a:pt x="25" y="155"/>
                    </a:cubicBezTo>
                    <a:cubicBezTo>
                      <a:pt x="18" y="142"/>
                      <a:pt x="18" y="142"/>
                      <a:pt x="18" y="142"/>
                    </a:cubicBezTo>
                    <a:cubicBezTo>
                      <a:pt x="17" y="133"/>
                      <a:pt x="14" y="125"/>
                      <a:pt x="11" y="118"/>
                    </a:cubicBezTo>
                    <a:cubicBezTo>
                      <a:pt x="17" y="116"/>
                      <a:pt x="22" y="112"/>
                      <a:pt x="26" y="107"/>
                    </a:cubicBezTo>
                    <a:cubicBezTo>
                      <a:pt x="38" y="99"/>
                      <a:pt x="38" y="99"/>
                      <a:pt x="38" y="99"/>
                    </a:cubicBezTo>
                    <a:cubicBezTo>
                      <a:pt x="54" y="86"/>
                      <a:pt x="54" y="86"/>
                      <a:pt x="54" y="86"/>
                    </a:cubicBezTo>
                    <a:cubicBezTo>
                      <a:pt x="67" y="118"/>
                      <a:pt x="67" y="118"/>
                      <a:pt x="67" y="118"/>
                    </a:cubicBezTo>
                    <a:cubicBezTo>
                      <a:pt x="76" y="125"/>
                      <a:pt x="83" y="133"/>
                      <a:pt x="89" y="143"/>
                    </a:cubicBezTo>
                    <a:cubicBezTo>
                      <a:pt x="105" y="161"/>
                      <a:pt x="105" y="161"/>
                      <a:pt x="105" y="161"/>
                    </a:cubicBezTo>
                    <a:cubicBezTo>
                      <a:pt x="95" y="166"/>
                      <a:pt x="95" y="166"/>
                      <a:pt x="95" y="166"/>
                    </a:cubicBezTo>
                    <a:cubicBezTo>
                      <a:pt x="96" y="166"/>
                      <a:pt x="96" y="167"/>
                      <a:pt x="97" y="167"/>
                    </a:cubicBezTo>
                    <a:cubicBezTo>
                      <a:pt x="105" y="167"/>
                      <a:pt x="111" y="165"/>
                      <a:pt x="115" y="162"/>
                    </a:cubicBezTo>
                    <a:cubicBezTo>
                      <a:pt x="115" y="161"/>
                      <a:pt x="116" y="161"/>
                      <a:pt x="116" y="161"/>
                    </a:cubicBezTo>
                    <a:cubicBezTo>
                      <a:pt x="111" y="158"/>
                      <a:pt x="107" y="153"/>
                      <a:pt x="105" y="148"/>
                    </a:cubicBezTo>
                    <a:cubicBezTo>
                      <a:pt x="92" y="134"/>
                      <a:pt x="92" y="134"/>
                      <a:pt x="92" y="134"/>
                    </a:cubicBezTo>
                    <a:cubicBezTo>
                      <a:pt x="85" y="125"/>
                      <a:pt x="78" y="119"/>
                      <a:pt x="71" y="116"/>
                    </a:cubicBezTo>
                    <a:cubicBezTo>
                      <a:pt x="67" y="103"/>
                      <a:pt x="65" y="91"/>
                      <a:pt x="64" y="80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57" y="56"/>
                      <a:pt x="57" y="56"/>
                      <a:pt x="57" y="56"/>
                    </a:cubicBezTo>
                    <a:cubicBezTo>
                      <a:pt x="51" y="48"/>
                      <a:pt x="47" y="40"/>
                      <a:pt x="44" y="32"/>
                    </a:cubicBezTo>
                    <a:cubicBezTo>
                      <a:pt x="43" y="30"/>
                      <a:pt x="42" y="29"/>
                      <a:pt x="42" y="27"/>
                    </a:cubicBezTo>
                    <a:cubicBezTo>
                      <a:pt x="41" y="24"/>
                      <a:pt x="40" y="21"/>
                      <a:pt x="39" y="19"/>
                    </a:cubicBezTo>
                    <a:cubicBezTo>
                      <a:pt x="48" y="22"/>
                      <a:pt x="56" y="29"/>
                      <a:pt x="64" y="38"/>
                    </a:cubicBezTo>
                    <a:cubicBezTo>
                      <a:pt x="60" y="46"/>
                      <a:pt x="60" y="46"/>
                      <a:pt x="60" y="46"/>
                    </a:cubicBezTo>
                    <a:cubicBezTo>
                      <a:pt x="62" y="48"/>
                      <a:pt x="62" y="48"/>
                      <a:pt x="62" y="48"/>
                    </a:cubicBezTo>
                    <a:cubicBezTo>
                      <a:pt x="62" y="47"/>
                      <a:pt x="62" y="47"/>
                      <a:pt x="62" y="46"/>
                    </a:cubicBezTo>
                    <a:cubicBezTo>
                      <a:pt x="63" y="44"/>
                      <a:pt x="65" y="42"/>
                      <a:pt x="69" y="40"/>
                    </a:cubicBezTo>
                    <a:cubicBezTo>
                      <a:pt x="70" y="40"/>
                      <a:pt x="71" y="40"/>
                      <a:pt x="71" y="40"/>
                    </a:cubicBezTo>
                    <a:cubicBezTo>
                      <a:pt x="62" y="30"/>
                      <a:pt x="62" y="30"/>
                      <a:pt x="62" y="30"/>
                    </a:cubicBezTo>
                    <a:cubicBezTo>
                      <a:pt x="54" y="22"/>
                      <a:pt x="46" y="17"/>
                      <a:pt x="36" y="14"/>
                    </a:cubicBezTo>
                    <a:cubicBezTo>
                      <a:pt x="31" y="9"/>
                      <a:pt x="25" y="5"/>
                      <a:pt x="17" y="3"/>
                    </a:cubicBezTo>
                    <a:cubicBezTo>
                      <a:pt x="14" y="1"/>
                      <a:pt x="11" y="1"/>
                      <a:pt x="9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5" y="1"/>
                      <a:pt x="4" y="2"/>
                    </a:cubicBezTo>
                    <a:cubicBezTo>
                      <a:pt x="18" y="6"/>
                      <a:pt x="28" y="13"/>
                      <a:pt x="34" y="23"/>
                    </a:cubicBezTo>
                    <a:close/>
                  </a:path>
                </a:pathLst>
              </a:custGeom>
              <a:solidFill>
                <a:srgbClr val="48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7" name="Freeform 1010"/>
              <p:cNvSpPr>
                <a:spLocks noEditPoints="1" noChangeArrowheads="1"/>
              </p:cNvSpPr>
              <p:nvPr/>
            </p:nvSpPr>
            <p:spPr bwMode="auto">
              <a:xfrm>
                <a:off x="5579732" y="3327406"/>
                <a:ext cx="299544" cy="447020"/>
              </a:xfrm>
              <a:custGeom>
                <a:avLst/>
                <a:gdLst>
                  <a:gd name="T0" fmla="*/ 34 w 61"/>
                  <a:gd name="T1" fmla="*/ 21 h 91"/>
                  <a:gd name="T2" fmla="*/ 34 w 61"/>
                  <a:gd name="T3" fmla="*/ 21 h 91"/>
                  <a:gd name="T4" fmla="*/ 4 w 61"/>
                  <a:gd name="T5" fmla="*/ 0 h 91"/>
                  <a:gd name="T6" fmla="*/ 0 w 61"/>
                  <a:gd name="T7" fmla="*/ 5 h 91"/>
                  <a:gd name="T8" fmla="*/ 3 w 61"/>
                  <a:gd name="T9" fmla="*/ 4 h 91"/>
                  <a:gd name="T10" fmla="*/ 20 w 61"/>
                  <a:gd name="T11" fmla="*/ 24 h 91"/>
                  <a:gd name="T12" fmla="*/ 23 w 61"/>
                  <a:gd name="T13" fmla="*/ 39 h 91"/>
                  <a:gd name="T14" fmla="*/ 13 w 61"/>
                  <a:gd name="T15" fmla="*/ 53 h 91"/>
                  <a:gd name="T16" fmla="*/ 15 w 61"/>
                  <a:gd name="T17" fmla="*/ 63 h 91"/>
                  <a:gd name="T18" fmla="*/ 34 w 61"/>
                  <a:gd name="T19" fmla="*/ 57 h 91"/>
                  <a:gd name="T20" fmla="*/ 16 w 61"/>
                  <a:gd name="T21" fmla="*/ 66 h 91"/>
                  <a:gd name="T22" fmla="*/ 1 w 61"/>
                  <a:gd name="T23" fmla="*/ 90 h 91"/>
                  <a:gd name="T24" fmla="*/ 38 w 61"/>
                  <a:gd name="T25" fmla="*/ 86 h 91"/>
                  <a:gd name="T26" fmla="*/ 43 w 61"/>
                  <a:gd name="T27" fmla="*/ 60 h 91"/>
                  <a:gd name="T28" fmla="*/ 52 w 61"/>
                  <a:gd name="T29" fmla="*/ 84 h 91"/>
                  <a:gd name="T30" fmla="*/ 61 w 61"/>
                  <a:gd name="T31" fmla="*/ 76 h 91"/>
                  <a:gd name="T32" fmla="*/ 48 w 61"/>
                  <a:gd name="T33" fmla="*/ 55 h 91"/>
                  <a:gd name="T34" fmla="*/ 34 w 61"/>
                  <a:gd name="T35" fmla="*/ 21 h 91"/>
                  <a:gd name="T36" fmla="*/ 14 w 61"/>
                  <a:gd name="T37" fmla="*/ 54 h 91"/>
                  <a:gd name="T38" fmla="*/ 15 w 61"/>
                  <a:gd name="T39" fmla="*/ 53 h 91"/>
                  <a:gd name="T40" fmla="*/ 18 w 61"/>
                  <a:gd name="T41" fmla="*/ 62 h 91"/>
                  <a:gd name="T42" fmla="*/ 16 w 61"/>
                  <a:gd name="T43" fmla="*/ 62 h 91"/>
                  <a:gd name="T44" fmla="*/ 14 w 61"/>
                  <a:gd name="T45" fmla="*/ 54 h 91"/>
                  <a:gd name="T46" fmla="*/ 16 w 61"/>
                  <a:gd name="T47" fmla="*/ 66 h 91"/>
                  <a:gd name="T48" fmla="*/ 18 w 61"/>
                  <a:gd name="T49" fmla="*/ 66 h 91"/>
                  <a:gd name="T50" fmla="*/ 4 w 61"/>
                  <a:gd name="T51" fmla="*/ 90 h 91"/>
                  <a:gd name="T52" fmla="*/ 2 w 61"/>
                  <a:gd name="T53" fmla="*/ 90 h 91"/>
                  <a:gd name="T54" fmla="*/ 16 w 61"/>
                  <a:gd name="T55" fmla="*/ 6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1" h="91">
                    <a:moveTo>
                      <a:pt x="34" y="21"/>
                    </a:moveTo>
                    <a:cubicBezTo>
                      <a:pt x="34" y="21"/>
                      <a:pt x="34" y="21"/>
                      <a:pt x="34" y="21"/>
                    </a:cubicBezTo>
                    <a:cubicBezTo>
                      <a:pt x="28" y="11"/>
                      <a:pt x="18" y="4"/>
                      <a:pt x="4" y="0"/>
                    </a:cubicBezTo>
                    <a:cubicBezTo>
                      <a:pt x="2" y="1"/>
                      <a:pt x="1" y="3"/>
                      <a:pt x="0" y="5"/>
                    </a:cubicBezTo>
                    <a:cubicBezTo>
                      <a:pt x="1" y="4"/>
                      <a:pt x="2" y="4"/>
                      <a:pt x="3" y="4"/>
                    </a:cubicBezTo>
                    <a:cubicBezTo>
                      <a:pt x="13" y="5"/>
                      <a:pt x="18" y="12"/>
                      <a:pt x="20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4" y="45"/>
                      <a:pt x="20" y="50"/>
                      <a:pt x="13" y="53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22" y="63"/>
                      <a:pt x="28" y="61"/>
                      <a:pt x="34" y="57"/>
                    </a:cubicBezTo>
                    <a:cubicBezTo>
                      <a:pt x="28" y="63"/>
                      <a:pt x="22" y="66"/>
                      <a:pt x="16" y="66"/>
                    </a:cubicBezTo>
                    <a:cubicBezTo>
                      <a:pt x="1" y="90"/>
                      <a:pt x="1" y="90"/>
                      <a:pt x="1" y="90"/>
                    </a:cubicBezTo>
                    <a:cubicBezTo>
                      <a:pt x="15" y="91"/>
                      <a:pt x="28" y="90"/>
                      <a:pt x="38" y="86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52" y="84"/>
                      <a:pt x="52" y="84"/>
                      <a:pt x="52" y="84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48" y="55"/>
                      <a:pt x="48" y="55"/>
                      <a:pt x="48" y="55"/>
                    </a:cubicBezTo>
                    <a:cubicBezTo>
                      <a:pt x="34" y="21"/>
                      <a:pt x="34" y="21"/>
                      <a:pt x="34" y="21"/>
                    </a:cubicBezTo>
                    <a:close/>
                    <a:moveTo>
                      <a:pt x="14" y="54"/>
                    </a:moveTo>
                    <a:cubicBezTo>
                      <a:pt x="14" y="54"/>
                      <a:pt x="15" y="53"/>
                      <a:pt x="15" y="53"/>
                    </a:cubicBezTo>
                    <a:cubicBezTo>
                      <a:pt x="18" y="62"/>
                      <a:pt x="18" y="62"/>
                      <a:pt x="18" y="62"/>
                    </a:cubicBezTo>
                    <a:cubicBezTo>
                      <a:pt x="17" y="62"/>
                      <a:pt x="16" y="62"/>
                      <a:pt x="16" y="62"/>
                    </a:cubicBezTo>
                    <a:cubicBezTo>
                      <a:pt x="14" y="54"/>
                      <a:pt x="14" y="54"/>
                      <a:pt x="14" y="54"/>
                    </a:cubicBezTo>
                    <a:close/>
                    <a:moveTo>
                      <a:pt x="16" y="66"/>
                    </a:moveTo>
                    <a:cubicBezTo>
                      <a:pt x="17" y="66"/>
                      <a:pt x="17" y="66"/>
                      <a:pt x="18" y="66"/>
                    </a:cubicBezTo>
                    <a:cubicBezTo>
                      <a:pt x="4" y="90"/>
                      <a:pt x="4" y="90"/>
                      <a:pt x="4" y="90"/>
                    </a:cubicBezTo>
                    <a:cubicBezTo>
                      <a:pt x="3" y="90"/>
                      <a:pt x="3" y="90"/>
                      <a:pt x="2" y="90"/>
                    </a:cubicBezTo>
                    <a:cubicBezTo>
                      <a:pt x="16" y="66"/>
                      <a:pt x="16" y="66"/>
                      <a:pt x="16" y="66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8" name="Freeform 1011"/>
              <p:cNvSpPr>
                <a:spLocks noChangeArrowheads="1"/>
              </p:cNvSpPr>
              <p:nvPr/>
            </p:nvSpPr>
            <p:spPr bwMode="auto">
              <a:xfrm>
                <a:off x="5646903" y="3587137"/>
                <a:ext cx="19969" cy="44171"/>
              </a:xfrm>
              <a:custGeom>
                <a:avLst/>
                <a:gdLst>
                  <a:gd name="T0" fmla="*/ 1 w 4"/>
                  <a:gd name="T1" fmla="*/ 0 h 9"/>
                  <a:gd name="T2" fmla="*/ 0 w 4"/>
                  <a:gd name="T3" fmla="*/ 1 h 9"/>
                  <a:gd name="T4" fmla="*/ 2 w 4"/>
                  <a:gd name="T5" fmla="*/ 9 h 9"/>
                  <a:gd name="T6" fmla="*/ 4 w 4"/>
                  <a:gd name="T7" fmla="*/ 9 h 9"/>
                  <a:gd name="T8" fmla="*/ 1 w 4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9">
                    <a:moveTo>
                      <a:pt x="1" y="0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9"/>
                      <a:pt x="4" y="9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9" name="Freeform 1012"/>
              <p:cNvSpPr>
                <a:spLocks noChangeArrowheads="1"/>
              </p:cNvSpPr>
              <p:nvPr/>
            </p:nvSpPr>
            <p:spPr bwMode="auto">
              <a:xfrm>
                <a:off x="5588810" y="3650744"/>
                <a:ext cx="78062" cy="120147"/>
              </a:xfrm>
              <a:custGeom>
                <a:avLst/>
                <a:gdLst>
                  <a:gd name="T0" fmla="*/ 16 w 16"/>
                  <a:gd name="T1" fmla="*/ 0 h 24"/>
                  <a:gd name="T2" fmla="*/ 14 w 16"/>
                  <a:gd name="T3" fmla="*/ 0 h 24"/>
                  <a:gd name="T4" fmla="*/ 0 w 16"/>
                  <a:gd name="T5" fmla="*/ 24 h 24"/>
                  <a:gd name="T6" fmla="*/ 2 w 16"/>
                  <a:gd name="T7" fmla="*/ 24 h 24"/>
                  <a:gd name="T8" fmla="*/ 16 w 16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4">
                    <a:moveTo>
                      <a:pt x="16" y="0"/>
                    </a:moveTo>
                    <a:cubicBezTo>
                      <a:pt x="15" y="0"/>
                      <a:pt x="15" y="0"/>
                      <a:pt x="14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4"/>
                      <a:pt x="1" y="24"/>
                      <a:pt x="2" y="24"/>
                    </a:cubicBezTo>
                    <a:cubicBezTo>
                      <a:pt x="16" y="0"/>
                      <a:pt x="16" y="0"/>
                      <a:pt x="16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0" name="Freeform 1013"/>
              <p:cNvSpPr>
                <a:spLocks noEditPoints="1" noChangeArrowheads="1"/>
              </p:cNvSpPr>
              <p:nvPr/>
            </p:nvSpPr>
            <p:spPr bwMode="auto">
              <a:xfrm>
                <a:off x="5770351" y="3410449"/>
                <a:ext cx="121632" cy="132515"/>
              </a:xfrm>
              <a:custGeom>
                <a:avLst/>
                <a:gdLst>
                  <a:gd name="T0" fmla="*/ 0 w 25"/>
                  <a:gd name="T1" fmla="*/ 0 h 27"/>
                  <a:gd name="T2" fmla="*/ 3 w 25"/>
                  <a:gd name="T3" fmla="*/ 8 h 27"/>
                  <a:gd name="T4" fmla="*/ 5 w 25"/>
                  <a:gd name="T5" fmla="*/ 13 h 27"/>
                  <a:gd name="T6" fmla="*/ 11 w 25"/>
                  <a:gd name="T7" fmla="*/ 16 h 27"/>
                  <a:gd name="T8" fmla="*/ 21 w 25"/>
                  <a:gd name="T9" fmla="*/ 27 h 27"/>
                  <a:gd name="T10" fmla="*/ 25 w 25"/>
                  <a:gd name="T11" fmla="*/ 19 h 27"/>
                  <a:gd name="T12" fmla="*/ 0 w 25"/>
                  <a:gd name="T13" fmla="*/ 0 h 27"/>
                  <a:gd name="T14" fmla="*/ 5 w 25"/>
                  <a:gd name="T15" fmla="*/ 11 h 27"/>
                  <a:gd name="T16" fmla="*/ 13 w 25"/>
                  <a:gd name="T17" fmla="*/ 15 h 27"/>
                  <a:gd name="T18" fmla="*/ 22 w 25"/>
                  <a:gd name="T19" fmla="*/ 24 h 27"/>
                  <a:gd name="T20" fmla="*/ 21 w 25"/>
                  <a:gd name="T21" fmla="*/ 25 h 27"/>
                  <a:gd name="T22" fmla="*/ 12 w 25"/>
                  <a:gd name="T23" fmla="*/ 16 h 27"/>
                  <a:gd name="T24" fmla="*/ 11 w 25"/>
                  <a:gd name="T25" fmla="*/ 15 h 27"/>
                  <a:gd name="T26" fmla="*/ 5 w 25"/>
                  <a:gd name="T27" fmla="*/ 13 h 27"/>
                  <a:gd name="T28" fmla="*/ 5 w 25"/>
                  <a:gd name="T29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5" h="27">
                    <a:moveTo>
                      <a:pt x="0" y="0"/>
                    </a:moveTo>
                    <a:cubicBezTo>
                      <a:pt x="1" y="2"/>
                      <a:pt x="2" y="5"/>
                      <a:pt x="3" y="8"/>
                    </a:cubicBezTo>
                    <a:cubicBezTo>
                      <a:pt x="3" y="10"/>
                      <a:pt x="4" y="11"/>
                      <a:pt x="5" y="13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17" y="10"/>
                      <a:pt x="9" y="3"/>
                      <a:pt x="0" y="0"/>
                    </a:cubicBezTo>
                    <a:close/>
                    <a:moveTo>
                      <a:pt x="5" y="11"/>
                    </a:moveTo>
                    <a:cubicBezTo>
                      <a:pt x="13" y="15"/>
                      <a:pt x="13" y="15"/>
                      <a:pt x="13" y="15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2"/>
                      <a:pt x="5" y="11"/>
                      <a:pt x="5" y="1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1" name="Freeform 1014"/>
              <p:cNvSpPr>
                <a:spLocks noChangeArrowheads="1"/>
              </p:cNvSpPr>
              <p:nvPr/>
            </p:nvSpPr>
            <p:spPr bwMode="auto">
              <a:xfrm>
                <a:off x="5793951" y="3465222"/>
                <a:ext cx="85325" cy="68909"/>
              </a:xfrm>
              <a:custGeom>
                <a:avLst/>
                <a:gdLst>
                  <a:gd name="T0" fmla="*/ 8 w 17"/>
                  <a:gd name="T1" fmla="*/ 4 h 14"/>
                  <a:gd name="T2" fmla="*/ 0 w 17"/>
                  <a:gd name="T3" fmla="*/ 0 h 14"/>
                  <a:gd name="T4" fmla="*/ 0 w 17"/>
                  <a:gd name="T5" fmla="*/ 2 h 14"/>
                  <a:gd name="T6" fmla="*/ 6 w 17"/>
                  <a:gd name="T7" fmla="*/ 4 h 14"/>
                  <a:gd name="T8" fmla="*/ 7 w 17"/>
                  <a:gd name="T9" fmla="*/ 5 h 14"/>
                  <a:gd name="T10" fmla="*/ 16 w 17"/>
                  <a:gd name="T11" fmla="*/ 14 h 14"/>
                  <a:gd name="T12" fmla="*/ 17 w 17"/>
                  <a:gd name="T13" fmla="*/ 13 h 14"/>
                  <a:gd name="T14" fmla="*/ 8 w 17"/>
                  <a:gd name="T15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14">
                    <a:moveTo>
                      <a:pt x="8" y="4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7" y="5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8" y="4"/>
                      <a:pt x="8" y="4"/>
                      <a:pt x="8" y="4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2" name="Freeform 1015"/>
              <p:cNvSpPr>
                <a:spLocks noChangeArrowheads="1"/>
              </p:cNvSpPr>
              <p:nvPr/>
            </p:nvSpPr>
            <p:spPr bwMode="auto">
              <a:xfrm>
                <a:off x="5519824" y="3346842"/>
                <a:ext cx="176095" cy="319804"/>
              </a:xfrm>
              <a:custGeom>
                <a:avLst/>
                <a:gdLst>
                  <a:gd name="T0" fmla="*/ 28 w 36"/>
                  <a:gd name="T1" fmla="*/ 22 h 65"/>
                  <a:gd name="T2" fmla="*/ 32 w 36"/>
                  <a:gd name="T3" fmla="*/ 36 h 65"/>
                  <a:gd name="T4" fmla="*/ 19 w 36"/>
                  <a:gd name="T5" fmla="*/ 48 h 65"/>
                  <a:gd name="T6" fmla="*/ 0 w 36"/>
                  <a:gd name="T7" fmla="*/ 61 h 65"/>
                  <a:gd name="T8" fmla="*/ 0 w 36"/>
                  <a:gd name="T9" fmla="*/ 62 h 65"/>
                  <a:gd name="T10" fmla="*/ 3 w 36"/>
                  <a:gd name="T11" fmla="*/ 65 h 65"/>
                  <a:gd name="T12" fmla="*/ 25 w 36"/>
                  <a:gd name="T13" fmla="*/ 49 h 65"/>
                  <a:gd name="T14" fmla="*/ 35 w 36"/>
                  <a:gd name="T15" fmla="*/ 35 h 65"/>
                  <a:gd name="T16" fmla="*/ 32 w 36"/>
                  <a:gd name="T17" fmla="*/ 20 h 65"/>
                  <a:gd name="T18" fmla="*/ 15 w 36"/>
                  <a:gd name="T19" fmla="*/ 0 h 65"/>
                  <a:gd name="T20" fmla="*/ 12 w 36"/>
                  <a:gd name="T21" fmla="*/ 1 h 65"/>
                  <a:gd name="T22" fmla="*/ 9 w 36"/>
                  <a:gd name="T23" fmla="*/ 3 h 65"/>
                  <a:gd name="T24" fmla="*/ 7 w 36"/>
                  <a:gd name="T25" fmla="*/ 6 h 65"/>
                  <a:gd name="T26" fmla="*/ 7 w 36"/>
                  <a:gd name="T27" fmla="*/ 6 h 65"/>
                  <a:gd name="T28" fmla="*/ 28 w 36"/>
                  <a:gd name="T29" fmla="*/ 2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65">
                    <a:moveTo>
                      <a:pt x="28" y="22"/>
                    </a:moveTo>
                    <a:cubicBezTo>
                      <a:pt x="32" y="36"/>
                      <a:pt x="32" y="36"/>
                      <a:pt x="32" y="36"/>
                    </a:cubicBezTo>
                    <a:cubicBezTo>
                      <a:pt x="31" y="40"/>
                      <a:pt x="26" y="44"/>
                      <a:pt x="19" y="48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61"/>
                      <a:pt x="0" y="61"/>
                      <a:pt x="0" y="62"/>
                    </a:cubicBezTo>
                    <a:cubicBezTo>
                      <a:pt x="1" y="63"/>
                      <a:pt x="2" y="64"/>
                      <a:pt x="3" y="65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32" y="46"/>
                      <a:pt x="36" y="41"/>
                      <a:pt x="35" y="35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0" y="8"/>
                      <a:pt x="25" y="1"/>
                      <a:pt x="15" y="0"/>
                    </a:cubicBezTo>
                    <a:cubicBezTo>
                      <a:pt x="14" y="0"/>
                      <a:pt x="13" y="0"/>
                      <a:pt x="12" y="1"/>
                    </a:cubicBezTo>
                    <a:cubicBezTo>
                      <a:pt x="11" y="1"/>
                      <a:pt x="10" y="2"/>
                      <a:pt x="9" y="3"/>
                    </a:cubicBezTo>
                    <a:cubicBezTo>
                      <a:pt x="8" y="4"/>
                      <a:pt x="7" y="5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16" y="3"/>
                      <a:pt x="23" y="8"/>
                      <a:pt x="28" y="22"/>
                    </a:cubicBezTo>
                    <a:close/>
                  </a:path>
                </a:pathLst>
              </a:custGeom>
              <a:solidFill>
                <a:srgbClr val="48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3" name="Freeform 1016"/>
              <p:cNvSpPr>
                <a:spLocks noEditPoints="1" noChangeArrowheads="1"/>
              </p:cNvSpPr>
              <p:nvPr/>
            </p:nvSpPr>
            <p:spPr bwMode="auto">
              <a:xfrm>
                <a:off x="5496223" y="3362743"/>
                <a:ext cx="181541" cy="284467"/>
              </a:xfrm>
              <a:custGeom>
                <a:avLst/>
                <a:gdLst>
                  <a:gd name="T0" fmla="*/ 37 w 37"/>
                  <a:gd name="T1" fmla="*/ 33 h 58"/>
                  <a:gd name="T2" fmla="*/ 33 w 37"/>
                  <a:gd name="T3" fmla="*/ 19 h 58"/>
                  <a:gd name="T4" fmla="*/ 12 w 37"/>
                  <a:gd name="T5" fmla="*/ 3 h 58"/>
                  <a:gd name="T6" fmla="*/ 11 w 37"/>
                  <a:gd name="T7" fmla="*/ 6 h 58"/>
                  <a:gd name="T8" fmla="*/ 11 w 37"/>
                  <a:gd name="T9" fmla="*/ 8 h 58"/>
                  <a:gd name="T10" fmla="*/ 12 w 37"/>
                  <a:gd name="T11" fmla="*/ 9 h 58"/>
                  <a:gd name="T12" fmla="*/ 12 w 37"/>
                  <a:gd name="T13" fmla="*/ 14 h 58"/>
                  <a:gd name="T14" fmla="*/ 21 w 37"/>
                  <a:gd name="T15" fmla="*/ 31 h 58"/>
                  <a:gd name="T16" fmla="*/ 18 w 37"/>
                  <a:gd name="T17" fmla="*/ 36 h 58"/>
                  <a:gd name="T18" fmla="*/ 16 w 37"/>
                  <a:gd name="T19" fmla="*/ 40 h 58"/>
                  <a:gd name="T20" fmla="*/ 13 w 37"/>
                  <a:gd name="T21" fmla="*/ 40 h 58"/>
                  <a:gd name="T22" fmla="*/ 9 w 37"/>
                  <a:gd name="T23" fmla="*/ 44 h 58"/>
                  <a:gd name="T24" fmla="*/ 0 w 37"/>
                  <a:gd name="T25" fmla="*/ 49 h 58"/>
                  <a:gd name="T26" fmla="*/ 5 w 37"/>
                  <a:gd name="T27" fmla="*/ 58 h 58"/>
                  <a:gd name="T28" fmla="*/ 24 w 37"/>
                  <a:gd name="T29" fmla="*/ 45 h 58"/>
                  <a:gd name="T30" fmla="*/ 37 w 37"/>
                  <a:gd name="T31" fmla="*/ 33 h 58"/>
                  <a:gd name="T32" fmla="*/ 13 w 37"/>
                  <a:gd name="T33" fmla="*/ 14 h 58"/>
                  <a:gd name="T34" fmla="*/ 13 w 37"/>
                  <a:gd name="T35" fmla="*/ 12 h 58"/>
                  <a:gd name="T36" fmla="*/ 24 w 37"/>
                  <a:gd name="T37" fmla="*/ 31 h 58"/>
                  <a:gd name="T38" fmla="*/ 17 w 37"/>
                  <a:gd name="T39" fmla="*/ 42 h 58"/>
                  <a:gd name="T40" fmla="*/ 14 w 37"/>
                  <a:gd name="T41" fmla="*/ 42 h 58"/>
                  <a:gd name="T42" fmla="*/ 11 w 37"/>
                  <a:gd name="T43" fmla="*/ 46 h 58"/>
                  <a:gd name="T44" fmla="*/ 1 w 37"/>
                  <a:gd name="T45" fmla="*/ 51 h 58"/>
                  <a:gd name="T46" fmla="*/ 1 w 37"/>
                  <a:gd name="T47" fmla="*/ 49 h 58"/>
                  <a:gd name="T48" fmla="*/ 9 w 37"/>
                  <a:gd name="T49" fmla="*/ 44 h 58"/>
                  <a:gd name="T50" fmla="*/ 9 w 37"/>
                  <a:gd name="T51" fmla="*/ 44 h 58"/>
                  <a:gd name="T52" fmla="*/ 13 w 37"/>
                  <a:gd name="T53" fmla="*/ 40 h 58"/>
                  <a:gd name="T54" fmla="*/ 16 w 37"/>
                  <a:gd name="T55" fmla="*/ 40 h 58"/>
                  <a:gd name="T56" fmla="*/ 16 w 37"/>
                  <a:gd name="T57" fmla="*/ 40 h 58"/>
                  <a:gd name="T58" fmla="*/ 16 w 37"/>
                  <a:gd name="T59" fmla="*/ 40 h 58"/>
                  <a:gd name="T60" fmla="*/ 22 w 37"/>
                  <a:gd name="T61" fmla="*/ 32 h 58"/>
                  <a:gd name="T62" fmla="*/ 22 w 37"/>
                  <a:gd name="T63" fmla="*/ 31 h 58"/>
                  <a:gd name="T64" fmla="*/ 22 w 37"/>
                  <a:gd name="T65" fmla="*/ 31 h 58"/>
                  <a:gd name="T66" fmla="*/ 13 w 37"/>
                  <a:gd name="T67" fmla="*/ 14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7" h="58">
                    <a:moveTo>
                      <a:pt x="37" y="33"/>
                    </a:moveTo>
                    <a:cubicBezTo>
                      <a:pt x="33" y="19"/>
                      <a:pt x="33" y="19"/>
                      <a:pt x="33" y="19"/>
                    </a:cubicBezTo>
                    <a:cubicBezTo>
                      <a:pt x="28" y="5"/>
                      <a:pt x="21" y="0"/>
                      <a:pt x="12" y="3"/>
                    </a:cubicBezTo>
                    <a:cubicBezTo>
                      <a:pt x="12" y="4"/>
                      <a:pt x="12" y="5"/>
                      <a:pt x="11" y="6"/>
                    </a:cubicBezTo>
                    <a:cubicBezTo>
                      <a:pt x="11" y="6"/>
                      <a:pt x="11" y="7"/>
                      <a:pt x="11" y="8"/>
                    </a:cubicBezTo>
                    <a:cubicBezTo>
                      <a:pt x="11" y="9"/>
                      <a:pt x="11" y="9"/>
                      <a:pt x="12" y="9"/>
                    </a:cubicBezTo>
                    <a:cubicBezTo>
                      <a:pt x="12" y="11"/>
                      <a:pt x="12" y="12"/>
                      <a:pt x="12" y="14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1" y="52"/>
                      <a:pt x="3" y="55"/>
                      <a:pt x="5" y="58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31" y="41"/>
                      <a:pt x="36" y="37"/>
                      <a:pt x="37" y="33"/>
                    </a:cubicBezTo>
                    <a:close/>
                    <a:moveTo>
                      <a:pt x="13" y="14"/>
                    </a:moveTo>
                    <a:cubicBezTo>
                      <a:pt x="13" y="13"/>
                      <a:pt x="13" y="13"/>
                      <a:pt x="13" y="1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1" y="51"/>
                      <a:pt x="1" y="51"/>
                      <a:pt x="1" y="51"/>
                    </a:cubicBezTo>
                    <a:cubicBezTo>
                      <a:pt x="1" y="51"/>
                      <a:pt x="1" y="50"/>
                      <a:pt x="1" y="49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2" y="32"/>
                      <a:pt x="22" y="31"/>
                      <a:pt x="22" y="31"/>
                    </a:cubicBezTo>
                    <a:cubicBezTo>
                      <a:pt x="22" y="31"/>
                      <a:pt x="22" y="31"/>
                      <a:pt x="22" y="31"/>
                    </a:cubicBezTo>
                    <a:cubicBezTo>
                      <a:pt x="13" y="14"/>
                      <a:pt x="13" y="14"/>
                      <a:pt x="13" y="14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4" name="Freeform 1017"/>
              <p:cNvSpPr>
                <a:spLocks noChangeArrowheads="1"/>
              </p:cNvSpPr>
              <p:nvPr/>
            </p:nvSpPr>
            <p:spPr bwMode="auto">
              <a:xfrm>
                <a:off x="5501670" y="3421051"/>
                <a:ext cx="112556" cy="192589"/>
              </a:xfrm>
              <a:custGeom>
                <a:avLst/>
                <a:gdLst>
                  <a:gd name="T0" fmla="*/ 12 w 23"/>
                  <a:gd name="T1" fmla="*/ 0 h 39"/>
                  <a:gd name="T2" fmla="*/ 12 w 23"/>
                  <a:gd name="T3" fmla="*/ 2 h 39"/>
                  <a:gd name="T4" fmla="*/ 21 w 23"/>
                  <a:gd name="T5" fmla="*/ 19 h 39"/>
                  <a:gd name="T6" fmla="*/ 21 w 23"/>
                  <a:gd name="T7" fmla="*/ 19 h 39"/>
                  <a:gd name="T8" fmla="*/ 21 w 23"/>
                  <a:gd name="T9" fmla="*/ 20 h 39"/>
                  <a:gd name="T10" fmla="*/ 15 w 23"/>
                  <a:gd name="T11" fmla="*/ 28 h 39"/>
                  <a:gd name="T12" fmla="*/ 15 w 23"/>
                  <a:gd name="T13" fmla="*/ 28 h 39"/>
                  <a:gd name="T14" fmla="*/ 15 w 23"/>
                  <a:gd name="T15" fmla="*/ 28 h 39"/>
                  <a:gd name="T16" fmla="*/ 12 w 23"/>
                  <a:gd name="T17" fmla="*/ 28 h 39"/>
                  <a:gd name="T18" fmla="*/ 8 w 23"/>
                  <a:gd name="T19" fmla="*/ 32 h 39"/>
                  <a:gd name="T20" fmla="*/ 8 w 23"/>
                  <a:gd name="T21" fmla="*/ 32 h 39"/>
                  <a:gd name="T22" fmla="*/ 0 w 23"/>
                  <a:gd name="T23" fmla="*/ 37 h 39"/>
                  <a:gd name="T24" fmla="*/ 0 w 23"/>
                  <a:gd name="T25" fmla="*/ 39 h 39"/>
                  <a:gd name="T26" fmla="*/ 10 w 23"/>
                  <a:gd name="T27" fmla="*/ 34 h 39"/>
                  <a:gd name="T28" fmla="*/ 13 w 23"/>
                  <a:gd name="T29" fmla="*/ 30 h 39"/>
                  <a:gd name="T30" fmla="*/ 16 w 23"/>
                  <a:gd name="T31" fmla="*/ 30 h 39"/>
                  <a:gd name="T32" fmla="*/ 23 w 23"/>
                  <a:gd name="T33" fmla="*/ 19 h 39"/>
                  <a:gd name="T34" fmla="*/ 12 w 23"/>
                  <a:gd name="T3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" h="39">
                    <a:moveTo>
                      <a:pt x="12" y="0"/>
                    </a:moveTo>
                    <a:cubicBezTo>
                      <a:pt x="12" y="1"/>
                      <a:pt x="12" y="1"/>
                      <a:pt x="12" y="2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9"/>
                      <a:pt x="21" y="20"/>
                      <a:pt x="21" y="20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9"/>
                      <a:pt x="0" y="3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12" y="0"/>
                      <a:pt x="12" y="0"/>
                      <a:pt x="12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5" name="Freeform 1018"/>
              <p:cNvSpPr>
                <a:spLocks noChangeArrowheads="1"/>
              </p:cNvSpPr>
              <p:nvPr/>
            </p:nvSpPr>
            <p:spPr bwMode="auto">
              <a:xfrm>
                <a:off x="5888352" y="3528829"/>
                <a:ext cx="32677" cy="38871"/>
              </a:xfrm>
              <a:custGeom>
                <a:avLst/>
                <a:gdLst>
                  <a:gd name="T0" fmla="*/ 7 w 7"/>
                  <a:gd name="T1" fmla="*/ 4 h 8"/>
                  <a:gd name="T2" fmla="*/ 5 w 7"/>
                  <a:gd name="T3" fmla="*/ 0 h 8"/>
                  <a:gd name="T4" fmla="*/ 0 w 7"/>
                  <a:gd name="T5" fmla="*/ 4 h 8"/>
                  <a:gd name="T6" fmla="*/ 4 w 7"/>
                  <a:gd name="T7" fmla="*/ 8 h 8"/>
                  <a:gd name="T8" fmla="*/ 7 w 7"/>
                  <a:gd name="T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4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1"/>
                      <a:pt x="2" y="2"/>
                      <a:pt x="0" y="4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5" y="6"/>
                      <a:pt x="6" y="5"/>
                      <a:pt x="7" y="4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6" name="Freeform 1019"/>
              <p:cNvSpPr>
                <a:spLocks noChangeArrowheads="1"/>
              </p:cNvSpPr>
              <p:nvPr/>
            </p:nvSpPr>
            <p:spPr bwMode="auto">
              <a:xfrm>
                <a:off x="5915584" y="3514694"/>
                <a:ext cx="10892" cy="8835"/>
              </a:xfrm>
              <a:custGeom>
                <a:avLst/>
                <a:gdLst>
                  <a:gd name="T0" fmla="*/ 0 w 2"/>
                  <a:gd name="T1" fmla="*/ 0 h 2"/>
                  <a:gd name="T2" fmla="*/ 1 w 2"/>
                  <a:gd name="T3" fmla="*/ 2 h 2"/>
                  <a:gd name="T4" fmla="*/ 2 w 2"/>
                  <a:gd name="T5" fmla="*/ 0 h 2"/>
                  <a:gd name="T6" fmla="*/ 0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7" name="Freeform 1020"/>
              <p:cNvSpPr>
                <a:spLocks noChangeArrowheads="1"/>
              </p:cNvSpPr>
              <p:nvPr/>
            </p:nvSpPr>
            <p:spPr bwMode="auto">
              <a:xfrm>
                <a:off x="5882907" y="3542964"/>
                <a:ext cx="5446" cy="8835"/>
              </a:xfrm>
              <a:custGeom>
                <a:avLst/>
                <a:gdLst>
                  <a:gd name="T0" fmla="*/ 0 w 1"/>
                  <a:gd name="T1" fmla="*/ 2 h 2"/>
                  <a:gd name="T2" fmla="*/ 1 w 1"/>
                  <a:gd name="T3" fmla="*/ 1 h 2"/>
                  <a:gd name="T4" fmla="*/ 0 w 1"/>
                  <a:gd name="T5" fmla="*/ 0 h 2"/>
                  <a:gd name="T6" fmla="*/ 0 w 1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8" name="Freeform 1021"/>
              <p:cNvSpPr>
                <a:spLocks noChangeArrowheads="1"/>
              </p:cNvSpPr>
              <p:nvPr/>
            </p:nvSpPr>
            <p:spPr bwMode="auto">
              <a:xfrm>
                <a:off x="5906507" y="3551799"/>
                <a:ext cx="39939" cy="54773"/>
              </a:xfrm>
              <a:custGeom>
                <a:avLst/>
                <a:gdLst>
                  <a:gd name="T0" fmla="*/ 0 w 8"/>
                  <a:gd name="T1" fmla="*/ 3 h 11"/>
                  <a:gd name="T2" fmla="*/ 2 w 8"/>
                  <a:gd name="T3" fmla="*/ 9 h 11"/>
                  <a:gd name="T4" fmla="*/ 7 w 8"/>
                  <a:gd name="T5" fmla="*/ 11 h 11"/>
                  <a:gd name="T6" fmla="*/ 7 w 8"/>
                  <a:gd name="T7" fmla="*/ 9 h 11"/>
                  <a:gd name="T8" fmla="*/ 2 w 8"/>
                  <a:gd name="T9" fmla="*/ 8 h 11"/>
                  <a:gd name="T10" fmla="*/ 4 w 8"/>
                  <a:gd name="T11" fmla="*/ 3 h 11"/>
                  <a:gd name="T12" fmla="*/ 5 w 8"/>
                  <a:gd name="T13" fmla="*/ 7 h 11"/>
                  <a:gd name="T14" fmla="*/ 6 w 8"/>
                  <a:gd name="T15" fmla="*/ 8 h 11"/>
                  <a:gd name="T16" fmla="*/ 8 w 8"/>
                  <a:gd name="T17" fmla="*/ 3 h 11"/>
                  <a:gd name="T18" fmla="*/ 5 w 8"/>
                  <a:gd name="T19" fmla="*/ 0 h 11"/>
                  <a:gd name="T20" fmla="*/ 0 w 8"/>
                  <a:gd name="T21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1">
                    <a:moveTo>
                      <a:pt x="0" y="3"/>
                    </a:moveTo>
                    <a:cubicBezTo>
                      <a:pt x="2" y="9"/>
                      <a:pt x="2" y="9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6" y="8"/>
                      <a:pt x="6" y="8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9" name="Freeform 1022"/>
              <p:cNvSpPr>
                <a:spLocks noChangeArrowheads="1"/>
              </p:cNvSpPr>
              <p:nvPr/>
            </p:nvSpPr>
            <p:spPr bwMode="auto">
              <a:xfrm>
                <a:off x="5652349" y="3606572"/>
                <a:ext cx="92587" cy="44172"/>
              </a:xfrm>
              <a:custGeom>
                <a:avLst/>
                <a:gdLst>
                  <a:gd name="T0" fmla="*/ 0 w 19"/>
                  <a:gd name="T1" fmla="*/ 6 h 9"/>
                  <a:gd name="T2" fmla="*/ 1 w 19"/>
                  <a:gd name="T3" fmla="*/ 9 h 9"/>
                  <a:gd name="T4" fmla="*/ 19 w 19"/>
                  <a:gd name="T5" fmla="*/ 0 h 9"/>
                  <a:gd name="T6" fmla="*/ 0 w 19"/>
                  <a:gd name="T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9">
                    <a:moveTo>
                      <a:pt x="0" y="6"/>
                    </a:moveTo>
                    <a:cubicBezTo>
                      <a:pt x="1" y="9"/>
                      <a:pt x="1" y="9"/>
                      <a:pt x="1" y="9"/>
                    </a:cubicBezTo>
                    <a:cubicBezTo>
                      <a:pt x="7" y="9"/>
                      <a:pt x="13" y="6"/>
                      <a:pt x="19" y="0"/>
                    </a:cubicBezTo>
                    <a:cubicBezTo>
                      <a:pt x="13" y="4"/>
                      <a:pt x="7" y="6"/>
                      <a:pt x="0" y="6"/>
                    </a:cubicBezTo>
                    <a:close/>
                  </a:path>
                </a:pathLst>
              </a:custGeom>
              <a:solidFill>
                <a:srgbClr val="48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0" name="Freeform 1023"/>
              <p:cNvSpPr>
                <a:spLocks noEditPoints="1" noChangeArrowheads="1"/>
              </p:cNvSpPr>
              <p:nvPr/>
            </p:nvSpPr>
            <p:spPr bwMode="auto">
              <a:xfrm>
                <a:off x="5766720" y="3740854"/>
                <a:ext cx="326775" cy="394013"/>
              </a:xfrm>
              <a:custGeom>
                <a:avLst/>
                <a:gdLst>
                  <a:gd name="T0" fmla="*/ 16 w 67"/>
                  <a:gd name="T1" fmla="*/ 0 h 80"/>
                  <a:gd name="T2" fmla="*/ 0 w 67"/>
                  <a:gd name="T3" fmla="*/ 13 h 80"/>
                  <a:gd name="T4" fmla="*/ 16 w 67"/>
                  <a:gd name="T5" fmla="*/ 35 h 80"/>
                  <a:gd name="T6" fmla="*/ 28 w 67"/>
                  <a:gd name="T7" fmla="*/ 47 h 80"/>
                  <a:gd name="T8" fmla="*/ 57 w 67"/>
                  <a:gd name="T9" fmla="*/ 80 h 80"/>
                  <a:gd name="T10" fmla="*/ 67 w 67"/>
                  <a:gd name="T11" fmla="*/ 75 h 80"/>
                  <a:gd name="T12" fmla="*/ 51 w 67"/>
                  <a:gd name="T13" fmla="*/ 57 h 80"/>
                  <a:gd name="T14" fmla="*/ 29 w 67"/>
                  <a:gd name="T15" fmla="*/ 32 h 80"/>
                  <a:gd name="T16" fmla="*/ 16 w 67"/>
                  <a:gd name="T17" fmla="*/ 0 h 80"/>
                  <a:gd name="T18" fmla="*/ 1 w 67"/>
                  <a:gd name="T19" fmla="*/ 13 h 80"/>
                  <a:gd name="T20" fmla="*/ 2 w 67"/>
                  <a:gd name="T21" fmla="*/ 12 h 80"/>
                  <a:gd name="T22" fmla="*/ 18 w 67"/>
                  <a:gd name="T23" fmla="*/ 34 h 80"/>
                  <a:gd name="T24" fmla="*/ 30 w 67"/>
                  <a:gd name="T25" fmla="*/ 46 h 80"/>
                  <a:gd name="T26" fmla="*/ 53 w 67"/>
                  <a:gd name="T27" fmla="*/ 72 h 80"/>
                  <a:gd name="T28" fmla="*/ 59 w 67"/>
                  <a:gd name="T29" fmla="*/ 78 h 80"/>
                  <a:gd name="T30" fmla="*/ 57 w 67"/>
                  <a:gd name="T31" fmla="*/ 79 h 80"/>
                  <a:gd name="T32" fmla="*/ 28 w 67"/>
                  <a:gd name="T33" fmla="*/ 47 h 80"/>
                  <a:gd name="T34" fmla="*/ 28 w 67"/>
                  <a:gd name="T35" fmla="*/ 47 h 80"/>
                  <a:gd name="T36" fmla="*/ 16 w 67"/>
                  <a:gd name="T37" fmla="*/ 34 h 80"/>
                  <a:gd name="T38" fmla="*/ 1 w 67"/>
                  <a:gd name="T39" fmla="*/ 1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80">
                    <a:moveTo>
                      <a:pt x="16" y="0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16" y="35"/>
                      <a:pt x="16" y="35"/>
                      <a:pt x="16" y="35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35" y="58"/>
                      <a:pt x="45" y="69"/>
                      <a:pt x="57" y="80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51" y="57"/>
                      <a:pt x="51" y="57"/>
                      <a:pt x="51" y="57"/>
                    </a:cubicBezTo>
                    <a:cubicBezTo>
                      <a:pt x="45" y="47"/>
                      <a:pt x="38" y="39"/>
                      <a:pt x="29" y="32"/>
                    </a:cubicBezTo>
                    <a:cubicBezTo>
                      <a:pt x="16" y="0"/>
                      <a:pt x="16" y="0"/>
                      <a:pt x="16" y="0"/>
                    </a:cubicBezTo>
                    <a:close/>
                    <a:moveTo>
                      <a:pt x="1" y="13"/>
                    </a:moveTo>
                    <a:cubicBezTo>
                      <a:pt x="2" y="12"/>
                      <a:pt x="2" y="12"/>
                      <a:pt x="2" y="12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7" y="55"/>
                      <a:pt x="44" y="64"/>
                      <a:pt x="53" y="72"/>
                    </a:cubicBezTo>
                    <a:cubicBezTo>
                      <a:pt x="59" y="78"/>
                      <a:pt x="59" y="78"/>
                      <a:pt x="59" y="78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45" y="68"/>
                      <a:pt x="36" y="58"/>
                      <a:pt x="28" y="47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" y="13"/>
                      <a:pt x="1" y="13"/>
                      <a:pt x="1" y="13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1" name="Freeform 1024"/>
              <p:cNvSpPr>
                <a:spLocks noChangeArrowheads="1"/>
              </p:cNvSpPr>
              <p:nvPr/>
            </p:nvSpPr>
            <p:spPr bwMode="auto">
              <a:xfrm>
                <a:off x="5770351" y="3799162"/>
                <a:ext cx="283205" cy="330405"/>
              </a:xfrm>
              <a:custGeom>
                <a:avLst/>
                <a:gdLst>
                  <a:gd name="T0" fmla="*/ 1 w 58"/>
                  <a:gd name="T1" fmla="*/ 0 h 67"/>
                  <a:gd name="T2" fmla="*/ 0 w 58"/>
                  <a:gd name="T3" fmla="*/ 1 h 67"/>
                  <a:gd name="T4" fmla="*/ 15 w 58"/>
                  <a:gd name="T5" fmla="*/ 22 h 67"/>
                  <a:gd name="T6" fmla="*/ 27 w 58"/>
                  <a:gd name="T7" fmla="*/ 35 h 67"/>
                  <a:gd name="T8" fmla="*/ 27 w 58"/>
                  <a:gd name="T9" fmla="*/ 35 h 67"/>
                  <a:gd name="T10" fmla="*/ 56 w 58"/>
                  <a:gd name="T11" fmla="*/ 67 h 67"/>
                  <a:gd name="T12" fmla="*/ 58 w 58"/>
                  <a:gd name="T13" fmla="*/ 66 h 67"/>
                  <a:gd name="T14" fmla="*/ 52 w 58"/>
                  <a:gd name="T15" fmla="*/ 60 h 67"/>
                  <a:gd name="T16" fmla="*/ 29 w 58"/>
                  <a:gd name="T17" fmla="*/ 34 h 67"/>
                  <a:gd name="T18" fmla="*/ 17 w 58"/>
                  <a:gd name="T19" fmla="*/ 22 h 67"/>
                  <a:gd name="T20" fmla="*/ 1 w 58"/>
                  <a:gd name="T2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67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27" y="35"/>
                      <a:pt x="27" y="35"/>
                      <a:pt x="27" y="35"/>
                    </a:cubicBezTo>
                    <a:cubicBezTo>
                      <a:pt x="27" y="35"/>
                      <a:pt x="27" y="35"/>
                      <a:pt x="27" y="35"/>
                    </a:cubicBezTo>
                    <a:cubicBezTo>
                      <a:pt x="35" y="46"/>
                      <a:pt x="44" y="56"/>
                      <a:pt x="56" y="67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43" y="52"/>
                      <a:pt x="36" y="43"/>
                      <a:pt x="29" y="3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2" name="Freeform 1025"/>
              <p:cNvSpPr>
                <a:spLocks noEditPoints="1" noChangeArrowheads="1"/>
              </p:cNvSpPr>
              <p:nvPr/>
            </p:nvSpPr>
            <p:spPr bwMode="auto">
              <a:xfrm>
                <a:off x="5525270" y="3666646"/>
                <a:ext cx="294097" cy="438185"/>
              </a:xfrm>
              <a:custGeom>
                <a:avLst/>
                <a:gdLst>
                  <a:gd name="T0" fmla="*/ 60 w 60"/>
                  <a:gd name="T1" fmla="*/ 17 h 89"/>
                  <a:gd name="T2" fmla="*/ 55 w 60"/>
                  <a:gd name="T3" fmla="*/ 0 h 89"/>
                  <a:gd name="T4" fmla="*/ 57 w 60"/>
                  <a:gd name="T5" fmla="*/ 19 h 89"/>
                  <a:gd name="T6" fmla="*/ 13 w 60"/>
                  <a:gd name="T7" fmla="*/ 24 h 89"/>
                  <a:gd name="T8" fmla="*/ 5 w 60"/>
                  <a:gd name="T9" fmla="*/ 34 h 89"/>
                  <a:gd name="T10" fmla="*/ 3 w 60"/>
                  <a:gd name="T11" fmla="*/ 56 h 89"/>
                  <a:gd name="T12" fmla="*/ 16 w 60"/>
                  <a:gd name="T13" fmla="*/ 89 h 89"/>
                  <a:gd name="T14" fmla="*/ 28 w 60"/>
                  <a:gd name="T15" fmla="*/ 84 h 89"/>
                  <a:gd name="T16" fmla="*/ 22 w 60"/>
                  <a:gd name="T17" fmla="*/ 74 h 89"/>
                  <a:gd name="T18" fmla="*/ 18 w 60"/>
                  <a:gd name="T19" fmla="*/ 48 h 89"/>
                  <a:gd name="T20" fmla="*/ 12 w 60"/>
                  <a:gd name="T21" fmla="*/ 49 h 89"/>
                  <a:gd name="T22" fmla="*/ 19 w 60"/>
                  <a:gd name="T23" fmla="*/ 44 h 89"/>
                  <a:gd name="T24" fmla="*/ 60 w 60"/>
                  <a:gd name="T25" fmla="*/ 17 h 89"/>
                  <a:gd name="T26" fmla="*/ 16 w 60"/>
                  <a:gd name="T27" fmla="*/ 25 h 89"/>
                  <a:gd name="T28" fmla="*/ 6 w 60"/>
                  <a:gd name="T29" fmla="*/ 35 h 89"/>
                  <a:gd name="T30" fmla="*/ 4 w 60"/>
                  <a:gd name="T31" fmla="*/ 49 h 89"/>
                  <a:gd name="T32" fmla="*/ 9 w 60"/>
                  <a:gd name="T33" fmla="*/ 64 h 89"/>
                  <a:gd name="T34" fmla="*/ 18 w 60"/>
                  <a:gd name="T35" fmla="*/ 88 h 89"/>
                  <a:gd name="T36" fmla="*/ 16 w 60"/>
                  <a:gd name="T37" fmla="*/ 88 h 89"/>
                  <a:gd name="T38" fmla="*/ 4 w 60"/>
                  <a:gd name="T39" fmla="*/ 55 h 89"/>
                  <a:gd name="T40" fmla="*/ 4 w 60"/>
                  <a:gd name="T41" fmla="*/ 55 h 89"/>
                  <a:gd name="T42" fmla="*/ 5 w 60"/>
                  <a:gd name="T43" fmla="*/ 34 h 89"/>
                  <a:gd name="T44" fmla="*/ 5 w 60"/>
                  <a:gd name="T45" fmla="*/ 34 h 89"/>
                  <a:gd name="T46" fmla="*/ 13 w 60"/>
                  <a:gd name="T47" fmla="*/ 25 h 89"/>
                  <a:gd name="T48" fmla="*/ 16 w 60"/>
                  <a:gd name="T49" fmla="*/ 2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89">
                    <a:moveTo>
                      <a:pt x="60" y="17"/>
                    </a:moveTo>
                    <a:cubicBezTo>
                      <a:pt x="55" y="0"/>
                      <a:pt x="55" y="0"/>
                      <a:pt x="55" y="0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41" y="24"/>
                      <a:pt x="27" y="26"/>
                      <a:pt x="13" y="2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0" y="40"/>
                      <a:pt x="0" y="47"/>
                      <a:pt x="3" y="56"/>
                    </a:cubicBezTo>
                    <a:cubicBezTo>
                      <a:pt x="16" y="89"/>
                      <a:pt x="16" y="89"/>
                      <a:pt x="16" y="89"/>
                    </a:cubicBezTo>
                    <a:cubicBezTo>
                      <a:pt x="28" y="84"/>
                      <a:pt x="28" y="84"/>
                      <a:pt x="28" y="84"/>
                    </a:cubicBezTo>
                    <a:cubicBezTo>
                      <a:pt x="22" y="74"/>
                      <a:pt x="22" y="74"/>
                      <a:pt x="22" y="74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6" y="49"/>
                      <a:pt x="14" y="49"/>
                      <a:pt x="12" y="49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34" y="36"/>
                      <a:pt x="47" y="27"/>
                      <a:pt x="60" y="17"/>
                    </a:cubicBezTo>
                    <a:close/>
                    <a:moveTo>
                      <a:pt x="16" y="25"/>
                    </a:moveTo>
                    <a:cubicBezTo>
                      <a:pt x="6" y="35"/>
                      <a:pt x="6" y="35"/>
                      <a:pt x="6" y="35"/>
                    </a:cubicBezTo>
                    <a:cubicBezTo>
                      <a:pt x="3" y="40"/>
                      <a:pt x="2" y="45"/>
                      <a:pt x="4" y="49"/>
                    </a:cubicBezTo>
                    <a:cubicBezTo>
                      <a:pt x="9" y="64"/>
                      <a:pt x="9" y="64"/>
                      <a:pt x="9" y="64"/>
                    </a:cubicBezTo>
                    <a:cubicBezTo>
                      <a:pt x="18" y="88"/>
                      <a:pt x="18" y="88"/>
                      <a:pt x="18" y="88"/>
                    </a:cubicBezTo>
                    <a:cubicBezTo>
                      <a:pt x="16" y="88"/>
                      <a:pt x="16" y="88"/>
                      <a:pt x="16" y="88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0" y="47"/>
                      <a:pt x="1" y="40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5" y="25"/>
                      <a:pt x="16" y="25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3" name="Freeform 1026"/>
              <p:cNvSpPr>
                <a:spLocks noChangeArrowheads="1"/>
              </p:cNvSpPr>
              <p:nvPr/>
            </p:nvSpPr>
            <p:spPr bwMode="auto">
              <a:xfrm>
                <a:off x="5525270" y="3788560"/>
                <a:ext cx="88956" cy="310970"/>
              </a:xfrm>
              <a:custGeom>
                <a:avLst/>
                <a:gdLst>
                  <a:gd name="T0" fmla="*/ 6 w 18"/>
                  <a:gd name="T1" fmla="*/ 10 h 63"/>
                  <a:gd name="T2" fmla="*/ 16 w 18"/>
                  <a:gd name="T3" fmla="*/ 0 h 63"/>
                  <a:gd name="T4" fmla="*/ 13 w 18"/>
                  <a:gd name="T5" fmla="*/ 0 h 63"/>
                  <a:gd name="T6" fmla="*/ 5 w 18"/>
                  <a:gd name="T7" fmla="*/ 9 h 63"/>
                  <a:gd name="T8" fmla="*/ 5 w 18"/>
                  <a:gd name="T9" fmla="*/ 9 h 63"/>
                  <a:gd name="T10" fmla="*/ 4 w 18"/>
                  <a:gd name="T11" fmla="*/ 30 h 63"/>
                  <a:gd name="T12" fmla="*/ 4 w 18"/>
                  <a:gd name="T13" fmla="*/ 30 h 63"/>
                  <a:gd name="T14" fmla="*/ 16 w 18"/>
                  <a:gd name="T15" fmla="*/ 63 h 63"/>
                  <a:gd name="T16" fmla="*/ 18 w 18"/>
                  <a:gd name="T17" fmla="*/ 63 h 63"/>
                  <a:gd name="T18" fmla="*/ 9 w 18"/>
                  <a:gd name="T19" fmla="*/ 39 h 63"/>
                  <a:gd name="T20" fmla="*/ 4 w 18"/>
                  <a:gd name="T21" fmla="*/ 24 h 63"/>
                  <a:gd name="T22" fmla="*/ 6 w 18"/>
                  <a:gd name="T23" fmla="*/ 1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" h="63">
                    <a:moveTo>
                      <a:pt x="6" y="1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1" y="15"/>
                      <a:pt x="0" y="22"/>
                      <a:pt x="4" y="30"/>
                    </a:cubicBezTo>
                    <a:cubicBezTo>
                      <a:pt x="4" y="30"/>
                      <a:pt x="4" y="30"/>
                      <a:pt x="4" y="30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2" y="20"/>
                      <a:pt x="3" y="15"/>
                      <a:pt x="6" y="1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4" name="Freeform 1027"/>
              <p:cNvSpPr>
                <a:spLocks noChangeArrowheads="1"/>
              </p:cNvSpPr>
              <p:nvPr/>
            </p:nvSpPr>
            <p:spPr bwMode="auto">
              <a:xfrm>
                <a:off x="5906507" y="3542964"/>
                <a:ext cx="79878" cy="74209"/>
              </a:xfrm>
              <a:custGeom>
                <a:avLst/>
                <a:gdLst>
                  <a:gd name="T0" fmla="*/ 5 w 16"/>
                  <a:gd name="T1" fmla="*/ 9 h 15"/>
                  <a:gd name="T2" fmla="*/ 4 w 16"/>
                  <a:gd name="T3" fmla="*/ 5 h 15"/>
                  <a:gd name="T4" fmla="*/ 2 w 16"/>
                  <a:gd name="T5" fmla="*/ 10 h 15"/>
                  <a:gd name="T6" fmla="*/ 7 w 16"/>
                  <a:gd name="T7" fmla="*/ 11 h 15"/>
                  <a:gd name="T8" fmla="*/ 7 w 16"/>
                  <a:gd name="T9" fmla="*/ 13 h 15"/>
                  <a:gd name="T10" fmla="*/ 8 w 16"/>
                  <a:gd name="T11" fmla="*/ 11 h 15"/>
                  <a:gd name="T12" fmla="*/ 8 w 16"/>
                  <a:gd name="T13" fmla="*/ 9 h 15"/>
                  <a:gd name="T14" fmla="*/ 11 w 16"/>
                  <a:gd name="T15" fmla="*/ 12 h 15"/>
                  <a:gd name="T16" fmla="*/ 10 w 16"/>
                  <a:gd name="T17" fmla="*/ 15 h 15"/>
                  <a:gd name="T18" fmla="*/ 12 w 16"/>
                  <a:gd name="T19" fmla="*/ 15 h 15"/>
                  <a:gd name="T20" fmla="*/ 9 w 16"/>
                  <a:gd name="T21" fmla="*/ 9 h 15"/>
                  <a:gd name="T22" fmla="*/ 9 w 16"/>
                  <a:gd name="T23" fmla="*/ 7 h 15"/>
                  <a:gd name="T24" fmla="*/ 14 w 16"/>
                  <a:gd name="T25" fmla="*/ 12 h 15"/>
                  <a:gd name="T26" fmla="*/ 13 w 16"/>
                  <a:gd name="T27" fmla="*/ 15 h 15"/>
                  <a:gd name="T28" fmla="*/ 15 w 16"/>
                  <a:gd name="T29" fmla="*/ 13 h 15"/>
                  <a:gd name="T30" fmla="*/ 10 w 16"/>
                  <a:gd name="T31" fmla="*/ 6 h 15"/>
                  <a:gd name="T32" fmla="*/ 11 w 16"/>
                  <a:gd name="T33" fmla="*/ 5 h 15"/>
                  <a:gd name="T34" fmla="*/ 16 w 16"/>
                  <a:gd name="T35" fmla="*/ 12 h 15"/>
                  <a:gd name="T36" fmla="*/ 13 w 16"/>
                  <a:gd name="T37" fmla="*/ 6 h 15"/>
                  <a:gd name="T38" fmla="*/ 11 w 16"/>
                  <a:gd name="T39" fmla="*/ 4 h 15"/>
                  <a:gd name="T40" fmla="*/ 4 w 16"/>
                  <a:gd name="T41" fmla="*/ 0 h 15"/>
                  <a:gd name="T42" fmla="*/ 3 w 16"/>
                  <a:gd name="T43" fmla="*/ 1 h 15"/>
                  <a:gd name="T44" fmla="*/ 0 w 16"/>
                  <a:gd name="T45" fmla="*/ 5 h 15"/>
                  <a:gd name="T46" fmla="*/ 5 w 16"/>
                  <a:gd name="T47" fmla="*/ 2 h 15"/>
                  <a:gd name="T48" fmla="*/ 8 w 16"/>
                  <a:gd name="T49" fmla="*/ 5 h 15"/>
                  <a:gd name="T50" fmla="*/ 6 w 16"/>
                  <a:gd name="T51" fmla="*/ 10 h 15"/>
                  <a:gd name="T52" fmla="*/ 5 w 16"/>
                  <a:gd name="T53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" h="15">
                    <a:moveTo>
                      <a:pt x="5" y="9"/>
                    </a:moveTo>
                    <a:cubicBezTo>
                      <a:pt x="4" y="5"/>
                      <a:pt x="4" y="5"/>
                      <a:pt x="4" y="5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9" y="13"/>
                      <a:pt x="9" y="12"/>
                      <a:pt x="8" y="11"/>
                    </a:cubicBezTo>
                    <a:cubicBezTo>
                      <a:pt x="7" y="10"/>
                      <a:pt x="7" y="9"/>
                      <a:pt x="8" y="9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1" y="15"/>
                      <a:pt x="12" y="15"/>
                      <a:pt x="12" y="15"/>
                    </a:cubicBezTo>
                    <a:cubicBezTo>
                      <a:pt x="13" y="13"/>
                      <a:pt x="12" y="11"/>
                      <a:pt x="9" y="9"/>
                    </a:cubicBezTo>
                    <a:cubicBezTo>
                      <a:pt x="8" y="8"/>
                      <a:pt x="9" y="7"/>
                      <a:pt x="9" y="7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3"/>
                      <a:pt x="14" y="14"/>
                      <a:pt x="13" y="15"/>
                    </a:cubicBezTo>
                    <a:cubicBezTo>
                      <a:pt x="14" y="14"/>
                      <a:pt x="15" y="14"/>
                      <a:pt x="15" y="13"/>
                    </a:cubicBezTo>
                    <a:cubicBezTo>
                      <a:pt x="15" y="10"/>
                      <a:pt x="13" y="8"/>
                      <a:pt x="10" y="6"/>
                    </a:cubicBezTo>
                    <a:cubicBezTo>
                      <a:pt x="10" y="6"/>
                      <a:pt x="11" y="5"/>
                      <a:pt x="11" y="5"/>
                    </a:cubicBezTo>
                    <a:cubicBezTo>
                      <a:pt x="13" y="7"/>
                      <a:pt x="15" y="9"/>
                      <a:pt x="16" y="12"/>
                    </a:cubicBezTo>
                    <a:cubicBezTo>
                      <a:pt x="16" y="11"/>
                      <a:pt x="15" y="9"/>
                      <a:pt x="13" y="6"/>
                    </a:cubicBezTo>
                    <a:cubicBezTo>
                      <a:pt x="12" y="5"/>
                      <a:pt x="11" y="5"/>
                      <a:pt x="11" y="4"/>
                    </a:cubicBezTo>
                    <a:cubicBezTo>
                      <a:pt x="9" y="2"/>
                      <a:pt x="7" y="1"/>
                      <a:pt x="4" y="0"/>
                    </a:cubicBezTo>
                    <a:cubicBezTo>
                      <a:pt x="4" y="0"/>
                      <a:pt x="4" y="0"/>
                      <a:pt x="3" y="1"/>
                    </a:cubicBezTo>
                    <a:cubicBezTo>
                      <a:pt x="2" y="2"/>
                      <a:pt x="1" y="3"/>
                      <a:pt x="0" y="5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0"/>
                      <a:pt x="5" y="9"/>
                      <a:pt x="5" y="9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5" name="Freeform 1028"/>
              <p:cNvSpPr>
                <a:spLocks noChangeArrowheads="1"/>
              </p:cNvSpPr>
              <p:nvPr/>
            </p:nvSpPr>
            <p:spPr bwMode="auto">
              <a:xfrm>
                <a:off x="5946446" y="3578302"/>
                <a:ext cx="29047" cy="38871"/>
              </a:xfrm>
              <a:custGeom>
                <a:avLst/>
                <a:gdLst>
                  <a:gd name="T0" fmla="*/ 1 w 6"/>
                  <a:gd name="T1" fmla="*/ 0 h 8"/>
                  <a:gd name="T2" fmla="*/ 1 w 6"/>
                  <a:gd name="T3" fmla="*/ 2 h 8"/>
                  <a:gd name="T4" fmla="*/ 4 w 6"/>
                  <a:gd name="T5" fmla="*/ 8 h 8"/>
                  <a:gd name="T6" fmla="*/ 5 w 6"/>
                  <a:gd name="T7" fmla="*/ 8 h 8"/>
                  <a:gd name="T8" fmla="*/ 6 w 6"/>
                  <a:gd name="T9" fmla="*/ 5 h 8"/>
                  <a:gd name="T10" fmla="*/ 1 w 6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8">
                    <a:moveTo>
                      <a:pt x="1" y="0"/>
                    </a:moveTo>
                    <a:cubicBezTo>
                      <a:pt x="1" y="0"/>
                      <a:pt x="0" y="1"/>
                      <a:pt x="1" y="2"/>
                    </a:cubicBezTo>
                    <a:cubicBezTo>
                      <a:pt x="4" y="4"/>
                      <a:pt x="5" y="6"/>
                      <a:pt x="4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6" y="7"/>
                      <a:pt x="6" y="6"/>
                      <a:pt x="6" y="5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6" name="Freeform 1029"/>
              <p:cNvSpPr>
                <a:spLocks noChangeArrowheads="1"/>
              </p:cNvSpPr>
              <p:nvPr/>
            </p:nvSpPr>
            <p:spPr bwMode="auto">
              <a:xfrm>
                <a:off x="5941000" y="3587137"/>
                <a:ext cx="19969" cy="30036"/>
              </a:xfrm>
              <a:custGeom>
                <a:avLst/>
                <a:gdLst>
                  <a:gd name="T0" fmla="*/ 1 w 4"/>
                  <a:gd name="T1" fmla="*/ 2 h 6"/>
                  <a:gd name="T2" fmla="*/ 0 w 4"/>
                  <a:gd name="T3" fmla="*/ 4 h 6"/>
                  <a:gd name="T4" fmla="*/ 3 w 4"/>
                  <a:gd name="T5" fmla="*/ 6 h 6"/>
                  <a:gd name="T6" fmla="*/ 4 w 4"/>
                  <a:gd name="T7" fmla="*/ 3 h 6"/>
                  <a:gd name="T8" fmla="*/ 1 w 4"/>
                  <a:gd name="T9" fmla="*/ 0 h 6"/>
                  <a:gd name="T10" fmla="*/ 1 w 4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6">
                    <a:moveTo>
                      <a:pt x="1" y="2"/>
                    </a:moveTo>
                    <a:cubicBezTo>
                      <a:pt x="2" y="3"/>
                      <a:pt x="2" y="4"/>
                      <a:pt x="0" y="4"/>
                    </a:cubicBezTo>
                    <a:cubicBezTo>
                      <a:pt x="1" y="5"/>
                      <a:pt x="2" y="6"/>
                      <a:pt x="3" y="6"/>
                    </a:cubicBezTo>
                    <a:cubicBezTo>
                      <a:pt x="4" y="5"/>
                      <a:pt x="4" y="4"/>
                      <a:pt x="4" y="3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1" y="2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7" name="Freeform 1030"/>
              <p:cNvSpPr>
                <a:spLocks noChangeArrowheads="1"/>
              </p:cNvSpPr>
              <p:nvPr/>
            </p:nvSpPr>
            <p:spPr bwMode="auto">
              <a:xfrm>
                <a:off x="5955523" y="3567701"/>
                <a:ext cx="30861" cy="38871"/>
              </a:xfrm>
              <a:custGeom>
                <a:avLst/>
                <a:gdLst>
                  <a:gd name="T0" fmla="*/ 5 w 6"/>
                  <a:gd name="T1" fmla="*/ 8 h 8"/>
                  <a:gd name="T2" fmla="*/ 6 w 6"/>
                  <a:gd name="T3" fmla="*/ 7 h 8"/>
                  <a:gd name="T4" fmla="*/ 1 w 6"/>
                  <a:gd name="T5" fmla="*/ 0 h 8"/>
                  <a:gd name="T6" fmla="*/ 0 w 6"/>
                  <a:gd name="T7" fmla="*/ 1 h 8"/>
                  <a:gd name="T8" fmla="*/ 5 w 6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5" y="8"/>
                    </a:moveTo>
                    <a:cubicBezTo>
                      <a:pt x="5" y="8"/>
                      <a:pt x="6" y="8"/>
                      <a:pt x="6" y="7"/>
                    </a:cubicBezTo>
                    <a:cubicBezTo>
                      <a:pt x="5" y="4"/>
                      <a:pt x="3" y="2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3" y="3"/>
                      <a:pt x="5" y="5"/>
                      <a:pt x="5" y="8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8" name="Freeform 1031"/>
              <p:cNvSpPr>
                <a:spLocks noChangeArrowheads="1"/>
              </p:cNvSpPr>
              <p:nvPr/>
            </p:nvSpPr>
            <p:spPr bwMode="auto">
              <a:xfrm>
                <a:off x="5479885" y="3228461"/>
                <a:ext cx="103478" cy="102479"/>
              </a:xfrm>
              <a:custGeom>
                <a:avLst/>
                <a:gdLst>
                  <a:gd name="T0" fmla="*/ 12 w 21"/>
                  <a:gd name="T1" fmla="*/ 2 h 21"/>
                  <a:gd name="T2" fmla="*/ 8 w 21"/>
                  <a:gd name="T3" fmla="*/ 2 h 21"/>
                  <a:gd name="T4" fmla="*/ 2 w 21"/>
                  <a:gd name="T5" fmla="*/ 1 h 21"/>
                  <a:gd name="T6" fmla="*/ 10 w 21"/>
                  <a:gd name="T7" fmla="*/ 3 h 21"/>
                  <a:gd name="T8" fmla="*/ 7 w 21"/>
                  <a:gd name="T9" fmla="*/ 10 h 21"/>
                  <a:gd name="T10" fmla="*/ 0 w 21"/>
                  <a:gd name="T11" fmla="*/ 13 h 21"/>
                  <a:gd name="T12" fmla="*/ 2 w 21"/>
                  <a:gd name="T13" fmla="*/ 21 h 21"/>
                  <a:gd name="T14" fmla="*/ 4 w 21"/>
                  <a:gd name="T15" fmla="*/ 20 h 21"/>
                  <a:gd name="T16" fmla="*/ 4 w 21"/>
                  <a:gd name="T17" fmla="*/ 18 h 21"/>
                  <a:gd name="T18" fmla="*/ 4 w 21"/>
                  <a:gd name="T19" fmla="*/ 15 h 21"/>
                  <a:gd name="T20" fmla="*/ 5 w 21"/>
                  <a:gd name="T21" fmla="*/ 15 h 21"/>
                  <a:gd name="T22" fmla="*/ 8 w 21"/>
                  <a:gd name="T23" fmla="*/ 16 h 21"/>
                  <a:gd name="T24" fmla="*/ 17 w 21"/>
                  <a:gd name="T25" fmla="*/ 18 h 21"/>
                  <a:gd name="T26" fmla="*/ 21 w 21"/>
                  <a:gd name="T27" fmla="*/ 16 h 21"/>
                  <a:gd name="T28" fmla="*/ 12 w 21"/>
                  <a:gd name="T29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" h="21">
                    <a:moveTo>
                      <a:pt x="12" y="2"/>
                    </a:moveTo>
                    <a:cubicBezTo>
                      <a:pt x="8" y="2"/>
                      <a:pt x="8" y="2"/>
                      <a:pt x="8" y="2"/>
                    </a:cubicBezTo>
                    <a:cubicBezTo>
                      <a:pt x="6" y="0"/>
                      <a:pt x="4" y="0"/>
                      <a:pt x="2" y="1"/>
                    </a:cubicBezTo>
                    <a:cubicBezTo>
                      <a:pt x="5" y="1"/>
                      <a:pt x="8" y="2"/>
                      <a:pt x="10" y="3"/>
                    </a:cubicBezTo>
                    <a:cubicBezTo>
                      <a:pt x="13" y="6"/>
                      <a:pt x="12" y="8"/>
                      <a:pt x="7" y="10"/>
                    </a:cubicBezTo>
                    <a:cubicBezTo>
                      <a:pt x="2" y="10"/>
                      <a:pt x="0" y="11"/>
                      <a:pt x="0" y="13"/>
                    </a:cubicBezTo>
                    <a:cubicBezTo>
                      <a:pt x="1" y="16"/>
                      <a:pt x="2" y="19"/>
                      <a:pt x="2" y="21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3" y="17"/>
                      <a:pt x="3" y="16"/>
                      <a:pt x="4" y="15"/>
                    </a:cubicBezTo>
                    <a:cubicBezTo>
                      <a:pt x="4" y="15"/>
                      <a:pt x="4" y="14"/>
                      <a:pt x="5" y="15"/>
                    </a:cubicBezTo>
                    <a:cubicBezTo>
                      <a:pt x="6" y="15"/>
                      <a:pt x="7" y="15"/>
                      <a:pt x="8" y="16"/>
                    </a:cubicBezTo>
                    <a:cubicBezTo>
                      <a:pt x="11" y="17"/>
                      <a:pt x="13" y="18"/>
                      <a:pt x="17" y="18"/>
                    </a:cubicBezTo>
                    <a:cubicBezTo>
                      <a:pt x="18" y="18"/>
                      <a:pt x="20" y="17"/>
                      <a:pt x="21" y="16"/>
                    </a:cubicBezTo>
                    <a:cubicBezTo>
                      <a:pt x="20" y="8"/>
                      <a:pt x="16" y="3"/>
                      <a:pt x="12" y="2"/>
                    </a:cubicBezTo>
                    <a:close/>
                  </a:path>
                </a:pathLst>
              </a:custGeom>
              <a:solidFill>
                <a:srgbClr val="44282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9" name="Freeform 1032"/>
              <p:cNvSpPr>
                <a:spLocks noEditPoints="1" noChangeArrowheads="1"/>
              </p:cNvSpPr>
              <p:nvPr/>
            </p:nvSpPr>
            <p:spPr bwMode="auto">
              <a:xfrm>
                <a:off x="5447207" y="3302670"/>
                <a:ext cx="107109" cy="107780"/>
              </a:xfrm>
              <a:custGeom>
                <a:avLst/>
                <a:gdLst>
                  <a:gd name="T0" fmla="*/ 16 w 22"/>
                  <a:gd name="T1" fmla="*/ 5 h 22"/>
                  <a:gd name="T2" fmla="*/ 14 w 22"/>
                  <a:gd name="T3" fmla="*/ 7 h 22"/>
                  <a:gd name="T4" fmla="*/ 15 w 22"/>
                  <a:gd name="T5" fmla="*/ 3 h 22"/>
                  <a:gd name="T6" fmla="*/ 11 w 22"/>
                  <a:gd name="T7" fmla="*/ 0 h 22"/>
                  <a:gd name="T8" fmla="*/ 11 w 22"/>
                  <a:gd name="T9" fmla="*/ 3 h 22"/>
                  <a:gd name="T10" fmla="*/ 11 w 22"/>
                  <a:gd name="T11" fmla="*/ 5 h 22"/>
                  <a:gd name="T12" fmla="*/ 9 w 22"/>
                  <a:gd name="T13" fmla="*/ 6 h 22"/>
                  <a:gd name="T14" fmla="*/ 8 w 22"/>
                  <a:gd name="T15" fmla="*/ 8 h 22"/>
                  <a:gd name="T16" fmla="*/ 4 w 22"/>
                  <a:gd name="T17" fmla="*/ 6 h 22"/>
                  <a:gd name="T18" fmla="*/ 0 w 22"/>
                  <a:gd name="T19" fmla="*/ 2 h 22"/>
                  <a:gd name="T20" fmla="*/ 3 w 22"/>
                  <a:gd name="T21" fmla="*/ 10 h 22"/>
                  <a:gd name="T22" fmla="*/ 4 w 22"/>
                  <a:gd name="T23" fmla="*/ 10 h 22"/>
                  <a:gd name="T24" fmla="*/ 6 w 22"/>
                  <a:gd name="T25" fmla="*/ 14 h 22"/>
                  <a:gd name="T26" fmla="*/ 7 w 22"/>
                  <a:gd name="T27" fmla="*/ 17 h 22"/>
                  <a:gd name="T28" fmla="*/ 10 w 22"/>
                  <a:gd name="T29" fmla="*/ 17 h 22"/>
                  <a:gd name="T30" fmla="*/ 15 w 22"/>
                  <a:gd name="T31" fmla="*/ 22 h 22"/>
                  <a:gd name="T32" fmla="*/ 20 w 22"/>
                  <a:gd name="T33" fmla="*/ 16 h 22"/>
                  <a:gd name="T34" fmla="*/ 22 w 22"/>
                  <a:gd name="T35" fmla="*/ 5 h 22"/>
                  <a:gd name="T36" fmla="*/ 16 w 22"/>
                  <a:gd name="T37" fmla="*/ 3 h 22"/>
                  <a:gd name="T38" fmla="*/ 16 w 22"/>
                  <a:gd name="T39" fmla="*/ 5 h 22"/>
                  <a:gd name="T40" fmla="*/ 3 w 22"/>
                  <a:gd name="T41" fmla="*/ 5 h 22"/>
                  <a:gd name="T42" fmla="*/ 5 w 22"/>
                  <a:gd name="T43" fmla="*/ 8 h 22"/>
                  <a:gd name="T44" fmla="*/ 8 w 22"/>
                  <a:gd name="T45" fmla="*/ 12 h 22"/>
                  <a:gd name="T46" fmla="*/ 8 w 22"/>
                  <a:gd name="T47" fmla="*/ 15 h 22"/>
                  <a:gd name="T48" fmla="*/ 11 w 22"/>
                  <a:gd name="T49" fmla="*/ 15 h 22"/>
                  <a:gd name="T50" fmla="*/ 16 w 22"/>
                  <a:gd name="T51" fmla="*/ 20 h 22"/>
                  <a:gd name="T52" fmla="*/ 15 w 22"/>
                  <a:gd name="T53" fmla="*/ 21 h 22"/>
                  <a:gd name="T54" fmla="*/ 10 w 22"/>
                  <a:gd name="T55" fmla="*/ 16 h 22"/>
                  <a:gd name="T56" fmla="*/ 10 w 22"/>
                  <a:gd name="T57" fmla="*/ 16 h 22"/>
                  <a:gd name="T58" fmla="*/ 9 w 22"/>
                  <a:gd name="T59" fmla="*/ 16 h 22"/>
                  <a:gd name="T60" fmla="*/ 7 w 22"/>
                  <a:gd name="T61" fmla="*/ 17 h 22"/>
                  <a:gd name="T62" fmla="*/ 7 w 22"/>
                  <a:gd name="T63" fmla="*/ 17 h 22"/>
                  <a:gd name="T64" fmla="*/ 7 w 22"/>
                  <a:gd name="T65" fmla="*/ 17 h 22"/>
                  <a:gd name="T66" fmla="*/ 6 w 22"/>
                  <a:gd name="T67" fmla="*/ 14 h 22"/>
                  <a:gd name="T68" fmla="*/ 5 w 22"/>
                  <a:gd name="T69" fmla="*/ 10 h 22"/>
                  <a:gd name="T70" fmla="*/ 5 w 22"/>
                  <a:gd name="T71" fmla="*/ 10 h 22"/>
                  <a:gd name="T72" fmla="*/ 4 w 22"/>
                  <a:gd name="T73" fmla="*/ 9 h 22"/>
                  <a:gd name="T74" fmla="*/ 1 w 22"/>
                  <a:gd name="T75" fmla="*/ 3 h 22"/>
                  <a:gd name="T76" fmla="*/ 3 w 22"/>
                  <a:gd name="T77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2" h="22">
                    <a:moveTo>
                      <a:pt x="16" y="5"/>
                    </a:moveTo>
                    <a:cubicBezTo>
                      <a:pt x="16" y="7"/>
                      <a:pt x="16" y="8"/>
                      <a:pt x="14" y="7"/>
                    </a:cubicBezTo>
                    <a:cubicBezTo>
                      <a:pt x="15" y="6"/>
                      <a:pt x="15" y="5"/>
                      <a:pt x="15" y="3"/>
                    </a:cubicBezTo>
                    <a:cubicBezTo>
                      <a:pt x="14" y="1"/>
                      <a:pt x="12" y="0"/>
                      <a:pt x="11" y="0"/>
                    </a:cubicBezTo>
                    <a:cubicBezTo>
                      <a:pt x="10" y="1"/>
                      <a:pt x="10" y="2"/>
                      <a:pt x="11" y="3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3"/>
                      <a:pt x="2" y="2"/>
                      <a:pt x="0" y="2"/>
                    </a:cubicBezTo>
                    <a:cubicBezTo>
                      <a:pt x="1" y="5"/>
                      <a:pt x="1" y="8"/>
                      <a:pt x="3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5" y="12"/>
                      <a:pt x="6" y="13"/>
                      <a:pt x="6" y="14"/>
                    </a:cubicBezTo>
                    <a:cubicBezTo>
                      <a:pt x="5" y="17"/>
                      <a:pt x="6" y="18"/>
                      <a:pt x="7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20"/>
                      <a:pt x="13" y="22"/>
                      <a:pt x="15" y="22"/>
                    </a:cubicBezTo>
                    <a:cubicBezTo>
                      <a:pt x="18" y="20"/>
                      <a:pt x="19" y="18"/>
                      <a:pt x="20" y="16"/>
                    </a:cubicBezTo>
                    <a:cubicBezTo>
                      <a:pt x="20" y="13"/>
                      <a:pt x="20" y="9"/>
                      <a:pt x="22" y="5"/>
                    </a:cubicBezTo>
                    <a:cubicBezTo>
                      <a:pt x="20" y="5"/>
                      <a:pt x="18" y="5"/>
                      <a:pt x="16" y="3"/>
                    </a:cubicBezTo>
                    <a:cubicBezTo>
                      <a:pt x="16" y="4"/>
                      <a:pt x="16" y="4"/>
                      <a:pt x="16" y="5"/>
                    </a:cubicBezTo>
                    <a:close/>
                    <a:moveTo>
                      <a:pt x="3" y="5"/>
                    </a:moveTo>
                    <a:cubicBezTo>
                      <a:pt x="5" y="8"/>
                      <a:pt x="5" y="8"/>
                      <a:pt x="5" y="8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7"/>
                      <a:pt x="14" y="19"/>
                      <a:pt x="16" y="20"/>
                    </a:cubicBezTo>
                    <a:cubicBezTo>
                      <a:pt x="16" y="21"/>
                      <a:pt x="15" y="21"/>
                      <a:pt x="15" y="21"/>
                    </a:cubicBezTo>
                    <a:cubicBezTo>
                      <a:pt x="14" y="21"/>
                      <a:pt x="12" y="19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9" y="16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6" y="16"/>
                      <a:pt x="6" y="15"/>
                      <a:pt x="6" y="14"/>
                    </a:cubicBezTo>
                    <a:cubicBezTo>
                      <a:pt x="7" y="13"/>
                      <a:pt x="6" y="11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7"/>
                      <a:pt x="1" y="5"/>
                      <a:pt x="1" y="3"/>
                    </a:cubicBezTo>
                    <a:cubicBezTo>
                      <a:pt x="2" y="3"/>
                      <a:pt x="3" y="4"/>
                      <a:pt x="3" y="5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0" name="Freeform 1033"/>
              <p:cNvSpPr>
                <a:spLocks noChangeArrowheads="1"/>
              </p:cNvSpPr>
              <p:nvPr/>
            </p:nvSpPr>
            <p:spPr bwMode="auto">
              <a:xfrm>
                <a:off x="5452653" y="3316805"/>
                <a:ext cx="72617" cy="90111"/>
              </a:xfrm>
              <a:custGeom>
                <a:avLst/>
                <a:gdLst>
                  <a:gd name="T0" fmla="*/ 4 w 15"/>
                  <a:gd name="T1" fmla="*/ 5 h 18"/>
                  <a:gd name="T2" fmla="*/ 2 w 15"/>
                  <a:gd name="T3" fmla="*/ 2 h 18"/>
                  <a:gd name="T4" fmla="*/ 0 w 15"/>
                  <a:gd name="T5" fmla="*/ 0 h 18"/>
                  <a:gd name="T6" fmla="*/ 3 w 15"/>
                  <a:gd name="T7" fmla="*/ 6 h 18"/>
                  <a:gd name="T8" fmla="*/ 4 w 15"/>
                  <a:gd name="T9" fmla="*/ 7 h 18"/>
                  <a:gd name="T10" fmla="*/ 4 w 15"/>
                  <a:gd name="T11" fmla="*/ 7 h 18"/>
                  <a:gd name="T12" fmla="*/ 5 w 15"/>
                  <a:gd name="T13" fmla="*/ 11 h 18"/>
                  <a:gd name="T14" fmla="*/ 6 w 15"/>
                  <a:gd name="T15" fmla="*/ 14 h 18"/>
                  <a:gd name="T16" fmla="*/ 6 w 15"/>
                  <a:gd name="T17" fmla="*/ 14 h 18"/>
                  <a:gd name="T18" fmla="*/ 6 w 15"/>
                  <a:gd name="T19" fmla="*/ 14 h 18"/>
                  <a:gd name="T20" fmla="*/ 8 w 15"/>
                  <a:gd name="T21" fmla="*/ 13 h 18"/>
                  <a:gd name="T22" fmla="*/ 9 w 15"/>
                  <a:gd name="T23" fmla="*/ 13 h 18"/>
                  <a:gd name="T24" fmla="*/ 9 w 15"/>
                  <a:gd name="T25" fmla="*/ 13 h 18"/>
                  <a:gd name="T26" fmla="*/ 14 w 15"/>
                  <a:gd name="T27" fmla="*/ 18 h 18"/>
                  <a:gd name="T28" fmla="*/ 15 w 15"/>
                  <a:gd name="T29" fmla="*/ 17 h 18"/>
                  <a:gd name="T30" fmla="*/ 10 w 15"/>
                  <a:gd name="T31" fmla="*/ 12 h 18"/>
                  <a:gd name="T32" fmla="*/ 7 w 15"/>
                  <a:gd name="T33" fmla="*/ 12 h 18"/>
                  <a:gd name="T34" fmla="*/ 7 w 15"/>
                  <a:gd name="T35" fmla="*/ 9 h 18"/>
                  <a:gd name="T36" fmla="*/ 4 w 15"/>
                  <a:gd name="T37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" h="18">
                    <a:moveTo>
                      <a:pt x="4" y="5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2"/>
                      <a:pt x="1" y="4"/>
                      <a:pt x="3" y="6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5" y="8"/>
                      <a:pt x="6" y="10"/>
                      <a:pt x="5" y="11"/>
                    </a:cubicBezTo>
                    <a:cubicBezTo>
                      <a:pt x="5" y="12"/>
                      <a:pt x="5" y="13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1" y="16"/>
                      <a:pt x="13" y="18"/>
                      <a:pt x="14" y="18"/>
                    </a:cubicBezTo>
                    <a:cubicBezTo>
                      <a:pt x="14" y="18"/>
                      <a:pt x="15" y="18"/>
                      <a:pt x="15" y="17"/>
                    </a:cubicBezTo>
                    <a:cubicBezTo>
                      <a:pt x="13" y="16"/>
                      <a:pt x="11" y="14"/>
                      <a:pt x="1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4" y="5"/>
                      <a:pt x="4" y="5"/>
                      <a:pt x="4" y="5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1" name="Freeform 1034"/>
              <p:cNvSpPr>
                <a:spLocks noChangeArrowheads="1"/>
              </p:cNvSpPr>
              <p:nvPr/>
            </p:nvSpPr>
            <p:spPr bwMode="auto">
              <a:xfrm>
                <a:off x="5501670" y="3297369"/>
                <a:ext cx="81693" cy="113080"/>
              </a:xfrm>
              <a:custGeom>
                <a:avLst/>
                <a:gdLst>
                  <a:gd name="T0" fmla="*/ 3 w 17"/>
                  <a:gd name="T1" fmla="*/ 8 h 23"/>
                  <a:gd name="T2" fmla="*/ 5 w 17"/>
                  <a:gd name="T3" fmla="*/ 6 h 23"/>
                  <a:gd name="T4" fmla="*/ 5 w 17"/>
                  <a:gd name="T5" fmla="*/ 4 h 23"/>
                  <a:gd name="T6" fmla="*/ 11 w 17"/>
                  <a:gd name="T7" fmla="*/ 6 h 23"/>
                  <a:gd name="T8" fmla="*/ 9 w 17"/>
                  <a:gd name="T9" fmla="*/ 17 h 23"/>
                  <a:gd name="T10" fmla="*/ 4 w 17"/>
                  <a:gd name="T11" fmla="*/ 23 h 23"/>
                  <a:gd name="T12" fmla="*/ 6 w 17"/>
                  <a:gd name="T13" fmla="*/ 23 h 23"/>
                  <a:gd name="T14" fmla="*/ 10 w 17"/>
                  <a:gd name="T15" fmla="*/ 19 h 23"/>
                  <a:gd name="T16" fmla="*/ 11 w 17"/>
                  <a:gd name="T17" fmla="*/ 16 h 23"/>
                  <a:gd name="T18" fmla="*/ 11 w 17"/>
                  <a:gd name="T19" fmla="*/ 16 h 23"/>
                  <a:gd name="T20" fmla="*/ 11 w 17"/>
                  <a:gd name="T21" fmla="*/ 13 h 23"/>
                  <a:gd name="T22" fmla="*/ 17 w 17"/>
                  <a:gd name="T23" fmla="*/ 2 h 23"/>
                  <a:gd name="T24" fmla="*/ 13 w 17"/>
                  <a:gd name="T25" fmla="*/ 4 h 23"/>
                  <a:gd name="T26" fmla="*/ 4 w 17"/>
                  <a:gd name="T27" fmla="*/ 2 h 23"/>
                  <a:gd name="T28" fmla="*/ 1 w 17"/>
                  <a:gd name="T29" fmla="*/ 1 h 23"/>
                  <a:gd name="T30" fmla="*/ 0 w 17"/>
                  <a:gd name="T31" fmla="*/ 1 h 23"/>
                  <a:gd name="T32" fmla="*/ 4 w 17"/>
                  <a:gd name="T33" fmla="*/ 4 h 23"/>
                  <a:gd name="T34" fmla="*/ 3 w 17"/>
                  <a:gd name="T35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" h="23">
                    <a:moveTo>
                      <a:pt x="3" y="8"/>
                    </a:moveTo>
                    <a:cubicBezTo>
                      <a:pt x="5" y="9"/>
                      <a:pt x="5" y="8"/>
                      <a:pt x="5" y="6"/>
                    </a:cubicBezTo>
                    <a:cubicBezTo>
                      <a:pt x="5" y="5"/>
                      <a:pt x="5" y="5"/>
                      <a:pt x="5" y="4"/>
                    </a:cubicBezTo>
                    <a:cubicBezTo>
                      <a:pt x="7" y="6"/>
                      <a:pt x="9" y="6"/>
                      <a:pt x="11" y="6"/>
                    </a:cubicBezTo>
                    <a:cubicBezTo>
                      <a:pt x="9" y="10"/>
                      <a:pt x="9" y="14"/>
                      <a:pt x="9" y="17"/>
                    </a:cubicBezTo>
                    <a:cubicBezTo>
                      <a:pt x="8" y="19"/>
                      <a:pt x="7" y="21"/>
                      <a:pt x="4" y="23"/>
                    </a:cubicBezTo>
                    <a:cubicBezTo>
                      <a:pt x="5" y="23"/>
                      <a:pt x="5" y="23"/>
                      <a:pt x="6" y="23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1" y="18"/>
                      <a:pt x="11" y="17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9"/>
                      <a:pt x="13" y="6"/>
                      <a:pt x="17" y="2"/>
                    </a:cubicBezTo>
                    <a:cubicBezTo>
                      <a:pt x="16" y="3"/>
                      <a:pt x="14" y="4"/>
                      <a:pt x="13" y="4"/>
                    </a:cubicBezTo>
                    <a:cubicBezTo>
                      <a:pt x="9" y="4"/>
                      <a:pt x="7" y="3"/>
                      <a:pt x="4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1" y="1"/>
                      <a:pt x="3" y="2"/>
                      <a:pt x="4" y="4"/>
                    </a:cubicBezTo>
                    <a:cubicBezTo>
                      <a:pt x="4" y="6"/>
                      <a:pt x="4" y="7"/>
                      <a:pt x="3" y="8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2" name="Freeform 1035"/>
              <p:cNvSpPr>
                <a:spLocks noChangeArrowheads="1"/>
              </p:cNvSpPr>
              <p:nvPr/>
            </p:nvSpPr>
            <p:spPr bwMode="auto">
              <a:xfrm>
                <a:off x="5565209" y="3313271"/>
                <a:ext cx="27232" cy="37105"/>
              </a:xfrm>
              <a:custGeom>
                <a:avLst/>
                <a:gdLst>
                  <a:gd name="T0" fmla="*/ 3 w 6"/>
                  <a:gd name="T1" fmla="*/ 1 h 8"/>
                  <a:gd name="T2" fmla="*/ 0 w 6"/>
                  <a:gd name="T3" fmla="*/ 8 h 8"/>
                  <a:gd name="T4" fmla="*/ 2 w 6"/>
                  <a:gd name="T5" fmla="*/ 7 h 8"/>
                  <a:gd name="T6" fmla="*/ 6 w 6"/>
                  <a:gd name="T7" fmla="*/ 2 h 8"/>
                  <a:gd name="T8" fmla="*/ 4 w 6"/>
                  <a:gd name="T9" fmla="*/ 0 h 8"/>
                  <a:gd name="T10" fmla="*/ 3 w 6"/>
                  <a:gd name="T11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8">
                    <a:moveTo>
                      <a:pt x="3" y="1"/>
                    </a:moveTo>
                    <a:cubicBezTo>
                      <a:pt x="2" y="3"/>
                      <a:pt x="0" y="5"/>
                      <a:pt x="0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1"/>
                      <a:pt x="4" y="1"/>
                      <a:pt x="3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3" name="Freeform 1036"/>
              <p:cNvSpPr>
                <a:spLocks noChangeArrowheads="1"/>
              </p:cNvSpPr>
              <p:nvPr/>
            </p:nvSpPr>
            <p:spPr bwMode="auto">
              <a:xfrm>
                <a:off x="5554316" y="3307971"/>
                <a:ext cx="34493" cy="68908"/>
              </a:xfrm>
              <a:custGeom>
                <a:avLst/>
                <a:gdLst>
                  <a:gd name="T0" fmla="*/ 2 w 7"/>
                  <a:gd name="T1" fmla="*/ 9 h 14"/>
                  <a:gd name="T2" fmla="*/ 5 w 7"/>
                  <a:gd name="T3" fmla="*/ 2 h 14"/>
                  <a:gd name="T4" fmla="*/ 6 w 7"/>
                  <a:gd name="T5" fmla="*/ 1 h 14"/>
                  <a:gd name="T6" fmla="*/ 7 w 7"/>
                  <a:gd name="T7" fmla="*/ 1 h 14"/>
                  <a:gd name="T8" fmla="*/ 6 w 7"/>
                  <a:gd name="T9" fmla="*/ 0 h 14"/>
                  <a:gd name="T10" fmla="*/ 0 w 7"/>
                  <a:gd name="T11" fmla="*/ 11 h 14"/>
                  <a:gd name="T12" fmla="*/ 0 w 7"/>
                  <a:gd name="T13" fmla="*/ 14 h 14"/>
                  <a:gd name="T14" fmla="*/ 2 w 7"/>
                  <a:gd name="T15" fmla="*/ 11 h 14"/>
                  <a:gd name="T16" fmla="*/ 2 w 7"/>
                  <a:gd name="T17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4">
                    <a:moveTo>
                      <a:pt x="2" y="9"/>
                    </a:move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6" y="2"/>
                      <a:pt x="6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2" y="4"/>
                      <a:pt x="0" y="7"/>
                      <a:pt x="0" y="11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3"/>
                      <a:pt x="1" y="12"/>
                      <a:pt x="2" y="11"/>
                    </a:cubicBezTo>
                    <a:cubicBezTo>
                      <a:pt x="2" y="10"/>
                      <a:pt x="2" y="10"/>
                      <a:pt x="2" y="9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4" name="Freeform 1037"/>
              <p:cNvSpPr>
                <a:spLocks noChangeArrowheads="1"/>
              </p:cNvSpPr>
              <p:nvPr/>
            </p:nvSpPr>
            <p:spPr bwMode="auto">
              <a:xfrm>
                <a:off x="5565209" y="3313271"/>
                <a:ext cx="49017" cy="49472"/>
              </a:xfrm>
              <a:custGeom>
                <a:avLst/>
                <a:gdLst>
                  <a:gd name="T0" fmla="*/ 2 w 10"/>
                  <a:gd name="T1" fmla="*/ 7 h 10"/>
                  <a:gd name="T2" fmla="*/ 0 w 10"/>
                  <a:gd name="T3" fmla="*/ 8 h 10"/>
                  <a:gd name="T4" fmla="*/ 0 w 10"/>
                  <a:gd name="T5" fmla="*/ 10 h 10"/>
                  <a:gd name="T6" fmla="*/ 3 w 10"/>
                  <a:gd name="T7" fmla="*/ 8 h 10"/>
                  <a:gd name="T8" fmla="*/ 7 w 10"/>
                  <a:gd name="T9" fmla="*/ 3 h 10"/>
                  <a:gd name="T10" fmla="*/ 10 w 10"/>
                  <a:gd name="T11" fmla="*/ 1 h 10"/>
                  <a:gd name="T12" fmla="*/ 5 w 10"/>
                  <a:gd name="T13" fmla="*/ 0 h 10"/>
                  <a:gd name="T14" fmla="*/ 4 w 10"/>
                  <a:gd name="T15" fmla="*/ 0 h 10"/>
                  <a:gd name="T16" fmla="*/ 6 w 10"/>
                  <a:gd name="T17" fmla="*/ 2 h 10"/>
                  <a:gd name="T18" fmla="*/ 2 w 10"/>
                  <a:gd name="T19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0">
                    <a:moveTo>
                      <a:pt x="2" y="7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1" y="9"/>
                      <a:pt x="2" y="8"/>
                      <a:pt x="3" y="8"/>
                    </a:cubicBezTo>
                    <a:cubicBezTo>
                      <a:pt x="4" y="6"/>
                      <a:pt x="5" y="4"/>
                      <a:pt x="7" y="3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4" y="3"/>
                      <a:pt x="3" y="5"/>
                      <a:pt x="2" y="7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5" name="Freeform 1038"/>
              <p:cNvSpPr>
                <a:spLocks noEditPoints="1" noChangeArrowheads="1"/>
              </p:cNvSpPr>
              <p:nvPr/>
            </p:nvSpPr>
            <p:spPr bwMode="auto">
              <a:xfrm>
                <a:off x="5430868" y="3233762"/>
                <a:ext cx="112556" cy="97178"/>
              </a:xfrm>
              <a:custGeom>
                <a:avLst/>
                <a:gdLst>
                  <a:gd name="T0" fmla="*/ 12 w 23"/>
                  <a:gd name="T1" fmla="*/ 0 h 20"/>
                  <a:gd name="T2" fmla="*/ 4 w 23"/>
                  <a:gd name="T3" fmla="*/ 5 h 20"/>
                  <a:gd name="T4" fmla="*/ 1 w 23"/>
                  <a:gd name="T5" fmla="*/ 18 h 20"/>
                  <a:gd name="T6" fmla="*/ 3 w 23"/>
                  <a:gd name="T7" fmla="*/ 16 h 20"/>
                  <a:gd name="T8" fmla="*/ 6 w 23"/>
                  <a:gd name="T9" fmla="*/ 14 h 20"/>
                  <a:gd name="T10" fmla="*/ 8 w 23"/>
                  <a:gd name="T11" fmla="*/ 18 h 20"/>
                  <a:gd name="T12" fmla="*/ 12 w 23"/>
                  <a:gd name="T13" fmla="*/ 20 h 20"/>
                  <a:gd name="T14" fmla="*/ 10 w 23"/>
                  <a:gd name="T15" fmla="*/ 12 h 20"/>
                  <a:gd name="T16" fmla="*/ 17 w 23"/>
                  <a:gd name="T17" fmla="*/ 9 h 20"/>
                  <a:gd name="T18" fmla="*/ 20 w 23"/>
                  <a:gd name="T19" fmla="*/ 2 h 20"/>
                  <a:gd name="T20" fmla="*/ 12 w 23"/>
                  <a:gd name="T21" fmla="*/ 0 h 20"/>
                  <a:gd name="T22" fmla="*/ 12 w 23"/>
                  <a:gd name="T23" fmla="*/ 0 h 20"/>
                  <a:gd name="T24" fmla="*/ 13 w 23"/>
                  <a:gd name="T25" fmla="*/ 1 h 20"/>
                  <a:gd name="T26" fmla="*/ 3 w 23"/>
                  <a:gd name="T27" fmla="*/ 15 h 20"/>
                  <a:gd name="T28" fmla="*/ 2 w 23"/>
                  <a:gd name="T29" fmla="*/ 16 h 20"/>
                  <a:gd name="T30" fmla="*/ 5 w 23"/>
                  <a:gd name="T31" fmla="*/ 6 h 20"/>
                  <a:gd name="T32" fmla="*/ 12 w 23"/>
                  <a:gd name="T3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3" h="20">
                    <a:moveTo>
                      <a:pt x="12" y="0"/>
                    </a:moveTo>
                    <a:cubicBezTo>
                      <a:pt x="9" y="0"/>
                      <a:pt x="6" y="2"/>
                      <a:pt x="4" y="5"/>
                    </a:cubicBezTo>
                    <a:cubicBezTo>
                      <a:pt x="1" y="10"/>
                      <a:pt x="0" y="14"/>
                      <a:pt x="1" y="18"/>
                    </a:cubicBezTo>
                    <a:cubicBezTo>
                      <a:pt x="2" y="17"/>
                      <a:pt x="2" y="16"/>
                      <a:pt x="3" y="1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5"/>
                      <a:pt x="8" y="16"/>
                      <a:pt x="8" y="18"/>
                    </a:cubicBezTo>
                    <a:cubicBezTo>
                      <a:pt x="10" y="18"/>
                      <a:pt x="11" y="19"/>
                      <a:pt x="12" y="20"/>
                    </a:cubicBezTo>
                    <a:cubicBezTo>
                      <a:pt x="12" y="18"/>
                      <a:pt x="11" y="15"/>
                      <a:pt x="10" y="12"/>
                    </a:cubicBezTo>
                    <a:cubicBezTo>
                      <a:pt x="10" y="10"/>
                      <a:pt x="12" y="9"/>
                      <a:pt x="17" y="9"/>
                    </a:cubicBezTo>
                    <a:cubicBezTo>
                      <a:pt x="22" y="7"/>
                      <a:pt x="23" y="5"/>
                      <a:pt x="20" y="2"/>
                    </a:cubicBezTo>
                    <a:cubicBezTo>
                      <a:pt x="18" y="1"/>
                      <a:pt x="15" y="0"/>
                      <a:pt x="12" y="0"/>
                    </a:cubicBezTo>
                    <a:close/>
                    <a:moveTo>
                      <a:pt x="12" y="0"/>
                    </a:moveTo>
                    <a:cubicBezTo>
                      <a:pt x="12" y="0"/>
                      <a:pt x="12" y="0"/>
                      <a:pt x="13" y="1"/>
                    </a:cubicBezTo>
                    <a:cubicBezTo>
                      <a:pt x="6" y="6"/>
                      <a:pt x="3" y="10"/>
                      <a:pt x="3" y="15"/>
                    </a:cubicBezTo>
                    <a:cubicBezTo>
                      <a:pt x="3" y="15"/>
                      <a:pt x="2" y="16"/>
                      <a:pt x="2" y="16"/>
                    </a:cubicBezTo>
                    <a:cubicBezTo>
                      <a:pt x="1" y="13"/>
                      <a:pt x="2" y="9"/>
                      <a:pt x="5" y="6"/>
                    </a:cubicBezTo>
                    <a:cubicBezTo>
                      <a:pt x="7" y="3"/>
                      <a:pt x="9" y="1"/>
                      <a:pt x="12" y="0"/>
                    </a:cubicBezTo>
                    <a:close/>
                  </a:path>
                </a:pathLst>
              </a:custGeom>
              <a:solidFill>
                <a:srgbClr val="7A4D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6" name="Freeform 1039"/>
              <p:cNvSpPr>
                <a:spLocks noChangeArrowheads="1"/>
              </p:cNvSpPr>
              <p:nvPr/>
            </p:nvSpPr>
            <p:spPr bwMode="auto">
              <a:xfrm>
                <a:off x="5436315" y="3233762"/>
                <a:ext cx="59908" cy="79509"/>
              </a:xfrm>
              <a:custGeom>
                <a:avLst/>
                <a:gdLst>
                  <a:gd name="T0" fmla="*/ 12 w 12"/>
                  <a:gd name="T1" fmla="*/ 1 h 16"/>
                  <a:gd name="T2" fmla="*/ 11 w 12"/>
                  <a:gd name="T3" fmla="*/ 0 h 16"/>
                  <a:gd name="T4" fmla="*/ 4 w 12"/>
                  <a:gd name="T5" fmla="*/ 6 h 16"/>
                  <a:gd name="T6" fmla="*/ 1 w 12"/>
                  <a:gd name="T7" fmla="*/ 16 h 16"/>
                  <a:gd name="T8" fmla="*/ 2 w 12"/>
                  <a:gd name="T9" fmla="*/ 15 h 16"/>
                  <a:gd name="T10" fmla="*/ 12 w 12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16">
                    <a:moveTo>
                      <a:pt x="12" y="1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8" y="1"/>
                      <a:pt x="6" y="3"/>
                      <a:pt x="4" y="6"/>
                    </a:cubicBezTo>
                    <a:cubicBezTo>
                      <a:pt x="1" y="9"/>
                      <a:pt x="0" y="13"/>
                      <a:pt x="1" y="16"/>
                    </a:cubicBezTo>
                    <a:cubicBezTo>
                      <a:pt x="1" y="16"/>
                      <a:pt x="2" y="15"/>
                      <a:pt x="2" y="15"/>
                    </a:cubicBezTo>
                    <a:cubicBezTo>
                      <a:pt x="2" y="10"/>
                      <a:pt x="5" y="6"/>
                      <a:pt x="12" y="1"/>
                    </a:cubicBezTo>
                    <a:close/>
                  </a:path>
                </a:pathLst>
              </a:custGeom>
              <a:solidFill>
                <a:srgbClr val="BE8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7" name="Freeform 1040"/>
              <p:cNvSpPr>
                <a:spLocks noChangeArrowheads="1"/>
              </p:cNvSpPr>
              <p:nvPr/>
            </p:nvSpPr>
            <p:spPr bwMode="auto">
              <a:xfrm>
                <a:off x="5447207" y="3302670"/>
                <a:ext cx="43570" cy="38871"/>
              </a:xfrm>
              <a:custGeom>
                <a:avLst/>
                <a:gdLst>
                  <a:gd name="T0" fmla="*/ 0 w 9"/>
                  <a:gd name="T1" fmla="*/ 2 h 8"/>
                  <a:gd name="T2" fmla="*/ 4 w 9"/>
                  <a:gd name="T3" fmla="*/ 6 h 8"/>
                  <a:gd name="T4" fmla="*/ 8 w 9"/>
                  <a:gd name="T5" fmla="*/ 8 h 8"/>
                  <a:gd name="T6" fmla="*/ 9 w 9"/>
                  <a:gd name="T7" fmla="*/ 6 h 8"/>
                  <a:gd name="T8" fmla="*/ 5 w 9"/>
                  <a:gd name="T9" fmla="*/ 4 h 8"/>
                  <a:gd name="T10" fmla="*/ 3 w 9"/>
                  <a:gd name="T11" fmla="*/ 0 h 8"/>
                  <a:gd name="T12" fmla="*/ 0 w 9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8">
                    <a:moveTo>
                      <a:pt x="0" y="2"/>
                    </a:moveTo>
                    <a:cubicBezTo>
                      <a:pt x="2" y="2"/>
                      <a:pt x="3" y="3"/>
                      <a:pt x="4" y="6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5"/>
                      <a:pt x="7" y="4"/>
                      <a:pt x="5" y="4"/>
                    </a:cubicBezTo>
                    <a:cubicBezTo>
                      <a:pt x="5" y="2"/>
                      <a:pt x="4" y="1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8" name="Freeform 1041"/>
              <p:cNvSpPr>
                <a:spLocks noEditPoints="1" noChangeArrowheads="1"/>
              </p:cNvSpPr>
              <p:nvPr/>
            </p:nvSpPr>
            <p:spPr bwMode="auto">
              <a:xfrm>
                <a:off x="5543424" y="3406916"/>
                <a:ext cx="54462" cy="130749"/>
              </a:xfrm>
              <a:custGeom>
                <a:avLst/>
                <a:gdLst>
                  <a:gd name="T0" fmla="*/ 2 w 11"/>
                  <a:gd name="T1" fmla="*/ 5 h 27"/>
                  <a:gd name="T2" fmla="*/ 2 w 11"/>
                  <a:gd name="T3" fmla="*/ 0 h 27"/>
                  <a:gd name="T4" fmla="*/ 0 w 11"/>
                  <a:gd name="T5" fmla="*/ 16 h 27"/>
                  <a:gd name="T6" fmla="*/ 8 w 11"/>
                  <a:gd name="T7" fmla="*/ 27 h 27"/>
                  <a:gd name="T8" fmla="*/ 11 w 11"/>
                  <a:gd name="T9" fmla="*/ 22 h 27"/>
                  <a:gd name="T10" fmla="*/ 2 w 11"/>
                  <a:gd name="T11" fmla="*/ 5 h 27"/>
                  <a:gd name="T12" fmla="*/ 2 w 11"/>
                  <a:gd name="T13" fmla="*/ 13 h 27"/>
                  <a:gd name="T14" fmla="*/ 2 w 11"/>
                  <a:gd name="T15" fmla="*/ 7 h 27"/>
                  <a:gd name="T16" fmla="*/ 9 w 11"/>
                  <a:gd name="T17" fmla="*/ 22 h 27"/>
                  <a:gd name="T18" fmla="*/ 8 w 11"/>
                  <a:gd name="T19" fmla="*/ 25 h 27"/>
                  <a:gd name="T20" fmla="*/ 2 w 11"/>
                  <a:gd name="T21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27">
                    <a:moveTo>
                      <a:pt x="2" y="5"/>
                    </a:moveTo>
                    <a:cubicBezTo>
                      <a:pt x="2" y="3"/>
                      <a:pt x="2" y="2"/>
                      <a:pt x="2" y="0"/>
                    </a:cubicBezTo>
                    <a:cubicBezTo>
                      <a:pt x="1" y="5"/>
                      <a:pt x="0" y="11"/>
                      <a:pt x="0" y="16"/>
                    </a:cubicBezTo>
                    <a:cubicBezTo>
                      <a:pt x="1" y="20"/>
                      <a:pt x="3" y="23"/>
                      <a:pt x="8" y="27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2" y="5"/>
                      <a:pt x="2" y="5"/>
                      <a:pt x="2" y="5"/>
                    </a:cubicBezTo>
                    <a:close/>
                    <a:moveTo>
                      <a:pt x="2" y="13"/>
                    </a:moveTo>
                    <a:cubicBezTo>
                      <a:pt x="2" y="7"/>
                      <a:pt x="2" y="7"/>
                      <a:pt x="2" y="7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3" y="21"/>
                      <a:pt x="2" y="17"/>
                      <a:pt x="2" y="13"/>
                    </a:cubicBezTo>
                    <a:close/>
                  </a:path>
                </a:pathLst>
              </a:custGeom>
              <a:solidFill>
                <a:srgbClr val="48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9" name="Freeform 1042"/>
              <p:cNvSpPr>
                <a:spLocks noChangeArrowheads="1"/>
              </p:cNvSpPr>
              <p:nvPr/>
            </p:nvSpPr>
            <p:spPr bwMode="auto">
              <a:xfrm>
                <a:off x="5554316" y="3440486"/>
                <a:ext cx="34493" cy="88344"/>
              </a:xfrm>
              <a:custGeom>
                <a:avLst/>
                <a:gdLst>
                  <a:gd name="T0" fmla="*/ 0 w 7"/>
                  <a:gd name="T1" fmla="*/ 0 h 18"/>
                  <a:gd name="T2" fmla="*/ 0 w 7"/>
                  <a:gd name="T3" fmla="*/ 6 h 18"/>
                  <a:gd name="T4" fmla="*/ 6 w 7"/>
                  <a:gd name="T5" fmla="*/ 18 h 18"/>
                  <a:gd name="T6" fmla="*/ 7 w 7"/>
                  <a:gd name="T7" fmla="*/ 15 h 18"/>
                  <a:gd name="T8" fmla="*/ 0 w 7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0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10"/>
                      <a:pt x="1" y="14"/>
                      <a:pt x="6" y="18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0" name="Freeform 1043"/>
              <p:cNvSpPr>
                <a:spLocks noChangeArrowheads="1"/>
              </p:cNvSpPr>
              <p:nvPr/>
            </p:nvSpPr>
            <p:spPr bwMode="auto">
              <a:xfrm>
                <a:off x="5485330" y="3601272"/>
                <a:ext cx="34493" cy="49472"/>
              </a:xfrm>
              <a:custGeom>
                <a:avLst/>
                <a:gdLst>
                  <a:gd name="T0" fmla="*/ 4 w 7"/>
                  <a:gd name="T1" fmla="*/ 9 h 10"/>
                  <a:gd name="T2" fmla="*/ 3 w 7"/>
                  <a:gd name="T3" fmla="*/ 10 h 10"/>
                  <a:gd name="T4" fmla="*/ 4 w 7"/>
                  <a:gd name="T5" fmla="*/ 10 h 10"/>
                  <a:gd name="T6" fmla="*/ 7 w 7"/>
                  <a:gd name="T7" fmla="*/ 10 h 10"/>
                  <a:gd name="T8" fmla="*/ 7 w 7"/>
                  <a:gd name="T9" fmla="*/ 9 h 10"/>
                  <a:gd name="T10" fmla="*/ 2 w 7"/>
                  <a:gd name="T11" fmla="*/ 0 h 10"/>
                  <a:gd name="T12" fmla="*/ 0 w 7"/>
                  <a:gd name="T13" fmla="*/ 1 h 10"/>
                  <a:gd name="T14" fmla="*/ 4 w 7"/>
                  <a:gd name="T1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10">
                    <a:moveTo>
                      <a:pt x="4" y="9"/>
                    </a:move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5" y="6"/>
                      <a:pt x="3" y="3"/>
                      <a:pt x="2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4" y="9"/>
                      <a:pt x="4" y="9"/>
                      <a:pt x="4" y="9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1" name="Freeform 1044"/>
              <p:cNvSpPr>
                <a:spLocks noChangeArrowheads="1"/>
              </p:cNvSpPr>
              <p:nvPr/>
            </p:nvSpPr>
            <p:spPr bwMode="auto">
              <a:xfrm>
                <a:off x="5476254" y="3606572"/>
                <a:ext cx="29047" cy="44172"/>
              </a:xfrm>
              <a:custGeom>
                <a:avLst/>
                <a:gdLst>
                  <a:gd name="T0" fmla="*/ 5 w 6"/>
                  <a:gd name="T1" fmla="*/ 9 h 9"/>
                  <a:gd name="T2" fmla="*/ 6 w 6"/>
                  <a:gd name="T3" fmla="*/ 8 h 9"/>
                  <a:gd name="T4" fmla="*/ 2 w 6"/>
                  <a:gd name="T5" fmla="*/ 0 h 9"/>
                  <a:gd name="T6" fmla="*/ 1 w 6"/>
                  <a:gd name="T7" fmla="*/ 1 h 9"/>
                  <a:gd name="T8" fmla="*/ 5 w 6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6" y="8"/>
                      <a:pt x="6" y="8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4"/>
                      <a:pt x="2" y="7"/>
                      <a:pt x="5" y="9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2" name="Freeform 1045"/>
              <p:cNvSpPr>
                <a:spLocks noChangeArrowheads="1"/>
              </p:cNvSpPr>
              <p:nvPr/>
            </p:nvSpPr>
            <p:spPr bwMode="auto">
              <a:xfrm>
                <a:off x="5398191" y="3631308"/>
                <a:ext cx="29047" cy="19436"/>
              </a:xfrm>
              <a:custGeom>
                <a:avLst/>
                <a:gdLst>
                  <a:gd name="T0" fmla="*/ 6 w 6"/>
                  <a:gd name="T1" fmla="*/ 0 h 4"/>
                  <a:gd name="T2" fmla="*/ 1 w 6"/>
                  <a:gd name="T3" fmla="*/ 2 h 4"/>
                  <a:gd name="T4" fmla="*/ 0 w 6"/>
                  <a:gd name="T5" fmla="*/ 4 h 4"/>
                  <a:gd name="T6" fmla="*/ 6 w 6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6" y="0"/>
                    </a:move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0" y="3"/>
                      <a:pt x="0" y="4"/>
                    </a:cubicBezTo>
                    <a:cubicBezTo>
                      <a:pt x="6" y="0"/>
                      <a:pt x="6" y="0"/>
                      <a:pt x="6" y="0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3" name="Freeform 1046"/>
              <p:cNvSpPr>
                <a:spLocks noChangeArrowheads="1"/>
              </p:cNvSpPr>
              <p:nvPr/>
            </p:nvSpPr>
            <p:spPr bwMode="auto">
              <a:xfrm>
                <a:off x="5398191" y="3613639"/>
                <a:ext cx="81694" cy="91877"/>
              </a:xfrm>
              <a:custGeom>
                <a:avLst/>
                <a:gdLst>
                  <a:gd name="T0" fmla="*/ 1 w 17"/>
                  <a:gd name="T1" fmla="*/ 6 h 19"/>
                  <a:gd name="T2" fmla="*/ 6 w 17"/>
                  <a:gd name="T3" fmla="*/ 4 h 19"/>
                  <a:gd name="T4" fmla="*/ 0 w 17"/>
                  <a:gd name="T5" fmla="*/ 8 h 19"/>
                  <a:gd name="T6" fmla="*/ 0 w 17"/>
                  <a:gd name="T7" fmla="*/ 13 h 19"/>
                  <a:gd name="T8" fmla="*/ 2 w 17"/>
                  <a:gd name="T9" fmla="*/ 9 h 19"/>
                  <a:gd name="T10" fmla="*/ 8 w 17"/>
                  <a:gd name="T11" fmla="*/ 6 h 19"/>
                  <a:gd name="T12" fmla="*/ 2 w 17"/>
                  <a:gd name="T13" fmla="*/ 11 h 19"/>
                  <a:gd name="T14" fmla="*/ 1 w 17"/>
                  <a:gd name="T15" fmla="*/ 15 h 19"/>
                  <a:gd name="T16" fmla="*/ 1 w 17"/>
                  <a:gd name="T17" fmla="*/ 17 h 19"/>
                  <a:gd name="T18" fmla="*/ 2 w 17"/>
                  <a:gd name="T19" fmla="*/ 17 h 19"/>
                  <a:gd name="T20" fmla="*/ 4 w 17"/>
                  <a:gd name="T21" fmla="*/ 11 h 19"/>
                  <a:gd name="T22" fmla="*/ 9 w 17"/>
                  <a:gd name="T23" fmla="*/ 8 h 19"/>
                  <a:gd name="T24" fmla="*/ 8 w 17"/>
                  <a:gd name="T25" fmla="*/ 10 h 19"/>
                  <a:gd name="T26" fmla="*/ 6 w 17"/>
                  <a:gd name="T27" fmla="*/ 13 h 19"/>
                  <a:gd name="T28" fmla="*/ 4 w 17"/>
                  <a:gd name="T29" fmla="*/ 18 h 19"/>
                  <a:gd name="T30" fmla="*/ 4 w 17"/>
                  <a:gd name="T31" fmla="*/ 19 h 19"/>
                  <a:gd name="T32" fmla="*/ 7 w 17"/>
                  <a:gd name="T33" fmla="*/ 13 h 19"/>
                  <a:gd name="T34" fmla="*/ 10 w 17"/>
                  <a:gd name="T35" fmla="*/ 11 h 19"/>
                  <a:gd name="T36" fmla="*/ 17 w 17"/>
                  <a:gd name="T37" fmla="*/ 8 h 19"/>
                  <a:gd name="T38" fmla="*/ 15 w 17"/>
                  <a:gd name="T39" fmla="*/ 0 h 19"/>
                  <a:gd name="T40" fmla="*/ 7 w 17"/>
                  <a:gd name="T41" fmla="*/ 1 h 19"/>
                  <a:gd name="T42" fmla="*/ 3 w 17"/>
                  <a:gd name="T43" fmla="*/ 4 h 19"/>
                  <a:gd name="T44" fmla="*/ 1 w 17"/>
                  <a:gd name="T45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" h="19">
                    <a:moveTo>
                      <a:pt x="1" y="6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2" y="17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18"/>
                      <a:pt x="4" y="18"/>
                      <a:pt x="4" y="19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5" y="6"/>
                      <a:pt x="14" y="3"/>
                      <a:pt x="15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5"/>
                      <a:pt x="1" y="6"/>
                      <a:pt x="1" y="6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4" name="Freeform 1047"/>
              <p:cNvSpPr>
                <a:spLocks noChangeArrowheads="1"/>
              </p:cNvSpPr>
              <p:nvPr/>
            </p:nvSpPr>
            <p:spPr bwMode="auto">
              <a:xfrm>
                <a:off x="5398191" y="3641909"/>
                <a:ext cx="38124" cy="44172"/>
              </a:xfrm>
              <a:custGeom>
                <a:avLst/>
                <a:gdLst>
                  <a:gd name="T0" fmla="*/ 6 w 24"/>
                  <a:gd name="T1" fmla="*/ 9 h 28"/>
                  <a:gd name="T2" fmla="*/ 0 w 24"/>
                  <a:gd name="T3" fmla="*/ 22 h 28"/>
                  <a:gd name="T4" fmla="*/ 3 w 24"/>
                  <a:gd name="T5" fmla="*/ 28 h 28"/>
                  <a:gd name="T6" fmla="*/ 6 w 24"/>
                  <a:gd name="T7" fmla="*/ 16 h 28"/>
                  <a:gd name="T8" fmla="*/ 24 w 24"/>
                  <a:gd name="T9" fmla="*/ 0 h 28"/>
                  <a:gd name="T10" fmla="*/ 6 w 24"/>
                  <a:gd name="T11" fmla="*/ 9 h 28"/>
                  <a:gd name="T12" fmla="*/ 6 w 24"/>
                  <a:gd name="T13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8">
                    <a:moveTo>
                      <a:pt x="6" y="9"/>
                    </a:moveTo>
                    <a:lnTo>
                      <a:pt x="0" y="22"/>
                    </a:lnTo>
                    <a:lnTo>
                      <a:pt x="3" y="28"/>
                    </a:lnTo>
                    <a:lnTo>
                      <a:pt x="6" y="16"/>
                    </a:lnTo>
                    <a:lnTo>
                      <a:pt x="24" y="0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5" name="Freeform 1048"/>
              <p:cNvSpPr>
                <a:spLocks noChangeArrowheads="1"/>
              </p:cNvSpPr>
              <p:nvPr/>
            </p:nvSpPr>
            <p:spPr bwMode="auto">
              <a:xfrm>
                <a:off x="5407268" y="3650744"/>
                <a:ext cx="34492" cy="44171"/>
              </a:xfrm>
              <a:custGeom>
                <a:avLst/>
                <a:gdLst>
                  <a:gd name="T0" fmla="*/ 6 w 7"/>
                  <a:gd name="T1" fmla="*/ 2 h 9"/>
                  <a:gd name="T2" fmla="*/ 7 w 7"/>
                  <a:gd name="T3" fmla="*/ 0 h 9"/>
                  <a:gd name="T4" fmla="*/ 2 w 7"/>
                  <a:gd name="T5" fmla="*/ 3 h 9"/>
                  <a:gd name="T6" fmla="*/ 0 w 7"/>
                  <a:gd name="T7" fmla="*/ 9 h 9"/>
                  <a:gd name="T8" fmla="*/ 2 w 7"/>
                  <a:gd name="T9" fmla="*/ 5 h 9"/>
                  <a:gd name="T10" fmla="*/ 6 w 7"/>
                  <a:gd name="T11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9">
                    <a:moveTo>
                      <a:pt x="6" y="2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9"/>
                      <a:pt x="2" y="8"/>
                      <a:pt x="2" y="5"/>
                    </a:cubicBezTo>
                    <a:cubicBezTo>
                      <a:pt x="6" y="2"/>
                      <a:pt x="6" y="2"/>
                      <a:pt x="6" y="2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6" name="Freeform 1049"/>
              <p:cNvSpPr>
                <a:spLocks noChangeArrowheads="1"/>
              </p:cNvSpPr>
              <p:nvPr/>
            </p:nvSpPr>
            <p:spPr bwMode="auto">
              <a:xfrm>
                <a:off x="5416345" y="3613639"/>
                <a:ext cx="85325" cy="91877"/>
              </a:xfrm>
              <a:custGeom>
                <a:avLst/>
                <a:gdLst>
                  <a:gd name="T0" fmla="*/ 6 w 17"/>
                  <a:gd name="T1" fmla="*/ 11 h 19"/>
                  <a:gd name="T2" fmla="*/ 3 w 17"/>
                  <a:gd name="T3" fmla="*/ 13 h 19"/>
                  <a:gd name="T4" fmla="*/ 0 w 17"/>
                  <a:gd name="T5" fmla="*/ 19 h 19"/>
                  <a:gd name="T6" fmla="*/ 4 w 17"/>
                  <a:gd name="T7" fmla="*/ 14 h 19"/>
                  <a:gd name="T8" fmla="*/ 7 w 17"/>
                  <a:gd name="T9" fmla="*/ 12 h 19"/>
                  <a:gd name="T10" fmla="*/ 17 w 17"/>
                  <a:gd name="T11" fmla="*/ 8 h 19"/>
                  <a:gd name="T12" fmla="*/ 13 w 17"/>
                  <a:gd name="T13" fmla="*/ 0 h 19"/>
                  <a:gd name="T14" fmla="*/ 11 w 17"/>
                  <a:gd name="T15" fmla="*/ 0 h 19"/>
                  <a:gd name="T16" fmla="*/ 13 w 17"/>
                  <a:gd name="T17" fmla="*/ 8 h 19"/>
                  <a:gd name="T18" fmla="*/ 6 w 17"/>
                  <a:gd name="T19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19">
                    <a:moveTo>
                      <a:pt x="6" y="11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2" y="18"/>
                      <a:pt x="4" y="14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11" y="11"/>
                      <a:pt x="14" y="10"/>
                      <a:pt x="17" y="8"/>
                    </a:cubicBezTo>
                    <a:cubicBezTo>
                      <a:pt x="14" y="6"/>
                      <a:pt x="12" y="3"/>
                      <a:pt x="1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3"/>
                      <a:pt x="11" y="6"/>
                      <a:pt x="13" y="8"/>
                    </a:cubicBezTo>
                    <a:cubicBezTo>
                      <a:pt x="6" y="11"/>
                      <a:pt x="6" y="11"/>
                      <a:pt x="6" y="11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7" name="Freeform 1050"/>
              <p:cNvSpPr>
                <a:spLocks noChangeArrowheads="1"/>
              </p:cNvSpPr>
              <p:nvPr/>
            </p:nvSpPr>
            <p:spPr bwMode="auto">
              <a:xfrm>
                <a:off x="5519824" y="4108364"/>
                <a:ext cx="206957" cy="98945"/>
              </a:xfrm>
              <a:custGeom>
                <a:avLst/>
                <a:gdLst>
                  <a:gd name="T0" fmla="*/ 7 w 42"/>
                  <a:gd name="T1" fmla="*/ 12 h 20"/>
                  <a:gd name="T2" fmla="*/ 6 w 42"/>
                  <a:gd name="T3" fmla="*/ 17 h 20"/>
                  <a:gd name="T4" fmla="*/ 32 w 42"/>
                  <a:gd name="T5" fmla="*/ 13 h 20"/>
                  <a:gd name="T6" fmla="*/ 33 w 42"/>
                  <a:gd name="T7" fmla="*/ 16 h 20"/>
                  <a:gd name="T8" fmla="*/ 42 w 42"/>
                  <a:gd name="T9" fmla="*/ 14 h 20"/>
                  <a:gd name="T10" fmla="*/ 40 w 42"/>
                  <a:gd name="T11" fmla="*/ 2 h 20"/>
                  <a:gd name="T12" fmla="*/ 27 w 42"/>
                  <a:gd name="T13" fmla="*/ 0 h 20"/>
                  <a:gd name="T14" fmla="*/ 23 w 42"/>
                  <a:gd name="T15" fmla="*/ 1 h 20"/>
                  <a:gd name="T16" fmla="*/ 7 w 42"/>
                  <a:gd name="T17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20">
                    <a:moveTo>
                      <a:pt x="7" y="12"/>
                    </a:moveTo>
                    <a:cubicBezTo>
                      <a:pt x="0" y="13"/>
                      <a:pt x="0" y="14"/>
                      <a:pt x="6" y="17"/>
                    </a:cubicBezTo>
                    <a:cubicBezTo>
                      <a:pt x="16" y="20"/>
                      <a:pt x="24" y="18"/>
                      <a:pt x="32" y="13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36" y="6"/>
                      <a:pt x="31" y="5"/>
                      <a:pt x="27" y="0"/>
                    </a:cubicBezTo>
                    <a:cubicBezTo>
                      <a:pt x="26" y="1"/>
                      <a:pt x="24" y="1"/>
                      <a:pt x="23" y="1"/>
                    </a:cubicBezTo>
                    <a:cubicBezTo>
                      <a:pt x="20" y="5"/>
                      <a:pt x="14" y="9"/>
                      <a:pt x="7" y="12"/>
                    </a:cubicBezTo>
                    <a:close/>
                  </a:path>
                </a:pathLst>
              </a:custGeom>
              <a:solidFill>
                <a:srgbClr val="0909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8" name="Freeform 1051"/>
              <p:cNvSpPr>
                <a:spLocks noChangeArrowheads="1"/>
              </p:cNvSpPr>
              <p:nvPr/>
            </p:nvSpPr>
            <p:spPr bwMode="auto">
              <a:xfrm>
                <a:off x="5970047" y="4113665"/>
                <a:ext cx="201510" cy="84810"/>
              </a:xfrm>
              <a:custGeom>
                <a:avLst/>
                <a:gdLst>
                  <a:gd name="T0" fmla="*/ 41 w 41"/>
                  <a:gd name="T1" fmla="*/ 10 h 17"/>
                  <a:gd name="T2" fmla="*/ 35 w 41"/>
                  <a:gd name="T3" fmla="*/ 0 h 17"/>
                  <a:gd name="T4" fmla="*/ 17 w 41"/>
                  <a:gd name="T5" fmla="*/ 5 h 17"/>
                  <a:gd name="T6" fmla="*/ 15 w 41"/>
                  <a:gd name="T7" fmla="*/ 9 h 17"/>
                  <a:gd name="T8" fmla="*/ 1 w 41"/>
                  <a:gd name="T9" fmla="*/ 13 h 17"/>
                  <a:gd name="T10" fmla="*/ 15 w 41"/>
                  <a:gd name="T11" fmla="*/ 17 h 17"/>
                  <a:gd name="T12" fmla="*/ 28 w 41"/>
                  <a:gd name="T13" fmla="*/ 12 h 17"/>
                  <a:gd name="T14" fmla="*/ 29 w 41"/>
                  <a:gd name="T15" fmla="*/ 14 h 17"/>
                  <a:gd name="T16" fmla="*/ 41 w 41"/>
                  <a:gd name="T1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17">
                    <a:moveTo>
                      <a:pt x="41" y="10"/>
                    </a:moveTo>
                    <a:cubicBezTo>
                      <a:pt x="39" y="5"/>
                      <a:pt x="37" y="1"/>
                      <a:pt x="35" y="0"/>
                    </a:cubicBezTo>
                    <a:cubicBezTo>
                      <a:pt x="31" y="3"/>
                      <a:pt x="25" y="5"/>
                      <a:pt x="17" y="5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4" y="8"/>
                      <a:pt x="0" y="10"/>
                      <a:pt x="1" y="13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34" y="14"/>
                      <a:pt x="38" y="13"/>
                      <a:pt x="41" y="10"/>
                    </a:cubicBezTo>
                    <a:close/>
                  </a:path>
                </a:pathLst>
              </a:custGeom>
              <a:solidFill>
                <a:srgbClr val="0909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9" name="Freeform 1052"/>
              <p:cNvSpPr>
                <a:spLocks noChangeArrowheads="1"/>
              </p:cNvSpPr>
              <p:nvPr/>
            </p:nvSpPr>
            <p:spPr bwMode="auto">
              <a:xfrm>
                <a:off x="5652349" y="4085395"/>
                <a:ext cx="63540" cy="53006"/>
              </a:xfrm>
              <a:custGeom>
                <a:avLst/>
                <a:gdLst>
                  <a:gd name="T0" fmla="*/ 13 w 13"/>
                  <a:gd name="T1" fmla="*/ 7 h 11"/>
                  <a:gd name="T2" fmla="*/ 9 w 13"/>
                  <a:gd name="T3" fmla="*/ 0 h 11"/>
                  <a:gd name="T4" fmla="*/ 0 w 13"/>
                  <a:gd name="T5" fmla="*/ 5 h 11"/>
                  <a:gd name="T6" fmla="*/ 13 w 13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3" y="7"/>
                    </a:moveTo>
                    <a:cubicBezTo>
                      <a:pt x="11" y="6"/>
                      <a:pt x="10" y="4"/>
                      <a:pt x="9" y="0"/>
                    </a:cubicBezTo>
                    <a:cubicBezTo>
                      <a:pt x="6" y="3"/>
                      <a:pt x="3" y="4"/>
                      <a:pt x="0" y="5"/>
                    </a:cubicBezTo>
                    <a:cubicBezTo>
                      <a:pt x="4" y="10"/>
                      <a:pt x="9" y="11"/>
                      <a:pt x="13" y="7"/>
                    </a:cubicBez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17" name="组合 19"/>
            <p:cNvGrpSpPr/>
            <p:nvPr/>
          </p:nvGrpSpPr>
          <p:grpSpPr bwMode="auto">
            <a:xfrm>
              <a:off x="775792" y="2060848"/>
              <a:ext cx="800101" cy="850900"/>
              <a:chOff x="790576" y="1341438"/>
              <a:chExt cx="800101" cy="850900"/>
            </a:xfrm>
          </p:grpSpPr>
          <p:sp>
            <p:nvSpPr>
              <p:cNvPr id="266" name="Freeform 1053"/>
              <p:cNvSpPr>
                <a:spLocks noEditPoints="1" noChangeArrowheads="1"/>
              </p:cNvSpPr>
              <p:nvPr/>
            </p:nvSpPr>
            <p:spPr bwMode="auto">
              <a:xfrm>
                <a:off x="834241" y="1350273"/>
                <a:ext cx="88956" cy="104245"/>
              </a:xfrm>
              <a:custGeom>
                <a:avLst/>
                <a:gdLst>
                  <a:gd name="T0" fmla="*/ 8 w 18"/>
                  <a:gd name="T1" fmla="*/ 0 h 21"/>
                  <a:gd name="T2" fmla="*/ 5 w 18"/>
                  <a:gd name="T3" fmla="*/ 4 h 21"/>
                  <a:gd name="T4" fmla="*/ 1 w 18"/>
                  <a:gd name="T5" fmla="*/ 12 h 21"/>
                  <a:gd name="T6" fmla="*/ 1 w 18"/>
                  <a:gd name="T7" fmla="*/ 18 h 21"/>
                  <a:gd name="T8" fmla="*/ 5 w 18"/>
                  <a:gd name="T9" fmla="*/ 18 h 21"/>
                  <a:gd name="T10" fmla="*/ 7 w 18"/>
                  <a:gd name="T11" fmla="*/ 16 h 21"/>
                  <a:gd name="T12" fmla="*/ 8 w 18"/>
                  <a:gd name="T13" fmla="*/ 15 h 21"/>
                  <a:gd name="T14" fmla="*/ 12 w 18"/>
                  <a:gd name="T15" fmla="*/ 18 h 21"/>
                  <a:gd name="T16" fmla="*/ 17 w 18"/>
                  <a:gd name="T17" fmla="*/ 21 h 21"/>
                  <a:gd name="T18" fmla="*/ 18 w 18"/>
                  <a:gd name="T19" fmla="*/ 19 h 21"/>
                  <a:gd name="T20" fmla="*/ 14 w 18"/>
                  <a:gd name="T21" fmla="*/ 15 h 21"/>
                  <a:gd name="T22" fmla="*/ 13 w 18"/>
                  <a:gd name="T23" fmla="*/ 8 h 21"/>
                  <a:gd name="T24" fmla="*/ 18 w 18"/>
                  <a:gd name="T25" fmla="*/ 7 h 21"/>
                  <a:gd name="T26" fmla="*/ 8 w 18"/>
                  <a:gd name="T27" fmla="*/ 0 h 21"/>
                  <a:gd name="T28" fmla="*/ 9 w 18"/>
                  <a:gd name="T29" fmla="*/ 1 h 21"/>
                  <a:gd name="T30" fmla="*/ 10 w 18"/>
                  <a:gd name="T31" fmla="*/ 1 h 21"/>
                  <a:gd name="T32" fmla="*/ 4 w 18"/>
                  <a:gd name="T33" fmla="*/ 11 h 21"/>
                  <a:gd name="T34" fmla="*/ 3 w 18"/>
                  <a:gd name="T35" fmla="*/ 17 h 21"/>
                  <a:gd name="T36" fmla="*/ 2 w 18"/>
                  <a:gd name="T37" fmla="*/ 17 h 21"/>
                  <a:gd name="T38" fmla="*/ 2 w 18"/>
                  <a:gd name="T39" fmla="*/ 12 h 21"/>
                  <a:gd name="T40" fmla="*/ 6 w 18"/>
                  <a:gd name="T41" fmla="*/ 4 h 21"/>
                  <a:gd name="T42" fmla="*/ 9 w 18"/>
                  <a:gd name="T43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8" h="21">
                    <a:moveTo>
                      <a:pt x="8" y="0"/>
                    </a:moveTo>
                    <a:cubicBezTo>
                      <a:pt x="7" y="1"/>
                      <a:pt x="6" y="2"/>
                      <a:pt x="5" y="4"/>
                    </a:cubicBezTo>
                    <a:cubicBezTo>
                      <a:pt x="4" y="7"/>
                      <a:pt x="3" y="10"/>
                      <a:pt x="1" y="12"/>
                    </a:cubicBezTo>
                    <a:cubicBezTo>
                      <a:pt x="0" y="14"/>
                      <a:pt x="0" y="16"/>
                      <a:pt x="1" y="18"/>
                    </a:cubicBezTo>
                    <a:cubicBezTo>
                      <a:pt x="3" y="18"/>
                      <a:pt x="4" y="18"/>
                      <a:pt x="5" y="18"/>
                    </a:cubicBezTo>
                    <a:cubicBezTo>
                      <a:pt x="5" y="17"/>
                      <a:pt x="6" y="17"/>
                      <a:pt x="7" y="16"/>
                    </a:cubicBezTo>
                    <a:cubicBezTo>
                      <a:pt x="7" y="16"/>
                      <a:pt x="8" y="15"/>
                      <a:pt x="8" y="15"/>
                    </a:cubicBezTo>
                    <a:cubicBezTo>
                      <a:pt x="10" y="16"/>
                      <a:pt x="11" y="17"/>
                      <a:pt x="12" y="18"/>
                    </a:cubicBezTo>
                    <a:cubicBezTo>
                      <a:pt x="14" y="18"/>
                      <a:pt x="16" y="19"/>
                      <a:pt x="17" y="21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3"/>
                      <a:pt x="14" y="1"/>
                      <a:pt x="8" y="0"/>
                    </a:cubicBezTo>
                    <a:close/>
                    <a:moveTo>
                      <a:pt x="9" y="1"/>
                    </a:moveTo>
                    <a:cubicBezTo>
                      <a:pt x="9" y="1"/>
                      <a:pt x="9" y="1"/>
                      <a:pt x="10" y="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3" y="14"/>
                      <a:pt x="3" y="16"/>
                      <a:pt x="3" y="17"/>
                    </a:cubicBezTo>
                    <a:cubicBezTo>
                      <a:pt x="3" y="17"/>
                      <a:pt x="2" y="17"/>
                      <a:pt x="2" y="17"/>
                    </a:cubicBezTo>
                    <a:cubicBezTo>
                      <a:pt x="1" y="16"/>
                      <a:pt x="1" y="14"/>
                      <a:pt x="2" y="12"/>
                    </a:cubicBezTo>
                    <a:cubicBezTo>
                      <a:pt x="4" y="10"/>
                      <a:pt x="5" y="7"/>
                      <a:pt x="6" y="4"/>
                    </a:cubicBezTo>
                    <a:cubicBezTo>
                      <a:pt x="7" y="3"/>
                      <a:pt x="8" y="2"/>
                      <a:pt x="9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7" name="Freeform 1054"/>
              <p:cNvSpPr>
                <a:spLocks noChangeArrowheads="1"/>
              </p:cNvSpPr>
              <p:nvPr/>
            </p:nvSpPr>
            <p:spPr bwMode="auto">
              <a:xfrm>
                <a:off x="839688" y="1357340"/>
                <a:ext cx="45385" cy="77742"/>
              </a:xfrm>
              <a:custGeom>
                <a:avLst/>
                <a:gdLst>
                  <a:gd name="T0" fmla="*/ 9 w 9"/>
                  <a:gd name="T1" fmla="*/ 0 h 16"/>
                  <a:gd name="T2" fmla="*/ 8 w 9"/>
                  <a:gd name="T3" fmla="*/ 0 h 16"/>
                  <a:gd name="T4" fmla="*/ 5 w 9"/>
                  <a:gd name="T5" fmla="*/ 3 h 16"/>
                  <a:gd name="T6" fmla="*/ 1 w 9"/>
                  <a:gd name="T7" fmla="*/ 11 h 16"/>
                  <a:gd name="T8" fmla="*/ 1 w 9"/>
                  <a:gd name="T9" fmla="*/ 16 h 16"/>
                  <a:gd name="T10" fmla="*/ 2 w 9"/>
                  <a:gd name="T11" fmla="*/ 16 h 16"/>
                  <a:gd name="T12" fmla="*/ 3 w 9"/>
                  <a:gd name="T13" fmla="*/ 10 h 16"/>
                  <a:gd name="T14" fmla="*/ 9 w 9"/>
                  <a:gd name="T1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16">
                    <a:moveTo>
                      <a:pt x="9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7" y="1"/>
                      <a:pt x="6" y="2"/>
                      <a:pt x="5" y="3"/>
                    </a:cubicBezTo>
                    <a:cubicBezTo>
                      <a:pt x="4" y="6"/>
                      <a:pt x="3" y="9"/>
                      <a:pt x="1" y="11"/>
                    </a:cubicBezTo>
                    <a:cubicBezTo>
                      <a:pt x="0" y="13"/>
                      <a:pt x="0" y="15"/>
                      <a:pt x="1" y="16"/>
                    </a:cubicBezTo>
                    <a:cubicBezTo>
                      <a:pt x="1" y="16"/>
                      <a:pt x="2" y="16"/>
                      <a:pt x="2" y="16"/>
                    </a:cubicBezTo>
                    <a:cubicBezTo>
                      <a:pt x="2" y="15"/>
                      <a:pt x="2" y="13"/>
                      <a:pt x="3" y="10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8" name="Freeform 1055"/>
              <p:cNvSpPr>
                <a:spLocks noChangeArrowheads="1"/>
              </p:cNvSpPr>
              <p:nvPr/>
            </p:nvSpPr>
            <p:spPr bwMode="auto">
              <a:xfrm>
                <a:off x="872365" y="1341438"/>
                <a:ext cx="125263" cy="102479"/>
              </a:xfrm>
              <a:custGeom>
                <a:avLst/>
                <a:gdLst>
                  <a:gd name="T0" fmla="*/ 10 w 25"/>
                  <a:gd name="T1" fmla="*/ 9 h 21"/>
                  <a:gd name="T2" fmla="*/ 5 w 25"/>
                  <a:gd name="T3" fmla="*/ 10 h 21"/>
                  <a:gd name="T4" fmla="*/ 6 w 25"/>
                  <a:gd name="T5" fmla="*/ 17 h 21"/>
                  <a:gd name="T6" fmla="*/ 10 w 25"/>
                  <a:gd name="T7" fmla="*/ 21 h 21"/>
                  <a:gd name="T8" fmla="*/ 11 w 25"/>
                  <a:gd name="T9" fmla="*/ 20 h 21"/>
                  <a:gd name="T10" fmla="*/ 10 w 25"/>
                  <a:gd name="T11" fmla="*/ 18 h 21"/>
                  <a:gd name="T12" fmla="*/ 9 w 25"/>
                  <a:gd name="T13" fmla="*/ 15 h 21"/>
                  <a:gd name="T14" fmla="*/ 12 w 25"/>
                  <a:gd name="T15" fmla="*/ 14 h 21"/>
                  <a:gd name="T16" fmla="*/ 13 w 25"/>
                  <a:gd name="T17" fmla="*/ 14 h 21"/>
                  <a:gd name="T18" fmla="*/ 20 w 25"/>
                  <a:gd name="T19" fmla="*/ 15 h 21"/>
                  <a:gd name="T20" fmla="*/ 24 w 25"/>
                  <a:gd name="T21" fmla="*/ 14 h 21"/>
                  <a:gd name="T22" fmla="*/ 25 w 25"/>
                  <a:gd name="T23" fmla="*/ 12 h 21"/>
                  <a:gd name="T24" fmla="*/ 22 w 25"/>
                  <a:gd name="T25" fmla="*/ 8 h 21"/>
                  <a:gd name="T26" fmla="*/ 13 w 25"/>
                  <a:gd name="T27" fmla="*/ 1 h 21"/>
                  <a:gd name="T28" fmla="*/ 7 w 25"/>
                  <a:gd name="T29" fmla="*/ 1 h 21"/>
                  <a:gd name="T30" fmla="*/ 0 w 25"/>
                  <a:gd name="T31" fmla="*/ 2 h 21"/>
                  <a:gd name="T32" fmla="*/ 10 w 25"/>
                  <a:gd name="T33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21">
                    <a:moveTo>
                      <a:pt x="10" y="9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9" y="17"/>
                      <a:pt x="9" y="16"/>
                      <a:pt x="9" y="15"/>
                    </a:cubicBezTo>
                    <a:cubicBezTo>
                      <a:pt x="10" y="14"/>
                      <a:pt x="10" y="14"/>
                      <a:pt x="12" y="14"/>
                    </a:cubicBezTo>
                    <a:cubicBezTo>
                      <a:pt x="12" y="14"/>
                      <a:pt x="12" y="14"/>
                      <a:pt x="13" y="14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3" y="15"/>
                      <a:pt x="24" y="14"/>
                    </a:cubicBezTo>
                    <a:cubicBezTo>
                      <a:pt x="24" y="13"/>
                      <a:pt x="24" y="13"/>
                      <a:pt x="25" y="12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19" y="6"/>
                      <a:pt x="16" y="3"/>
                      <a:pt x="13" y="1"/>
                    </a:cubicBezTo>
                    <a:cubicBezTo>
                      <a:pt x="11" y="0"/>
                      <a:pt x="9" y="0"/>
                      <a:pt x="7" y="1"/>
                    </a:cubicBezTo>
                    <a:cubicBezTo>
                      <a:pt x="5" y="1"/>
                      <a:pt x="2" y="1"/>
                      <a:pt x="0" y="2"/>
                    </a:cubicBezTo>
                    <a:cubicBezTo>
                      <a:pt x="6" y="3"/>
                      <a:pt x="9" y="5"/>
                      <a:pt x="10" y="9"/>
                    </a:cubicBezTo>
                    <a:close/>
                  </a:path>
                </a:pathLst>
              </a:custGeom>
              <a:solidFill>
                <a:srgbClr val="3C3C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9" name="Freeform 1056"/>
              <p:cNvSpPr>
                <a:spLocks noChangeArrowheads="1"/>
              </p:cNvSpPr>
              <p:nvPr/>
            </p:nvSpPr>
            <p:spPr bwMode="auto">
              <a:xfrm>
                <a:off x="868734" y="1426248"/>
                <a:ext cx="49016" cy="28270"/>
              </a:xfrm>
              <a:custGeom>
                <a:avLst/>
                <a:gdLst>
                  <a:gd name="T0" fmla="*/ 9 w 10"/>
                  <a:gd name="T1" fmla="*/ 6 h 6"/>
                  <a:gd name="T2" fmla="*/ 10 w 10"/>
                  <a:gd name="T3" fmla="*/ 6 h 6"/>
                  <a:gd name="T4" fmla="*/ 5 w 10"/>
                  <a:gd name="T5" fmla="*/ 3 h 6"/>
                  <a:gd name="T6" fmla="*/ 1 w 10"/>
                  <a:gd name="T7" fmla="*/ 0 h 6"/>
                  <a:gd name="T8" fmla="*/ 0 w 10"/>
                  <a:gd name="T9" fmla="*/ 1 h 6"/>
                  <a:gd name="T10" fmla="*/ 4 w 10"/>
                  <a:gd name="T11" fmla="*/ 5 h 6"/>
                  <a:gd name="T12" fmla="*/ 9 w 10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6">
                    <a:moveTo>
                      <a:pt x="9" y="6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9" y="4"/>
                      <a:pt x="7" y="3"/>
                      <a:pt x="5" y="3"/>
                    </a:cubicBezTo>
                    <a:cubicBezTo>
                      <a:pt x="4" y="2"/>
                      <a:pt x="3" y="1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9" y="6"/>
                      <a:pt x="9" y="6"/>
                      <a:pt x="9" y="6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0" name="Freeform 1057"/>
              <p:cNvSpPr>
                <a:spLocks noEditPoints="1" noChangeArrowheads="1"/>
              </p:cNvSpPr>
              <p:nvPr/>
            </p:nvSpPr>
            <p:spPr bwMode="auto">
              <a:xfrm>
                <a:off x="859657" y="1415647"/>
                <a:ext cx="116187" cy="104246"/>
              </a:xfrm>
              <a:custGeom>
                <a:avLst/>
                <a:gdLst>
                  <a:gd name="T0" fmla="*/ 12 w 24"/>
                  <a:gd name="T1" fmla="*/ 8 h 21"/>
                  <a:gd name="T2" fmla="*/ 11 w 24"/>
                  <a:gd name="T3" fmla="*/ 8 h 21"/>
                  <a:gd name="T4" fmla="*/ 6 w 24"/>
                  <a:gd name="T5" fmla="*/ 7 h 21"/>
                  <a:gd name="T6" fmla="*/ 2 w 24"/>
                  <a:gd name="T7" fmla="*/ 3 h 21"/>
                  <a:gd name="T8" fmla="*/ 0 w 24"/>
                  <a:gd name="T9" fmla="*/ 5 h 21"/>
                  <a:gd name="T10" fmla="*/ 5 w 24"/>
                  <a:gd name="T11" fmla="*/ 12 h 21"/>
                  <a:gd name="T12" fmla="*/ 7 w 24"/>
                  <a:gd name="T13" fmla="*/ 13 h 21"/>
                  <a:gd name="T14" fmla="*/ 9 w 24"/>
                  <a:gd name="T15" fmla="*/ 17 h 21"/>
                  <a:gd name="T16" fmla="*/ 12 w 24"/>
                  <a:gd name="T17" fmla="*/ 17 h 21"/>
                  <a:gd name="T18" fmla="*/ 18 w 24"/>
                  <a:gd name="T19" fmla="*/ 20 h 21"/>
                  <a:gd name="T20" fmla="*/ 20 w 24"/>
                  <a:gd name="T21" fmla="*/ 20 h 21"/>
                  <a:gd name="T22" fmla="*/ 23 w 24"/>
                  <a:gd name="T23" fmla="*/ 14 h 21"/>
                  <a:gd name="T24" fmla="*/ 24 w 24"/>
                  <a:gd name="T25" fmla="*/ 2 h 21"/>
                  <a:gd name="T26" fmla="*/ 18 w 24"/>
                  <a:gd name="T27" fmla="*/ 2 h 21"/>
                  <a:gd name="T28" fmla="*/ 18 w 24"/>
                  <a:gd name="T29" fmla="*/ 4 h 21"/>
                  <a:gd name="T30" fmla="*/ 17 w 24"/>
                  <a:gd name="T31" fmla="*/ 6 h 21"/>
                  <a:gd name="T32" fmla="*/ 16 w 24"/>
                  <a:gd name="T33" fmla="*/ 2 h 21"/>
                  <a:gd name="T34" fmla="*/ 12 w 24"/>
                  <a:gd name="T35" fmla="*/ 0 h 21"/>
                  <a:gd name="T36" fmla="*/ 13 w 24"/>
                  <a:gd name="T37" fmla="*/ 3 h 21"/>
                  <a:gd name="T38" fmla="*/ 14 w 24"/>
                  <a:gd name="T39" fmla="*/ 5 h 21"/>
                  <a:gd name="T40" fmla="*/ 13 w 24"/>
                  <a:gd name="T41" fmla="*/ 6 h 21"/>
                  <a:gd name="T42" fmla="*/ 12 w 24"/>
                  <a:gd name="T43" fmla="*/ 8 h 21"/>
                  <a:gd name="T44" fmla="*/ 7 w 24"/>
                  <a:gd name="T45" fmla="*/ 10 h 21"/>
                  <a:gd name="T46" fmla="*/ 9 w 24"/>
                  <a:gd name="T47" fmla="*/ 11 h 21"/>
                  <a:gd name="T48" fmla="*/ 11 w 24"/>
                  <a:gd name="T49" fmla="*/ 15 h 21"/>
                  <a:gd name="T50" fmla="*/ 12 w 24"/>
                  <a:gd name="T51" fmla="*/ 14 h 21"/>
                  <a:gd name="T52" fmla="*/ 21 w 24"/>
                  <a:gd name="T53" fmla="*/ 19 h 21"/>
                  <a:gd name="T54" fmla="*/ 20 w 24"/>
                  <a:gd name="T55" fmla="*/ 20 h 21"/>
                  <a:gd name="T56" fmla="*/ 18 w 24"/>
                  <a:gd name="T57" fmla="*/ 19 h 21"/>
                  <a:gd name="T58" fmla="*/ 13 w 24"/>
                  <a:gd name="T59" fmla="*/ 16 h 21"/>
                  <a:gd name="T60" fmla="*/ 12 w 24"/>
                  <a:gd name="T61" fmla="*/ 16 h 21"/>
                  <a:gd name="T62" fmla="*/ 12 w 24"/>
                  <a:gd name="T63" fmla="*/ 16 h 21"/>
                  <a:gd name="T64" fmla="*/ 10 w 24"/>
                  <a:gd name="T65" fmla="*/ 17 h 21"/>
                  <a:gd name="T66" fmla="*/ 10 w 24"/>
                  <a:gd name="T67" fmla="*/ 17 h 21"/>
                  <a:gd name="T68" fmla="*/ 10 w 24"/>
                  <a:gd name="T69" fmla="*/ 17 h 21"/>
                  <a:gd name="T70" fmla="*/ 8 w 24"/>
                  <a:gd name="T71" fmla="*/ 12 h 21"/>
                  <a:gd name="T72" fmla="*/ 8 w 24"/>
                  <a:gd name="T73" fmla="*/ 12 h 21"/>
                  <a:gd name="T74" fmla="*/ 6 w 24"/>
                  <a:gd name="T75" fmla="*/ 11 h 21"/>
                  <a:gd name="T76" fmla="*/ 1 w 24"/>
                  <a:gd name="T77" fmla="*/ 5 h 21"/>
                  <a:gd name="T78" fmla="*/ 2 w 24"/>
                  <a:gd name="T79" fmla="*/ 4 h 21"/>
                  <a:gd name="T80" fmla="*/ 2 w 24"/>
                  <a:gd name="T81" fmla="*/ 4 h 21"/>
                  <a:gd name="T82" fmla="*/ 7 w 24"/>
                  <a:gd name="T83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4" h="21">
                    <a:moveTo>
                      <a:pt x="12" y="8"/>
                    </a:moveTo>
                    <a:cubicBezTo>
                      <a:pt x="11" y="8"/>
                      <a:pt x="11" y="8"/>
                      <a:pt x="11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4"/>
                      <a:pt x="0" y="4"/>
                      <a:pt x="0" y="5"/>
                    </a:cubicBezTo>
                    <a:cubicBezTo>
                      <a:pt x="1" y="7"/>
                      <a:pt x="3" y="10"/>
                      <a:pt x="5" y="12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8"/>
                      <a:pt x="11" y="18"/>
                      <a:pt x="12" y="17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20" y="21"/>
                      <a:pt x="20" y="20"/>
                    </a:cubicBezTo>
                    <a:cubicBezTo>
                      <a:pt x="22" y="19"/>
                      <a:pt x="23" y="17"/>
                      <a:pt x="23" y="14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8" y="3"/>
                      <a:pt x="18" y="4"/>
                    </a:cubicBezTo>
                    <a:cubicBezTo>
                      <a:pt x="19" y="6"/>
                      <a:pt x="18" y="7"/>
                      <a:pt x="17" y="6"/>
                    </a:cubicBezTo>
                    <a:cubicBezTo>
                      <a:pt x="18" y="4"/>
                      <a:pt x="17" y="3"/>
                      <a:pt x="16" y="2"/>
                    </a:cubicBezTo>
                    <a:cubicBezTo>
                      <a:pt x="15" y="1"/>
                      <a:pt x="14" y="0"/>
                      <a:pt x="12" y="0"/>
                    </a:cubicBezTo>
                    <a:cubicBezTo>
                      <a:pt x="12" y="1"/>
                      <a:pt x="12" y="2"/>
                      <a:pt x="13" y="3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2" y="8"/>
                      <a:pt x="12" y="8"/>
                      <a:pt x="12" y="8"/>
                    </a:cubicBezTo>
                    <a:close/>
                    <a:moveTo>
                      <a:pt x="7" y="10"/>
                    </a:moveTo>
                    <a:cubicBezTo>
                      <a:pt x="9" y="11"/>
                      <a:pt x="9" y="11"/>
                      <a:pt x="9" y="11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0" y="19"/>
                      <a:pt x="20" y="20"/>
                      <a:pt x="20" y="20"/>
                    </a:cubicBezTo>
                    <a:cubicBezTo>
                      <a:pt x="19" y="20"/>
                      <a:pt x="19" y="20"/>
                      <a:pt x="18" y="19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1" y="17"/>
                      <a:pt x="11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4" y="9"/>
                      <a:pt x="2" y="7"/>
                      <a:pt x="1" y="5"/>
                    </a:cubicBezTo>
                    <a:cubicBezTo>
                      <a:pt x="1" y="5"/>
                      <a:pt x="1" y="5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7" y="10"/>
                      <a:pt x="7" y="10"/>
                      <a:pt x="7" y="1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1" name="Freeform 1058"/>
              <p:cNvSpPr>
                <a:spLocks noChangeArrowheads="1"/>
              </p:cNvSpPr>
              <p:nvPr/>
            </p:nvSpPr>
            <p:spPr bwMode="auto">
              <a:xfrm>
                <a:off x="863288" y="1435083"/>
                <a:ext cx="98032" cy="79509"/>
              </a:xfrm>
              <a:custGeom>
                <a:avLst/>
                <a:gdLst>
                  <a:gd name="T0" fmla="*/ 8 w 20"/>
                  <a:gd name="T1" fmla="*/ 7 h 16"/>
                  <a:gd name="T2" fmla="*/ 6 w 20"/>
                  <a:gd name="T3" fmla="*/ 6 h 16"/>
                  <a:gd name="T4" fmla="*/ 1 w 20"/>
                  <a:gd name="T5" fmla="*/ 0 h 16"/>
                  <a:gd name="T6" fmla="*/ 1 w 20"/>
                  <a:gd name="T7" fmla="*/ 0 h 16"/>
                  <a:gd name="T8" fmla="*/ 0 w 20"/>
                  <a:gd name="T9" fmla="*/ 1 h 16"/>
                  <a:gd name="T10" fmla="*/ 5 w 20"/>
                  <a:gd name="T11" fmla="*/ 7 h 16"/>
                  <a:gd name="T12" fmla="*/ 7 w 20"/>
                  <a:gd name="T13" fmla="*/ 8 h 16"/>
                  <a:gd name="T14" fmla="*/ 7 w 20"/>
                  <a:gd name="T15" fmla="*/ 8 h 16"/>
                  <a:gd name="T16" fmla="*/ 9 w 20"/>
                  <a:gd name="T17" fmla="*/ 13 h 16"/>
                  <a:gd name="T18" fmla="*/ 9 w 20"/>
                  <a:gd name="T19" fmla="*/ 13 h 16"/>
                  <a:gd name="T20" fmla="*/ 9 w 20"/>
                  <a:gd name="T21" fmla="*/ 13 h 16"/>
                  <a:gd name="T22" fmla="*/ 11 w 20"/>
                  <a:gd name="T23" fmla="*/ 12 h 16"/>
                  <a:gd name="T24" fmla="*/ 11 w 20"/>
                  <a:gd name="T25" fmla="*/ 12 h 16"/>
                  <a:gd name="T26" fmla="*/ 12 w 20"/>
                  <a:gd name="T27" fmla="*/ 12 h 16"/>
                  <a:gd name="T28" fmla="*/ 17 w 20"/>
                  <a:gd name="T29" fmla="*/ 15 h 16"/>
                  <a:gd name="T30" fmla="*/ 19 w 20"/>
                  <a:gd name="T31" fmla="*/ 16 h 16"/>
                  <a:gd name="T32" fmla="*/ 20 w 20"/>
                  <a:gd name="T33" fmla="*/ 15 h 16"/>
                  <a:gd name="T34" fmla="*/ 11 w 20"/>
                  <a:gd name="T35" fmla="*/ 10 h 16"/>
                  <a:gd name="T36" fmla="*/ 10 w 20"/>
                  <a:gd name="T37" fmla="*/ 11 h 16"/>
                  <a:gd name="T38" fmla="*/ 8 w 20"/>
                  <a:gd name="T39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" h="16">
                    <a:moveTo>
                      <a:pt x="8" y="7"/>
                    </a:moveTo>
                    <a:cubicBezTo>
                      <a:pt x="6" y="6"/>
                      <a:pt x="6" y="6"/>
                      <a:pt x="6" y="6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3"/>
                      <a:pt x="3" y="5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3"/>
                      <a:pt x="10" y="13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2" y="12"/>
                      <a:pt x="12" y="12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8" y="16"/>
                      <a:pt x="18" y="16"/>
                      <a:pt x="19" y="16"/>
                    </a:cubicBezTo>
                    <a:cubicBezTo>
                      <a:pt x="19" y="16"/>
                      <a:pt x="19" y="15"/>
                      <a:pt x="20" y="15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8" y="7"/>
                      <a:pt x="8" y="7"/>
                      <a:pt x="8" y="7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2" name="Freeform 1059"/>
              <p:cNvSpPr>
                <a:spLocks noChangeArrowheads="1"/>
              </p:cNvSpPr>
              <p:nvPr/>
            </p:nvSpPr>
            <p:spPr bwMode="auto">
              <a:xfrm>
                <a:off x="917750" y="1412113"/>
                <a:ext cx="74433" cy="102479"/>
              </a:xfrm>
              <a:custGeom>
                <a:avLst/>
                <a:gdLst>
                  <a:gd name="T0" fmla="*/ 4 w 15"/>
                  <a:gd name="T1" fmla="*/ 3 h 21"/>
                  <a:gd name="T2" fmla="*/ 5 w 15"/>
                  <a:gd name="T3" fmla="*/ 7 h 21"/>
                  <a:gd name="T4" fmla="*/ 6 w 15"/>
                  <a:gd name="T5" fmla="*/ 5 h 21"/>
                  <a:gd name="T6" fmla="*/ 6 w 15"/>
                  <a:gd name="T7" fmla="*/ 3 h 21"/>
                  <a:gd name="T8" fmla="*/ 12 w 15"/>
                  <a:gd name="T9" fmla="*/ 3 h 21"/>
                  <a:gd name="T10" fmla="*/ 11 w 15"/>
                  <a:gd name="T11" fmla="*/ 15 h 21"/>
                  <a:gd name="T12" fmla="*/ 8 w 15"/>
                  <a:gd name="T13" fmla="*/ 21 h 21"/>
                  <a:gd name="T14" fmla="*/ 12 w 15"/>
                  <a:gd name="T15" fmla="*/ 19 h 21"/>
                  <a:gd name="T16" fmla="*/ 14 w 15"/>
                  <a:gd name="T17" fmla="*/ 14 h 21"/>
                  <a:gd name="T18" fmla="*/ 14 w 15"/>
                  <a:gd name="T19" fmla="*/ 3 h 21"/>
                  <a:gd name="T20" fmla="*/ 15 w 15"/>
                  <a:gd name="T21" fmla="*/ 0 h 21"/>
                  <a:gd name="T22" fmla="*/ 11 w 15"/>
                  <a:gd name="T23" fmla="*/ 1 h 21"/>
                  <a:gd name="T24" fmla="*/ 4 w 15"/>
                  <a:gd name="T25" fmla="*/ 0 h 21"/>
                  <a:gd name="T26" fmla="*/ 3 w 15"/>
                  <a:gd name="T27" fmla="*/ 0 h 21"/>
                  <a:gd name="T28" fmla="*/ 0 w 15"/>
                  <a:gd name="T29" fmla="*/ 1 h 21"/>
                  <a:gd name="T30" fmla="*/ 4 w 15"/>
                  <a:gd name="T31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" h="21">
                    <a:moveTo>
                      <a:pt x="4" y="3"/>
                    </a:moveTo>
                    <a:cubicBezTo>
                      <a:pt x="5" y="4"/>
                      <a:pt x="6" y="5"/>
                      <a:pt x="5" y="7"/>
                    </a:cubicBezTo>
                    <a:cubicBezTo>
                      <a:pt x="6" y="8"/>
                      <a:pt x="7" y="7"/>
                      <a:pt x="6" y="5"/>
                    </a:cubicBezTo>
                    <a:cubicBezTo>
                      <a:pt x="6" y="4"/>
                      <a:pt x="6" y="3"/>
                      <a:pt x="6" y="3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8"/>
                      <a:pt x="10" y="20"/>
                      <a:pt x="8" y="21"/>
                    </a:cubicBezTo>
                    <a:cubicBezTo>
                      <a:pt x="9" y="21"/>
                      <a:pt x="11" y="21"/>
                      <a:pt x="12" y="19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1"/>
                      <a:pt x="13" y="7"/>
                      <a:pt x="14" y="3"/>
                    </a:cubicBezTo>
                    <a:cubicBezTo>
                      <a:pt x="14" y="2"/>
                      <a:pt x="14" y="1"/>
                      <a:pt x="15" y="0"/>
                    </a:cubicBezTo>
                    <a:cubicBezTo>
                      <a:pt x="14" y="1"/>
                      <a:pt x="12" y="1"/>
                      <a:pt x="11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1" y="0"/>
                      <a:pt x="0" y="1"/>
                    </a:cubicBezTo>
                    <a:cubicBezTo>
                      <a:pt x="2" y="1"/>
                      <a:pt x="3" y="2"/>
                      <a:pt x="4" y="3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3" name="Freeform 1060"/>
              <p:cNvSpPr>
                <a:spLocks noChangeArrowheads="1"/>
              </p:cNvSpPr>
              <p:nvPr/>
            </p:nvSpPr>
            <p:spPr bwMode="auto">
              <a:xfrm>
                <a:off x="992183" y="1396212"/>
                <a:ext cx="515578" cy="708516"/>
              </a:xfrm>
              <a:custGeom>
                <a:avLst/>
                <a:gdLst>
                  <a:gd name="T0" fmla="*/ 1 w 105"/>
                  <a:gd name="T1" fmla="*/ 1 h 144"/>
                  <a:gd name="T2" fmla="*/ 0 w 105"/>
                  <a:gd name="T3" fmla="*/ 3 h 144"/>
                  <a:gd name="T4" fmla="*/ 2 w 105"/>
                  <a:gd name="T5" fmla="*/ 4 h 144"/>
                  <a:gd name="T6" fmla="*/ 0 w 105"/>
                  <a:gd name="T7" fmla="*/ 15 h 144"/>
                  <a:gd name="T8" fmla="*/ 1 w 105"/>
                  <a:gd name="T9" fmla="*/ 19 h 144"/>
                  <a:gd name="T10" fmla="*/ 3 w 105"/>
                  <a:gd name="T11" fmla="*/ 14 h 144"/>
                  <a:gd name="T12" fmla="*/ 4 w 105"/>
                  <a:gd name="T13" fmla="*/ 11 h 144"/>
                  <a:gd name="T14" fmla="*/ 4 w 105"/>
                  <a:gd name="T15" fmla="*/ 5 h 144"/>
                  <a:gd name="T16" fmla="*/ 19 w 105"/>
                  <a:gd name="T17" fmla="*/ 5 h 144"/>
                  <a:gd name="T18" fmla="*/ 45 w 105"/>
                  <a:gd name="T19" fmla="*/ 23 h 144"/>
                  <a:gd name="T20" fmla="*/ 65 w 105"/>
                  <a:gd name="T21" fmla="*/ 61 h 144"/>
                  <a:gd name="T22" fmla="*/ 41 w 105"/>
                  <a:gd name="T23" fmla="*/ 91 h 144"/>
                  <a:gd name="T24" fmla="*/ 42 w 105"/>
                  <a:gd name="T25" fmla="*/ 93 h 144"/>
                  <a:gd name="T26" fmla="*/ 43 w 105"/>
                  <a:gd name="T27" fmla="*/ 92 h 144"/>
                  <a:gd name="T28" fmla="*/ 65 w 105"/>
                  <a:gd name="T29" fmla="*/ 80 h 144"/>
                  <a:gd name="T30" fmla="*/ 61 w 105"/>
                  <a:gd name="T31" fmla="*/ 113 h 144"/>
                  <a:gd name="T32" fmla="*/ 66 w 105"/>
                  <a:gd name="T33" fmla="*/ 122 h 144"/>
                  <a:gd name="T34" fmla="*/ 67 w 105"/>
                  <a:gd name="T35" fmla="*/ 118 h 144"/>
                  <a:gd name="T36" fmla="*/ 75 w 105"/>
                  <a:gd name="T37" fmla="*/ 119 h 144"/>
                  <a:gd name="T38" fmla="*/ 97 w 105"/>
                  <a:gd name="T39" fmla="*/ 130 h 144"/>
                  <a:gd name="T40" fmla="*/ 94 w 105"/>
                  <a:gd name="T41" fmla="*/ 143 h 144"/>
                  <a:gd name="T42" fmla="*/ 97 w 105"/>
                  <a:gd name="T43" fmla="*/ 144 h 144"/>
                  <a:gd name="T44" fmla="*/ 99 w 105"/>
                  <a:gd name="T45" fmla="*/ 142 h 144"/>
                  <a:gd name="T46" fmla="*/ 102 w 105"/>
                  <a:gd name="T47" fmla="*/ 138 h 144"/>
                  <a:gd name="T48" fmla="*/ 105 w 105"/>
                  <a:gd name="T49" fmla="*/ 129 h 144"/>
                  <a:gd name="T50" fmla="*/ 105 w 105"/>
                  <a:gd name="T51" fmla="*/ 128 h 144"/>
                  <a:gd name="T52" fmla="*/ 103 w 105"/>
                  <a:gd name="T53" fmla="*/ 124 h 144"/>
                  <a:gd name="T54" fmla="*/ 98 w 105"/>
                  <a:gd name="T55" fmla="*/ 126 h 144"/>
                  <a:gd name="T56" fmla="*/ 72 w 105"/>
                  <a:gd name="T57" fmla="*/ 113 h 144"/>
                  <a:gd name="T58" fmla="*/ 67 w 105"/>
                  <a:gd name="T59" fmla="*/ 113 h 144"/>
                  <a:gd name="T60" fmla="*/ 67 w 105"/>
                  <a:gd name="T61" fmla="*/ 104 h 144"/>
                  <a:gd name="T62" fmla="*/ 70 w 105"/>
                  <a:gd name="T63" fmla="*/ 77 h 144"/>
                  <a:gd name="T64" fmla="*/ 79 w 105"/>
                  <a:gd name="T65" fmla="*/ 68 h 144"/>
                  <a:gd name="T66" fmla="*/ 82 w 105"/>
                  <a:gd name="T67" fmla="*/ 67 h 144"/>
                  <a:gd name="T68" fmla="*/ 61 w 105"/>
                  <a:gd name="T69" fmla="*/ 35 h 144"/>
                  <a:gd name="T70" fmla="*/ 46 w 105"/>
                  <a:gd name="T71" fmla="*/ 18 h 144"/>
                  <a:gd name="T72" fmla="*/ 37 w 105"/>
                  <a:gd name="T73" fmla="*/ 8 h 144"/>
                  <a:gd name="T74" fmla="*/ 59 w 105"/>
                  <a:gd name="T75" fmla="*/ 10 h 144"/>
                  <a:gd name="T76" fmla="*/ 69 w 105"/>
                  <a:gd name="T77" fmla="*/ 15 h 144"/>
                  <a:gd name="T78" fmla="*/ 68 w 105"/>
                  <a:gd name="T79" fmla="*/ 22 h 144"/>
                  <a:gd name="T80" fmla="*/ 71 w 105"/>
                  <a:gd name="T81" fmla="*/ 23 h 144"/>
                  <a:gd name="T82" fmla="*/ 71 w 105"/>
                  <a:gd name="T83" fmla="*/ 22 h 144"/>
                  <a:gd name="T84" fmla="*/ 76 w 105"/>
                  <a:gd name="T85" fmla="*/ 13 h 144"/>
                  <a:gd name="T86" fmla="*/ 77 w 105"/>
                  <a:gd name="T87" fmla="*/ 12 h 144"/>
                  <a:gd name="T88" fmla="*/ 57 w 105"/>
                  <a:gd name="T89" fmla="*/ 5 h 144"/>
                  <a:gd name="T90" fmla="*/ 33 w 105"/>
                  <a:gd name="T91" fmla="*/ 4 h 144"/>
                  <a:gd name="T92" fmla="*/ 12 w 105"/>
                  <a:gd name="T93" fmla="*/ 2 h 144"/>
                  <a:gd name="T94" fmla="*/ 5 w 105"/>
                  <a:gd name="T95" fmla="*/ 2 h 144"/>
                  <a:gd name="T96" fmla="*/ 6 w 105"/>
                  <a:gd name="T97" fmla="*/ 2 h 144"/>
                  <a:gd name="T98" fmla="*/ 1 w 105"/>
                  <a:gd name="T99" fmla="*/ 1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5" h="144">
                    <a:moveTo>
                      <a:pt x="1" y="1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2" y="15"/>
                      <a:pt x="3" y="14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3" y="9"/>
                      <a:pt x="3" y="7"/>
                      <a:pt x="4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9" y="6"/>
                      <a:pt x="37" y="12"/>
                      <a:pt x="45" y="23"/>
                    </a:cubicBezTo>
                    <a:cubicBezTo>
                      <a:pt x="54" y="35"/>
                      <a:pt x="60" y="48"/>
                      <a:pt x="65" y="61"/>
                    </a:cubicBezTo>
                    <a:cubicBezTo>
                      <a:pt x="67" y="71"/>
                      <a:pt x="59" y="81"/>
                      <a:pt x="41" y="91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2"/>
                      <a:pt x="43" y="92"/>
                      <a:pt x="43" y="92"/>
                    </a:cubicBezTo>
                    <a:cubicBezTo>
                      <a:pt x="51" y="89"/>
                      <a:pt x="58" y="85"/>
                      <a:pt x="65" y="80"/>
                    </a:cubicBezTo>
                    <a:cubicBezTo>
                      <a:pt x="61" y="113"/>
                      <a:pt x="61" y="113"/>
                      <a:pt x="61" y="113"/>
                    </a:cubicBezTo>
                    <a:cubicBezTo>
                      <a:pt x="66" y="122"/>
                      <a:pt x="66" y="122"/>
                      <a:pt x="66" y="122"/>
                    </a:cubicBezTo>
                    <a:cubicBezTo>
                      <a:pt x="67" y="118"/>
                      <a:pt x="67" y="118"/>
                      <a:pt x="67" y="118"/>
                    </a:cubicBezTo>
                    <a:cubicBezTo>
                      <a:pt x="75" y="119"/>
                      <a:pt x="75" y="119"/>
                      <a:pt x="75" y="119"/>
                    </a:cubicBezTo>
                    <a:cubicBezTo>
                      <a:pt x="97" y="130"/>
                      <a:pt x="97" y="130"/>
                      <a:pt x="97" y="130"/>
                    </a:cubicBezTo>
                    <a:cubicBezTo>
                      <a:pt x="94" y="143"/>
                      <a:pt x="94" y="143"/>
                      <a:pt x="94" y="143"/>
                    </a:cubicBezTo>
                    <a:cubicBezTo>
                      <a:pt x="97" y="144"/>
                      <a:pt x="97" y="144"/>
                      <a:pt x="97" y="144"/>
                    </a:cubicBezTo>
                    <a:cubicBezTo>
                      <a:pt x="97" y="143"/>
                      <a:pt x="98" y="143"/>
                      <a:pt x="99" y="142"/>
                    </a:cubicBezTo>
                    <a:cubicBezTo>
                      <a:pt x="100" y="141"/>
                      <a:pt x="101" y="139"/>
                      <a:pt x="102" y="138"/>
                    </a:cubicBezTo>
                    <a:cubicBezTo>
                      <a:pt x="103" y="135"/>
                      <a:pt x="104" y="132"/>
                      <a:pt x="105" y="129"/>
                    </a:cubicBezTo>
                    <a:cubicBezTo>
                      <a:pt x="105" y="129"/>
                      <a:pt x="105" y="128"/>
                      <a:pt x="105" y="128"/>
                    </a:cubicBezTo>
                    <a:cubicBezTo>
                      <a:pt x="103" y="124"/>
                      <a:pt x="103" y="124"/>
                      <a:pt x="103" y="124"/>
                    </a:cubicBezTo>
                    <a:cubicBezTo>
                      <a:pt x="98" y="126"/>
                      <a:pt x="98" y="126"/>
                      <a:pt x="98" y="126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67" y="113"/>
                      <a:pt x="67" y="113"/>
                      <a:pt x="67" y="113"/>
                    </a:cubicBezTo>
                    <a:cubicBezTo>
                      <a:pt x="67" y="104"/>
                      <a:pt x="67" y="104"/>
                      <a:pt x="67" y="104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73" y="74"/>
                      <a:pt x="76" y="71"/>
                      <a:pt x="79" y="68"/>
                    </a:cubicBezTo>
                    <a:cubicBezTo>
                      <a:pt x="82" y="67"/>
                      <a:pt x="82" y="67"/>
                      <a:pt x="82" y="67"/>
                    </a:cubicBezTo>
                    <a:cubicBezTo>
                      <a:pt x="61" y="35"/>
                      <a:pt x="61" y="35"/>
                      <a:pt x="61" y="35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68" y="22"/>
                      <a:pt x="68" y="22"/>
                      <a:pt x="68" y="22"/>
                    </a:cubicBez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3"/>
                      <a:pt x="71" y="22"/>
                      <a:pt x="71" y="22"/>
                    </a:cubicBezTo>
                    <a:cubicBezTo>
                      <a:pt x="72" y="19"/>
                      <a:pt x="73" y="16"/>
                      <a:pt x="76" y="13"/>
                    </a:cubicBezTo>
                    <a:cubicBezTo>
                      <a:pt x="76" y="13"/>
                      <a:pt x="76" y="13"/>
                      <a:pt x="77" y="12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29" y="1"/>
                      <a:pt x="22" y="0"/>
                      <a:pt x="12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4048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4" name="Freeform 1061"/>
              <p:cNvSpPr>
                <a:spLocks noChangeArrowheads="1"/>
              </p:cNvSpPr>
              <p:nvPr/>
            </p:nvSpPr>
            <p:spPr bwMode="auto">
              <a:xfrm>
                <a:off x="986736" y="1412113"/>
                <a:ext cx="14523" cy="58307"/>
              </a:xfrm>
              <a:custGeom>
                <a:avLst/>
                <a:gdLst>
                  <a:gd name="T0" fmla="*/ 0 w 3"/>
                  <a:gd name="T1" fmla="*/ 3 h 12"/>
                  <a:gd name="T2" fmla="*/ 1 w 3"/>
                  <a:gd name="T3" fmla="*/ 9 h 12"/>
                  <a:gd name="T4" fmla="*/ 1 w 3"/>
                  <a:gd name="T5" fmla="*/ 12 h 12"/>
                  <a:gd name="T6" fmla="*/ 3 w 3"/>
                  <a:gd name="T7" fmla="*/ 1 h 12"/>
                  <a:gd name="T8" fmla="*/ 1 w 3"/>
                  <a:gd name="T9" fmla="*/ 0 h 12"/>
                  <a:gd name="T10" fmla="*/ 0 w 3"/>
                  <a:gd name="T11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12">
                    <a:moveTo>
                      <a:pt x="0" y="3"/>
                    </a:moveTo>
                    <a:cubicBezTo>
                      <a:pt x="0" y="5"/>
                      <a:pt x="0" y="7"/>
                      <a:pt x="1" y="9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3"/>
                    </a:cubicBezTo>
                    <a:close/>
                  </a:path>
                </a:pathLst>
              </a:custGeom>
              <a:solidFill>
                <a:srgbClr val="555F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5" name="Freeform 1062"/>
              <p:cNvSpPr>
                <a:spLocks noChangeArrowheads="1"/>
              </p:cNvSpPr>
              <p:nvPr/>
            </p:nvSpPr>
            <p:spPr bwMode="auto">
              <a:xfrm>
                <a:off x="981290" y="1426248"/>
                <a:ext cx="16338" cy="72442"/>
              </a:xfrm>
              <a:custGeom>
                <a:avLst/>
                <a:gdLst>
                  <a:gd name="T0" fmla="*/ 2 w 3"/>
                  <a:gd name="T1" fmla="*/ 6 h 15"/>
                  <a:gd name="T2" fmla="*/ 1 w 3"/>
                  <a:gd name="T3" fmla="*/ 0 h 15"/>
                  <a:gd name="T4" fmla="*/ 1 w 3"/>
                  <a:gd name="T5" fmla="*/ 11 h 15"/>
                  <a:gd name="T6" fmla="*/ 1 w 3"/>
                  <a:gd name="T7" fmla="*/ 12 h 15"/>
                  <a:gd name="T8" fmla="*/ 3 w 3"/>
                  <a:gd name="T9" fmla="*/ 15 h 15"/>
                  <a:gd name="T10" fmla="*/ 3 w 3"/>
                  <a:gd name="T11" fmla="*/ 13 h 15"/>
                  <a:gd name="T12" fmla="*/ 2 w 3"/>
                  <a:gd name="T13" fmla="*/ 9 h 15"/>
                  <a:gd name="T14" fmla="*/ 2 w 3"/>
                  <a:gd name="T15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15">
                    <a:moveTo>
                      <a:pt x="2" y="6"/>
                    </a:moveTo>
                    <a:cubicBezTo>
                      <a:pt x="1" y="4"/>
                      <a:pt x="1" y="2"/>
                      <a:pt x="1" y="0"/>
                    </a:cubicBezTo>
                    <a:cubicBezTo>
                      <a:pt x="0" y="4"/>
                      <a:pt x="0" y="8"/>
                      <a:pt x="1" y="11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4"/>
                      <a:pt x="3" y="14"/>
                      <a:pt x="3" y="13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6"/>
                      <a:pt x="2" y="6"/>
                      <a:pt x="2" y="6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6" name="Freeform 1063"/>
              <p:cNvSpPr>
                <a:spLocks noEditPoints="1" noChangeArrowheads="1"/>
              </p:cNvSpPr>
              <p:nvPr/>
            </p:nvSpPr>
            <p:spPr bwMode="auto">
              <a:xfrm>
                <a:off x="894150" y="1465119"/>
                <a:ext cx="201510" cy="265031"/>
              </a:xfrm>
              <a:custGeom>
                <a:avLst/>
                <a:gdLst>
                  <a:gd name="T0" fmla="*/ 23 w 41"/>
                  <a:gd name="T1" fmla="*/ 0 h 54"/>
                  <a:gd name="T2" fmla="*/ 21 w 41"/>
                  <a:gd name="T3" fmla="*/ 5 h 54"/>
                  <a:gd name="T4" fmla="*/ 21 w 41"/>
                  <a:gd name="T5" fmla="*/ 7 h 54"/>
                  <a:gd name="T6" fmla="*/ 22 w 41"/>
                  <a:gd name="T7" fmla="*/ 14 h 54"/>
                  <a:gd name="T8" fmla="*/ 25 w 41"/>
                  <a:gd name="T9" fmla="*/ 25 h 54"/>
                  <a:gd name="T10" fmla="*/ 24 w 41"/>
                  <a:gd name="T11" fmla="*/ 36 h 54"/>
                  <a:gd name="T12" fmla="*/ 13 w 41"/>
                  <a:gd name="T13" fmla="*/ 41 h 54"/>
                  <a:gd name="T14" fmla="*/ 0 w 41"/>
                  <a:gd name="T15" fmla="*/ 44 h 54"/>
                  <a:gd name="T16" fmla="*/ 2 w 41"/>
                  <a:gd name="T17" fmla="*/ 54 h 54"/>
                  <a:gd name="T18" fmla="*/ 27 w 41"/>
                  <a:gd name="T19" fmla="*/ 47 h 54"/>
                  <a:gd name="T20" fmla="*/ 35 w 41"/>
                  <a:gd name="T21" fmla="*/ 39 h 54"/>
                  <a:gd name="T22" fmla="*/ 41 w 41"/>
                  <a:gd name="T23" fmla="*/ 13 h 54"/>
                  <a:gd name="T24" fmla="*/ 23 w 41"/>
                  <a:gd name="T25" fmla="*/ 0 h 54"/>
                  <a:gd name="T26" fmla="*/ 23 w 41"/>
                  <a:gd name="T27" fmla="*/ 1 h 54"/>
                  <a:gd name="T28" fmla="*/ 23 w 41"/>
                  <a:gd name="T29" fmla="*/ 1 h 54"/>
                  <a:gd name="T30" fmla="*/ 28 w 41"/>
                  <a:gd name="T31" fmla="*/ 25 h 54"/>
                  <a:gd name="T32" fmla="*/ 26 w 41"/>
                  <a:gd name="T33" fmla="*/ 39 h 54"/>
                  <a:gd name="T34" fmla="*/ 1 w 41"/>
                  <a:gd name="T35" fmla="*/ 47 h 54"/>
                  <a:gd name="T36" fmla="*/ 1 w 41"/>
                  <a:gd name="T37" fmla="*/ 45 h 54"/>
                  <a:gd name="T38" fmla="*/ 13 w 41"/>
                  <a:gd name="T39" fmla="*/ 42 h 54"/>
                  <a:gd name="T40" fmla="*/ 13 w 41"/>
                  <a:gd name="T41" fmla="*/ 42 h 54"/>
                  <a:gd name="T42" fmla="*/ 24 w 41"/>
                  <a:gd name="T43" fmla="*/ 37 h 54"/>
                  <a:gd name="T44" fmla="*/ 25 w 41"/>
                  <a:gd name="T45" fmla="*/ 37 h 54"/>
                  <a:gd name="T46" fmla="*/ 25 w 41"/>
                  <a:gd name="T47" fmla="*/ 36 h 54"/>
                  <a:gd name="T48" fmla="*/ 26 w 41"/>
                  <a:gd name="T49" fmla="*/ 25 h 54"/>
                  <a:gd name="T50" fmla="*/ 26 w 41"/>
                  <a:gd name="T51" fmla="*/ 25 h 54"/>
                  <a:gd name="T52" fmla="*/ 22 w 41"/>
                  <a:gd name="T53" fmla="*/ 14 h 54"/>
                  <a:gd name="T54" fmla="*/ 23 w 41"/>
                  <a:gd name="T55" fmla="*/ 14 h 54"/>
                  <a:gd name="T56" fmla="*/ 22 w 41"/>
                  <a:gd name="T57" fmla="*/ 7 h 54"/>
                  <a:gd name="T58" fmla="*/ 22 w 41"/>
                  <a:gd name="T59" fmla="*/ 7 h 54"/>
                  <a:gd name="T60" fmla="*/ 22 w 41"/>
                  <a:gd name="T61" fmla="*/ 5 h 54"/>
                  <a:gd name="T62" fmla="*/ 22 w 41"/>
                  <a:gd name="T63" fmla="*/ 5 h 54"/>
                  <a:gd name="T64" fmla="*/ 23 w 41"/>
                  <a:gd name="T65" fmla="*/ 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1" h="54">
                    <a:moveTo>
                      <a:pt x="23" y="0"/>
                    </a:moveTo>
                    <a:cubicBezTo>
                      <a:pt x="22" y="1"/>
                      <a:pt x="21" y="3"/>
                      <a:pt x="21" y="5"/>
                    </a:cubicBezTo>
                    <a:cubicBezTo>
                      <a:pt x="21" y="6"/>
                      <a:pt x="21" y="6"/>
                      <a:pt x="21" y="7"/>
                    </a:cubicBezTo>
                    <a:cubicBezTo>
                      <a:pt x="21" y="9"/>
                      <a:pt x="21" y="11"/>
                      <a:pt x="22" y="14"/>
                    </a:cubicBezTo>
                    <a:cubicBezTo>
                      <a:pt x="25" y="25"/>
                      <a:pt x="25" y="25"/>
                      <a:pt x="25" y="2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7"/>
                      <a:pt x="0" y="51"/>
                      <a:pt x="2" y="54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6"/>
                      <a:pt x="34" y="43"/>
                      <a:pt x="35" y="39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38" y="7"/>
                      <a:pt x="32" y="2"/>
                      <a:pt x="23" y="0"/>
                    </a:cubicBezTo>
                    <a:close/>
                    <a:moveTo>
                      <a:pt x="23" y="1"/>
                    </a:moveTo>
                    <a:cubicBezTo>
                      <a:pt x="23" y="1"/>
                      <a:pt x="23" y="1"/>
                      <a:pt x="23" y="1"/>
                    </a:cubicBezTo>
                    <a:cubicBezTo>
                      <a:pt x="23" y="10"/>
                      <a:pt x="25" y="18"/>
                      <a:pt x="28" y="25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18" y="43"/>
                      <a:pt x="10" y="45"/>
                      <a:pt x="1" y="47"/>
                    </a:cubicBezTo>
                    <a:cubicBezTo>
                      <a:pt x="1" y="46"/>
                      <a:pt x="1" y="45"/>
                      <a:pt x="1" y="45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24" y="37"/>
                      <a:pt x="24" y="37"/>
                      <a:pt x="24" y="37"/>
                    </a:cubicBezTo>
                    <a:cubicBezTo>
                      <a:pt x="24" y="37"/>
                      <a:pt x="24" y="37"/>
                      <a:pt x="25" y="37"/>
                    </a:cubicBezTo>
                    <a:cubicBezTo>
                      <a:pt x="25" y="37"/>
                      <a:pt x="25" y="37"/>
                      <a:pt x="25" y="36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2" y="11"/>
                      <a:pt x="22" y="9"/>
                      <a:pt x="22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1" y="6"/>
                      <a:pt x="21" y="6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3"/>
                      <a:pt x="22" y="2"/>
                      <a:pt x="23" y="1"/>
                    </a:cubicBezTo>
                    <a:close/>
                  </a:path>
                </a:pathLst>
              </a:custGeom>
              <a:solidFill>
                <a:srgbClr val="555F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7" name="Freeform 1064"/>
              <p:cNvSpPr>
                <a:spLocks noChangeArrowheads="1"/>
              </p:cNvSpPr>
              <p:nvPr/>
            </p:nvSpPr>
            <p:spPr bwMode="auto">
              <a:xfrm>
                <a:off x="897781" y="1470420"/>
                <a:ext cx="132525" cy="226160"/>
              </a:xfrm>
              <a:custGeom>
                <a:avLst/>
                <a:gdLst>
                  <a:gd name="T0" fmla="*/ 22 w 27"/>
                  <a:gd name="T1" fmla="*/ 0 h 46"/>
                  <a:gd name="T2" fmla="*/ 22 w 27"/>
                  <a:gd name="T3" fmla="*/ 0 h 46"/>
                  <a:gd name="T4" fmla="*/ 21 w 27"/>
                  <a:gd name="T5" fmla="*/ 4 h 46"/>
                  <a:gd name="T6" fmla="*/ 21 w 27"/>
                  <a:gd name="T7" fmla="*/ 4 h 46"/>
                  <a:gd name="T8" fmla="*/ 21 w 27"/>
                  <a:gd name="T9" fmla="*/ 6 h 46"/>
                  <a:gd name="T10" fmla="*/ 21 w 27"/>
                  <a:gd name="T11" fmla="*/ 6 h 46"/>
                  <a:gd name="T12" fmla="*/ 22 w 27"/>
                  <a:gd name="T13" fmla="*/ 13 h 46"/>
                  <a:gd name="T14" fmla="*/ 21 w 27"/>
                  <a:gd name="T15" fmla="*/ 13 h 46"/>
                  <a:gd name="T16" fmla="*/ 25 w 27"/>
                  <a:gd name="T17" fmla="*/ 24 h 46"/>
                  <a:gd name="T18" fmla="*/ 25 w 27"/>
                  <a:gd name="T19" fmla="*/ 24 h 46"/>
                  <a:gd name="T20" fmla="*/ 24 w 27"/>
                  <a:gd name="T21" fmla="*/ 35 h 46"/>
                  <a:gd name="T22" fmla="*/ 24 w 27"/>
                  <a:gd name="T23" fmla="*/ 36 h 46"/>
                  <a:gd name="T24" fmla="*/ 23 w 27"/>
                  <a:gd name="T25" fmla="*/ 36 h 46"/>
                  <a:gd name="T26" fmla="*/ 12 w 27"/>
                  <a:gd name="T27" fmla="*/ 41 h 46"/>
                  <a:gd name="T28" fmla="*/ 12 w 27"/>
                  <a:gd name="T29" fmla="*/ 41 h 46"/>
                  <a:gd name="T30" fmla="*/ 0 w 27"/>
                  <a:gd name="T31" fmla="*/ 44 h 46"/>
                  <a:gd name="T32" fmla="*/ 0 w 27"/>
                  <a:gd name="T33" fmla="*/ 46 h 46"/>
                  <a:gd name="T34" fmla="*/ 25 w 27"/>
                  <a:gd name="T35" fmla="*/ 38 h 46"/>
                  <a:gd name="T36" fmla="*/ 27 w 27"/>
                  <a:gd name="T37" fmla="*/ 24 h 46"/>
                  <a:gd name="T38" fmla="*/ 22 w 27"/>
                  <a:gd name="T3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7" h="46">
                    <a:moveTo>
                      <a:pt x="22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21" y="1"/>
                      <a:pt x="21" y="2"/>
                      <a:pt x="21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0" y="5"/>
                      <a:pt x="20" y="5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8"/>
                      <a:pt x="21" y="10"/>
                      <a:pt x="22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4" y="35"/>
                      <a:pt x="24" y="35"/>
                      <a:pt x="24" y="3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5"/>
                      <a:pt x="0" y="46"/>
                    </a:cubicBezTo>
                    <a:cubicBezTo>
                      <a:pt x="9" y="44"/>
                      <a:pt x="17" y="42"/>
                      <a:pt x="25" y="38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4" y="17"/>
                      <a:pt x="22" y="9"/>
                      <a:pt x="22" y="0"/>
                    </a:cubicBezTo>
                    <a:close/>
                  </a:path>
                </a:pathLst>
              </a:custGeom>
              <a:solidFill>
                <a:srgbClr val="8893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8" name="Freeform 1065"/>
              <p:cNvSpPr>
                <a:spLocks noEditPoints="1" noChangeArrowheads="1"/>
              </p:cNvSpPr>
              <p:nvPr/>
            </p:nvSpPr>
            <p:spPr bwMode="auto">
              <a:xfrm>
                <a:off x="1006706" y="1420948"/>
                <a:ext cx="314066" cy="422282"/>
              </a:xfrm>
              <a:custGeom>
                <a:avLst/>
                <a:gdLst>
                  <a:gd name="T0" fmla="*/ 1 w 64"/>
                  <a:gd name="T1" fmla="*/ 0 h 86"/>
                  <a:gd name="T2" fmla="*/ 1 w 64"/>
                  <a:gd name="T3" fmla="*/ 6 h 86"/>
                  <a:gd name="T4" fmla="*/ 0 w 64"/>
                  <a:gd name="T5" fmla="*/ 9 h 86"/>
                  <a:gd name="T6" fmla="*/ 3 w 64"/>
                  <a:gd name="T7" fmla="*/ 7 h 86"/>
                  <a:gd name="T8" fmla="*/ 23 w 64"/>
                  <a:gd name="T9" fmla="*/ 22 h 86"/>
                  <a:gd name="T10" fmla="*/ 20 w 64"/>
                  <a:gd name="T11" fmla="*/ 39 h 86"/>
                  <a:gd name="T12" fmla="*/ 19 w 64"/>
                  <a:gd name="T13" fmla="*/ 41 h 86"/>
                  <a:gd name="T14" fmla="*/ 22 w 64"/>
                  <a:gd name="T15" fmla="*/ 42 h 86"/>
                  <a:gd name="T16" fmla="*/ 28 w 64"/>
                  <a:gd name="T17" fmla="*/ 54 h 86"/>
                  <a:gd name="T18" fmla="*/ 38 w 64"/>
                  <a:gd name="T19" fmla="*/ 84 h 86"/>
                  <a:gd name="T20" fmla="*/ 38 w 64"/>
                  <a:gd name="T21" fmla="*/ 86 h 86"/>
                  <a:gd name="T22" fmla="*/ 62 w 64"/>
                  <a:gd name="T23" fmla="*/ 56 h 86"/>
                  <a:gd name="T24" fmla="*/ 42 w 64"/>
                  <a:gd name="T25" fmla="*/ 18 h 86"/>
                  <a:gd name="T26" fmla="*/ 16 w 64"/>
                  <a:gd name="T27" fmla="*/ 0 h 86"/>
                  <a:gd name="T28" fmla="*/ 1 w 64"/>
                  <a:gd name="T29" fmla="*/ 0 h 86"/>
                  <a:gd name="T30" fmla="*/ 21 w 64"/>
                  <a:gd name="T31" fmla="*/ 39 h 86"/>
                  <a:gd name="T32" fmla="*/ 24 w 64"/>
                  <a:gd name="T33" fmla="*/ 40 h 86"/>
                  <a:gd name="T34" fmla="*/ 30 w 64"/>
                  <a:gd name="T35" fmla="*/ 53 h 86"/>
                  <a:gd name="T36" fmla="*/ 41 w 64"/>
                  <a:gd name="T37" fmla="*/ 83 h 86"/>
                  <a:gd name="T38" fmla="*/ 39 w 64"/>
                  <a:gd name="T39" fmla="*/ 85 h 86"/>
                  <a:gd name="T40" fmla="*/ 28 w 64"/>
                  <a:gd name="T41" fmla="*/ 54 h 86"/>
                  <a:gd name="T42" fmla="*/ 28 w 64"/>
                  <a:gd name="T43" fmla="*/ 53 h 86"/>
                  <a:gd name="T44" fmla="*/ 22 w 64"/>
                  <a:gd name="T45" fmla="*/ 42 h 86"/>
                  <a:gd name="T46" fmla="*/ 22 w 64"/>
                  <a:gd name="T47" fmla="*/ 42 h 86"/>
                  <a:gd name="T48" fmla="*/ 22 w 64"/>
                  <a:gd name="T49" fmla="*/ 41 h 86"/>
                  <a:gd name="T50" fmla="*/ 20 w 64"/>
                  <a:gd name="T51" fmla="*/ 41 h 86"/>
                  <a:gd name="T52" fmla="*/ 21 w 64"/>
                  <a:gd name="T53" fmla="*/ 3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4" h="86">
                    <a:moveTo>
                      <a:pt x="1" y="0"/>
                    </a:moveTo>
                    <a:cubicBezTo>
                      <a:pt x="0" y="2"/>
                      <a:pt x="0" y="4"/>
                      <a:pt x="1" y="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8"/>
                      <a:pt x="2" y="7"/>
                      <a:pt x="3" y="7"/>
                    </a:cubicBezTo>
                    <a:cubicBezTo>
                      <a:pt x="12" y="6"/>
                      <a:pt x="18" y="11"/>
                      <a:pt x="23" y="22"/>
                    </a:cubicBezTo>
                    <a:cubicBezTo>
                      <a:pt x="23" y="27"/>
                      <a:pt x="22" y="33"/>
                      <a:pt x="20" y="39"/>
                    </a:cubicBezTo>
                    <a:cubicBezTo>
                      <a:pt x="20" y="40"/>
                      <a:pt x="19" y="41"/>
                      <a:pt x="19" y="41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1" y="47"/>
                      <a:pt x="23" y="51"/>
                      <a:pt x="28" y="54"/>
                    </a:cubicBezTo>
                    <a:cubicBezTo>
                      <a:pt x="38" y="84"/>
                      <a:pt x="38" y="84"/>
                      <a:pt x="38" y="84"/>
                    </a:cubicBezTo>
                    <a:cubicBezTo>
                      <a:pt x="38" y="86"/>
                      <a:pt x="38" y="86"/>
                      <a:pt x="38" y="86"/>
                    </a:cubicBezTo>
                    <a:cubicBezTo>
                      <a:pt x="56" y="76"/>
                      <a:pt x="64" y="66"/>
                      <a:pt x="62" y="56"/>
                    </a:cubicBezTo>
                    <a:cubicBezTo>
                      <a:pt x="57" y="43"/>
                      <a:pt x="51" y="30"/>
                      <a:pt x="42" y="18"/>
                    </a:cubicBezTo>
                    <a:cubicBezTo>
                      <a:pt x="34" y="7"/>
                      <a:pt x="26" y="1"/>
                      <a:pt x="16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  <a:moveTo>
                      <a:pt x="21" y="39"/>
                    </a:moveTo>
                    <a:cubicBezTo>
                      <a:pt x="24" y="40"/>
                      <a:pt x="24" y="40"/>
                      <a:pt x="24" y="40"/>
                    </a:cubicBezTo>
                    <a:cubicBezTo>
                      <a:pt x="23" y="46"/>
                      <a:pt x="25" y="50"/>
                      <a:pt x="30" y="5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0" y="84"/>
                      <a:pt x="40" y="84"/>
                      <a:pt x="39" y="85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3" y="51"/>
                      <a:pt x="21" y="47"/>
                      <a:pt x="22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2" y="41"/>
                      <a:pt x="22" y="41"/>
                    </a:cubicBezTo>
                    <a:cubicBezTo>
                      <a:pt x="20" y="41"/>
                      <a:pt x="20" y="41"/>
                      <a:pt x="20" y="41"/>
                    </a:cubicBezTo>
                    <a:cubicBezTo>
                      <a:pt x="20" y="40"/>
                      <a:pt x="21" y="40"/>
                      <a:pt x="21" y="39"/>
                    </a:cubicBezTo>
                    <a:close/>
                  </a:path>
                </a:pathLst>
              </a:custGeom>
              <a:solidFill>
                <a:srgbClr val="555F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9" name="Freeform 1066"/>
              <p:cNvSpPr>
                <a:spLocks noChangeArrowheads="1"/>
              </p:cNvSpPr>
              <p:nvPr/>
            </p:nvSpPr>
            <p:spPr bwMode="auto">
              <a:xfrm>
                <a:off x="1104738" y="1613537"/>
                <a:ext cx="103478" cy="224394"/>
              </a:xfrm>
              <a:custGeom>
                <a:avLst/>
                <a:gdLst>
                  <a:gd name="T0" fmla="*/ 4 w 21"/>
                  <a:gd name="T1" fmla="*/ 1 h 46"/>
                  <a:gd name="T2" fmla="*/ 1 w 21"/>
                  <a:gd name="T3" fmla="*/ 0 h 46"/>
                  <a:gd name="T4" fmla="*/ 0 w 21"/>
                  <a:gd name="T5" fmla="*/ 2 h 46"/>
                  <a:gd name="T6" fmla="*/ 2 w 21"/>
                  <a:gd name="T7" fmla="*/ 2 h 46"/>
                  <a:gd name="T8" fmla="*/ 2 w 21"/>
                  <a:gd name="T9" fmla="*/ 3 h 46"/>
                  <a:gd name="T10" fmla="*/ 2 w 21"/>
                  <a:gd name="T11" fmla="*/ 3 h 46"/>
                  <a:gd name="T12" fmla="*/ 8 w 21"/>
                  <a:gd name="T13" fmla="*/ 14 h 46"/>
                  <a:gd name="T14" fmla="*/ 8 w 21"/>
                  <a:gd name="T15" fmla="*/ 15 h 46"/>
                  <a:gd name="T16" fmla="*/ 19 w 21"/>
                  <a:gd name="T17" fmla="*/ 46 h 46"/>
                  <a:gd name="T18" fmla="*/ 21 w 21"/>
                  <a:gd name="T19" fmla="*/ 44 h 46"/>
                  <a:gd name="T20" fmla="*/ 10 w 21"/>
                  <a:gd name="T21" fmla="*/ 14 h 46"/>
                  <a:gd name="T22" fmla="*/ 4 w 21"/>
                  <a:gd name="T23" fmla="*/ 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46">
                    <a:moveTo>
                      <a:pt x="4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8"/>
                      <a:pt x="3" y="12"/>
                      <a:pt x="8" y="14"/>
                    </a:cubicBezTo>
                    <a:cubicBezTo>
                      <a:pt x="8" y="14"/>
                      <a:pt x="8" y="14"/>
                      <a:pt x="8" y="15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20" y="45"/>
                      <a:pt x="20" y="45"/>
                      <a:pt x="21" y="4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5" y="11"/>
                      <a:pt x="3" y="7"/>
                      <a:pt x="4" y="1"/>
                    </a:cubicBezTo>
                    <a:close/>
                  </a:path>
                </a:pathLst>
              </a:custGeom>
              <a:solidFill>
                <a:srgbClr val="8893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0" name="Freeform 1067"/>
              <p:cNvSpPr>
                <a:spLocks noChangeArrowheads="1"/>
              </p:cNvSpPr>
              <p:nvPr/>
            </p:nvSpPr>
            <p:spPr bwMode="auto">
              <a:xfrm>
                <a:off x="903227" y="1449218"/>
                <a:ext cx="216035" cy="305669"/>
              </a:xfrm>
              <a:custGeom>
                <a:avLst/>
                <a:gdLst>
                  <a:gd name="T0" fmla="*/ 24 w 44"/>
                  <a:gd name="T1" fmla="*/ 1 h 62"/>
                  <a:gd name="T2" fmla="*/ 21 w 44"/>
                  <a:gd name="T3" fmla="*/ 3 h 62"/>
                  <a:gd name="T4" fmla="*/ 39 w 44"/>
                  <a:gd name="T5" fmla="*/ 16 h 62"/>
                  <a:gd name="T6" fmla="*/ 33 w 44"/>
                  <a:gd name="T7" fmla="*/ 42 h 62"/>
                  <a:gd name="T8" fmla="*/ 25 w 44"/>
                  <a:gd name="T9" fmla="*/ 50 h 62"/>
                  <a:gd name="T10" fmla="*/ 0 w 44"/>
                  <a:gd name="T11" fmla="*/ 57 h 62"/>
                  <a:gd name="T12" fmla="*/ 2 w 44"/>
                  <a:gd name="T13" fmla="*/ 62 h 62"/>
                  <a:gd name="T14" fmla="*/ 14 w 44"/>
                  <a:gd name="T15" fmla="*/ 57 h 62"/>
                  <a:gd name="T16" fmla="*/ 31 w 44"/>
                  <a:gd name="T17" fmla="*/ 53 h 62"/>
                  <a:gd name="T18" fmla="*/ 37 w 44"/>
                  <a:gd name="T19" fmla="*/ 43 h 62"/>
                  <a:gd name="T20" fmla="*/ 40 w 44"/>
                  <a:gd name="T21" fmla="*/ 35 h 62"/>
                  <a:gd name="T22" fmla="*/ 41 w 44"/>
                  <a:gd name="T23" fmla="*/ 33 h 62"/>
                  <a:gd name="T24" fmla="*/ 44 w 44"/>
                  <a:gd name="T25" fmla="*/ 16 h 62"/>
                  <a:gd name="T26" fmla="*/ 24 w 44"/>
                  <a:gd name="T27" fmla="*/ 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62">
                    <a:moveTo>
                      <a:pt x="24" y="1"/>
                    </a:moveTo>
                    <a:cubicBezTo>
                      <a:pt x="23" y="1"/>
                      <a:pt x="22" y="2"/>
                      <a:pt x="21" y="3"/>
                    </a:cubicBezTo>
                    <a:cubicBezTo>
                      <a:pt x="30" y="5"/>
                      <a:pt x="36" y="10"/>
                      <a:pt x="39" y="16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32" y="46"/>
                      <a:pt x="30" y="49"/>
                      <a:pt x="25" y="50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0"/>
                      <a:pt x="2" y="62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31" y="53"/>
                      <a:pt x="31" y="53"/>
                      <a:pt x="31" y="53"/>
                    </a:cubicBezTo>
                    <a:cubicBezTo>
                      <a:pt x="34" y="52"/>
                      <a:pt x="36" y="49"/>
                      <a:pt x="37" y="43"/>
                    </a:cubicBezTo>
                    <a:cubicBezTo>
                      <a:pt x="38" y="41"/>
                      <a:pt x="39" y="38"/>
                      <a:pt x="40" y="35"/>
                    </a:cubicBezTo>
                    <a:cubicBezTo>
                      <a:pt x="40" y="35"/>
                      <a:pt x="41" y="34"/>
                      <a:pt x="41" y="33"/>
                    </a:cubicBezTo>
                    <a:cubicBezTo>
                      <a:pt x="43" y="27"/>
                      <a:pt x="44" y="21"/>
                      <a:pt x="44" y="16"/>
                    </a:cubicBezTo>
                    <a:cubicBezTo>
                      <a:pt x="39" y="5"/>
                      <a:pt x="33" y="0"/>
                      <a:pt x="24" y="1"/>
                    </a:cubicBezTo>
                    <a:close/>
                  </a:path>
                </a:pathLst>
              </a:custGeom>
              <a:solidFill>
                <a:srgbClr val="4048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1" name="Freeform 1068"/>
              <p:cNvSpPr>
                <a:spLocks noEditPoints="1" noChangeArrowheads="1"/>
              </p:cNvSpPr>
              <p:nvPr/>
            </p:nvSpPr>
            <p:spPr bwMode="auto">
              <a:xfrm>
                <a:off x="1173724" y="1435083"/>
                <a:ext cx="157941" cy="68908"/>
              </a:xfrm>
              <a:custGeom>
                <a:avLst/>
                <a:gdLst>
                  <a:gd name="T0" fmla="*/ 0 w 32"/>
                  <a:gd name="T1" fmla="*/ 0 h 14"/>
                  <a:gd name="T2" fmla="*/ 9 w 32"/>
                  <a:gd name="T3" fmla="*/ 10 h 14"/>
                  <a:gd name="T4" fmla="*/ 19 w 32"/>
                  <a:gd name="T5" fmla="*/ 10 h 14"/>
                  <a:gd name="T6" fmla="*/ 31 w 32"/>
                  <a:gd name="T7" fmla="*/ 14 h 14"/>
                  <a:gd name="T8" fmla="*/ 32 w 32"/>
                  <a:gd name="T9" fmla="*/ 7 h 14"/>
                  <a:gd name="T10" fmla="*/ 22 w 32"/>
                  <a:gd name="T11" fmla="*/ 2 h 14"/>
                  <a:gd name="T12" fmla="*/ 0 w 32"/>
                  <a:gd name="T13" fmla="*/ 0 h 14"/>
                  <a:gd name="T14" fmla="*/ 10 w 32"/>
                  <a:gd name="T15" fmla="*/ 9 h 14"/>
                  <a:gd name="T16" fmla="*/ 8 w 32"/>
                  <a:gd name="T17" fmla="*/ 7 h 14"/>
                  <a:gd name="T18" fmla="*/ 20 w 32"/>
                  <a:gd name="T19" fmla="*/ 7 h 14"/>
                  <a:gd name="T20" fmla="*/ 31 w 32"/>
                  <a:gd name="T21" fmla="*/ 10 h 14"/>
                  <a:gd name="T22" fmla="*/ 30 w 32"/>
                  <a:gd name="T23" fmla="*/ 13 h 14"/>
                  <a:gd name="T24" fmla="*/ 20 w 32"/>
                  <a:gd name="T25" fmla="*/ 9 h 14"/>
                  <a:gd name="T26" fmla="*/ 19 w 32"/>
                  <a:gd name="T27" fmla="*/ 9 h 14"/>
                  <a:gd name="T28" fmla="*/ 10 w 32"/>
                  <a:gd name="T29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2" h="14">
                    <a:moveTo>
                      <a:pt x="0" y="0"/>
                    </a:moveTo>
                    <a:cubicBezTo>
                      <a:pt x="9" y="10"/>
                      <a:pt x="9" y="10"/>
                      <a:pt x="9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  <a:moveTo>
                      <a:pt x="10" y="9"/>
                    </a:moveTo>
                    <a:cubicBezTo>
                      <a:pt x="8" y="7"/>
                      <a:pt x="8" y="7"/>
                      <a:pt x="8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</a:path>
                </a:pathLst>
              </a:custGeom>
              <a:solidFill>
                <a:srgbClr val="555F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2" name="Freeform 1069"/>
              <p:cNvSpPr>
                <a:spLocks noChangeArrowheads="1"/>
              </p:cNvSpPr>
              <p:nvPr/>
            </p:nvSpPr>
            <p:spPr bwMode="auto">
              <a:xfrm>
                <a:off x="1213663" y="1470420"/>
                <a:ext cx="112556" cy="28270"/>
              </a:xfrm>
              <a:custGeom>
                <a:avLst/>
                <a:gdLst>
                  <a:gd name="T0" fmla="*/ 0 w 23"/>
                  <a:gd name="T1" fmla="*/ 0 h 6"/>
                  <a:gd name="T2" fmla="*/ 2 w 23"/>
                  <a:gd name="T3" fmla="*/ 2 h 6"/>
                  <a:gd name="T4" fmla="*/ 11 w 23"/>
                  <a:gd name="T5" fmla="*/ 2 h 6"/>
                  <a:gd name="T6" fmla="*/ 12 w 23"/>
                  <a:gd name="T7" fmla="*/ 2 h 6"/>
                  <a:gd name="T8" fmla="*/ 22 w 23"/>
                  <a:gd name="T9" fmla="*/ 6 h 6"/>
                  <a:gd name="T10" fmla="*/ 23 w 23"/>
                  <a:gd name="T11" fmla="*/ 3 h 6"/>
                  <a:gd name="T12" fmla="*/ 12 w 23"/>
                  <a:gd name="T13" fmla="*/ 0 h 6"/>
                  <a:gd name="T14" fmla="*/ 0 w 23"/>
                  <a:gd name="T1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6">
                    <a:moveTo>
                      <a:pt x="0" y="0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2" y="2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893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3" name="Freeform 1070"/>
              <p:cNvSpPr>
                <a:spLocks noChangeArrowheads="1"/>
              </p:cNvSpPr>
              <p:nvPr/>
            </p:nvSpPr>
            <p:spPr bwMode="auto">
              <a:xfrm>
                <a:off x="986736" y="1685979"/>
                <a:ext cx="205142" cy="448786"/>
              </a:xfrm>
              <a:custGeom>
                <a:avLst/>
                <a:gdLst>
                  <a:gd name="T0" fmla="*/ 32 w 42"/>
                  <a:gd name="T1" fmla="*/ 0 h 91"/>
                  <a:gd name="T2" fmla="*/ 29 w 42"/>
                  <a:gd name="T3" fmla="*/ 4 h 91"/>
                  <a:gd name="T4" fmla="*/ 36 w 42"/>
                  <a:gd name="T5" fmla="*/ 28 h 91"/>
                  <a:gd name="T6" fmla="*/ 21 w 42"/>
                  <a:gd name="T7" fmla="*/ 46 h 91"/>
                  <a:gd name="T8" fmla="*/ 14 w 42"/>
                  <a:gd name="T9" fmla="*/ 79 h 91"/>
                  <a:gd name="T10" fmla="*/ 14 w 42"/>
                  <a:gd name="T11" fmla="*/ 84 h 91"/>
                  <a:gd name="T12" fmla="*/ 1 w 42"/>
                  <a:gd name="T13" fmla="*/ 84 h 91"/>
                  <a:gd name="T14" fmla="*/ 0 w 42"/>
                  <a:gd name="T15" fmla="*/ 87 h 91"/>
                  <a:gd name="T16" fmla="*/ 2 w 42"/>
                  <a:gd name="T17" fmla="*/ 88 h 91"/>
                  <a:gd name="T18" fmla="*/ 17 w 42"/>
                  <a:gd name="T19" fmla="*/ 90 h 91"/>
                  <a:gd name="T20" fmla="*/ 20 w 42"/>
                  <a:gd name="T21" fmla="*/ 88 h 91"/>
                  <a:gd name="T22" fmla="*/ 20 w 42"/>
                  <a:gd name="T23" fmla="*/ 80 h 91"/>
                  <a:gd name="T24" fmla="*/ 23 w 42"/>
                  <a:gd name="T25" fmla="*/ 69 h 91"/>
                  <a:gd name="T26" fmla="*/ 29 w 42"/>
                  <a:gd name="T27" fmla="*/ 44 h 91"/>
                  <a:gd name="T28" fmla="*/ 42 w 42"/>
                  <a:gd name="T29" fmla="*/ 30 h 91"/>
                  <a:gd name="T30" fmla="*/ 32 w 42"/>
                  <a:gd name="T31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2" h="91">
                    <a:moveTo>
                      <a:pt x="32" y="0"/>
                    </a:moveTo>
                    <a:cubicBezTo>
                      <a:pt x="29" y="4"/>
                      <a:pt x="29" y="4"/>
                      <a:pt x="29" y="4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14" y="79"/>
                      <a:pt x="14" y="79"/>
                      <a:pt x="14" y="79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" y="84"/>
                      <a:pt x="1" y="84"/>
                      <a:pt x="1" y="84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1" y="87"/>
                      <a:pt x="1" y="87"/>
                      <a:pt x="2" y="88"/>
                    </a:cubicBezTo>
                    <a:cubicBezTo>
                      <a:pt x="7" y="90"/>
                      <a:pt x="12" y="91"/>
                      <a:pt x="17" y="90"/>
                    </a:cubicBezTo>
                    <a:cubicBezTo>
                      <a:pt x="18" y="90"/>
                      <a:pt x="19" y="89"/>
                      <a:pt x="20" y="88"/>
                    </a:cubicBezTo>
                    <a:cubicBezTo>
                      <a:pt x="20" y="80"/>
                      <a:pt x="20" y="80"/>
                      <a:pt x="20" y="80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29" y="44"/>
                      <a:pt x="29" y="44"/>
                      <a:pt x="29" y="44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32" y="0"/>
                      <a:pt x="32" y="0"/>
                      <a:pt x="32" y="0"/>
                    </a:cubicBezTo>
                    <a:close/>
                  </a:path>
                </a:pathLst>
              </a:custGeom>
              <a:solidFill>
                <a:srgbClr val="4048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4" name="Freeform 1071"/>
              <p:cNvSpPr>
                <a:spLocks noEditPoints="1" noChangeArrowheads="1"/>
              </p:cNvSpPr>
              <p:nvPr/>
            </p:nvSpPr>
            <p:spPr bwMode="auto">
              <a:xfrm>
                <a:off x="1202771" y="1790224"/>
                <a:ext cx="265051" cy="309204"/>
              </a:xfrm>
              <a:custGeom>
                <a:avLst/>
                <a:gdLst>
                  <a:gd name="T0" fmla="*/ 22 w 54"/>
                  <a:gd name="T1" fmla="*/ 0 h 63"/>
                  <a:gd name="T2" fmla="*/ 0 w 54"/>
                  <a:gd name="T3" fmla="*/ 12 h 63"/>
                  <a:gd name="T4" fmla="*/ 3 w 54"/>
                  <a:gd name="T5" fmla="*/ 32 h 63"/>
                  <a:gd name="T6" fmla="*/ 19 w 54"/>
                  <a:gd name="T7" fmla="*/ 51 h 63"/>
                  <a:gd name="T8" fmla="*/ 51 w 54"/>
                  <a:gd name="T9" fmla="*/ 63 h 63"/>
                  <a:gd name="T10" fmla="*/ 54 w 54"/>
                  <a:gd name="T11" fmla="*/ 50 h 63"/>
                  <a:gd name="T12" fmla="*/ 32 w 54"/>
                  <a:gd name="T13" fmla="*/ 39 h 63"/>
                  <a:gd name="T14" fmla="*/ 24 w 54"/>
                  <a:gd name="T15" fmla="*/ 38 h 63"/>
                  <a:gd name="T16" fmla="*/ 23 w 54"/>
                  <a:gd name="T17" fmla="*/ 42 h 63"/>
                  <a:gd name="T18" fmla="*/ 18 w 54"/>
                  <a:gd name="T19" fmla="*/ 33 h 63"/>
                  <a:gd name="T20" fmla="*/ 22 w 54"/>
                  <a:gd name="T21" fmla="*/ 0 h 63"/>
                  <a:gd name="T22" fmla="*/ 1 w 54"/>
                  <a:gd name="T23" fmla="*/ 12 h 63"/>
                  <a:gd name="T24" fmla="*/ 3 w 54"/>
                  <a:gd name="T25" fmla="*/ 12 h 63"/>
                  <a:gd name="T26" fmla="*/ 7 w 54"/>
                  <a:gd name="T27" fmla="*/ 32 h 63"/>
                  <a:gd name="T28" fmla="*/ 23 w 54"/>
                  <a:gd name="T29" fmla="*/ 50 h 63"/>
                  <a:gd name="T30" fmla="*/ 51 w 54"/>
                  <a:gd name="T31" fmla="*/ 60 h 63"/>
                  <a:gd name="T32" fmla="*/ 51 w 54"/>
                  <a:gd name="T33" fmla="*/ 62 h 63"/>
                  <a:gd name="T34" fmla="*/ 19 w 54"/>
                  <a:gd name="T35" fmla="*/ 50 h 63"/>
                  <a:gd name="T36" fmla="*/ 19 w 54"/>
                  <a:gd name="T37" fmla="*/ 50 h 63"/>
                  <a:gd name="T38" fmla="*/ 4 w 54"/>
                  <a:gd name="T39" fmla="*/ 32 h 63"/>
                  <a:gd name="T40" fmla="*/ 1 w 54"/>
                  <a:gd name="T41" fmla="*/ 1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4" h="63">
                    <a:moveTo>
                      <a:pt x="22" y="0"/>
                    </a:moveTo>
                    <a:cubicBezTo>
                      <a:pt x="15" y="5"/>
                      <a:pt x="8" y="9"/>
                      <a:pt x="0" y="1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5" y="42"/>
                      <a:pt x="10" y="48"/>
                      <a:pt x="19" y="51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22" y="0"/>
                      <a:pt x="22" y="0"/>
                      <a:pt x="22" y="0"/>
                    </a:cubicBezTo>
                    <a:close/>
                    <a:moveTo>
                      <a:pt x="1" y="12"/>
                    </a:moveTo>
                    <a:cubicBezTo>
                      <a:pt x="2" y="12"/>
                      <a:pt x="2" y="12"/>
                      <a:pt x="3" y="12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9" y="40"/>
                      <a:pt x="14" y="46"/>
                      <a:pt x="23" y="5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1"/>
                      <a:pt x="51" y="61"/>
                      <a:pt x="51" y="62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1" y="47"/>
                      <a:pt x="6" y="41"/>
                      <a:pt x="4" y="32"/>
                    </a:cubicBezTo>
                    <a:cubicBezTo>
                      <a:pt x="1" y="12"/>
                      <a:pt x="1" y="12"/>
                      <a:pt x="1" y="12"/>
                    </a:cubicBezTo>
                    <a:close/>
                  </a:path>
                </a:pathLst>
              </a:custGeom>
              <a:solidFill>
                <a:srgbClr val="555F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5" name="Freeform 1072"/>
              <p:cNvSpPr>
                <a:spLocks noChangeArrowheads="1"/>
              </p:cNvSpPr>
              <p:nvPr/>
            </p:nvSpPr>
            <p:spPr bwMode="auto">
              <a:xfrm>
                <a:off x="1208216" y="1848532"/>
                <a:ext cx="245082" cy="245595"/>
              </a:xfrm>
              <a:custGeom>
                <a:avLst/>
                <a:gdLst>
                  <a:gd name="T0" fmla="*/ 2 w 50"/>
                  <a:gd name="T1" fmla="*/ 0 h 50"/>
                  <a:gd name="T2" fmla="*/ 0 w 50"/>
                  <a:gd name="T3" fmla="*/ 0 h 50"/>
                  <a:gd name="T4" fmla="*/ 3 w 50"/>
                  <a:gd name="T5" fmla="*/ 20 h 50"/>
                  <a:gd name="T6" fmla="*/ 18 w 50"/>
                  <a:gd name="T7" fmla="*/ 38 h 50"/>
                  <a:gd name="T8" fmla="*/ 18 w 50"/>
                  <a:gd name="T9" fmla="*/ 38 h 50"/>
                  <a:gd name="T10" fmla="*/ 50 w 50"/>
                  <a:gd name="T11" fmla="*/ 50 h 50"/>
                  <a:gd name="T12" fmla="*/ 50 w 50"/>
                  <a:gd name="T13" fmla="*/ 48 h 50"/>
                  <a:gd name="T14" fmla="*/ 22 w 50"/>
                  <a:gd name="T15" fmla="*/ 38 h 50"/>
                  <a:gd name="T16" fmla="*/ 6 w 50"/>
                  <a:gd name="T17" fmla="*/ 20 h 50"/>
                  <a:gd name="T18" fmla="*/ 2 w 50"/>
                  <a:gd name="T1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5" y="29"/>
                      <a:pt x="10" y="35"/>
                      <a:pt x="18" y="38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50" y="49"/>
                      <a:pt x="50" y="49"/>
                      <a:pt x="50" y="48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13" y="34"/>
                      <a:pt x="8" y="28"/>
                      <a:pt x="6" y="20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8893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6" name="Freeform 1073"/>
              <p:cNvSpPr>
                <a:spLocks noEditPoints="1" noChangeArrowheads="1"/>
              </p:cNvSpPr>
              <p:nvPr/>
            </p:nvSpPr>
            <p:spPr bwMode="auto">
              <a:xfrm>
                <a:off x="992183" y="1705414"/>
                <a:ext cx="172464" cy="394014"/>
              </a:xfrm>
              <a:custGeom>
                <a:avLst/>
                <a:gdLst>
                  <a:gd name="T0" fmla="*/ 35 w 35"/>
                  <a:gd name="T1" fmla="*/ 24 h 80"/>
                  <a:gd name="T2" fmla="*/ 28 w 35"/>
                  <a:gd name="T3" fmla="*/ 0 h 80"/>
                  <a:gd name="T4" fmla="*/ 12 w 35"/>
                  <a:gd name="T5" fmla="*/ 23 h 80"/>
                  <a:gd name="T6" fmla="*/ 6 w 35"/>
                  <a:gd name="T7" fmla="*/ 42 h 80"/>
                  <a:gd name="T8" fmla="*/ 0 w 35"/>
                  <a:gd name="T9" fmla="*/ 80 h 80"/>
                  <a:gd name="T10" fmla="*/ 13 w 35"/>
                  <a:gd name="T11" fmla="*/ 80 h 80"/>
                  <a:gd name="T12" fmla="*/ 13 w 35"/>
                  <a:gd name="T13" fmla="*/ 75 h 80"/>
                  <a:gd name="T14" fmla="*/ 20 w 35"/>
                  <a:gd name="T15" fmla="*/ 42 h 80"/>
                  <a:gd name="T16" fmla="*/ 35 w 35"/>
                  <a:gd name="T17" fmla="*/ 24 h 80"/>
                  <a:gd name="T18" fmla="*/ 28 w 35"/>
                  <a:gd name="T19" fmla="*/ 1 h 80"/>
                  <a:gd name="T20" fmla="*/ 29 w 35"/>
                  <a:gd name="T21" fmla="*/ 5 h 80"/>
                  <a:gd name="T22" fmla="*/ 14 w 35"/>
                  <a:gd name="T23" fmla="*/ 26 h 80"/>
                  <a:gd name="T24" fmla="*/ 9 w 35"/>
                  <a:gd name="T25" fmla="*/ 43 h 80"/>
                  <a:gd name="T26" fmla="*/ 3 w 35"/>
                  <a:gd name="T27" fmla="*/ 80 h 80"/>
                  <a:gd name="T28" fmla="*/ 1 w 35"/>
                  <a:gd name="T29" fmla="*/ 80 h 80"/>
                  <a:gd name="T30" fmla="*/ 7 w 35"/>
                  <a:gd name="T31" fmla="*/ 42 h 80"/>
                  <a:gd name="T32" fmla="*/ 7 w 35"/>
                  <a:gd name="T33" fmla="*/ 42 h 80"/>
                  <a:gd name="T34" fmla="*/ 13 w 35"/>
                  <a:gd name="T35" fmla="*/ 23 h 80"/>
                  <a:gd name="T36" fmla="*/ 13 w 35"/>
                  <a:gd name="T37" fmla="*/ 23 h 80"/>
                  <a:gd name="T38" fmla="*/ 28 w 35"/>
                  <a:gd name="T39" fmla="*/ 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" h="80">
                    <a:moveTo>
                      <a:pt x="35" y="2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8" y="27"/>
                      <a:pt x="6" y="34"/>
                      <a:pt x="6" y="42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13" y="80"/>
                      <a:pt x="13" y="80"/>
                      <a:pt x="13" y="80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35" y="24"/>
                      <a:pt x="35" y="24"/>
                      <a:pt x="35" y="24"/>
                    </a:cubicBezTo>
                    <a:close/>
                    <a:moveTo>
                      <a:pt x="28" y="1"/>
                    </a:moveTo>
                    <a:cubicBezTo>
                      <a:pt x="29" y="5"/>
                      <a:pt x="29" y="5"/>
                      <a:pt x="29" y="5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1" y="32"/>
                      <a:pt x="10" y="37"/>
                      <a:pt x="9" y="43"/>
                    </a:cubicBezTo>
                    <a:cubicBezTo>
                      <a:pt x="3" y="80"/>
                      <a:pt x="3" y="80"/>
                      <a:pt x="3" y="80"/>
                    </a:cubicBezTo>
                    <a:cubicBezTo>
                      <a:pt x="1" y="80"/>
                      <a:pt x="1" y="80"/>
                      <a:pt x="1" y="80"/>
                    </a:cubicBezTo>
                    <a:cubicBezTo>
                      <a:pt x="7" y="42"/>
                      <a:pt x="7" y="42"/>
                      <a:pt x="7" y="42"/>
                    </a:cubicBezTo>
                    <a:cubicBezTo>
                      <a:pt x="7" y="42"/>
                      <a:pt x="7" y="42"/>
                      <a:pt x="7" y="42"/>
                    </a:cubicBezTo>
                    <a:cubicBezTo>
                      <a:pt x="7" y="34"/>
                      <a:pt x="9" y="28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28" y="1"/>
                      <a:pt x="28" y="1"/>
                      <a:pt x="28" y="1"/>
                    </a:cubicBezTo>
                    <a:close/>
                  </a:path>
                </a:pathLst>
              </a:custGeom>
              <a:solidFill>
                <a:srgbClr val="555F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7" name="Freeform 1074"/>
              <p:cNvSpPr>
                <a:spLocks noChangeArrowheads="1"/>
              </p:cNvSpPr>
              <p:nvPr/>
            </p:nvSpPr>
            <p:spPr bwMode="auto">
              <a:xfrm>
                <a:off x="997628" y="1710715"/>
                <a:ext cx="136157" cy="388712"/>
              </a:xfrm>
              <a:custGeom>
                <a:avLst/>
                <a:gdLst>
                  <a:gd name="T0" fmla="*/ 28 w 28"/>
                  <a:gd name="T1" fmla="*/ 4 h 79"/>
                  <a:gd name="T2" fmla="*/ 27 w 28"/>
                  <a:gd name="T3" fmla="*/ 0 h 79"/>
                  <a:gd name="T4" fmla="*/ 12 w 28"/>
                  <a:gd name="T5" fmla="*/ 22 h 79"/>
                  <a:gd name="T6" fmla="*/ 12 w 28"/>
                  <a:gd name="T7" fmla="*/ 22 h 79"/>
                  <a:gd name="T8" fmla="*/ 6 w 28"/>
                  <a:gd name="T9" fmla="*/ 41 h 79"/>
                  <a:gd name="T10" fmla="*/ 6 w 28"/>
                  <a:gd name="T11" fmla="*/ 41 h 79"/>
                  <a:gd name="T12" fmla="*/ 0 w 28"/>
                  <a:gd name="T13" fmla="*/ 79 h 79"/>
                  <a:gd name="T14" fmla="*/ 2 w 28"/>
                  <a:gd name="T15" fmla="*/ 79 h 79"/>
                  <a:gd name="T16" fmla="*/ 8 w 28"/>
                  <a:gd name="T17" fmla="*/ 42 h 79"/>
                  <a:gd name="T18" fmla="*/ 13 w 28"/>
                  <a:gd name="T19" fmla="*/ 25 h 79"/>
                  <a:gd name="T20" fmla="*/ 28 w 28"/>
                  <a:gd name="T21" fmla="*/ 4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79">
                    <a:moveTo>
                      <a:pt x="28" y="4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8" y="27"/>
                      <a:pt x="6" y="33"/>
                      <a:pt x="6" y="41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2" y="79"/>
                      <a:pt x="2" y="79"/>
                      <a:pt x="2" y="79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9" y="36"/>
                      <a:pt x="10" y="31"/>
                      <a:pt x="13" y="25"/>
                    </a:cubicBezTo>
                    <a:cubicBezTo>
                      <a:pt x="28" y="4"/>
                      <a:pt x="28" y="4"/>
                      <a:pt x="28" y="4"/>
                    </a:cubicBezTo>
                    <a:close/>
                  </a:path>
                </a:pathLst>
              </a:custGeom>
              <a:solidFill>
                <a:srgbClr val="8893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8" name="Freeform 1075"/>
              <p:cNvSpPr>
                <a:spLocks noChangeArrowheads="1"/>
              </p:cNvSpPr>
              <p:nvPr/>
            </p:nvSpPr>
            <p:spPr bwMode="auto">
              <a:xfrm>
                <a:off x="1429697" y="1475720"/>
                <a:ext cx="14523" cy="31804"/>
              </a:xfrm>
              <a:custGeom>
                <a:avLst/>
                <a:gdLst>
                  <a:gd name="T0" fmla="*/ 1 w 3"/>
                  <a:gd name="T1" fmla="*/ 0 h 7"/>
                  <a:gd name="T2" fmla="*/ 1 w 3"/>
                  <a:gd name="T3" fmla="*/ 1 h 7"/>
                  <a:gd name="T4" fmla="*/ 0 w 3"/>
                  <a:gd name="T5" fmla="*/ 1 h 7"/>
                  <a:gd name="T6" fmla="*/ 1 w 3"/>
                  <a:gd name="T7" fmla="*/ 4 h 7"/>
                  <a:gd name="T8" fmla="*/ 2 w 3"/>
                  <a:gd name="T9" fmla="*/ 5 h 7"/>
                  <a:gd name="T10" fmla="*/ 3 w 3"/>
                  <a:gd name="T11" fmla="*/ 7 h 7"/>
                  <a:gd name="T12" fmla="*/ 1 w 3"/>
                  <a:gd name="T13" fmla="*/ 3 h 7"/>
                  <a:gd name="T14" fmla="*/ 1 w 3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7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2" y="5"/>
                      <a:pt x="2" y="5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9" name="Freeform 1076"/>
              <p:cNvSpPr>
                <a:spLocks noChangeArrowheads="1"/>
              </p:cNvSpPr>
              <p:nvPr/>
            </p:nvSpPr>
            <p:spPr bwMode="auto">
              <a:xfrm>
                <a:off x="1380681" y="1475720"/>
                <a:ext cx="78062" cy="53006"/>
              </a:xfrm>
              <a:custGeom>
                <a:avLst/>
                <a:gdLst>
                  <a:gd name="T0" fmla="*/ 13 w 16"/>
                  <a:gd name="T1" fmla="*/ 0 h 11"/>
                  <a:gd name="T2" fmla="*/ 11 w 16"/>
                  <a:gd name="T3" fmla="*/ 0 h 11"/>
                  <a:gd name="T4" fmla="*/ 11 w 16"/>
                  <a:gd name="T5" fmla="*/ 3 h 11"/>
                  <a:gd name="T6" fmla="*/ 13 w 16"/>
                  <a:gd name="T7" fmla="*/ 7 h 11"/>
                  <a:gd name="T8" fmla="*/ 12 w 16"/>
                  <a:gd name="T9" fmla="*/ 5 h 11"/>
                  <a:gd name="T10" fmla="*/ 11 w 16"/>
                  <a:gd name="T11" fmla="*/ 4 h 11"/>
                  <a:gd name="T12" fmla="*/ 10 w 16"/>
                  <a:gd name="T13" fmla="*/ 1 h 11"/>
                  <a:gd name="T14" fmla="*/ 9 w 16"/>
                  <a:gd name="T15" fmla="*/ 1 h 11"/>
                  <a:gd name="T16" fmla="*/ 9 w 16"/>
                  <a:gd name="T17" fmla="*/ 3 h 11"/>
                  <a:gd name="T18" fmla="*/ 8 w 16"/>
                  <a:gd name="T19" fmla="*/ 3 h 11"/>
                  <a:gd name="T20" fmla="*/ 4 w 16"/>
                  <a:gd name="T21" fmla="*/ 2 h 11"/>
                  <a:gd name="T22" fmla="*/ 1 w 16"/>
                  <a:gd name="T23" fmla="*/ 2 h 11"/>
                  <a:gd name="T24" fmla="*/ 0 w 16"/>
                  <a:gd name="T25" fmla="*/ 4 h 11"/>
                  <a:gd name="T26" fmla="*/ 7 w 16"/>
                  <a:gd name="T27" fmla="*/ 4 h 11"/>
                  <a:gd name="T28" fmla="*/ 11 w 16"/>
                  <a:gd name="T29" fmla="*/ 8 h 11"/>
                  <a:gd name="T30" fmla="*/ 3 w 16"/>
                  <a:gd name="T31" fmla="*/ 6 h 11"/>
                  <a:gd name="T32" fmla="*/ 9 w 16"/>
                  <a:gd name="T33" fmla="*/ 9 h 11"/>
                  <a:gd name="T34" fmla="*/ 11 w 16"/>
                  <a:gd name="T35" fmla="*/ 9 h 11"/>
                  <a:gd name="T36" fmla="*/ 14 w 16"/>
                  <a:gd name="T37" fmla="*/ 7 h 11"/>
                  <a:gd name="T38" fmla="*/ 12 w 16"/>
                  <a:gd name="T39" fmla="*/ 3 h 11"/>
                  <a:gd name="T40" fmla="*/ 12 w 16"/>
                  <a:gd name="T41" fmla="*/ 1 h 11"/>
                  <a:gd name="T42" fmla="*/ 15 w 16"/>
                  <a:gd name="T43" fmla="*/ 7 h 11"/>
                  <a:gd name="T44" fmla="*/ 9 w 16"/>
                  <a:gd name="T45" fmla="*/ 11 h 11"/>
                  <a:gd name="T46" fmla="*/ 10 w 16"/>
                  <a:gd name="T47" fmla="*/ 11 h 11"/>
                  <a:gd name="T48" fmla="*/ 16 w 16"/>
                  <a:gd name="T49" fmla="*/ 8 h 11"/>
                  <a:gd name="T50" fmla="*/ 16 w 16"/>
                  <a:gd name="T51" fmla="*/ 6 h 11"/>
                  <a:gd name="T52" fmla="*/ 13 w 16"/>
                  <a:gd name="T5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" h="11">
                    <a:moveTo>
                      <a:pt x="13" y="0"/>
                    </a:moveTo>
                    <a:cubicBezTo>
                      <a:pt x="12" y="0"/>
                      <a:pt x="12" y="0"/>
                      <a:pt x="11" y="0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1" y="4"/>
                      <a:pt x="11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9" y="1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7" y="2"/>
                      <a:pt x="6" y="2"/>
                      <a:pt x="4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0" y="3"/>
                      <a:pt x="0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9" y="8"/>
                      <a:pt x="7" y="7"/>
                      <a:pt x="3" y="6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5"/>
                      <a:pt x="13" y="4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2" y="11"/>
                      <a:pt x="14" y="9"/>
                      <a:pt x="16" y="8"/>
                    </a:cubicBezTo>
                    <a:cubicBezTo>
                      <a:pt x="16" y="7"/>
                      <a:pt x="16" y="7"/>
                      <a:pt x="16" y="6"/>
                    </a:cubicBezTo>
                    <a:cubicBezTo>
                      <a:pt x="13" y="0"/>
                      <a:pt x="13" y="0"/>
                      <a:pt x="13" y="0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0" name="Freeform 1077"/>
              <p:cNvSpPr>
                <a:spLocks noChangeArrowheads="1"/>
              </p:cNvSpPr>
              <p:nvPr/>
            </p:nvSpPr>
            <p:spPr bwMode="auto">
              <a:xfrm>
                <a:off x="1375234" y="1479254"/>
                <a:ext cx="78063" cy="49472"/>
              </a:xfrm>
              <a:custGeom>
                <a:avLst/>
                <a:gdLst>
                  <a:gd name="T0" fmla="*/ 13 w 16"/>
                  <a:gd name="T1" fmla="*/ 0 h 10"/>
                  <a:gd name="T2" fmla="*/ 13 w 16"/>
                  <a:gd name="T3" fmla="*/ 2 h 10"/>
                  <a:gd name="T4" fmla="*/ 15 w 16"/>
                  <a:gd name="T5" fmla="*/ 6 h 10"/>
                  <a:gd name="T6" fmla="*/ 12 w 16"/>
                  <a:gd name="T7" fmla="*/ 8 h 10"/>
                  <a:gd name="T8" fmla="*/ 10 w 16"/>
                  <a:gd name="T9" fmla="*/ 8 h 10"/>
                  <a:gd name="T10" fmla="*/ 4 w 16"/>
                  <a:gd name="T11" fmla="*/ 5 h 10"/>
                  <a:gd name="T12" fmla="*/ 12 w 16"/>
                  <a:gd name="T13" fmla="*/ 7 h 10"/>
                  <a:gd name="T14" fmla="*/ 8 w 16"/>
                  <a:gd name="T15" fmla="*/ 3 h 10"/>
                  <a:gd name="T16" fmla="*/ 1 w 16"/>
                  <a:gd name="T17" fmla="*/ 3 h 10"/>
                  <a:gd name="T18" fmla="*/ 0 w 16"/>
                  <a:gd name="T19" fmla="*/ 7 h 10"/>
                  <a:gd name="T20" fmla="*/ 5 w 16"/>
                  <a:gd name="T21" fmla="*/ 8 h 10"/>
                  <a:gd name="T22" fmla="*/ 10 w 16"/>
                  <a:gd name="T23" fmla="*/ 10 h 10"/>
                  <a:gd name="T24" fmla="*/ 16 w 16"/>
                  <a:gd name="T25" fmla="*/ 6 h 10"/>
                  <a:gd name="T26" fmla="*/ 13 w 16"/>
                  <a:gd name="T2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10">
                    <a:moveTo>
                      <a:pt x="13" y="0"/>
                    </a:moveTo>
                    <a:cubicBezTo>
                      <a:pt x="13" y="1"/>
                      <a:pt x="13" y="1"/>
                      <a:pt x="13" y="2"/>
                    </a:cubicBezTo>
                    <a:cubicBezTo>
                      <a:pt x="14" y="3"/>
                      <a:pt x="14" y="4"/>
                      <a:pt x="15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8" y="6"/>
                      <a:pt x="10" y="7"/>
                      <a:pt x="12" y="7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0" y="5"/>
                      <a:pt x="0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3" y="0"/>
                      <a:pt x="13" y="0"/>
                      <a:pt x="13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1" name="Freeform 1078"/>
              <p:cNvSpPr>
                <a:spLocks noChangeArrowheads="1"/>
              </p:cNvSpPr>
              <p:nvPr/>
            </p:nvSpPr>
            <p:spPr bwMode="auto">
              <a:xfrm>
                <a:off x="1340742" y="1459819"/>
                <a:ext cx="49016" cy="44171"/>
              </a:xfrm>
              <a:custGeom>
                <a:avLst/>
                <a:gdLst>
                  <a:gd name="T0" fmla="*/ 4 w 10"/>
                  <a:gd name="T1" fmla="*/ 4 h 9"/>
                  <a:gd name="T2" fmla="*/ 9 w 10"/>
                  <a:gd name="T3" fmla="*/ 5 h 9"/>
                  <a:gd name="T4" fmla="*/ 10 w 10"/>
                  <a:gd name="T5" fmla="*/ 4 h 9"/>
                  <a:gd name="T6" fmla="*/ 5 w 10"/>
                  <a:gd name="T7" fmla="*/ 0 h 9"/>
                  <a:gd name="T8" fmla="*/ 0 w 10"/>
                  <a:gd name="T9" fmla="*/ 9 h 9"/>
                  <a:gd name="T10" fmla="*/ 1 w 10"/>
                  <a:gd name="T11" fmla="*/ 9 h 9"/>
                  <a:gd name="T12" fmla="*/ 4 w 10"/>
                  <a:gd name="T13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9">
                    <a:moveTo>
                      <a:pt x="4" y="4"/>
                    </a:move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4"/>
                      <a:pt x="10" y="4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3"/>
                      <a:pt x="1" y="6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4" y="4"/>
                      <a:pt x="4" y="4"/>
                      <a:pt x="4" y="4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2" name="Freeform 1079"/>
              <p:cNvSpPr>
                <a:spLocks noChangeArrowheads="1"/>
              </p:cNvSpPr>
              <p:nvPr/>
            </p:nvSpPr>
            <p:spPr bwMode="auto">
              <a:xfrm>
                <a:off x="1344373" y="1479254"/>
                <a:ext cx="39939" cy="35337"/>
              </a:xfrm>
              <a:custGeom>
                <a:avLst/>
                <a:gdLst>
                  <a:gd name="T0" fmla="*/ 8 w 8"/>
                  <a:gd name="T1" fmla="*/ 1 h 7"/>
                  <a:gd name="T2" fmla="*/ 3 w 8"/>
                  <a:gd name="T3" fmla="*/ 0 h 7"/>
                  <a:gd name="T4" fmla="*/ 0 w 8"/>
                  <a:gd name="T5" fmla="*/ 5 h 7"/>
                  <a:gd name="T6" fmla="*/ 6 w 8"/>
                  <a:gd name="T7" fmla="*/ 7 h 7"/>
                  <a:gd name="T8" fmla="*/ 7 w 8"/>
                  <a:gd name="T9" fmla="*/ 3 h 7"/>
                  <a:gd name="T10" fmla="*/ 8 w 8"/>
                  <a:gd name="T1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7">
                    <a:moveTo>
                      <a:pt x="8" y="1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5"/>
                      <a:pt x="7" y="4"/>
                      <a:pt x="7" y="3"/>
                    </a:cubicBezTo>
                    <a:cubicBezTo>
                      <a:pt x="7" y="2"/>
                      <a:pt x="8" y="2"/>
                      <a:pt x="8" y="1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3" name="Freeform 1080"/>
              <p:cNvSpPr>
                <a:spLocks noChangeArrowheads="1"/>
              </p:cNvSpPr>
              <p:nvPr/>
            </p:nvSpPr>
            <p:spPr bwMode="auto">
              <a:xfrm>
                <a:off x="1418804" y="1479254"/>
                <a:ext cx="5447" cy="10601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0 h 2"/>
                  <a:gd name="T4" fmla="*/ 0 w 1"/>
                  <a:gd name="T5" fmla="*/ 2 h 2"/>
                  <a:gd name="T6" fmla="*/ 1 w 1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4" name="Freeform 1081"/>
              <p:cNvSpPr>
                <a:spLocks noChangeArrowheads="1"/>
              </p:cNvSpPr>
              <p:nvPr/>
            </p:nvSpPr>
            <p:spPr bwMode="auto">
              <a:xfrm>
                <a:off x="825164" y="1671844"/>
                <a:ext cx="9077" cy="5300"/>
              </a:xfrm>
              <a:custGeom>
                <a:avLst/>
                <a:gdLst>
                  <a:gd name="T0" fmla="*/ 6 w 6"/>
                  <a:gd name="T1" fmla="*/ 3 h 3"/>
                  <a:gd name="T2" fmla="*/ 3 w 6"/>
                  <a:gd name="T3" fmla="*/ 0 h 3"/>
                  <a:gd name="T4" fmla="*/ 0 w 6"/>
                  <a:gd name="T5" fmla="*/ 3 h 3"/>
                  <a:gd name="T6" fmla="*/ 6 w 6"/>
                  <a:gd name="T7" fmla="*/ 3 h 3"/>
                  <a:gd name="T8" fmla="*/ 6 w 6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3">
                    <a:moveTo>
                      <a:pt x="6" y="3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5" name="Freeform 1082"/>
              <p:cNvSpPr>
                <a:spLocks noChangeArrowheads="1"/>
              </p:cNvSpPr>
              <p:nvPr/>
            </p:nvSpPr>
            <p:spPr bwMode="auto">
              <a:xfrm>
                <a:off x="790671" y="1671844"/>
                <a:ext cx="72617" cy="68908"/>
              </a:xfrm>
              <a:custGeom>
                <a:avLst/>
                <a:gdLst>
                  <a:gd name="T0" fmla="*/ 8 w 15"/>
                  <a:gd name="T1" fmla="*/ 0 h 14"/>
                  <a:gd name="T2" fmla="*/ 9 w 15"/>
                  <a:gd name="T3" fmla="*/ 1 h 14"/>
                  <a:gd name="T4" fmla="*/ 7 w 15"/>
                  <a:gd name="T5" fmla="*/ 1 h 14"/>
                  <a:gd name="T6" fmla="*/ 5 w 15"/>
                  <a:gd name="T7" fmla="*/ 1 h 14"/>
                  <a:gd name="T8" fmla="*/ 3 w 15"/>
                  <a:gd name="T9" fmla="*/ 1 h 14"/>
                  <a:gd name="T10" fmla="*/ 1 w 15"/>
                  <a:gd name="T11" fmla="*/ 4 h 14"/>
                  <a:gd name="T12" fmla="*/ 3 w 15"/>
                  <a:gd name="T13" fmla="*/ 3 h 14"/>
                  <a:gd name="T14" fmla="*/ 4 w 15"/>
                  <a:gd name="T15" fmla="*/ 4 h 14"/>
                  <a:gd name="T16" fmla="*/ 1 w 15"/>
                  <a:gd name="T17" fmla="*/ 5 h 14"/>
                  <a:gd name="T18" fmla="*/ 1 w 15"/>
                  <a:gd name="T19" fmla="*/ 5 h 14"/>
                  <a:gd name="T20" fmla="*/ 0 w 15"/>
                  <a:gd name="T21" fmla="*/ 8 h 14"/>
                  <a:gd name="T22" fmla="*/ 3 w 15"/>
                  <a:gd name="T23" fmla="*/ 7 h 14"/>
                  <a:gd name="T24" fmla="*/ 4 w 15"/>
                  <a:gd name="T25" fmla="*/ 7 h 14"/>
                  <a:gd name="T26" fmla="*/ 1 w 15"/>
                  <a:gd name="T27" fmla="*/ 9 h 14"/>
                  <a:gd name="T28" fmla="*/ 1 w 15"/>
                  <a:gd name="T29" fmla="*/ 11 h 14"/>
                  <a:gd name="T30" fmla="*/ 4 w 15"/>
                  <a:gd name="T31" fmla="*/ 10 h 14"/>
                  <a:gd name="T32" fmla="*/ 5 w 15"/>
                  <a:gd name="T33" fmla="*/ 10 h 14"/>
                  <a:gd name="T34" fmla="*/ 6 w 15"/>
                  <a:gd name="T35" fmla="*/ 11 h 14"/>
                  <a:gd name="T36" fmla="*/ 4 w 15"/>
                  <a:gd name="T37" fmla="*/ 12 h 14"/>
                  <a:gd name="T38" fmla="*/ 4 w 15"/>
                  <a:gd name="T39" fmla="*/ 14 h 14"/>
                  <a:gd name="T40" fmla="*/ 7 w 15"/>
                  <a:gd name="T41" fmla="*/ 11 h 14"/>
                  <a:gd name="T42" fmla="*/ 15 w 15"/>
                  <a:gd name="T43" fmla="*/ 11 h 14"/>
                  <a:gd name="T44" fmla="*/ 14 w 15"/>
                  <a:gd name="T45" fmla="*/ 1 h 14"/>
                  <a:gd name="T46" fmla="*/ 12 w 15"/>
                  <a:gd name="T47" fmla="*/ 0 h 14"/>
                  <a:gd name="T48" fmla="*/ 9 w 15"/>
                  <a:gd name="T49" fmla="*/ 0 h 14"/>
                  <a:gd name="T50" fmla="*/ 8 w 15"/>
                  <a:gd name="T5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1" y="2"/>
                      <a:pt x="0" y="3"/>
                      <a:pt x="1" y="4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6"/>
                      <a:pt x="0" y="7"/>
                      <a:pt x="0" y="8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3" y="0"/>
                      <a:pt x="12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6" name="Freeform 1083"/>
              <p:cNvSpPr>
                <a:spLocks noChangeArrowheads="1"/>
              </p:cNvSpPr>
              <p:nvPr/>
            </p:nvSpPr>
            <p:spPr bwMode="auto">
              <a:xfrm>
                <a:off x="796118" y="1685979"/>
                <a:ext cx="14523" cy="10601"/>
              </a:xfrm>
              <a:custGeom>
                <a:avLst/>
                <a:gdLst>
                  <a:gd name="T0" fmla="*/ 0 w 3"/>
                  <a:gd name="T1" fmla="*/ 2 h 2"/>
                  <a:gd name="T2" fmla="*/ 3 w 3"/>
                  <a:gd name="T3" fmla="*/ 1 h 2"/>
                  <a:gd name="T4" fmla="*/ 2 w 3"/>
                  <a:gd name="T5" fmla="*/ 0 h 2"/>
                  <a:gd name="T6" fmla="*/ 0 w 3"/>
                  <a:gd name="T7" fmla="*/ 1 h 2"/>
                  <a:gd name="T8" fmla="*/ 0 w 3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7" name="Freeform 1084"/>
              <p:cNvSpPr>
                <a:spLocks noChangeArrowheads="1"/>
              </p:cNvSpPr>
              <p:nvPr/>
            </p:nvSpPr>
            <p:spPr bwMode="auto">
              <a:xfrm>
                <a:off x="790671" y="1705414"/>
                <a:ext cx="18154" cy="10601"/>
              </a:xfrm>
              <a:custGeom>
                <a:avLst/>
                <a:gdLst>
                  <a:gd name="T0" fmla="*/ 4 w 4"/>
                  <a:gd name="T1" fmla="*/ 0 h 2"/>
                  <a:gd name="T2" fmla="*/ 3 w 4"/>
                  <a:gd name="T3" fmla="*/ 0 h 2"/>
                  <a:gd name="T4" fmla="*/ 0 w 4"/>
                  <a:gd name="T5" fmla="*/ 1 h 2"/>
                  <a:gd name="T6" fmla="*/ 1 w 4"/>
                  <a:gd name="T7" fmla="*/ 2 h 2"/>
                  <a:gd name="T8" fmla="*/ 4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4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4" y="0"/>
                      <a:pt x="4" y="0"/>
                      <a:pt x="4" y="0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8" name="Freeform 1085"/>
              <p:cNvSpPr>
                <a:spLocks noChangeArrowheads="1"/>
              </p:cNvSpPr>
              <p:nvPr/>
            </p:nvSpPr>
            <p:spPr bwMode="auto">
              <a:xfrm>
                <a:off x="808825" y="1677144"/>
                <a:ext cx="70802" cy="67141"/>
              </a:xfrm>
              <a:custGeom>
                <a:avLst/>
                <a:gdLst>
                  <a:gd name="T0" fmla="*/ 0 w 14"/>
                  <a:gd name="T1" fmla="*/ 13 h 14"/>
                  <a:gd name="T2" fmla="*/ 3 w 14"/>
                  <a:gd name="T3" fmla="*/ 12 h 14"/>
                  <a:gd name="T4" fmla="*/ 7 w 14"/>
                  <a:gd name="T5" fmla="*/ 12 h 14"/>
                  <a:gd name="T6" fmla="*/ 14 w 14"/>
                  <a:gd name="T7" fmla="*/ 10 h 14"/>
                  <a:gd name="T8" fmla="*/ 13 w 14"/>
                  <a:gd name="T9" fmla="*/ 2 h 14"/>
                  <a:gd name="T10" fmla="*/ 10 w 14"/>
                  <a:gd name="T11" fmla="*/ 0 h 14"/>
                  <a:gd name="T12" fmla="*/ 11 w 14"/>
                  <a:gd name="T13" fmla="*/ 10 h 14"/>
                  <a:gd name="T14" fmla="*/ 3 w 14"/>
                  <a:gd name="T15" fmla="*/ 10 h 14"/>
                  <a:gd name="T16" fmla="*/ 0 w 14"/>
                  <a:gd name="T17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4">
                    <a:moveTo>
                      <a:pt x="0" y="13"/>
                    </a:moveTo>
                    <a:cubicBezTo>
                      <a:pt x="1" y="14"/>
                      <a:pt x="2" y="13"/>
                      <a:pt x="3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10" y="12"/>
                      <a:pt x="12" y="11"/>
                      <a:pt x="14" y="10"/>
                    </a:cubicBezTo>
                    <a:cubicBezTo>
                      <a:pt x="12" y="7"/>
                      <a:pt x="12" y="4"/>
                      <a:pt x="13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0" y="13"/>
                      <a:pt x="0" y="13"/>
                      <a:pt x="0" y="13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9" name="Freeform 1086"/>
              <p:cNvSpPr>
                <a:spLocks noChangeArrowheads="1"/>
              </p:cNvSpPr>
              <p:nvPr/>
            </p:nvSpPr>
            <p:spPr bwMode="auto">
              <a:xfrm>
                <a:off x="796118" y="1721317"/>
                <a:ext cx="18154" cy="8834"/>
              </a:xfrm>
              <a:custGeom>
                <a:avLst/>
                <a:gdLst>
                  <a:gd name="T0" fmla="*/ 0 w 4"/>
                  <a:gd name="T1" fmla="*/ 1 h 2"/>
                  <a:gd name="T2" fmla="*/ 2 w 4"/>
                  <a:gd name="T3" fmla="*/ 1 h 2"/>
                  <a:gd name="T4" fmla="*/ 4 w 4"/>
                  <a:gd name="T5" fmla="*/ 0 h 2"/>
                  <a:gd name="T6" fmla="*/ 3 w 4"/>
                  <a:gd name="T7" fmla="*/ 0 h 2"/>
                  <a:gd name="T8" fmla="*/ 0 w 4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0" y="1"/>
                      <a:pt x="1" y="2"/>
                      <a:pt x="2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0" name="Freeform 1087"/>
              <p:cNvSpPr>
                <a:spLocks noChangeArrowheads="1"/>
              </p:cNvSpPr>
              <p:nvPr/>
            </p:nvSpPr>
            <p:spPr bwMode="auto">
              <a:xfrm>
                <a:off x="868734" y="1680678"/>
                <a:ext cx="19969" cy="45939"/>
              </a:xfrm>
              <a:custGeom>
                <a:avLst/>
                <a:gdLst>
                  <a:gd name="T0" fmla="*/ 3 w 4"/>
                  <a:gd name="T1" fmla="*/ 0 h 9"/>
                  <a:gd name="T2" fmla="*/ 1 w 4"/>
                  <a:gd name="T3" fmla="*/ 1 h 9"/>
                  <a:gd name="T4" fmla="*/ 2 w 4"/>
                  <a:gd name="T5" fmla="*/ 9 h 9"/>
                  <a:gd name="T6" fmla="*/ 4 w 4"/>
                  <a:gd name="T7" fmla="*/ 8 h 9"/>
                  <a:gd name="T8" fmla="*/ 3 w 4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9">
                    <a:moveTo>
                      <a:pt x="3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3"/>
                      <a:pt x="0" y="6"/>
                      <a:pt x="2" y="9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1" name="Freeform 1088"/>
              <p:cNvSpPr>
                <a:spLocks noChangeArrowheads="1"/>
              </p:cNvSpPr>
              <p:nvPr/>
            </p:nvSpPr>
            <p:spPr bwMode="auto">
              <a:xfrm>
                <a:off x="879627" y="1680678"/>
                <a:ext cx="23600" cy="54774"/>
              </a:xfrm>
              <a:custGeom>
                <a:avLst/>
                <a:gdLst>
                  <a:gd name="T0" fmla="*/ 3 w 5"/>
                  <a:gd name="T1" fmla="*/ 0 h 11"/>
                  <a:gd name="T2" fmla="*/ 1 w 5"/>
                  <a:gd name="T3" fmla="*/ 0 h 11"/>
                  <a:gd name="T4" fmla="*/ 2 w 5"/>
                  <a:gd name="T5" fmla="*/ 8 h 11"/>
                  <a:gd name="T6" fmla="*/ 0 w 5"/>
                  <a:gd name="T7" fmla="*/ 9 h 11"/>
                  <a:gd name="T8" fmla="*/ 1 w 5"/>
                  <a:gd name="T9" fmla="*/ 11 h 11"/>
                  <a:gd name="T10" fmla="*/ 5 w 5"/>
                  <a:gd name="T11" fmla="*/ 10 h 11"/>
                  <a:gd name="T12" fmla="*/ 3 w 5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11">
                    <a:moveTo>
                      <a:pt x="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10"/>
                      <a:pt x="1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3" y="7"/>
                      <a:pt x="3" y="3"/>
                      <a:pt x="3" y="0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2" name="Freeform 1089"/>
              <p:cNvSpPr>
                <a:spLocks noChangeArrowheads="1"/>
              </p:cNvSpPr>
              <p:nvPr/>
            </p:nvSpPr>
            <p:spPr bwMode="auto">
              <a:xfrm>
                <a:off x="897781" y="2118863"/>
                <a:ext cx="181541" cy="74209"/>
              </a:xfrm>
              <a:custGeom>
                <a:avLst/>
                <a:gdLst>
                  <a:gd name="T0" fmla="*/ 24 w 37"/>
                  <a:gd name="T1" fmla="*/ 14 h 15"/>
                  <a:gd name="T2" fmla="*/ 36 w 37"/>
                  <a:gd name="T3" fmla="*/ 15 h 15"/>
                  <a:gd name="T4" fmla="*/ 36 w 37"/>
                  <a:gd name="T5" fmla="*/ 11 h 15"/>
                  <a:gd name="T6" fmla="*/ 35 w 37"/>
                  <a:gd name="T7" fmla="*/ 2 h 15"/>
                  <a:gd name="T8" fmla="*/ 20 w 37"/>
                  <a:gd name="T9" fmla="*/ 0 h 15"/>
                  <a:gd name="T10" fmla="*/ 5 w 37"/>
                  <a:gd name="T11" fmla="*/ 7 h 15"/>
                  <a:gd name="T12" fmla="*/ 1 w 37"/>
                  <a:gd name="T13" fmla="*/ 9 h 15"/>
                  <a:gd name="T14" fmla="*/ 22 w 37"/>
                  <a:gd name="T15" fmla="*/ 14 h 15"/>
                  <a:gd name="T16" fmla="*/ 24 w 37"/>
                  <a:gd name="T17" fmla="*/ 12 h 15"/>
                  <a:gd name="T18" fmla="*/ 24 w 37"/>
                  <a:gd name="T1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15">
                    <a:moveTo>
                      <a:pt x="24" y="14"/>
                    </a:move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7"/>
                      <a:pt x="37" y="4"/>
                      <a:pt x="35" y="2"/>
                    </a:cubicBezTo>
                    <a:cubicBezTo>
                      <a:pt x="30" y="3"/>
                      <a:pt x="25" y="2"/>
                      <a:pt x="20" y="0"/>
                    </a:cubicBezTo>
                    <a:cubicBezTo>
                      <a:pt x="17" y="5"/>
                      <a:pt x="12" y="7"/>
                      <a:pt x="5" y="7"/>
                    </a:cubicBezTo>
                    <a:cubicBezTo>
                      <a:pt x="2" y="6"/>
                      <a:pt x="0" y="7"/>
                      <a:pt x="1" y="9"/>
                    </a:cubicBezTo>
                    <a:cubicBezTo>
                      <a:pt x="7" y="12"/>
                      <a:pt x="14" y="14"/>
                      <a:pt x="22" y="14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14"/>
                      <a:pt x="24" y="14"/>
                      <a:pt x="24" y="14"/>
                    </a:cubicBezTo>
                    <a:close/>
                  </a:path>
                </a:pathLst>
              </a:custGeom>
              <a:solidFill>
                <a:srgbClr val="0D0D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3" name="Freeform 1090"/>
              <p:cNvSpPr>
                <a:spLocks noChangeArrowheads="1"/>
              </p:cNvSpPr>
              <p:nvPr/>
            </p:nvSpPr>
            <p:spPr bwMode="auto">
              <a:xfrm>
                <a:off x="1444220" y="2041120"/>
                <a:ext cx="147049" cy="151951"/>
              </a:xfrm>
              <a:custGeom>
                <a:avLst/>
                <a:gdLst>
                  <a:gd name="T0" fmla="*/ 4 w 30"/>
                  <a:gd name="T1" fmla="*/ 23 h 31"/>
                  <a:gd name="T2" fmla="*/ 2 w 30"/>
                  <a:gd name="T3" fmla="*/ 31 h 31"/>
                  <a:gd name="T4" fmla="*/ 21 w 30"/>
                  <a:gd name="T5" fmla="*/ 14 h 31"/>
                  <a:gd name="T6" fmla="*/ 24 w 30"/>
                  <a:gd name="T7" fmla="*/ 14 h 31"/>
                  <a:gd name="T8" fmla="*/ 30 w 30"/>
                  <a:gd name="T9" fmla="*/ 8 h 31"/>
                  <a:gd name="T10" fmla="*/ 21 w 30"/>
                  <a:gd name="T11" fmla="*/ 0 h 31"/>
                  <a:gd name="T12" fmla="*/ 21 w 30"/>
                  <a:gd name="T13" fmla="*/ 1 h 31"/>
                  <a:gd name="T14" fmla="*/ 10 w 30"/>
                  <a:gd name="T15" fmla="*/ 7 h 31"/>
                  <a:gd name="T16" fmla="*/ 7 w 30"/>
                  <a:gd name="T17" fmla="*/ 11 h 31"/>
                  <a:gd name="T18" fmla="*/ 4 w 30"/>
                  <a:gd name="T19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1">
                    <a:moveTo>
                      <a:pt x="4" y="23"/>
                    </a:moveTo>
                    <a:cubicBezTo>
                      <a:pt x="0" y="27"/>
                      <a:pt x="0" y="29"/>
                      <a:pt x="2" y="31"/>
                    </a:cubicBezTo>
                    <a:cubicBezTo>
                      <a:pt x="11" y="28"/>
                      <a:pt x="18" y="22"/>
                      <a:pt x="21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7" y="4"/>
                      <a:pt x="24" y="1"/>
                      <a:pt x="21" y="0"/>
                    </a:cubicBezTo>
                    <a:cubicBezTo>
                      <a:pt x="21" y="0"/>
                      <a:pt x="21" y="0"/>
                      <a:pt x="21" y="1"/>
                    </a:cubicBezTo>
                    <a:cubicBezTo>
                      <a:pt x="20" y="5"/>
                      <a:pt x="16" y="7"/>
                      <a:pt x="10" y="7"/>
                    </a:cubicBezTo>
                    <a:cubicBezTo>
                      <a:pt x="9" y="8"/>
                      <a:pt x="8" y="10"/>
                      <a:pt x="7" y="11"/>
                    </a:cubicBezTo>
                    <a:cubicBezTo>
                      <a:pt x="7" y="14"/>
                      <a:pt x="6" y="18"/>
                      <a:pt x="4" y="23"/>
                    </a:cubicBezTo>
                    <a:close/>
                  </a:path>
                </a:pathLst>
              </a:custGeom>
              <a:solidFill>
                <a:srgbClr val="0D0D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4" name="Freeform 1091"/>
              <p:cNvSpPr>
                <a:spLocks noChangeArrowheads="1"/>
              </p:cNvSpPr>
              <p:nvPr/>
            </p:nvSpPr>
            <p:spPr bwMode="auto">
              <a:xfrm>
                <a:off x="1493237" y="2030519"/>
                <a:ext cx="52646" cy="44172"/>
              </a:xfrm>
              <a:custGeom>
                <a:avLst/>
                <a:gdLst>
                  <a:gd name="T0" fmla="*/ 3 w 11"/>
                  <a:gd name="T1" fmla="*/ 0 h 9"/>
                  <a:gd name="T2" fmla="*/ 0 w 11"/>
                  <a:gd name="T3" fmla="*/ 9 h 9"/>
                  <a:gd name="T4" fmla="*/ 11 w 11"/>
                  <a:gd name="T5" fmla="*/ 3 h 9"/>
                  <a:gd name="T6" fmla="*/ 3 w 11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9">
                    <a:moveTo>
                      <a:pt x="3" y="0"/>
                    </a:moveTo>
                    <a:cubicBezTo>
                      <a:pt x="2" y="3"/>
                      <a:pt x="1" y="6"/>
                      <a:pt x="0" y="9"/>
                    </a:cubicBezTo>
                    <a:cubicBezTo>
                      <a:pt x="6" y="9"/>
                      <a:pt x="10" y="7"/>
                      <a:pt x="11" y="3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18" name="组合 20"/>
            <p:cNvGrpSpPr/>
            <p:nvPr/>
          </p:nvGrpSpPr>
          <p:grpSpPr bwMode="auto">
            <a:xfrm>
              <a:off x="3625354" y="3800748"/>
              <a:ext cx="569913" cy="1017587"/>
              <a:chOff x="3640138" y="3081338"/>
              <a:chExt cx="569913" cy="1017587"/>
            </a:xfrm>
          </p:grpSpPr>
          <p:sp>
            <p:nvSpPr>
              <p:cNvPr id="227" name="Freeform 1092"/>
              <p:cNvSpPr>
                <a:spLocks noChangeArrowheads="1"/>
              </p:cNvSpPr>
              <p:nvPr/>
            </p:nvSpPr>
            <p:spPr bwMode="auto">
              <a:xfrm>
                <a:off x="3695332" y="3081810"/>
                <a:ext cx="98032" cy="93644"/>
              </a:xfrm>
              <a:custGeom>
                <a:avLst/>
                <a:gdLst>
                  <a:gd name="T0" fmla="*/ 8 w 20"/>
                  <a:gd name="T1" fmla="*/ 1 h 19"/>
                  <a:gd name="T2" fmla="*/ 1 w 20"/>
                  <a:gd name="T3" fmla="*/ 0 h 19"/>
                  <a:gd name="T4" fmla="*/ 9 w 20"/>
                  <a:gd name="T5" fmla="*/ 10 h 19"/>
                  <a:gd name="T6" fmla="*/ 5 w 20"/>
                  <a:gd name="T7" fmla="*/ 8 h 19"/>
                  <a:gd name="T8" fmla="*/ 1 w 20"/>
                  <a:gd name="T9" fmla="*/ 13 h 19"/>
                  <a:gd name="T10" fmla="*/ 2 w 20"/>
                  <a:gd name="T11" fmla="*/ 19 h 19"/>
                  <a:gd name="T12" fmla="*/ 4 w 20"/>
                  <a:gd name="T13" fmla="*/ 16 h 19"/>
                  <a:gd name="T14" fmla="*/ 4 w 20"/>
                  <a:gd name="T15" fmla="*/ 13 h 19"/>
                  <a:gd name="T16" fmla="*/ 6 w 20"/>
                  <a:gd name="T17" fmla="*/ 12 h 19"/>
                  <a:gd name="T18" fmla="*/ 9 w 20"/>
                  <a:gd name="T19" fmla="*/ 15 h 19"/>
                  <a:gd name="T20" fmla="*/ 13 w 20"/>
                  <a:gd name="T21" fmla="*/ 16 h 19"/>
                  <a:gd name="T22" fmla="*/ 19 w 20"/>
                  <a:gd name="T23" fmla="*/ 16 h 19"/>
                  <a:gd name="T24" fmla="*/ 19 w 20"/>
                  <a:gd name="T25" fmla="*/ 16 h 19"/>
                  <a:gd name="T26" fmla="*/ 19 w 20"/>
                  <a:gd name="T27" fmla="*/ 15 h 19"/>
                  <a:gd name="T28" fmla="*/ 20 w 20"/>
                  <a:gd name="T29" fmla="*/ 14 h 19"/>
                  <a:gd name="T30" fmla="*/ 8 w 20"/>
                  <a:gd name="T3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" h="19">
                    <a:moveTo>
                      <a:pt x="8" y="1"/>
                    </a:moveTo>
                    <a:cubicBezTo>
                      <a:pt x="5" y="0"/>
                      <a:pt x="3" y="0"/>
                      <a:pt x="1" y="0"/>
                    </a:cubicBezTo>
                    <a:cubicBezTo>
                      <a:pt x="7" y="3"/>
                      <a:pt x="10" y="6"/>
                      <a:pt x="9" y="10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2" y="9"/>
                      <a:pt x="0" y="11"/>
                      <a:pt x="1" y="1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3" y="15"/>
                      <a:pt x="3" y="14"/>
                      <a:pt x="4" y="13"/>
                    </a:cubicBezTo>
                    <a:cubicBezTo>
                      <a:pt x="4" y="13"/>
                      <a:pt x="5" y="12"/>
                      <a:pt x="6" y="12"/>
                    </a:cubicBezTo>
                    <a:cubicBezTo>
                      <a:pt x="7" y="13"/>
                      <a:pt x="8" y="13"/>
                      <a:pt x="9" y="1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5" y="16"/>
                      <a:pt x="17" y="16"/>
                      <a:pt x="19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4"/>
                      <a:pt x="20" y="14"/>
                      <a:pt x="20" y="14"/>
                    </a:cubicBezTo>
                    <a:cubicBezTo>
                      <a:pt x="17" y="8"/>
                      <a:pt x="13" y="4"/>
                      <a:pt x="8" y="1"/>
                    </a:cubicBezTo>
                    <a:close/>
                  </a:path>
                </a:pathLst>
              </a:custGeom>
              <a:solidFill>
                <a:srgbClr val="221D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8" name="Freeform 1093"/>
              <p:cNvSpPr>
                <a:spLocks noChangeArrowheads="1"/>
              </p:cNvSpPr>
              <p:nvPr/>
            </p:nvSpPr>
            <p:spPr bwMode="auto">
              <a:xfrm>
                <a:off x="3773396" y="3161319"/>
                <a:ext cx="14523" cy="86577"/>
              </a:xfrm>
              <a:custGeom>
                <a:avLst/>
                <a:gdLst>
                  <a:gd name="T0" fmla="*/ 3 w 3"/>
                  <a:gd name="T1" fmla="*/ 0 h 18"/>
                  <a:gd name="T2" fmla="*/ 1 w 3"/>
                  <a:gd name="T3" fmla="*/ 2 h 18"/>
                  <a:gd name="T4" fmla="*/ 1 w 3"/>
                  <a:gd name="T5" fmla="*/ 4 h 18"/>
                  <a:gd name="T6" fmla="*/ 1 w 3"/>
                  <a:gd name="T7" fmla="*/ 17 h 18"/>
                  <a:gd name="T8" fmla="*/ 2 w 3"/>
                  <a:gd name="T9" fmla="*/ 18 h 18"/>
                  <a:gd name="T10" fmla="*/ 2 w 3"/>
                  <a:gd name="T11" fmla="*/ 12 h 18"/>
                  <a:gd name="T12" fmla="*/ 2 w 3"/>
                  <a:gd name="T13" fmla="*/ 12 h 18"/>
                  <a:gd name="T14" fmla="*/ 3 w 3"/>
                  <a:gd name="T15" fmla="*/ 0 h 18"/>
                  <a:gd name="T16" fmla="*/ 3 w 3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8">
                    <a:moveTo>
                      <a:pt x="3" y="0"/>
                    </a:moveTo>
                    <a:cubicBezTo>
                      <a:pt x="2" y="0"/>
                      <a:pt x="1" y="1"/>
                      <a:pt x="1" y="2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9"/>
                      <a:pt x="0" y="13"/>
                      <a:pt x="1" y="17"/>
                    </a:cubicBezTo>
                    <a:cubicBezTo>
                      <a:pt x="1" y="17"/>
                      <a:pt x="1" y="18"/>
                      <a:pt x="2" y="18"/>
                    </a:cubicBezTo>
                    <a:cubicBezTo>
                      <a:pt x="2" y="16"/>
                      <a:pt x="2" y="14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6"/>
                      <a:pt x="2" y="2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9" name="Freeform 1094"/>
              <p:cNvSpPr>
                <a:spLocks noChangeArrowheads="1"/>
              </p:cNvSpPr>
              <p:nvPr/>
            </p:nvSpPr>
            <p:spPr bwMode="auto">
              <a:xfrm>
                <a:off x="3715302" y="3140116"/>
                <a:ext cx="72617" cy="120147"/>
              </a:xfrm>
              <a:custGeom>
                <a:avLst/>
                <a:gdLst>
                  <a:gd name="T0" fmla="*/ 13 w 15"/>
                  <a:gd name="T1" fmla="*/ 6 h 24"/>
                  <a:gd name="T2" fmla="*/ 15 w 15"/>
                  <a:gd name="T3" fmla="*/ 4 h 24"/>
                  <a:gd name="T4" fmla="*/ 9 w 15"/>
                  <a:gd name="T5" fmla="*/ 4 h 24"/>
                  <a:gd name="T6" fmla="*/ 5 w 15"/>
                  <a:gd name="T7" fmla="*/ 3 h 24"/>
                  <a:gd name="T8" fmla="*/ 2 w 15"/>
                  <a:gd name="T9" fmla="*/ 0 h 24"/>
                  <a:gd name="T10" fmla="*/ 0 w 15"/>
                  <a:gd name="T11" fmla="*/ 1 h 24"/>
                  <a:gd name="T12" fmla="*/ 3 w 15"/>
                  <a:gd name="T13" fmla="*/ 4 h 24"/>
                  <a:gd name="T14" fmla="*/ 3 w 15"/>
                  <a:gd name="T15" fmla="*/ 8 h 24"/>
                  <a:gd name="T16" fmla="*/ 5 w 15"/>
                  <a:gd name="T17" fmla="*/ 5 h 24"/>
                  <a:gd name="T18" fmla="*/ 10 w 15"/>
                  <a:gd name="T19" fmla="*/ 6 h 24"/>
                  <a:gd name="T20" fmla="*/ 10 w 15"/>
                  <a:gd name="T21" fmla="*/ 17 h 24"/>
                  <a:gd name="T22" fmla="*/ 4 w 15"/>
                  <a:gd name="T23" fmla="*/ 24 h 24"/>
                  <a:gd name="T24" fmla="*/ 9 w 15"/>
                  <a:gd name="T25" fmla="*/ 21 h 24"/>
                  <a:gd name="T26" fmla="*/ 11 w 15"/>
                  <a:gd name="T27" fmla="*/ 17 h 24"/>
                  <a:gd name="T28" fmla="*/ 11 w 15"/>
                  <a:gd name="T29" fmla="*/ 10 h 24"/>
                  <a:gd name="T30" fmla="*/ 13 w 15"/>
                  <a:gd name="T31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" h="24">
                    <a:moveTo>
                      <a:pt x="13" y="6"/>
                    </a:moveTo>
                    <a:cubicBezTo>
                      <a:pt x="13" y="5"/>
                      <a:pt x="14" y="4"/>
                      <a:pt x="15" y="4"/>
                    </a:cubicBezTo>
                    <a:cubicBezTo>
                      <a:pt x="13" y="4"/>
                      <a:pt x="11" y="4"/>
                      <a:pt x="9" y="4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1"/>
                      <a:pt x="3" y="1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1" y="1"/>
                      <a:pt x="3" y="2"/>
                      <a:pt x="3" y="4"/>
                    </a:cubicBezTo>
                    <a:cubicBezTo>
                      <a:pt x="4" y="6"/>
                      <a:pt x="4" y="7"/>
                      <a:pt x="3" y="8"/>
                    </a:cubicBezTo>
                    <a:cubicBezTo>
                      <a:pt x="5" y="8"/>
                      <a:pt x="6" y="7"/>
                      <a:pt x="5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10"/>
                      <a:pt x="9" y="14"/>
                      <a:pt x="10" y="17"/>
                    </a:cubicBezTo>
                    <a:cubicBezTo>
                      <a:pt x="9" y="20"/>
                      <a:pt x="7" y="22"/>
                      <a:pt x="4" y="24"/>
                    </a:cubicBezTo>
                    <a:cubicBezTo>
                      <a:pt x="6" y="24"/>
                      <a:pt x="7" y="23"/>
                      <a:pt x="9" y="21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5"/>
                      <a:pt x="11" y="13"/>
                      <a:pt x="11" y="10"/>
                    </a:cubicBezTo>
                    <a:cubicBezTo>
                      <a:pt x="12" y="9"/>
                      <a:pt x="12" y="7"/>
                      <a:pt x="13" y="6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0" name="Freeform 1095"/>
              <p:cNvSpPr>
                <a:spLocks noChangeArrowheads="1"/>
              </p:cNvSpPr>
              <p:nvPr/>
            </p:nvSpPr>
            <p:spPr bwMode="auto">
              <a:xfrm>
                <a:off x="3784288" y="3145417"/>
                <a:ext cx="23600" cy="74209"/>
              </a:xfrm>
              <a:custGeom>
                <a:avLst/>
                <a:gdLst>
                  <a:gd name="T0" fmla="*/ 2 w 5"/>
                  <a:gd name="T1" fmla="*/ 1 h 15"/>
                  <a:gd name="T2" fmla="*/ 1 w 5"/>
                  <a:gd name="T3" fmla="*/ 2 h 15"/>
                  <a:gd name="T4" fmla="*/ 1 w 5"/>
                  <a:gd name="T5" fmla="*/ 3 h 15"/>
                  <a:gd name="T6" fmla="*/ 0 w 5"/>
                  <a:gd name="T7" fmla="*/ 15 h 15"/>
                  <a:gd name="T8" fmla="*/ 1 w 5"/>
                  <a:gd name="T9" fmla="*/ 13 h 15"/>
                  <a:gd name="T10" fmla="*/ 5 w 5"/>
                  <a:gd name="T11" fmla="*/ 2 h 15"/>
                  <a:gd name="T12" fmla="*/ 3 w 5"/>
                  <a:gd name="T13" fmla="*/ 0 h 15"/>
                  <a:gd name="T14" fmla="*/ 2 w 5"/>
                  <a:gd name="T15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15">
                    <a:moveTo>
                      <a:pt x="2" y="1"/>
                    </a:move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0" y="5"/>
                      <a:pt x="0" y="9"/>
                      <a:pt x="0" y="15"/>
                    </a:cubicBezTo>
                    <a:cubicBezTo>
                      <a:pt x="0" y="14"/>
                      <a:pt x="1" y="13"/>
                      <a:pt x="1" y="13"/>
                    </a:cubicBezTo>
                    <a:cubicBezTo>
                      <a:pt x="1" y="7"/>
                      <a:pt x="2" y="4"/>
                      <a:pt x="5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756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1" name="Freeform 1096"/>
              <p:cNvSpPr>
                <a:spLocks noChangeArrowheads="1"/>
              </p:cNvSpPr>
              <p:nvPr/>
            </p:nvSpPr>
            <p:spPr bwMode="auto">
              <a:xfrm>
                <a:off x="3753426" y="3145417"/>
                <a:ext cx="393945" cy="865768"/>
              </a:xfrm>
              <a:custGeom>
                <a:avLst/>
                <a:gdLst>
                  <a:gd name="T0" fmla="*/ 9 w 80"/>
                  <a:gd name="T1" fmla="*/ 0 h 176"/>
                  <a:gd name="T2" fmla="*/ 11 w 80"/>
                  <a:gd name="T3" fmla="*/ 2 h 176"/>
                  <a:gd name="T4" fmla="*/ 7 w 80"/>
                  <a:gd name="T5" fmla="*/ 13 h 176"/>
                  <a:gd name="T6" fmla="*/ 6 w 80"/>
                  <a:gd name="T7" fmla="*/ 15 h 176"/>
                  <a:gd name="T8" fmla="*/ 25 w 80"/>
                  <a:gd name="T9" fmla="*/ 22 h 176"/>
                  <a:gd name="T10" fmla="*/ 24 w 80"/>
                  <a:gd name="T11" fmla="*/ 52 h 176"/>
                  <a:gd name="T12" fmla="*/ 0 w 80"/>
                  <a:gd name="T13" fmla="*/ 80 h 176"/>
                  <a:gd name="T14" fmla="*/ 3 w 80"/>
                  <a:gd name="T15" fmla="*/ 83 h 176"/>
                  <a:gd name="T16" fmla="*/ 21 w 80"/>
                  <a:gd name="T17" fmla="*/ 69 h 176"/>
                  <a:gd name="T18" fmla="*/ 28 w 80"/>
                  <a:gd name="T19" fmla="*/ 61 h 176"/>
                  <a:gd name="T20" fmla="*/ 29 w 80"/>
                  <a:gd name="T21" fmla="*/ 55 h 176"/>
                  <a:gd name="T22" fmla="*/ 31 w 80"/>
                  <a:gd name="T23" fmla="*/ 33 h 176"/>
                  <a:gd name="T24" fmla="*/ 13 w 80"/>
                  <a:gd name="T25" fmla="*/ 9 h 176"/>
                  <a:gd name="T26" fmla="*/ 8 w 80"/>
                  <a:gd name="T27" fmla="*/ 11 h 176"/>
                  <a:gd name="T28" fmla="*/ 13 w 80"/>
                  <a:gd name="T29" fmla="*/ 3 h 176"/>
                  <a:gd name="T30" fmla="*/ 40 w 80"/>
                  <a:gd name="T31" fmla="*/ 19 h 176"/>
                  <a:gd name="T32" fmla="*/ 69 w 80"/>
                  <a:gd name="T33" fmla="*/ 74 h 176"/>
                  <a:gd name="T34" fmla="*/ 35 w 80"/>
                  <a:gd name="T35" fmla="*/ 96 h 176"/>
                  <a:gd name="T36" fmla="*/ 33 w 80"/>
                  <a:gd name="T37" fmla="*/ 66 h 176"/>
                  <a:gd name="T38" fmla="*/ 27 w 80"/>
                  <a:gd name="T39" fmla="*/ 74 h 176"/>
                  <a:gd name="T40" fmla="*/ 28 w 80"/>
                  <a:gd name="T41" fmla="*/ 102 h 176"/>
                  <a:gd name="T42" fmla="*/ 14 w 80"/>
                  <a:gd name="T43" fmla="*/ 112 h 176"/>
                  <a:gd name="T44" fmla="*/ 16 w 80"/>
                  <a:gd name="T45" fmla="*/ 120 h 176"/>
                  <a:gd name="T46" fmla="*/ 10 w 80"/>
                  <a:gd name="T47" fmla="*/ 155 h 176"/>
                  <a:gd name="T48" fmla="*/ 7 w 80"/>
                  <a:gd name="T49" fmla="*/ 160 h 176"/>
                  <a:gd name="T50" fmla="*/ 14 w 80"/>
                  <a:gd name="T51" fmla="*/ 162 h 176"/>
                  <a:gd name="T52" fmla="*/ 23 w 80"/>
                  <a:gd name="T53" fmla="*/ 119 h 176"/>
                  <a:gd name="T54" fmla="*/ 23 w 80"/>
                  <a:gd name="T55" fmla="*/ 113 h 176"/>
                  <a:gd name="T56" fmla="*/ 36 w 80"/>
                  <a:gd name="T57" fmla="*/ 99 h 176"/>
                  <a:gd name="T58" fmla="*/ 41 w 80"/>
                  <a:gd name="T59" fmla="*/ 100 h 176"/>
                  <a:gd name="T60" fmla="*/ 44 w 80"/>
                  <a:gd name="T61" fmla="*/ 99 h 176"/>
                  <a:gd name="T62" fmla="*/ 61 w 80"/>
                  <a:gd name="T63" fmla="*/ 89 h 176"/>
                  <a:gd name="T64" fmla="*/ 56 w 80"/>
                  <a:gd name="T65" fmla="*/ 118 h 176"/>
                  <a:gd name="T66" fmla="*/ 68 w 80"/>
                  <a:gd name="T67" fmla="*/ 155 h 176"/>
                  <a:gd name="T68" fmla="*/ 74 w 80"/>
                  <a:gd name="T69" fmla="*/ 163 h 176"/>
                  <a:gd name="T70" fmla="*/ 65 w 80"/>
                  <a:gd name="T71" fmla="*/ 176 h 176"/>
                  <a:gd name="T72" fmla="*/ 71 w 80"/>
                  <a:gd name="T73" fmla="*/ 174 h 176"/>
                  <a:gd name="T74" fmla="*/ 79 w 80"/>
                  <a:gd name="T75" fmla="*/ 167 h 176"/>
                  <a:gd name="T76" fmla="*/ 80 w 80"/>
                  <a:gd name="T77" fmla="*/ 165 h 176"/>
                  <a:gd name="T78" fmla="*/ 74 w 80"/>
                  <a:gd name="T79" fmla="*/ 149 h 176"/>
                  <a:gd name="T80" fmla="*/ 66 w 80"/>
                  <a:gd name="T81" fmla="*/ 119 h 176"/>
                  <a:gd name="T82" fmla="*/ 65 w 80"/>
                  <a:gd name="T83" fmla="*/ 112 h 176"/>
                  <a:gd name="T84" fmla="*/ 69 w 80"/>
                  <a:gd name="T85" fmla="*/ 85 h 176"/>
                  <a:gd name="T86" fmla="*/ 77 w 80"/>
                  <a:gd name="T87" fmla="*/ 81 h 176"/>
                  <a:gd name="T88" fmla="*/ 79 w 80"/>
                  <a:gd name="T89" fmla="*/ 78 h 176"/>
                  <a:gd name="T90" fmla="*/ 65 w 80"/>
                  <a:gd name="T91" fmla="*/ 46 h 176"/>
                  <a:gd name="T92" fmla="*/ 64 w 80"/>
                  <a:gd name="T93" fmla="*/ 44 h 176"/>
                  <a:gd name="T94" fmla="*/ 52 w 80"/>
                  <a:gd name="T95" fmla="*/ 25 h 176"/>
                  <a:gd name="T96" fmla="*/ 69 w 80"/>
                  <a:gd name="T97" fmla="*/ 38 h 176"/>
                  <a:gd name="T98" fmla="*/ 68 w 80"/>
                  <a:gd name="T99" fmla="*/ 47 h 176"/>
                  <a:gd name="T100" fmla="*/ 69 w 80"/>
                  <a:gd name="T101" fmla="*/ 47 h 176"/>
                  <a:gd name="T102" fmla="*/ 75 w 80"/>
                  <a:gd name="T103" fmla="*/ 41 h 176"/>
                  <a:gd name="T104" fmla="*/ 77 w 80"/>
                  <a:gd name="T105" fmla="*/ 39 h 176"/>
                  <a:gd name="T106" fmla="*/ 63 w 80"/>
                  <a:gd name="T107" fmla="*/ 25 h 176"/>
                  <a:gd name="T108" fmla="*/ 46 w 80"/>
                  <a:gd name="T109" fmla="*/ 18 h 176"/>
                  <a:gd name="T110" fmla="*/ 15 w 80"/>
                  <a:gd name="T111" fmla="*/ 2 h 176"/>
                  <a:gd name="T112" fmla="*/ 9 w 80"/>
                  <a:gd name="T113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0" h="176">
                    <a:moveTo>
                      <a:pt x="9" y="0"/>
                    </a:moveTo>
                    <a:cubicBezTo>
                      <a:pt x="11" y="2"/>
                      <a:pt x="11" y="2"/>
                      <a:pt x="11" y="2"/>
                    </a:cubicBezTo>
                    <a:cubicBezTo>
                      <a:pt x="8" y="4"/>
                      <a:pt x="7" y="7"/>
                      <a:pt x="7" y="13"/>
                    </a:cubicBezTo>
                    <a:cubicBezTo>
                      <a:pt x="7" y="13"/>
                      <a:pt x="6" y="14"/>
                      <a:pt x="6" y="15"/>
                    </a:cubicBezTo>
                    <a:cubicBezTo>
                      <a:pt x="15" y="12"/>
                      <a:pt x="21" y="15"/>
                      <a:pt x="25" y="2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3" y="59"/>
                      <a:pt x="15" y="68"/>
                      <a:pt x="0" y="80"/>
                    </a:cubicBezTo>
                    <a:cubicBezTo>
                      <a:pt x="1" y="81"/>
                      <a:pt x="2" y="82"/>
                      <a:pt x="3" y="83"/>
                    </a:cubicBezTo>
                    <a:cubicBezTo>
                      <a:pt x="21" y="69"/>
                      <a:pt x="21" y="69"/>
                      <a:pt x="21" y="69"/>
                    </a:cubicBezTo>
                    <a:cubicBezTo>
                      <a:pt x="24" y="66"/>
                      <a:pt x="26" y="64"/>
                      <a:pt x="28" y="61"/>
                    </a:cubicBezTo>
                    <a:cubicBezTo>
                      <a:pt x="29" y="59"/>
                      <a:pt x="29" y="57"/>
                      <a:pt x="29" y="55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2" y="17"/>
                      <a:pt x="25" y="9"/>
                      <a:pt x="13" y="9"/>
                    </a:cubicBezTo>
                    <a:cubicBezTo>
                      <a:pt x="11" y="9"/>
                      <a:pt x="10" y="10"/>
                      <a:pt x="8" y="11"/>
                    </a:cubicBezTo>
                    <a:cubicBezTo>
                      <a:pt x="8" y="8"/>
                      <a:pt x="10" y="6"/>
                      <a:pt x="13" y="3"/>
                    </a:cubicBezTo>
                    <a:cubicBezTo>
                      <a:pt x="22" y="5"/>
                      <a:pt x="31" y="11"/>
                      <a:pt x="40" y="19"/>
                    </a:cubicBezTo>
                    <a:cubicBezTo>
                      <a:pt x="52" y="37"/>
                      <a:pt x="61" y="55"/>
                      <a:pt x="69" y="74"/>
                    </a:cubicBezTo>
                    <a:cubicBezTo>
                      <a:pt x="61" y="83"/>
                      <a:pt x="49" y="90"/>
                      <a:pt x="35" y="9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102"/>
                      <a:pt x="28" y="102"/>
                      <a:pt x="28" y="102"/>
                    </a:cubicBezTo>
                    <a:cubicBezTo>
                      <a:pt x="14" y="112"/>
                      <a:pt x="14" y="112"/>
                      <a:pt x="14" y="112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7" y="133"/>
                      <a:pt x="15" y="145"/>
                      <a:pt x="10" y="155"/>
                    </a:cubicBezTo>
                    <a:cubicBezTo>
                      <a:pt x="9" y="157"/>
                      <a:pt x="8" y="158"/>
                      <a:pt x="7" y="160"/>
                    </a:cubicBezTo>
                    <a:cubicBezTo>
                      <a:pt x="9" y="161"/>
                      <a:pt x="12" y="161"/>
                      <a:pt x="14" y="162"/>
                    </a:cubicBezTo>
                    <a:cubicBezTo>
                      <a:pt x="18" y="147"/>
                      <a:pt x="21" y="133"/>
                      <a:pt x="23" y="119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30" y="109"/>
                      <a:pt x="34" y="105"/>
                      <a:pt x="36" y="99"/>
                    </a:cubicBezTo>
                    <a:cubicBezTo>
                      <a:pt x="37" y="100"/>
                      <a:pt x="39" y="100"/>
                      <a:pt x="41" y="100"/>
                    </a:cubicBezTo>
                    <a:cubicBezTo>
                      <a:pt x="42" y="100"/>
                      <a:pt x="43" y="99"/>
                      <a:pt x="44" y="99"/>
                    </a:cubicBezTo>
                    <a:cubicBezTo>
                      <a:pt x="61" y="89"/>
                      <a:pt x="61" y="89"/>
                      <a:pt x="61" y="89"/>
                    </a:cubicBezTo>
                    <a:cubicBezTo>
                      <a:pt x="56" y="118"/>
                      <a:pt x="56" y="118"/>
                      <a:pt x="56" y="118"/>
                    </a:cubicBezTo>
                    <a:cubicBezTo>
                      <a:pt x="62" y="129"/>
                      <a:pt x="66" y="142"/>
                      <a:pt x="68" y="155"/>
                    </a:cubicBezTo>
                    <a:cubicBezTo>
                      <a:pt x="74" y="163"/>
                      <a:pt x="74" y="163"/>
                      <a:pt x="74" y="163"/>
                    </a:cubicBezTo>
                    <a:cubicBezTo>
                      <a:pt x="73" y="167"/>
                      <a:pt x="70" y="172"/>
                      <a:pt x="65" y="176"/>
                    </a:cubicBezTo>
                    <a:cubicBezTo>
                      <a:pt x="67" y="176"/>
                      <a:pt x="69" y="175"/>
                      <a:pt x="71" y="174"/>
                    </a:cubicBezTo>
                    <a:cubicBezTo>
                      <a:pt x="74" y="172"/>
                      <a:pt x="77" y="170"/>
                      <a:pt x="79" y="167"/>
                    </a:cubicBezTo>
                    <a:cubicBezTo>
                      <a:pt x="80" y="167"/>
                      <a:pt x="80" y="166"/>
                      <a:pt x="80" y="165"/>
                    </a:cubicBezTo>
                    <a:cubicBezTo>
                      <a:pt x="80" y="159"/>
                      <a:pt x="78" y="154"/>
                      <a:pt x="74" y="149"/>
                    </a:cubicBezTo>
                    <a:cubicBezTo>
                      <a:pt x="73" y="139"/>
                      <a:pt x="70" y="129"/>
                      <a:pt x="66" y="119"/>
                    </a:cubicBezTo>
                    <a:cubicBezTo>
                      <a:pt x="65" y="112"/>
                      <a:pt x="65" y="112"/>
                      <a:pt x="65" y="112"/>
                    </a:cubicBezTo>
                    <a:cubicBezTo>
                      <a:pt x="69" y="85"/>
                      <a:pt x="69" y="85"/>
                      <a:pt x="69" y="85"/>
                    </a:cubicBezTo>
                    <a:cubicBezTo>
                      <a:pt x="77" y="81"/>
                      <a:pt x="77" y="81"/>
                      <a:pt x="77" y="81"/>
                    </a:cubicBezTo>
                    <a:cubicBezTo>
                      <a:pt x="79" y="78"/>
                      <a:pt x="79" y="78"/>
                      <a:pt x="79" y="78"/>
                    </a:cubicBezTo>
                    <a:cubicBezTo>
                      <a:pt x="75" y="66"/>
                      <a:pt x="71" y="55"/>
                      <a:pt x="65" y="46"/>
                    </a:cubicBezTo>
                    <a:cubicBezTo>
                      <a:pt x="64" y="45"/>
                      <a:pt x="64" y="44"/>
                      <a:pt x="64" y="44"/>
                    </a:cubicBezTo>
                    <a:cubicBezTo>
                      <a:pt x="60" y="38"/>
                      <a:pt x="56" y="31"/>
                      <a:pt x="52" y="25"/>
                    </a:cubicBezTo>
                    <a:cubicBezTo>
                      <a:pt x="58" y="27"/>
                      <a:pt x="64" y="32"/>
                      <a:pt x="69" y="38"/>
                    </a:cubicBezTo>
                    <a:cubicBezTo>
                      <a:pt x="68" y="47"/>
                      <a:pt x="68" y="47"/>
                      <a:pt x="68" y="47"/>
                    </a:cubicBezTo>
                    <a:cubicBezTo>
                      <a:pt x="69" y="47"/>
                      <a:pt x="69" y="47"/>
                      <a:pt x="69" y="47"/>
                    </a:cubicBezTo>
                    <a:cubicBezTo>
                      <a:pt x="71" y="45"/>
                      <a:pt x="73" y="43"/>
                      <a:pt x="75" y="41"/>
                    </a:cubicBezTo>
                    <a:cubicBezTo>
                      <a:pt x="76" y="40"/>
                      <a:pt x="76" y="40"/>
                      <a:pt x="77" y="39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58" y="21"/>
                      <a:pt x="52" y="18"/>
                      <a:pt x="46" y="18"/>
                    </a:cubicBezTo>
                    <a:cubicBezTo>
                      <a:pt x="39" y="8"/>
                      <a:pt x="29" y="3"/>
                      <a:pt x="15" y="2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</a:path>
                </a:pathLst>
              </a:custGeom>
              <a:solidFill>
                <a:srgbClr val="5346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2" name="Freeform 1097"/>
              <p:cNvSpPr>
                <a:spLocks noEditPoints="1" noChangeArrowheads="1"/>
              </p:cNvSpPr>
              <p:nvPr/>
            </p:nvSpPr>
            <p:spPr bwMode="auto">
              <a:xfrm>
                <a:off x="3651762" y="3145417"/>
                <a:ext cx="112556" cy="114846"/>
              </a:xfrm>
              <a:custGeom>
                <a:avLst/>
                <a:gdLst>
                  <a:gd name="T0" fmla="*/ 13 w 23"/>
                  <a:gd name="T1" fmla="*/ 0 h 23"/>
                  <a:gd name="T2" fmla="*/ 13 w 23"/>
                  <a:gd name="T3" fmla="*/ 3 h 23"/>
                  <a:gd name="T4" fmla="*/ 11 w 23"/>
                  <a:gd name="T5" fmla="*/ 6 h 23"/>
                  <a:gd name="T6" fmla="*/ 11 w 23"/>
                  <a:gd name="T7" fmla="*/ 7 h 23"/>
                  <a:gd name="T8" fmla="*/ 6 w 23"/>
                  <a:gd name="T9" fmla="*/ 6 h 23"/>
                  <a:gd name="T10" fmla="*/ 3 w 23"/>
                  <a:gd name="T11" fmla="*/ 1 h 23"/>
                  <a:gd name="T12" fmla="*/ 0 w 23"/>
                  <a:gd name="T13" fmla="*/ 3 h 23"/>
                  <a:gd name="T14" fmla="*/ 1 w 23"/>
                  <a:gd name="T15" fmla="*/ 6 h 23"/>
                  <a:gd name="T16" fmla="*/ 4 w 23"/>
                  <a:gd name="T17" fmla="*/ 12 h 23"/>
                  <a:gd name="T18" fmla="*/ 7 w 23"/>
                  <a:gd name="T19" fmla="*/ 13 h 23"/>
                  <a:gd name="T20" fmla="*/ 9 w 23"/>
                  <a:gd name="T21" fmla="*/ 19 h 23"/>
                  <a:gd name="T22" fmla="*/ 11 w 23"/>
                  <a:gd name="T23" fmla="*/ 17 h 23"/>
                  <a:gd name="T24" fmla="*/ 15 w 23"/>
                  <a:gd name="T25" fmla="*/ 21 h 23"/>
                  <a:gd name="T26" fmla="*/ 17 w 23"/>
                  <a:gd name="T27" fmla="*/ 23 h 23"/>
                  <a:gd name="T28" fmla="*/ 23 w 23"/>
                  <a:gd name="T29" fmla="*/ 16 h 23"/>
                  <a:gd name="T30" fmla="*/ 23 w 23"/>
                  <a:gd name="T31" fmla="*/ 5 h 23"/>
                  <a:gd name="T32" fmla="*/ 18 w 23"/>
                  <a:gd name="T33" fmla="*/ 4 h 23"/>
                  <a:gd name="T34" fmla="*/ 16 w 23"/>
                  <a:gd name="T35" fmla="*/ 7 h 23"/>
                  <a:gd name="T36" fmla="*/ 16 w 23"/>
                  <a:gd name="T37" fmla="*/ 3 h 23"/>
                  <a:gd name="T38" fmla="*/ 13 w 23"/>
                  <a:gd name="T39" fmla="*/ 0 h 23"/>
                  <a:gd name="T40" fmla="*/ 11 w 23"/>
                  <a:gd name="T41" fmla="*/ 17 h 23"/>
                  <a:gd name="T42" fmla="*/ 10 w 23"/>
                  <a:gd name="T43" fmla="*/ 17 h 23"/>
                  <a:gd name="T44" fmla="*/ 9 w 23"/>
                  <a:gd name="T45" fmla="*/ 18 h 23"/>
                  <a:gd name="T46" fmla="*/ 8 w 23"/>
                  <a:gd name="T47" fmla="*/ 17 h 23"/>
                  <a:gd name="T48" fmla="*/ 7 w 23"/>
                  <a:gd name="T49" fmla="*/ 13 h 23"/>
                  <a:gd name="T50" fmla="*/ 7 w 23"/>
                  <a:gd name="T51" fmla="*/ 12 h 23"/>
                  <a:gd name="T52" fmla="*/ 7 w 23"/>
                  <a:gd name="T53" fmla="*/ 12 h 23"/>
                  <a:gd name="T54" fmla="*/ 5 w 23"/>
                  <a:gd name="T55" fmla="*/ 12 h 23"/>
                  <a:gd name="T56" fmla="*/ 1 w 23"/>
                  <a:gd name="T57" fmla="*/ 6 h 23"/>
                  <a:gd name="T58" fmla="*/ 1 w 23"/>
                  <a:gd name="T59" fmla="*/ 4 h 23"/>
                  <a:gd name="T60" fmla="*/ 2 w 23"/>
                  <a:gd name="T61" fmla="*/ 3 h 23"/>
                  <a:gd name="T62" fmla="*/ 6 w 23"/>
                  <a:gd name="T63" fmla="*/ 11 h 23"/>
                  <a:gd name="T64" fmla="*/ 9 w 23"/>
                  <a:gd name="T65" fmla="*/ 11 h 23"/>
                  <a:gd name="T66" fmla="*/ 9 w 23"/>
                  <a:gd name="T67" fmla="*/ 16 h 23"/>
                  <a:gd name="T68" fmla="*/ 12 w 23"/>
                  <a:gd name="T69" fmla="*/ 16 h 23"/>
                  <a:gd name="T70" fmla="*/ 18 w 23"/>
                  <a:gd name="T71" fmla="*/ 21 h 23"/>
                  <a:gd name="T72" fmla="*/ 17 w 23"/>
                  <a:gd name="T73" fmla="*/ 22 h 23"/>
                  <a:gd name="T74" fmla="*/ 15 w 23"/>
                  <a:gd name="T75" fmla="*/ 21 h 23"/>
                  <a:gd name="T76" fmla="*/ 11 w 23"/>
                  <a:gd name="T77" fmla="*/ 17 h 23"/>
                  <a:gd name="T78" fmla="*/ 11 w 23"/>
                  <a:gd name="T79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3" h="23">
                    <a:moveTo>
                      <a:pt x="13" y="0"/>
                    </a:moveTo>
                    <a:cubicBezTo>
                      <a:pt x="12" y="1"/>
                      <a:pt x="12" y="2"/>
                      <a:pt x="13" y="3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7" y="3"/>
                      <a:pt x="6" y="1"/>
                      <a:pt x="3" y="1"/>
                    </a:cubicBezTo>
                    <a:cubicBezTo>
                      <a:pt x="2" y="2"/>
                      <a:pt x="1" y="3"/>
                      <a:pt x="0" y="3"/>
                    </a:cubicBezTo>
                    <a:cubicBezTo>
                      <a:pt x="0" y="4"/>
                      <a:pt x="0" y="5"/>
                      <a:pt x="1" y="6"/>
                    </a:cubicBezTo>
                    <a:cubicBezTo>
                      <a:pt x="1" y="8"/>
                      <a:pt x="2" y="10"/>
                      <a:pt x="4" y="12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6" y="17"/>
                      <a:pt x="7" y="19"/>
                      <a:pt x="9" y="19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2"/>
                      <a:pt x="17" y="23"/>
                      <a:pt x="17" y="23"/>
                    </a:cubicBezTo>
                    <a:cubicBezTo>
                      <a:pt x="20" y="21"/>
                      <a:pt x="22" y="19"/>
                      <a:pt x="23" y="16"/>
                    </a:cubicBezTo>
                    <a:cubicBezTo>
                      <a:pt x="22" y="13"/>
                      <a:pt x="22" y="9"/>
                      <a:pt x="23" y="5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9" y="6"/>
                      <a:pt x="18" y="7"/>
                      <a:pt x="16" y="7"/>
                    </a:cubicBezTo>
                    <a:cubicBezTo>
                      <a:pt x="17" y="6"/>
                      <a:pt x="17" y="5"/>
                      <a:pt x="16" y="3"/>
                    </a:cubicBezTo>
                    <a:cubicBezTo>
                      <a:pt x="16" y="1"/>
                      <a:pt x="14" y="0"/>
                      <a:pt x="13" y="0"/>
                    </a:cubicBezTo>
                    <a:close/>
                    <a:moveTo>
                      <a:pt x="11" y="17"/>
                    </a:moveTo>
                    <a:cubicBezTo>
                      <a:pt x="11" y="17"/>
                      <a:pt x="10" y="17"/>
                      <a:pt x="10" y="17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8" y="18"/>
                      <a:pt x="8" y="18"/>
                      <a:pt x="8" y="17"/>
                    </a:cubicBezTo>
                    <a:cubicBezTo>
                      <a:pt x="7" y="16"/>
                      <a:pt x="7" y="15"/>
                      <a:pt x="7" y="13"/>
                    </a:cubicBezTo>
                    <a:cubicBezTo>
                      <a:pt x="7" y="13"/>
                      <a:pt x="7" y="13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3" y="9"/>
                      <a:pt x="2" y="7"/>
                      <a:pt x="1" y="6"/>
                    </a:cubicBezTo>
                    <a:cubicBezTo>
                      <a:pt x="1" y="5"/>
                      <a:pt x="1" y="4"/>
                      <a:pt x="1" y="4"/>
                    </a:cubicBezTo>
                    <a:cubicBezTo>
                      <a:pt x="1" y="3"/>
                      <a:pt x="1" y="3"/>
                      <a:pt x="2" y="3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8" y="13"/>
                      <a:pt x="8" y="15"/>
                      <a:pt x="9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1"/>
                      <a:pt x="18" y="22"/>
                      <a:pt x="17" y="22"/>
                    </a:cubicBezTo>
                    <a:cubicBezTo>
                      <a:pt x="17" y="22"/>
                      <a:pt x="16" y="21"/>
                      <a:pt x="15" y="21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3" name="Freeform 1098"/>
              <p:cNvSpPr>
                <a:spLocks noChangeArrowheads="1"/>
              </p:cNvSpPr>
              <p:nvPr/>
            </p:nvSpPr>
            <p:spPr bwMode="auto">
              <a:xfrm>
                <a:off x="3657209" y="3161319"/>
                <a:ext cx="81693" cy="93645"/>
              </a:xfrm>
              <a:custGeom>
                <a:avLst/>
                <a:gdLst>
                  <a:gd name="T0" fmla="*/ 9 w 17"/>
                  <a:gd name="T1" fmla="*/ 14 h 19"/>
                  <a:gd name="T2" fmla="*/ 10 w 17"/>
                  <a:gd name="T3" fmla="*/ 14 h 19"/>
                  <a:gd name="T4" fmla="*/ 10 w 17"/>
                  <a:gd name="T5" fmla="*/ 14 h 19"/>
                  <a:gd name="T6" fmla="*/ 14 w 17"/>
                  <a:gd name="T7" fmla="*/ 18 h 19"/>
                  <a:gd name="T8" fmla="*/ 16 w 17"/>
                  <a:gd name="T9" fmla="*/ 19 h 19"/>
                  <a:gd name="T10" fmla="*/ 17 w 17"/>
                  <a:gd name="T11" fmla="*/ 18 h 19"/>
                  <a:gd name="T12" fmla="*/ 11 w 17"/>
                  <a:gd name="T13" fmla="*/ 13 h 19"/>
                  <a:gd name="T14" fmla="*/ 8 w 17"/>
                  <a:gd name="T15" fmla="*/ 13 h 19"/>
                  <a:gd name="T16" fmla="*/ 8 w 17"/>
                  <a:gd name="T17" fmla="*/ 8 h 19"/>
                  <a:gd name="T18" fmla="*/ 5 w 17"/>
                  <a:gd name="T19" fmla="*/ 8 h 19"/>
                  <a:gd name="T20" fmla="*/ 1 w 17"/>
                  <a:gd name="T21" fmla="*/ 0 h 19"/>
                  <a:gd name="T22" fmla="*/ 0 w 17"/>
                  <a:gd name="T23" fmla="*/ 1 h 19"/>
                  <a:gd name="T24" fmla="*/ 0 w 17"/>
                  <a:gd name="T25" fmla="*/ 3 h 19"/>
                  <a:gd name="T26" fmla="*/ 4 w 17"/>
                  <a:gd name="T27" fmla="*/ 9 h 19"/>
                  <a:gd name="T28" fmla="*/ 6 w 17"/>
                  <a:gd name="T29" fmla="*/ 9 h 19"/>
                  <a:gd name="T30" fmla="*/ 6 w 17"/>
                  <a:gd name="T31" fmla="*/ 9 h 19"/>
                  <a:gd name="T32" fmla="*/ 6 w 17"/>
                  <a:gd name="T33" fmla="*/ 10 h 19"/>
                  <a:gd name="T34" fmla="*/ 7 w 17"/>
                  <a:gd name="T35" fmla="*/ 14 h 19"/>
                  <a:gd name="T36" fmla="*/ 8 w 17"/>
                  <a:gd name="T37" fmla="*/ 15 h 19"/>
                  <a:gd name="T38" fmla="*/ 9 w 17"/>
                  <a:gd name="T3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" h="19">
                    <a:moveTo>
                      <a:pt x="9" y="14"/>
                    </a:moveTo>
                    <a:cubicBezTo>
                      <a:pt x="9" y="14"/>
                      <a:pt x="10" y="14"/>
                      <a:pt x="10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5" y="18"/>
                      <a:pt x="16" y="19"/>
                      <a:pt x="16" y="19"/>
                    </a:cubicBezTo>
                    <a:cubicBezTo>
                      <a:pt x="17" y="19"/>
                      <a:pt x="17" y="18"/>
                      <a:pt x="17" y="18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7" y="12"/>
                      <a:pt x="7" y="10"/>
                      <a:pt x="8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1" y="4"/>
                      <a:pt x="2" y="6"/>
                      <a:pt x="4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2"/>
                      <a:pt x="6" y="13"/>
                      <a:pt x="7" y="14"/>
                    </a:cubicBezTo>
                    <a:cubicBezTo>
                      <a:pt x="7" y="15"/>
                      <a:pt x="7" y="15"/>
                      <a:pt x="8" y="15"/>
                    </a:cubicBezTo>
                    <a:cubicBezTo>
                      <a:pt x="9" y="14"/>
                      <a:pt x="9" y="14"/>
                      <a:pt x="9" y="14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4" name="Freeform 1099"/>
              <p:cNvSpPr>
                <a:spLocks noChangeArrowheads="1"/>
              </p:cNvSpPr>
              <p:nvPr/>
            </p:nvSpPr>
            <p:spPr bwMode="auto">
              <a:xfrm>
                <a:off x="3666286" y="3140116"/>
                <a:ext cx="39939" cy="40639"/>
              </a:xfrm>
              <a:custGeom>
                <a:avLst/>
                <a:gdLst>
                  <a:gd name="T0" fmla="*/ 8 w 8"/>
                  <a:gd name="T1" fmla="*/ 8 h 8"/>
                  <a:gd name="T2" fmla="*/ 8 w 8"/>
                  <a:gd name="T3" fmla="*/ 7 h 8"/>
                  <a:gd name="T4" fmla="*/ 5 w 8"/>
                  <a:gd name="T5" fmla="*/ 5 h 8"/>
                  <a:gd name="T6" fmla="*/ 2 w 8"/>
                  <a:gd name="T7" fmla="*/ 0 h 8"/>
                  <a:gd name="T8" fmla="*/ 0 w 8"/>
                  <a:gd name="T9" fmla="*/ 2 h 8"/>
                  <a:gd name="T10" fmla="*/ 3 w 8"/>
                  <a:gd name="T11" fmla="*/ 7 h 8"/>
                  <a:gd name="T12" fmla="*/ 8 w 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8">
                    <a:moveTo>
                      <a:pt x="8" y="8"/>
                    </a:moveTo>
                    <a:cubicBezTo>
                      <a:pt x="8" y="7"/>
                      <a:pt x="8" y="7"/>
                      <a:pt x="8" y="7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" y="2"/>
                      <a:pt x="5" y="1"/>
                      <a:pt x="2" y="0"/>
                    </a:cubicBezTo>
                    <a:cubicBezTo>
                      <a:pt x="2" y="1"/>
                      <a:pt x="1" y="1"/>
                      <a:pt x="0" y="2"/>
                    </a:cubicBezTo>
                    <a:cubicBezTo>
                      <a:pt x="3" y="2"/>
                      <a:pt x="4" y="4"/>
                      <a:pt x="3" y="7"/>
                    </a:cubicBezTo>
                    <a:cubicBezTo>
                      <a:pt x="8" y="8"/>
                      <a:pt x="8" y="8"/>
                      <a:pt x="8" y="8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5" name="Freeform 1100"/>
              <p:cNvSpPr>
                <a:spLocks noEditPoints="1" noChangeArrowheads="1"/>
              </p:cNvSpPr>
              <p:nvPr/>
            </p:nvSpPr>
            <p:spPr bwMode="auto">
              <a:xfrm>
                <a:off x="3640870" y="3081810"/>
                <a:ext cx="103479" cy="93644"/>
              </a:xfrm>
              <a:custGeom>
                <a:avLst/>
                <a:gdLst>
                  <a:gd name="T0" fmla="*/ 10 w 21"/>
                  <a:gd name="T1" fmla="*/ 17 h 19"/>
                  <a:gd name="T2" fmla="*/ 13 w 21"/>
                  <a:gd name="T3" fmla="*/ 19 h 19"/>
                  <a:gd name="T4" fmla="*/ 12 w 21"/>
                  <a:gd name="T5" fmla="*/ 13 h 19"/>
                  <a:gd name="T6" fmla="*/ 16 w 21"/>
                  <a:gd name="T7" fmla="*/ 8 h 19"/>
                  <a:gd name="T8" fmla="*/ 20 w 21"/>
                  <a:gd name="T9" fmla="*/ 10 h 19"/>
                  <a:gd name="T10" fmla="*/ 12 w 21"/>
                  <a:gd name="T11" fmla="*/ 0 h 19"/>
                  <a:gd name="T12" fmla="*/ 3 w 21"/>
                  <a:gd name="T13" fmla="*/ 8 h 19"/>
                  <a:gd name="T14" fmla="*/ 1 w 21"/>
                  <a:gd name="T15" fmla="*/ 14 h 19"/>
                  <a:gd name="T16" fmla="*/ 2 w 21"/>
                  <a:gd name="T17" fmla="*/ 16 h 19"/>
                  <a:gd name="T18" fmla="*/ 5 w 21"/>
                  <a:gd name="T19" fmla="*/ 14 h 19"/>
                  <a:gd name="T20" fmla="*/ 7 w 21"/>
                  <a:gd name="T21" fmla="*/ 12 h 19"/>
                  <a:gd name="T22" fmla="*/ 10 w 21"/>
                  <a:gd name="T23" fmla="*/ 17 h 19"/>
                  <a:gd name="T24" fmla="*/ 12 w 21"/>
                  <a:gd name="T25" fmla="*/ 1 h 19"/>
                  <a:gd name="T26" fmla="*/ 13 w 21"/>
                  <a:gd name="T27" fmla="*/ 1 h 19"/>
                  <a:gd name="T28" fmla="*/ 3 w 21"/>
                  <a:gd name="T29" fmla="*/ 15 h 19"/>
                  <a:gd name="T30" fmla="*/ 1 w 21"/>
                  <a:gd name="T31" fmla="*/ 15 h 19"/>
                  <a:gd name="T32" fmla="*/ 1 w 21"/>
                  <a:gd name="T33" fmla="*/ 16 h 19"/>
                  <a:gd name="T34" fmla="*/ 1 w 21"/>
                  <a:gd name="T35" fmla="*/ 14 h 19"/>
                  <a:gd name="T36" fmla="*/ 4 w 21"/>
                  <a:gd name="T37" fmla="*/ 9 h 19"/>
                  <a:gd name="T38" fmla="*/ 4 w 21"/>
                  <a:gd name="T39" fmla="*/ 9 h 19"/>
                  <a:gd name="T40" fmla="*/ 12 w 21"/>
                  <a:gd name="T4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19">
                    <a:moveTo>
                      <a:pt x="10" y="17"/>
                    </a:move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1" y="11"/>
                      <a:pt x="13" y="9"/>
                      <a:pt x="16" y="8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1" y="6"/>
                      <a:pt x="18" y="3"/>
                      <a:pt x="12" y="0"/>
                    </a:cubicBezTo>
                    <a:cubicBezTo>
                      <a:pt x="9" y="1"/>
                      <a:pt x="6" y="4"/>
                      <a:pt x="3" y="8"/>
                    </a:cubicBezTo>
                    <a:cubicBezTo>
                      <a:pt x="2" y="10"/>
                      <a:pt x="1" y="12"/>
                      <a:pt x="1" y="14"/>
                    </a:cubicBezTo>
                    <a:cubicBezTo>
                      <a:pt x="0" y="16"/>
                      <a:pt x="1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10" y="13"/>
                      <a:pt x="11" y="14"/>
                      <a:pt x="10" y="17"/>
                    </a:cubicBezTo>
                    <a:close/>
                    <a:moveTo>
                      <a:pt x="12" y="1"/>
                    </a:moveTo>
                    <a:cubicBezTo>
                      <a:pt x="12" y="1"/>
                      <a:pt x="12" y="1"/>
                      <a:pt x="13" y="1"/>
                    </a:cubicBezTo>
                    <a:cubicBezTo>
                      <a:pt x="7" y="6"/>
                      <a:pt x="3" y="10"/>
                      <a:pt x="3" y="15"/>
                    </a:cubicBezTo>
                    <a:cubicBezTo>
                      <a:pt x="2" y="15"/>
                      <a:pt x="2" y="15"/>
                      <a:pt x="1" y="15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5"/>
                      <a:pt x="1" y="15"/>
                      <a:pt x="1" y="14"/>
                    </a:cubicBezTo>
                    <a:cubicBezTo>
                      <a:pt x="2" y="13"/>
                      <a:pt x="2" y="11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6" y="5"/>
                      <a:pt x="9" y="2"/>
                      <a:pt x="12" y="1"/>
                    </a:cubicBezTo>
                    <a:close/>
                  </a:path>
                </a:pathLst>
              </a:custGeom>
              <a:solidFill>
                <a:srgbClr val="4439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6" name="Freeform 1101"/>
              <p:cNvSpPr>
                <a:spLocks noChangeArrowheads="1"/>
              </p:cNvSpPr>
              <p:nvPr/>
            </p:nvSpPr>
            <p:spPr bwMode="auto">
              <a:xfrm>
                <a:off x="3646317" y="3087110"/>
                <a:ext cx="59908" cy="74209"/>
              </a:xfrm>
              <a:custGeom>
                <a:avLst/>
                <a:gdLst>
                  <a:gd name="T0" fmla="*/ 12 w 12"/>
                  <a:gd name="T1" fmla="*/ 0 h 15"/>
                  <a:gd name="T2" fmla="*/ 11 w 12"/>
                  <a:gd name="T3" fmla="*/ 0 h 15"/>
                  <a:gd name="T4" fmla="*/ 3 w 12"/>
                  <a:gd name="T5" fmla="*/ 8 h 15"/>
                  <a:gd name="T6" fmla="*/ 3 w 12"/>
                  <a:gd name="T7" fmla="*/ 8 h 15"/>
                  <a:gd name="T8" fmla="*/ 0 w 12"/>
                  <a:gd name="T9" fmla="*/ 13 h 15"/>
                  <a:gd name="T10" fmla="*/ 0 w 12"/>
                  <a:gd name="T11" fmla="*/ 15 h 15"/>
                  <a:gd name="T12" fmla="*/ 0 w 12"/>
                  <a:gd name="T13" fmla="*/ 14 h 15"/>
                  <a:gd name="T14" fmla="*/ 2 w 12"/>
                  <a:gd name="T15" fmla="*/ 14 h 15"/>
                  <a:gd name="T16" fmla="*/ 12 w 12"/>
                  <a:gd name="T1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5">
                    <a:moveTo>
                      <a:pt x="12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8" y="1"/>
                      <a:pt x="5" y="4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" y="10"/>
                      <a:pt x="1" y="12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0" y="15"/>
                      <a:pt x="0" y="14"/>
                      <a:pt x="0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2" y="9"/>
                      <a:pt x="6" y="5"/>
                      <a:pt x="12" y="0"/>
                    </a:cubicBezTo>
                    <a:close/>
                  </a:path>
                </a:pathLst>
              </a:custGeom>
              <a:solidFill>
                <a:srgbClr val="856F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7" name="Freeform 1102"/>
              <p:cNvSpPr>
                <a:spLocks noChangeArrowheads="1"/>
              </p:cNvSpPr>
              <p:nvPr/>
            </p:nvSpPr>
            <p:spPr bwMode="auto">
              <a:xfrm>
                <a:off x="3769765" y="3170154"/>
                <a:ext cx="9076" cy="74209"/>
              </a:xfrm>
              <a:custGeom>
                <a:avLst/>
                <a:gdLst>
                  <a:gd name="T0" fmla="*/ 0 w 2"/>
                  <a:gd name="T1" fmla="*/ 11 h 15"/>
                  <a:gd name="T2" fmla="*/ 2 w 2"/>
                  <a:gd name="T3" fmla="*/ 15 h 15"/>
                  <a:gd name="T4" fmla="*/ 2 w 2"/>
                  <a:gd name="T5" fmla="*/ 2 h 15"/>
                  <a:gd name="T6" fmla="*/ 2 w 2"/>
                  <a:gd name="T7" fmla="*/ 0 h 15"/>
                  <a:gd name="T8" fmla="*/ 0 w 2"/>
                  <a:gd name="T9" fmla="*/ 4 h 15"/>
                  <a:gd name="T10" fmla="*/ 0 w 2"/>
                  <a:gd name="T11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15">
                    <a:moveTo>
                      <a:pt x="0" y="11"/>
                    </a:moveTo>
                    <a:cubicBezTo>
                      <a:pt x="1" y="13"/>
                      <a:pt x="1" y="14"/>
                      <a:pt x="2" y="15"/>
                    </a:cubicBezTo>
                    <a:cubicBezTo>
                      <a:pt x="1" y="11"/>
                      <a:pt x="1" y="7"/>
                      <a:pt x="2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3"/>
                      <a:pt x="0" y="4"/>
                    </a:cubicBezTo>
                    <a:cubicBezTo>
                      <a:pt x="0" y="7"/>
                      <a:pt x="0" y="9"/>
                      <a:pt x="0" y="11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8" name="Freeform 1103"/>
              <p:cNvSpPr>
                <a:spLocks noEditPoints="1" noChangeArrowheads="1"/>
              </p:cNvSpPr>
              <p:nvPr/>
            </p:nvSpPr>
            <p:spPr bwMode="auto">
              <a:xfrm>
                <a:off x="3724379" y="3205491"/>
                <a:ext cx="152495" cy="333939"/>
              </a:xfrm>
              <a:custGeom>
                <a:avLst/>
                <a:gdLst>
                  <a:gd name="T0" fmla="*/ 12 w 31"/>
                  <a:gd name="T1" fmla="*/ 3 h 68"/>
                  <a:gd name="T2" fmla="*/ 12 w 31"/>
                  <a:gd name="T3" fmla="*/ 3 h 68"/>
                  <a:gd name="T4" fmla="*/ 12 w 31"/>
                  <a:gd name="T5" fmla="*/ 9 h 68"/>
                  <a:gd name="T6" fmla="*/ 12 w 31"/>
                  <a:gd name="T7" fmla="*/ 16 h 68"/>
                  <a:gd name="T8" fmla="*/ 19 w 31"/>
                  <a:gd name="T9" fmla="*/ 36 h 68"/>
                  <a:gd name="T10" fmla="*/ 19 w 31"/>
                  <a:gd name="T11" fmla="*/ 39 h 68"/>
                  <a:gd name="T12" fmla="*/ 0 w 31"/>
                  <a:gd name="T13" fmla="*/ 59 h 68"/>
                  <a:gd name="T14" fmla="*/ 6 w 31"/>
                  <a:gd name="T15" fmla="*/ 68 h 68"/>
                  <a:gd name="T16" fmla="*/ 30 w 31"/>
                  <a:gd name="T17" fmla="*/ 40 h 68"/>
                  <a:gd name="T18" fmla="*/ 31 w 31"/>
                  <a:gd name="T19" fmla="*/ 10 h 68"/>
                  <a:gd name="T20" fmla="*/ 12 w 31"/>
                  <a:gd name="T21" fmla="*/ 3 h 68"/>
                  <a:gd name="T22" fmla="*/ 13 w 31"/>
                  <a:gd name="T23" fmla="*/ 4 h 68"/>
                  <a:gd name="T24" fmla="*/ 15 w 31"/>
                  <a:gd name="T25" fmla="*/ 3 h 68"/>
                  <a:gd name="T26" fmla="*/ 15 w 31"/>
                  <a:gd name="T27" fmla="*/ 16 h 68"/>
                  <a:gd name="T28" fmla="*/ 22 w 31"/>
                  <a:gd name="T29" fmla="*/ 36 h 68"/>
                  <a:gd name="T30" fmla="*/ 23 w 31"/>
                  <a:gd name="T31" fmla="*/ 40 h 68"/>
                  <a:gd name="T32" fmla="*/ 2 w 31"/>
                  <a:gd name="T33" fmla="*/ 61 h 68"/>
                  <a:gd name="T34" fmla="*/ 1 w 31"/>
                  <a:gd name="T35" fmla="*/ 59 h 68"/>
                  <a:gd name="T36" fmla="*/ 20 w 31"/>
                  <a:gd name="T37" fmla="*/ 40 h 68"/>
                  <a:gd name="T38" fmla="*/ 20 w 31"/>
                  <a:gd name="T39" fmla="*/ 39 h 68"/>
                  <a:gd name="T40" fmla="*/ 20 w 31"/>
                  <a:gd name="T41" fmla="*/ 36 h 68"/>
                  <a:gd name="T42" fmla="*/ 20 w 31"/>
                  <a:gd name="T43" fmla="*/ 36 h 68"/>
                  <a:gd name="T44" fmla="*/ 13 w 31"/>
                  <a:gd name="T45" fmla="*/ 16 h 68"/>
                  <a:gd name="T46" fmla="*/ 12 w 31"/>
                  <a:gd name="T47" fmla="*/ 9 h 68"/>
                  <a:gd name="T48" fmla="*/ 13 w 31"/>
                  <a:gd name="T49" fmla="*/ 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1" h="68">
                    <a:moveTo>
                      <a:pt x="12" y="3"/>
                    </a:moveTo>
                    <a:cubicBezTo>
                      <a:pt x="12" y="3"/>
                      <a:pt x="12" y="3"/>
                      <a:pt x="12" y="3"/>
                    </a:cubicBezTo>
                    <a:cubicBezTo>
                      <a:pt x="12" y="5"/>
                      <a:pt x="12" y="7"/>
                      <a:pt x="12" y="9"/>
                    </a:cubicBezTo>
                    <a:cubicBezTo>
                      <a:pt x="12" y="11"/>
                      <a:pt x="12" y="13"/>
                      <a:pt x="12" y="1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7" y="44"/>
                      <a:pt x="11" y="51"/>
                      <a:pt x="0" y="59"/>
                    </a:cubicBezTo>
                    <a:cubicBezTo>
                      <a:pt x="2" y="62"/>
                      <a:pt x="4" y="65"/>
                      <a:pt x="6" y="68"/>
                    </a:cubicBezTo>
                    <a:cubicBezTo>
                      <a:pt x="21" y="56"/>
                      <a:pt x="29" y="47"/>
                      <a:pt x="30" y="4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27" y="3"/>
                      <a:pt x="21" y="0"/>
                      <a:pt x="12" y="3"/>
                    </a:cubicBezTo>
                    <a:close/>
                    <a:moveTo>
                      <a:pt x="13" y="4"/>
                    </a:moveTo>
                    <a:cubicBezTo>
                      <a:pt x="13" y="4"/>
                      <a:pt x="14" y="3"/>
                      <a:pt x="15" y="3"/>
                    </a:cubicBezTo>
                    <a:cubicBezTo>
                      <a:pt x="14" y="8"/>
                      <a:pt x="14" y="12"/>
                      <a:pt x="15" y="1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19" y="47"/>
                      <a:pt x="12" y="54"/>
                      <a:pt x="2" y="61"/>
                    </a:cubicBezTo>
                    <a:cubicBezTo>
                      <a:pt x="2" y="60"/>
                      <a:pt x="2" y="60"/>
                      <a:pt x="1" y="59"/>
                    </a:cubicBezTo>
                    <a:cubicBezTo>
                      <a:pt x="12" y="51"/>
                      <a:pt x="18" y="44"/>
                      <a:pt x="20" y="40"/>
                    </a:cubicBezTo>
                    <a:cubicBezTo>
                      <a:pt x="20" y="40"/>
                      <a:pt x="20" y="39"/>
                      <a:pt x="20" y="39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3"/>
                      <a:pt x="12" y="11"/>
                      <a:pt x="12" y="9"/>
                    </a:cubicBezTo>
                    <a:cubicBezTo>
                      <a:pt x="12" y="7"/>
                      <a:pt x="12" y="5"/>
                      <a:pt x="13" y="4"/>
                    </a:cubicBezTo>
                    <a:close/>
                  </a:path>
                </a:pathLst>
              </a:custGeom>
              <a:solidFill>
                <a:srgbClr val="756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9" name="Freeform 1105"/>
              <p:cNvSpPr>
                <a:spLocks noChangeArrowheads="1"/>
              </p:cNvSpPr>
              <p:nvPr/>
            </p:nvSpPr>
            <p:spPr bwMode="auto">
              <a:xfrm>
                <a:off x="3729826" y="3219626"/>
                <a:ext cx="107109" cy="284466"/>
              </a:xfrm>
              <a:custGeom>
                <a:avLst/>
                <a:gdLst>
                  <a:gd name="T0" fmla="*/ 14 w 22"/>
                  <a:gd name="T1" fmla="*/ 0 h 58"/>
                  <a:gd name="T2" fmla="*/ 12 w 22"/>
                  <a:gd name="T3" fmla="*/ 1 h 58"/>
                  <a:gd name="T4" fmla="*/ 11 w 22"/>
                  <a:gd name="T5" fmla="*/ 6 h 58"/>
                  <a:gd name="T6" fmla="*/ 12 w 22"/>
                  <a:gd name="T7" fmla="*/ 13 h 58"/>
                  <a:gd name="T8" fmla="*/ 19 w 22"/>
                  <a:gd name="T9" fmla="*/ 33 h 58"/>
                  <a:gd name="T10" fmla="*/ 19 w 22"/>
                  <a:gd name="T11" fmla="*/ 33 h 58"/>
                  <a:gd name="T12" fmla="*/ 19 w 22"/>
                  <a:gd name="T13" fmla="*/ 36 h 58"/>
                  <a:gd name="T14" fmla="*/ 19 w 22"/>
                  <a:gd name="T15" fmla="*/ 37 h 58"/>
                  <a:gd name="T16" fmla="*/ 0 w 22"/>
                  <a:gd name="T17" fmla="*/ 56 h 58"/>
                  <a:gd name="T18" fmla="*/ 1 w 22"/>
                  <a:gd name="T19" fmla="*/ 58 h 58"/>
                  <a:gd name="T20" fmla="*/ 22 w 22"/>
                  <a:gd name="T21" fmla="*/ 37 h 58"/>
                  <a:gd name="T22" fmla="*/ 21 w 22"/>
                  <a:gd name="T23" fmla="*/ 33 h 58"/>
                  <a:gd name="T24" fmla="*/ 14 w 22"/>
                  <a:gd name="T25" fmla="*/ 13 h 58"/>
                  <a:gd name="T26" fmla="*/ 14 w 22"/>
                  <a:gd name="T2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" h="58">
                    <a:moveTo>
                      <a:pt x="14" y="0"/>
                    </a:moveTo>
                    <a:cubicBezTo>
                      <a:pt x="13" y="0"/>
                      <a:pt x="12" y="1"/>
                      <a:pt x="12" y="1"/>
                    </a:cubicBezTo>
                    <a:cubicBezTo>
                      <a:pt x="11" y="2"/>
                      <a:pt x="11" y="4"/>
                      <a:pt x="11" y="6"/>
                    </a:cubicBezTo>
                    <a:cubicBezTo>
                      <a:pt x="11" y="8"/>
                      <a:pt x="12" y="10"/>
                      <a:pt x="12" y="13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7"/>
                      <a:pt x="19" y="37"/>
                    </a:cubicBezTo>
                    <a:cubicBezTo>
                      <a:pt x="17" y="41"/>
                      <a:pt x="11" y="48"/>
                      <a:pt x="0" y="56"/>
                    </a:cubicBezTo>
                    <a:cubicBezTo>
                      <a:pt x="1" y="57"/>
                      <a:pt x="1" y="57"/>
                      <a:pt x="1" y="58"/>
                    </a:cubicBezTo>
                    <a:cubicBezTo>
                      <a:pt x="11" y="51"/>
                      <a:pt x="18" y="44"/>
                      <a:pt x="22" y="37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9"/>
                      <a:pt x="13" y="5"/>
                      <a:pt x="14" y="0"/>
                    </a:cubicBezTo>
                    <a:close/>
                  </a:path>
                </a:pathLst>
              </a:custGeom>
              <a:solidFill>
                <a:srgbClr val="A591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0" name="Freeform 1106"/>
              <p:cNvSpPr>
                <a:spLocks noEditPoints="1" noChangeArrowheads="1"/>
              </p:cNvSpPr>
              <p:nvPr/>
            </p:nvSpPr>
            <p:spPr bwMode="auto">
              <a:xfrm>
                <a:off x="3793365" y="3161319"/>
                <a:ext cx="299544" cy="457621"/>
              </a:xfrm>
              <a:custGeom>
                <a:avLst/>
                <a:gdLst>
                  <a:gd name="T0" fmla="*/ 0 w 61"/>
                  <a:gd name="T1" fmla="*/ 8 h 93"/>
                  <a:gd name="T2" fmla="*/ 5 w 61"/>
                  <a:gd name="T3" fmla="*/ 6 h 93"/>
                  <a:gd name="T4" fmla="*/ 23 w 61"/>
                  <a:gd name="T5" fmla="*/ 30 h 93"/>
                  <a:gd name="T6" fmla="*/ 21 w 61"/>
                  <a:gd name="T7" fmla="*/ 52 h 93"/>
                  <a:gd name="T8" fmla="*/ 20 w 61"/>
                  <a:gd name="T9" fmla="*/ 58 h 93"/>
                  <a:gd name="T10" fmla="*/ 25 w 61"/>
                  <a:gd name="T11" fmla="*/ 63 h 93"/>
                  <a:gd name="T12" fmla="*/ 27 w 61"/>
                  <a:gd name="T13" fmla="*/ 93 h 93"/>
                  <a:gd name="T14" fmla="*/ 61 w 61"/>
                  <a:gd name="T15" fmla="*/ 71 h 93"/>
                  <a:gd name="T16" fmla="*/ 32 w 61"/>
                  <a:gd name="T17" fmla="*/ 16 h 93"/>
                  <a:gd name="T18" fmla="*/ 5 w 61"/>
                  <a:gd name="T19" fmla="*/ 0 h 93"/>
                  <a:gd name="T20" fmla="*/ 0 w 61"/>
                  <a:gd name="T21" fmla="*/ 8 h 93"/>
                  <a:gd name="T22" fmla="*/ 26 w 61"/>
                  <a:gd name="T23" fmla="*/ 63 h 93"/>
                  <a:gd name="T24" fmla="*/ 26 w 61"/>
                  <a:gd name="T25" fmla="*/ 63 h 93"/>
                  <a:gd name="T26" fmla="*/ 26 w 61"/>
                  <a:gd name="T27" fmla="*/ 63 h 93"/>
                  <a:gd name="T28" fmla="*/ 21 w 61"/>
                  <a:gd name="T29" fmla="*/ 58 h 93"/>
                  <a:gd name="T30" fmla="*/ 21 w 61"/>
                  <a:gd name="T31" fmla="*/ 57 h 93"/>
                  <a:gd name="T32" fmla="*/ 28 w 61"/>
                  <a:gd name="T33" fmla="*/ 62 h 93"/>
                  <a:gd name="T34" fmla="*/ 29 w 61"/>
                  <a:gd name="T35" fmla="*/ 91 h 93"/>
                  <a:gd name="T36" fmla="*/ 27 w 61"/>
                  <a:gd name="T37" fmla="*/ 92 h 93"/>
                  <a:gd name="T38" fmla="*/ 26 w 61"/>
                  <a:gd name="T39" fmla="*/ 6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93">
                    <a:moveTo>
                      <a:pt x="0" y="8"/>
                    </a:moveTo>
                    <a:cubicBezTo>
                      <a:pt x="2" y="7"/>
                      <a:pt x="3" y="6"/>
                      <a:pt x="5" y="6"/>
                    </a:cubicBezTo>
                    <a:cubicBezTo>
                      <a:pt x="17" y="6"/>
                      <a:pt x="24" y="14"/>
                      <a:pt x="23" y="30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4"/>
                      <a:pt x="21" y="56"/>
                      <a:pt x="20" y="58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7" y="93"/>
                      <a:pt x="27" y="93"/>
                      <a:pt x="27" y="93"/>
                    </a:cubicBezTo>
                    <a:cubicBezTo>
                      <a:pt x="41" y="87"/>
                      <a:pt x="53" y="80"/>
                      <a:pt x="61" y="71"/>
                    </a:cubicBezTo>
                    <a:cubicBezTo>
                      <a:pt x="53" y="52"/>
                      <a:pt x="44" y="34"/>
                      <a:pt x="32" y="16"/>
                    </a:cubicBezTo>
                    <a:cubicBezTo>
                      <a:pt x="23" y="8"/>
                      <a:pt x="14" y="2"/>
                      <a:pt x="5" y="0"/>
                    </a:cubicBezTo>
                    <a:cubicBezTo>
                      <a:pt x="2" y="3"/>
                      <a:pt x="0" y="5"/>
                      <a:pt x="0" y="8"/>
                    </a:cubicBezTo>
                    <a:close/>
                    <a:moveTo>
                      <a:pt x="26" y="63"/>
                    </a:moveTo>
                    <a:cubicBezTo>
                      <a:pt x="26" y="63"/>
                      <a:pt x="26" y="63"/>
                      <a:pt x="2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1" y="58"/>
                      <a:pt x="21" y="58"/>
                      <a:pt x="21" y="58"/>
                    </a:cubicBezTo>
                    <a:cubicBezTo>
                      <a:pt x="21" y="58"/>
                      <a:pt x="21" y="57"/>
                      <a:pt x="21" y="57"/>
                    </a:cubicBezTo>
                    <a:cubicBezTo>
                      <a:pt x="28" y="62"/>
                      <a:pt x="28" y="62"/>
                      <a:pt x="28" y="62"/>
                    </a:cubicBezTo>
                    <a:cubicBezTo>
                      <a:pt x="29" y="91"/>
                      <a:pt x="29" y="91"/>
                      <a:pt x="29" y="91"/>
                    </a:cubicBezTo>
                    <a:cubicBezTo>
                      <a:pt x="29" y="91"/>
                      <a:pt x="28" y="91"/>
                      <a:pt x="27" y="92"/>
                    </a:cubicBezTo>
                    <a:cubicBezTo>
                      <a:pt x="26" y="63"/>
                      <a:pt x="26" y="63"/>
                      <a:pt x="26" y="63"/>
                    </a:cubicBezTo>
                    <a:close/>
                  </a:path>
                </a:pathLst>
              </a:custGeom>
              <a:solidFill>
                <a:srgbClr val="756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1" name="Freeform 1107"/>
              <p:cNvSpPr>
                <a:spLocks noChangeArrowheads="1"/>
              </p:cNvSpPr>
              <p:nvPr/>
            </p:nvSpPr>
            <p:spPr bwMode="auto">
              <a:xfrm>
                <a:off x="3896844" y="3440485"/>
                <a:ext cx="39939" cy="173154"/>
              </a:xfrm>
              <a:custGeom>
                <a:avLst/>
                <a:gdLst>
                  <a:gd name="T0" fmla="*/ 5 w 8"/>
                  <a:gd name="T1" fmla="*/ 6 h 35"/>
                  <a:gd name="T2" fmla="*/ 5 w 8"/>
                  <a:gd name="T3" fmla="*/ 6 h 35"/>
                  <a:gd name="T4" fmla="*/ 6 w 8"/>
                  <a:gd name="T5" fmla="*/ 35 h 35"/>
                  <a:gd name="T6" fmla="*/ 8 w 8"/>
                  <a:gd name="T7" fmla="*/ 34 h 35"/>
                  <a:gd name="T8" fmla="*/ 7 w 8"/>
                  <a:gd name="T9" fmla="*/ 5 h 35"/>
                  <a:gd name="T10" fmla="*/ 0 w 8"/>
                  <a:gd name="T11" fmla="*/ 0 h 35"/>
                  <a:gd name="T12" fmla="*/ 0 w 8"/>
                  <a:gd name="T13" fmla="*/ 1 h 35"/>
                  <a:gd name="T14" fmla="*/ 5 w 8"/>
                  <a:gd name="T15" fmla="*/ 6 h 35"/>
                  <a:gd name="T16" fmla="*/ 5 w 8"/>
                  <a:gd name="T17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35">
                    <a:moveTo>
                      <a:pt x="5" y="6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7" y="34"/>
                      <a:pt x="8" y="34"/>
                      <a:pt x="8" y="34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lose/>
                  </a:path>
                </a:pathLst>
              </a:custGeom>
              <a:solidFill>
                <a:srgbClr val="A591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2" name="Freeform 1108"/>
              <p:cNvSpPr>
                <a:spLocks noEditPoints="1" noChangeArrowheads="1"/>
              </p:cNvSpPr>
              <p:nvPr/>
            </p:nvSpPr>
            <p:spPr bwMode="auto">
              <a:xfrm>
                <a:off x="3738902" y="3511160"/>
                <a:ext cx="152495" cy="422283"/>
              </a:xfrm>
              <a:custGeom>
                <a:avLst/>
                <a:gdLst>
                  <a:gd name="T0" fmla="*/ 30 w 31"/>
                  <a:gd name="T1" fmla="*/ 0 h 86"/>
                  <a:gd name="T2" fmla="*/ 12 w 31"/>
                  <a:gd name="T3" fmla="*/ 20 h 86"/>
                  <a:gd name="T4" fmla="*/ 4 w 31"/>
                  <a:gd name="T5" fmla="*/ 66 h 86"/>
                  <a:gd name="T6" fmla="*/ 5 w 31"/>
                  <a:gd name="T7" fmla="*/ 73 h 86"/>
                  <a:gd name="T8" fmla="*/ 0 w 31"/>
                  <a:gd name="T9" fmla="*/ 78 h 86"/>
                  <a:gd name="T10" fmla="*/ 10 w 31"/>
                  <a:gd name="T11" fmla="*/ 86 h 86"/>
                  <a:gd name="T12" fmla="*/ 13 w 31"/>
                  <a:gd name="T13" fmla="*/ 81 h 86"/>
                  <a:gd name="T14" fmla="*/ 19 w 31"/>
                  <a:gd name="T15" fmla="*/ 46 h 86"/>
                  <a:gd name="T16" fmla="*/ 17 w 31"/>
                  <a:gd name="T17" fmla="*/ 38 h 86"/>
                  <a:gd name="T18" fmla="*/ 31 w 31"/>
                  <a:gd name="T19" fmla="*/ 28 h 86"/>
                  <a:gd name="T20" fmla="*/ 30 w 31"/>
                  <a:gd name="T21" fmla="*/ 0 h 86"/>
                  <a:gd name="T22" fmla="*/ 29 w 31"/>
                  <a:gd name="T23" fmla="*/ 5 h 86"/>
                  <a:gd name="T24" fmla="*/ 14 w 31"/>
                  <a:gd name="T25" fmla="*/ 22 h 86"/>
                  <a:gd name="T26" fmla="*/ 8 w 31"/>
                  <a:gd name="T27" fmla="*/ 42 h 86"/>
                  <a:gd name="T28" fmla="*/ 7 w 31"/>
                  <a:gd name="T29" fmla="*/ 67 h 86"/>
                  <a:gd name="T30" fmla="*/ 8 w 31"/>
                  <a:gd name="T31" fmla="*/ 74 h 86"/>
                  <a:gd name="T32" fmla="*/ 4 w 31"/>
                  <a:gd name="T33" fmla="*/ 78 h 86"/>
                  <a:gd name="T34" fmla="*/ 2 w 31"/>
                  <a:gd name="T35" fmla="*/ 77 h 86"/>
                  <a:gd name="T36" fmla="*/ 6 w 31"/>
                  <a:gd name="T37" fmla="*/ 73 h 86"/>
                  <a:gd name="T38" fmla="*/ 6 w 31"/>
                  <a:gd name="T39" fmla="*/ 73 h 86"/>
                  <a:gd name="T40" fmla="*/ 6 w 31"/>
                  <a:gd name="T41" fmla="*/ 73 h 86"/>
                  <a:gd name="T42" fmla="*/ 5 w 31"/>
                  <a:gd name="T43" fmla="*/ 66 h 86"/>
                  <a:gd name="T44" fmla="*/ 13 w 31"/>
                  <a:gd name="T45" fmla="*/ 21 h 86"/>
                  <a:gd name="T46" fmla="*/ 13 w 31"/>
                  <a:gd name="T47" fmla="*/ 21 h 86"/>
                  <a:gd name="T48" fmla="*/ 29 w 31"/>
                  <a:gd name="T49" fmla="*/ 2 h 86"/>
                  <a:gd name="T50" fmla="*/ 29 w 31"/>
                  <a:gd name="T51" fmla="*/ 5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1" h="86">
                    <a:moveTo>
                      <a:pt x="30" y="0"/>
                    </a:moveTo>
                    <a:cubicBezTo>
                      <a:pt x="12" y="20"/>
                      <a:pt x="12" y="20"/>
                      <a:pt x="12" y="20"/>
                    </a:cubicBezTo>
                    <a:cubicBezTo>
                      <a:pt x="7" y="27"/>
                      <a:pt x="5" y="43"/>
                      <a:pt x="4" y="66"/>
                    </a:cubicBezTo>
                    <a:cubicBezTo>
                      <a:pt x="5" y="73"/>
                      <a:pt x="5" y="73"/>
                      <a:pt x="5" y="73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82"/>
                      <a:pt x="6" y="84"/>
                      <a:pt x="10" y="86"/>
                    </a:cubicBezTo>
                    <a:cubicBezTo>
                      <a:pt x="11" y="84"/>
                      <a:pt x="12" y="83"/>
                      <a:pt x="13" y="81"/>
                    </a:cubicBezTo>
                    <a:cubicBezTo>
                      <a:pt x="18" y="71"/>
                      <a:pt x="20" y="59"/>
                      <a:pt x="19" y="46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0" y="0"/>
                      <a:pt x="30" y="0"/>
                      <a:pt x="30" y="0"/>
                    </a:cubicBezTo>
                    <a:close/>
                    <a:moveTo>
                      <a:pt x="29" y="5"/>
                    </a:moveTo>
                    <a:cubicBezTo>
                      <a:pt x="14" y="22"/>
                      <a:pt x="14" y="22"/>
                      <a:pt x="14" y="22"/>
                    </a:cubicBezTo>
                    <a:cubicBezTo>
                      <a:pt x="11" y="27"/>
                      <a:pt x="9" y="33"/>
                      <a:pt x="8" y="42"/>
                    </a:cubicBezTo>
                    <a:cubicBezTo>
                      <a:pt x="7" y="67"/>
                      <a:pt x="7" y="67"/>
                      <a:pt x="7" y="67"/>
                    </a:cubicBezTo>
                    <a:cubicBezTo>
                      <a:pt x="8" y="74"/>
                      <a:pt x="8" y="74"/>
                      <a:pt x="8" y="74"/>
                    </a:cubicBezTo>
                    <a:cubicBezTo>
                      <a:pt x="4" y="78"/>
                      <a:pt x="4" y="78"/>
                      <a:pt x="4" y="78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6" y="73"/>
                      <a:pt x="6" y="73"/>
                      <a:pt x="6" y="73"/>
                    </a:cubicBezTo>
                    <a:cubicBezTo>
                      <a:pt x="6" y="73"/>
                      <a:pt x="6" y="73"/>
                      <a:pt x="6" y="73"/>
                    </a:cubicBezTo>
                    <a:cubicBezTo>
                      <a:pt x="6" y="73"/>
                      <a:pt x="6" y="73"/>
                      <a:pt x="6" y="73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5" y="43"/>
                      <a:pt x="8" y="28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5"/>
                      <a:pt x="29" y="5"/>
                      <a:pt x="29" y="5"/>
                    </a:cubicBezTo>
                    <a:close/>
                  </a:path>
                </a:pathLst>
              </a:custGeom>
              <a:solidFill>
                <a:srgbClr val="756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3" name="Freeform 1109"/>
              <p:cNvSpPr>
                <a:spLocks noChangeArrowheads="1"/>
              </p:cNvSpPr>
              <p:nvPr/>
            </p:nvSpPr>
            <p:spPr bwMode="auto">
              <a:xfrm>
                <a:off x="3747980" y="3519995"/>
                <a:ext cx="134341" cy="372810"/>
              </a:xfrm>
              <a:custGeom>
                <a:avLst/>
                <a:gdLst>
                  <a:gd name="T0" fmla="*/ 12 w 27"/>
                  <a:gd name="T1" fmla="*/ 20 h 76"/>
                  <a:gd name="T2" fmla="*/ 27 w 27"/>
                  <a:gd name="T3" fmla="*/ 3 h 76"/>
                  <a:gd name="T4" fmla="*/ 27 w 27"/>
                  <a:gd name="T5" fmla="*/ 0 h 76"/>
                  <a:gd name="T6" fmla="*/ 11 w 27"/>
                  <a:gd name="T7" fmla="*/ 19 h 76"/>
                  <a:gd name="T8" fmla="*/ 11 w 27"/>
                  <a:gd name="T9" fmla="*/ 19 h 76"/>
                  <a:gd name="T10" fmla="*/ 3 w 27"/>
                  <a:gd name="T11" fmla="*/ 64 h 76"/>
                  <a:gd name="T12" fmla="*/ 4 w 27"/>
                  <a:gd name="T13" fmla="*/ 71 h 76"/>
                  <a:gd name="T14" fmla="*/ 4 w 27"/>
                  <a:gd name="T15" fmla="*/ 71 h 76"/>
                  <a:gd name="T16" fmla="*/ 4 w 27"/>
                  <a:gd name="T17" fmla="*/ 71 h 76"/>
                  <a:gd name="T18" fmla="*/ 0 w 27"/>
                  <a:gd name="T19" fmla="*/ 75 h 76"/>
                  <a:gd name="T20" fmla="*/ 2 w 27"/>
                  <a:gd name="T21" fmla="*/ 76 h 76"/>
                  <a:gd name="T22" fmla="*/ 6 w 27"/>
                  <a:gd name="T23" fmla="*/ 72 h 76"/>
                  <a:gd name="T24" fmla="*/ 5 w 27"/>
                  <a:gd name="T25" fmla="*/ 65 h 76"/>
                  <a:gd name="T26" fmla="*/ 6 w 27"/>
                  <a:gd name="T27" fmla="*/ 40 h 76"/>
                  <a:gd name="T28" fmla="*/ 12 w 27"/>
                  <a:gd name="T29" fmla="*/ 2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" h="76">
                    <a:moveTo>
                      <a:pt x="12" y="20"/>
                    </a:moveTo>
                    <a:cubicBezTo>
                      <a:pt x="27" y="3"/>
                      <a:pt x="27" y="3"/>
                      <a:pt x="27" y="3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6" y="26"/>
                      <a:pt x="3" y="41"/>
                      <a:pt x="3" y="64"/>
                    </a:cubicBezTo>
                    <a:cubicBezTo>
                      <a:pt x="4" y="71"/>
                      <a:pt x="4" y="71"/>
                      <a:pt x="4" y="71"/>
                    </a:cubicBezTo>
                    <a:cubicBezTo>
                      <a:pt x="4" y="71"/>
                      <a:pt x="4" y="71"/>
                      <a:pt x="4" y="71"/>
                    </a:cubicBezTo>
                    <a:cubicBezTo>
                      <a:pt x="4" y="71"/>
                      <a:pt x="4" y="71"/>
                      <a:pt x="4" y="71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6" y="72"/>
                      <a:pt x="6" y="72"/>
                      <a:pt x="6" y="72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7" y="31"/>
                      <a:pt x="9" y="25"/>
                      <a:pt x="12" y="20"/>
                    </a:cubicBezTo>
                    <a:close/>
                  </a:path>
                </a:pathLst>
              </a:custGeom>
              <a:solidFill>
                <a:srgbClr val="A591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4" name="Freeform 1110"/>
              <p:cNvSpPr>
                <a:spLocks noChangeArrowheads="1"/>
              </p:cNvSpPr>
              <p:nvPr/>
            </p:nvSpPr>
            <p:spPr bwMode="auto">
              <a:xfrm>
                <a:off x="4092908" y="3346841"/>
                <a:ext cx="49016" cy="35337"/>
              </a:xfrm>
              <a:custGeom>
                <a:avLst/>
                <a:gdLst>
                  <a:gd name="T0" fmla="*/ 0 w 10"/>
                  <a:gd name="T1" fmla="*/ 6 h 7"/>
                  <a:gd name="T2" fmla="*/ 1 w 10"/>
                  <a:gd name="T3" fmla="*/ 7 h 7"/>
                  <a:gd name="T4" fmla="*/ 6 w 10"/>
                  <a:gd name="T5" fmla="*/ 4 h 7"/>
                  <a:gd name="T6" fmla="*/ 9 w 10"/>
                  <a:gd name="T7" fmla="*/ 7 h 7"/>
                  <a:gd name="T8" fmla="*/ 9 w 10"/>
                  <a:gd name="T9" fmla="*/ 7 h 7"/>
                  <a:gd name="T10" fmla="*/ 10 w 10"/>
                  <a:gd name="T11" fmla="*/ 5 h 7"/>
                  <a:gd name="T12" fmla="*/ 6 w 10"/>
                  <a:gd name="T13" fmla="*/ 0 h 7"/>
                  <a:gd name="T14" fmla="*/ 0 w 10"/>
                  <a:gd name="T1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7">
                    <a:moveTo>
                      <a:pt x="0" y="6"/>
                    </a:moveTo>
                    <a:cubicBezTo>
                      <a:pt x="1" y="7"/>
                      <a:pt x="1" y="7"/>
                      <a:pt x="1" y="7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0" y="6"/>
                      <a:pt x="10" y="6"/>
                      <a:pt x="10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2"/>
                      <a:pt x="2" y="4"/>
                      <a:pt x="0" y="6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5" name="Freeform 1111"/>
              <p:cNvSpPr>
                <a:spLocks noEditPoints="1" noChangeArrowheads="1"/>
              </p:cNvSpPr>
              <p:nvPr/>
            </p:nvSpPr>
            <p:spPr bwMode="auto">
              <a:xfrm>
                <a:off x="4009399" y="3269099"/>
                <a:ext cx="83509" cy="107779"/>
              </a:xfrm>
              <a:custGeom>
                <a:avLst/>
                <a:gdLst>
                  <a:gd name="T0" fmla="*/ 16 w 17"/>
                  <a:gd name="T1" fmla="*/ 22 h 22"/>
                  <a:gd name="T2" fmla="*/ 17 w 17"/>
                  <a:gd name="T3" fmla="*/ 13 h 22"/>
                  <a:gd name="T4" fmla="*/ 0 w 17"/>
                  <a:gd name="T5" fmla="*/ 0 h 22"/>
                  <a:gd name="T6" fmla="*/ 12 w 17"/>
                  <a:gd name="T7" fmla="*/ 19 h 22"/>
                  <a:gd name="T8" fmla="*/ 16 w 17"/>
                  <a:gd name="T9" fmla="*/ 22 h 22"/>
                  <a:gd name="T10" fmla="*/ 11 w 17"/>
                  <a:gd name="T11" fmla="*/ 16 h 22"/>
                  <a:gd name="T12" fmla="*/ 16 w 17"/>
                  <a:gd name="T13" fmla="*/ 19 h 22"/>
                  <a:gd name="T14" fmla="*/ 16 w 17"/>
                  <a:gd name="T15" fmla="*/ 21 h 22"/>
                  <a:gd name="T16" fmla="*/ 12 w 17"/>
                  <a:gd name="T17" fmla="*/ 18 h 22"/>
                  <a:gd name="T18" fmla="*/ 11 w 17"/>
                  <a:gd name="T1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22">
                    <a:moveTo>
                      <a:pt x="16" y="22"/>
                    </a:moveTo>
                    <a:cubicBezTo>
                      <a:pt x="17" y="13"/>
                      <a:pt x="17" y="13"/>
                      <a:pt x="17" y="13"/>
                    </a:cubicBezTo>
                    <a:cubicBezTo>
                      <a:pt x="12" y="7"/>
                      <a:pt x="6" y="2"/>
                      <a:pt x="0" y="0"/>
                    </a:cubicBezTo>
                    <a:cubicBezTo>
                      <a:pt x="4" y="6"/>
                      <a:pt x="8" y="13"/>
                      <a:pt x="12" y="19"/>
                    </a:cubicBezTo>
                    <a:cubicBezTo>
                      <a:pt x="16" y="22"/>
                      <a:pt x="16" y="22"/>
                      <a:pt x="16" y="22"/>
                    </a:cubicBezTo>
                    <a:close/>
                    <a:moveTo>
                      <a:pt x="11" y="16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7"/>
                      <a:pt x="11" y="16"/>
                    </a:cubicBezTo>
                    <a:close/>
                  </a:path>
                </a:pathLst>
              </a:custGeom>
              <a:solidFill>
                <a:srgbClr val="756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6" name="Freeform 1112"/>
              <p:cNvSpPr>
                <a:spLocks noChangeArrowheads="1"/>
              </p:cNvSpPr>
              <p:nvPr/>
            </p:nvSpPr>
            <p:spPr bwMode="auto">
              <a:xfrm>
                <a:off x="4063862" y="3346841"/>
                <a:ext cx="25416" cy="24736"/>
              </a:xfrm>
              <a:custGeom>
                <a:avLst/>
                <a:gdLst>
                  <a:gd name="T0" fmla="*/ 5 w 5"/>
                  <a:gd name="T1" fmla="*/ 3 h 5"/>
                  <a:gd name="T2" fmla="*/ 0 w 5"/>
                  <a:gd name="T3" fmla="*/ 0 h 5"/>
                  <a:gd name="T4" fmla="*/ 1 w 5"/>
                  <a:gd name="T5" fmla="*/ 2 h 5"/>
                  <a:gd name="T6" fmla="*/ 5 w 5"/>
                  <a:gd name="T7" fmla="*/ 5 h 5"/>
                  <a:gd name="T8" fmla="*/ 5 w 5"/>
                  <a:gd name="T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5">
                    <a:moveTo>
                      <a:pt x="5" y="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3"/>
                      <a:pt x="5" y="3"/>
                      <a:pt x="5" y="3"/>
                    </a:cubicBezTo>
                    <a:close/>
                  </a:path>
                </a:pathLst>
              </a:custGeom>
              <a:solidFill>
                <a:srgbClr val="A591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7" name="Freeform 1113"/>
              <p:cNvSpPr>
                <a:spLocks noChangeArrowheads="1"/>
              </p:cNvSpPr>
              <p:nvPr/>
            </p:nvSpPr>
            <p:spPr bwMode="auto">
              <a:xfrm>
                <a:off x="4116508" y="3382178"/>
                <a:ext cx="79878" cy="49472"/>
              </a:xfrm>
              <a:custGeom>
                <a:avLst/>
                <a:gdLst>
                  <a:gd name="T0" fmla="*/ 6 w 16"/>
                  <a:gd name="T1" fmla="*/ 2 h 10"/>
                  <a:gd name="T2" fmla="*/ 4 w 16"/>
                  <a:gd name="T3" fmla="*/ 0 h 10"/>
                  <a:gd name="T4" fmla="*/ 4 w 16"/>
                  <a:gd name="T5" fmla="*/ 0 h 10"/>
                  <a:gd name="T6" fmla="*/ 0 w 16"/>
                  <a:gd name="T7" fmla="*/ 4 h 10"/>
                  <a:gd name="T8" fmla="*/ 1 w 16"/>
                  <a:gd name="T9" fmla="*/ 5 h 10"/>
                  <a:gd name="T10" fmla="*/ 4 w 16"/>
                  <a:gd name="T11" fmla="*/ 3 h 10"/>
                  <a:gd name="T12" fmla="*/ 11 w 16"/>
                  <a:gd name="T13" fmla="*/ 7 h 10"/>
                  <a:gd name="T14" fmla="*/ 16 w 16"/>
                  <a:gd name="T15" fmla="*/ 10 h 10"/>
                  <a:gd name="T16" fmla="*/ 12 w 16"/>
                  <a:gd name="T17" fmla="*/ 6 h 10"/>
                  <a:gd name="T18" fmla="*/ 6 w 16"/>
                  <a:gd name="T1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0">
                    <a:moveTo>
                      <a:pt x="6" y="2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2"/>
                      <a:pt x="2" y="3"/>
                      <a:pt x="0" y="4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7" y="3"/>
                      <a:pt x="9" y="5"/>
                      <a:pt x="11" y="7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9"/>
                      <a:pt x="14" y="7"/>
                      <a:pt x="12" y="6"/>
                    </a:cubicBezTo>
                    <a:cubicBezTo>
                      <a:pt x="11" y="3"/>
                      <a:pt x="9" y="2"/>
                      <a:pt x="6" y="2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8" name="Freeform 1114"/>
              <p:cNvSpPr>
                <a:spLocks noChangeArrowheads="1"/>
              </p:cNvSpPr>
              <p:nvPr/>
            </p:nvSpPr>
            <p:spPr bwMode="auto">
              <a:xfrm>
                <a:off x="4098354" y="3368044"/>
                <a:ext cx="39939" cy="33570"/>
              </a:xfrm>
              <a:custGeom>
                <a:avLst/>
                <a:gdLst>
                  <a:gd name="T0" fmla="*/ 4 w 8"/>
                  <a:gd name="T1" fmla="*/ 7 h 7"/>
                  <a:gd name="T2" fmla="*/ 8 w 8"/>
                  <a:gd name="T3" fmla="*/ 3 h 7"/>
                  <a:gd name="T4" fmla="*/ 5 w 8"/>
                  <a:gd name="T5" fmla="*/ 0 h 7"/>
                  <a:gd name="T6" fmla="*/ 0 w 8"/>
                  <a:gd name="T7" fmla="*/ 3 h 7"/>
                  <a:gd name="T8" fmla="*/ 4 w 8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4" y="7"/>
                    </a:moveTo>
                    <a:cubicBezTo>
                      <a:pt x="6" y="6"/>
                      <a:pt x="7" y="5"/>
                      <a:pt x="8" y="3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4" y="7"/>
                      <a:pt x="4" y="7"/>
                      <a:pt x="4" y="7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9" name="Freeform 1115"/>
              <p:cNvSpPr>
                <a:spLocks noChangeArrowheads="1"/>
              </p:cNvSpPr>
              <p:nvPr/>
            </p:nvSpPr>
            <p:spPr bwMode="auto">
              <a:xfrm>
                <a:off x="4121955" y="3396313"/>
                <a:ext cx="74431" cy="58306"/>
              </a:xfrm>
              <a:custGeom>
                <a:avLst/>
                <a:gdLst>
                  <a:gd name="T0" fmla="*/ 3 w 15"/>
                  <a:gd name="T1" fmla="*/ 0 h 12"/>
                  <a:gd name="T2" fmla="*/ 0 w 15"/>
                  <a:gd name="T3" fmla="*/ 2 h 12"/>
                  <a:gd name="T4" fmla="*/ 9 w 15"/>
                  <a:gd name="T5" fmla="*/ 12 h 12"/>
                  <a:gd name="T6" fmla="*/ 14 w 15"/>
                  <a:gd name="T7" fmla="*/ 9 h 12"/>
                  <a:gd name="T8" fmla="*/ 13 w 15"/>
                  <a:gd name="T9" fmla="*/ 9 h 12"/>
                  <a:gd name="T10" fmla="*/ 12 w 15"/>
                  <a:gd name="T11" fmla="*/ 10 h 12"/>
                  <a:gd name="T12" fmla="*/ 11 w 15"/>
                  <a:gd name="T13" fmla="*/ 10 h 12"/>
                  <a:gd name="T14" fmla="*/ 8 w 15"/>
                  <a:gd name="T15" fmla="*/ 8 h 12"/>
                  <a:gd name="T16" fmla="*/ 9 w 15"/>
                  <a:gd name="T17" fmla="*/ 5 h 12"/>
                  <a:gd name="T18" fmla="*/ 12 w 15"/>
                  <a:gd name="T19" fmla="*/ 7 h 12"/>
                  <a:gd name="T20" fmla="*/ 15 w 15"/>
                  <a:gd name="T21" fmla="*/ 7 h 12"/>
                  <a:gd name="T22" fmla="*/ 10 w 15"/>
                  <a:gd name="T23" fmla="*/ 4 h 12"/>
                  <a:gd name="T24" fmla="*/ 3 w 15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" h="12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1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3" y="9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4" y="8"/>
                      <a:pt x="15" y="8"/>
                      <a:pt x="15" y="7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8" y="2"/>
                      <a:pt x="6" y="0"/>
                      <a:pt x="3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0" name="Freeform 1116"/>
              <p:cNvSpPr>
                <a:spLocks noChangeArrowheads="1"/>
              </p:cNvSpPr>
              <p:nvPr/>
            </p:nvSpPr>
            <p:spPr bwMode="auto">
              <a:xfrm>
                <a:off x="4161894" y="3421050"/>
                <a:ext cx="43570" cy="40638"/>
              </a:xfrm>
              <a:custGeom>
                <a:avLst/>
                <a:gdLst>
                  <a:gd name="T0" fmla="*/ 5 w 9"/>
                  <a:gd name="T1" fmla="*/ 4 h 8"/>
                  <a:gd name="T2" fmla="*/ 6 w 9"/>
                  <a:gd name="T3" fmla="*/ 4 h 8"/>
                  <a:gd name="T4" fmla="*/ 1 w 9"/>
                  <a:gd name="T5" fmla="*/ 7 h 8"/>
                  <a:gd name="T6" fmla="*/ 1 w 9"/>
                  <a:gd name="T7" fmla="*/ 8 h 8"/>
                  <a:gd name="T8" fmla="*/ 3 w 9"/>
                  <a:gd name="T9" fmla="*/ 7 h 8"/>
                  <a:gd name="T10" fmla="*/ 7 w 9"/>
                  <a:gd name="T11" fmla="*/ 4 h 8"/>
                  <a:gd name="T12" fmla="*/ 9 w 9"/>
                  <a:gd name="T13" fmla="*/ 2 h 8"/>
                  <a:gd name="T14" fmla="*/ 7 w 9"/>
                  <a:gd name="T15" fmla="*/ 2 h 8"/>
                  <a:gd name="T16" fmla="*/ 4 w 9"/>
                  <a:gd name="T17" fmla="*/ 2 h 8"/>
                  <a:gd name="T18" fmla="*/ 1 w 9"/>
                  <a:gd name="T19" fmla="*/ 0 h 8"/>
                  <a:gd name="T20" fmla="*/ 0 w 9"/>
                  <a:gd name="T21" fmla="*/ 3 h 8"/>
                  <a:gd name="T22" fmla="*/ 3 w 9"/>
                  <a:gd name="T23" fmla="*/ 5 h 8"/>
                  <a:gd name="T24" fmla="*/ 4 w 9"/>
                  <a:gd name="T25" fmla="*/ 5 h 8"/>
                  <a:gd name="T26" fmla="*/ 5 w 9"/>
                  <a:gd name="T27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" h="8">
                    <a:moveTo>
                      <a:pt x="5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5" y="5"/>
                      <a:pt x="3" y="6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8"/>
                      <a:pt x="3" y="8"/>
                      <a:pt x="3" y="7"/>
                    </a:cubicBezTo>
                    <a:cubicBezTo>
                      <a:pt x="5" y="7"/>
                      <a:pt x="6" y="6"/>
                      <a:pt x="7" y="4"/>
                    </a:cubicBezTo>
                    <a:cubicBezTo>
                      <a:pt x="8" y="3"/>
                      <a:pt x="8" y="2"/>
                      <a:pt x="9" y="2"/>
                    </a:cubicBezTo>
                    <a:cubicBezTo>
                      <a:pt x="8" y="1"/>
                      <a:pt x="7" y="1"/>
                      <a:pt x="7" y="2"/>
                    </a:cubicBezTo>
                    <a:cubicBezTo>
                      <a:pt x="7" y="3"/>
                      <a:pt x="6" y="3"/>
                      <a:pt x="4" y="2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4" y="5"/>
                    </a:cubicBezTo>
                    <a:cubicBezTo>
                      <a:pt x="4" y="4"/>
                      <a:pt x="5" y="4"/>
                      <a:pt x="5" y="4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1" name="Freeform 1117"/>
              <p:cNvSpPr>
                <a:spLocks noChangeArrowheads="1"/>
              </p:cNvSpPr>
              <p:nvPr/>
            </p:nvSpPr>
            <p:spPr bwMode="auto">
              <a:xfrm>
                <a:off x="4176418" y="3431651"/>
                <a:ext cx="29047" cy="30036"/>
              </a:xfrm>
              <a:custGeom>
                <a:avLst/>
                <a:gdLst>
                  <a:gd name="T0" fmla="*/ 0 w 6"/>
                  <a:gd name="T1" fmla="*/ 5 h 6"/>
                  <a:gd name="T2" fmla="*/ 1 w 6"/>
                  <a:gd name="T3" fmla="*/ 6 h 6"/>
                  <a:gd name="T4" fmla="*/ 6 w 6"/>
                  <a:gd name="T5" fmla="*/ 0 h 6"/>
                  <a:gd name="T6" fmla="*/ 6 w 6"/>
                  <a:gd name="T7" fmla="*/ 0 h 6"/>
                  <a:gd name="T8" fmla="*/ 4 w 6"/>
                  <a:gd name="T9" fmla="*/ 2 h 6"/>
                  <a:gd name="T10" fmla="*/ 0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0" y="5"/>
                    </a:moveTo>
                    <a:cubicBezTo>
                      <a:pt x="0" y="6"/>
                      <a:pt x="1" y="6"/>
                      <a:pt x="1" y="6"/>
                    </a:cubicBezTo>
                    <a:cubicBezTo>
                      <a:pt x="4" y="4"/>
                      <a:pt x="5" y="2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1"/>
                      <a:pt x="4" y="2"/>
                    </a:cubicBezTo>
                    <a:cubicBezTo>
                      <a:pt x="3" y="4"/>
                      <a:pt x="2" y="5"/>
                      <a:pt x="0" y="5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2" name="Freeform 1118"/>
              <p:cNvSpPr>
                <a:spLocks noChangeArrowheads="1"/>
              </p:cNvSpPr>
              <p:nvPr/>
            </p:nvSpPr>
            <p:spPr bwMode="auto">
              <a:xfrm>
                <a:off x="4180048" y="3431651"/>
                <a:ext cx="30861" cy="30036"/>
              </a:xfrm>
              <a:custGeom>
                <a:avLst/>
                <a:gdLst>
                  <a:gd name="T0" fmla="*/ 0 w 6"/>
                  <a:gd name="T1" fmla="*/ 6 h 6"/>
                  <a:gd name="T2" fmla="*/ 2 w 6"/>
                  <a:gd name="T3" fmla="*/ 6 h 6"/>
                  <a:gd name="T4" fmla="*/ 5 w 6"/>
                  <a:gd name="T5" fmla="*/ 4 h 6"/>
                  <a:gd name="T6" fmla="*/ 6 w 6"/>
                  <a:gd name="T7" fmla="*/ 1 h 6"/>
                  <a:gd name="T8" fmla="*/ 5 w 6"/>
                  <a:gd name="T9" fmla="*/ 0 h 6"/>
                  <a:gd name="T10" fmla="*/ 0 w 6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cubicBezTo>
                      <a:pt x="1" y="6"/>
                      <a:pt x="1" y="6"/>
                      <a:pt x="2" y="6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4" y="2"/>
                      <a:pt x="3" y="4"/>
                      <a:pt x="0" y="6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3" name="Freeform 1119"/>
              <p:cNvSpPr>
                <a:spLocks noChangeArrowheads="1"/>
              </p:cNvSpPr>
              <p:nvPr/>
            </p:nvSpPr>
            <p:spPr bwMode="auto">
              <a:xfrm>
                <a:off x="3715302" y="3495258"/>
                <a:ext cx="38123" cy="47705"/>
              </a:xfrm>
              <a:custGeom>
                <a:avLst/>
                <a:gdLst>
                  <a:gd name="T0" fmla="*/ 2 w 8"/>
                  <a:gd name="T1" fmla="*/ 0 h 10"/>
                  <a:gd name="T2" fmla="*/ 0 w 8"/>
                  <a:gd name="T3" fmla="*/ 2 h 10"/>
                  <a:gd name="T4" fmla="*/ 4 w 8"/>
                  <a:gd name="T5" fmla="*/ 8 h 10"/>
                  <a:gd name="T6" fmla="*/ 3 w 8"/>
                  <a:gd name="T7" fmla="*/ 9 h 10"/>
                  <a:gd name="T8" fmla="*/ 4 w 8"/>
                  <a:gd name="T9" fmla="*/ 10 h 10"/>
                  <a:gd name="T10" fmla="*/ 8 w 8"/>
                  <a:gd name="T11" fmla="*/ 9 h 10"/>
                  <a:gd name="T12" fmla="*/ 2 w 8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0">
                    <a:moveTo>
                      <a:pt x="2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4"/>
                      <a:pt x="4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4" y="10"/>
                      <a:pt x="4" y="10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6"/>
                      <a:pt x="4" y="3"/>
                      <a:pt x="2" y="0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4" name="Freeform 1120"/>
              <p:cNvSpPr>
                <a:spLocks noChangeArrowheads="1"/>
              </p:cNvSpPr>
              <p:nvPr/>
            </p:nvSpPr>
            <p:spPr bwMode="auto">
              <a:xfrm>
                <a:off x="3684440" y="3504092"/>
                <a:ext cx="45386" cy="74209"/>
              </a:xfrm>
              <a:custGeom>
                <a:avLst/>
                <a:gdLst>
                  <a:gd name="T0" fmla="*/ 2 w 9"/>
                  <a:gd name="T1" fmla="*/ 13 h 15"/>
                  <a:gd name="T2" fmla="*/ 3 w 9"/>
                  <a:gd name="T3" fmla="*/ 13 h 15"/>
                  <a:gd name="T4" fmla="*/ 9 w 9"/>
                  <a:gd name="T5" fmla="*/ 7 h 15"/>
                  <a:gd name="T6" fmla="*/ 6 w 9"/>
                  <a:gd name="T7" fmla="*/ 0 h 15"/>
                  <a:gd name="T8" fmla="*/ 3 w 9"/>
                  <a:gd name="T9" fmla="*/ 1 h 15"/>
                  <a:gd name="T10" fmla="*/ 6 w 9"/>
                  <a:gd name="T11" fmla="*/ 8 h 15"/>
                  <a:gd name="T12" fmla="*/ 0 w 9"/>
                  <a:gd name="T13" fmla="*/ 13 h 15"/>
                  <a:gd name="T14" fmla="*/ 0 w 9"/>
                  <a:gd name="T15" fmla="*/ 15 h 15"/>
                  <a:gd name="T16" fmla="*/ 2 w 9"/>
                  <a:gd name="T17" fmla="*/ 14 h 15"/>
                  <a:gd name="T18" fmla="*/ 2 w 9"/>
                  <a:gd name="T1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15">
                    <a:moveTo>
                      <a:pt x="2" y="13"/>
                    </a:moveTo>
                    <a:cubicBezTo>
                      <a:pt x="2" y="13"/>
                      <a:pt x="3" y="13"/>
                      <a:pt x="3" y="13"/>
                    </a:cubicBezTo>
                    <a:cubicBezTo>
                      <a:pt x="6" y="11"/>
                      <a:pt x="8" y="9"/>
                      <a:pt x="9" y="7"/>
                    </a:cubicBezTo>
                    <a:cubicBezTo>
                      <a:pt x="6" y="5"/>
                      <a:pt x="5" y="3"/>
                      <a:pt x="6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4"/>
                      <a:pt x="4" y="6"/>
                      <a:pt x="6" y="8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3"/>
                      <a:pt x="2" y="13"/>
                      <a:pt x="2" y="13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5" name="Freeform 1121"/>
              <p:cNvSpPr>
                <a:spLocks noChangeArrowheads="1"/>
              </p:cNvSpPr>
              <p:nvPr/>
            </p:nvSpPr>
            <p:spPr bwMode="auto">
              <a:xfrm>
                <a:off x="3709856" y="3498792"/>
                <a:ext cx="25416" cy="40638"/>
              </a:xfrm>
              <a:custGeom>
                <a:avLst/>
                <a:gdLst>
                  <a:gd name="T0" fmla="*/ 4 w 5"/>
                  <a:gd name="T1" fmla="*/ 8 h 8"/>
                  <a:gd name="T2" fmla="*/ 5 w 5"/>
                  <a:gd name="T3" fmla="*/ 7 h 8"/>
                  <a:gd name="T4" fmla="*/ 1 w 5"/>
                  <a:gd name="T5" fmla="*/ 1 h 8"/>
                  <a:gd name="T6" fmla="*/ 4 w 5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8">
                    <a:moveTo>
                      <a:pt x="4" y="8"/>
                    </a:moveTo>
                    <a:cubicBezTo>
                      <a:pt x="5" y="7"/>
                      <a:pt x="5" y="7"/>
                      <a:pt x="5" y="7"/>
                    </a:cubicBezTo>
                    <a:cubicBezTo>
                      <a:pt x="4" y="3"/>
                      <a:pt x="3" y="0"/>
                      <a:pt x="1" y="1"/>
                    </a:cubicBezTo>
                    <a:cubicBezTo>
                      <a:pt x="0" y="4"/>
                      <a:pt x="1" y="6"/>
                      <a:pt x="4" y="8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6" name="Freeform 1122"/>
              <p:cNvSpPr>
                <a:spLocks noChangeArrowheads="1"/>
              </p:cNvSpPr>
              <p:nvPr/>
            </p:nvSpPr>
            <p:spPr bwMode="auto">
              <a:xfrm>
                <a:off x="3640870" y="3511160"/>
                <a:ext cx="74433" cy="72442"/>
              </a:xfrm>
              <a:custGeom>
                <a:avLst/>
                <a:gdLst>
                  <a:gd name="T0" fmla="*/ 9 w 15"/>
                  <a:gd name="T1" fmla="*/ 12 h 15"/>
                  <a:gd name="T2" fmla="*/ 15 w 15"/>
                  <a:gd name="T3" fmla="*/ 7 h 15"/>
                  <a:gd name="T4" fmla="*/ 12 w 15"/>
                  <a:gd name="T5" fmla="*/ 0 h 15"/>
                  <a:gd name="T6" fmla="*/ 4 w 15"/>
                  <a:gd name="T7" fmla="*/ 2 h 15"/>
                  <a:gd name="T8" fmla="*/ 2 w 15"/>
                  <a:gd name="T9" fmla="*/ 5 h 15"/>
                  <a:gd name="T10" fmla="*/ 1 w 15"/>
                  <a:gd name="T11" fmla="*/ 9 h 15"/>
                  <a:gd name="T12" fmla="*/ 3 w 15"/>
                  <a:gd name="T13" fmla="*/ 6 h 15"/>
                  <a:gd name="T14" fmla="*/ 2 w 15"/>
                  <a:gd name="T15" fmla="*/ 9 h 15"/>
                  <a:gd name="T16" fmla="*/ 2 w 15"/>
                  <a:gd name="T17" fmla="*/ 12 h 15"/>
                  <a:gd name="T18" fmla="*/ 6 w 15"/>
                  <a:gd name="T19" fmla="*/ 9 h 15"/>
                  <a:gd name="T20" fmla="*/ 4 w 15"/>
                  <a:gd name="T21" fmla="*/ 13 h 15"/>
                  <a:gd name="T22" fmla="*/ 5 w 15"/>
                  <a:gd name="T23" fmla="*/ 14 h 15"/>
                  <a:gd name="T24" fmla="*/ 7 w 15"/>
                  <a:gd name="T25" fmla="*/ 11 h 15"/>
                  <a:gd name="T26" fmla="*/ 6 w 15"/>
                  <a:gd name="T27" fmla="*/ 14 h 15"/>
                  <a:gd name="T28" fmla="*/ 9 w 15"/>
                  <a:gd name="T29" fmla="*/ 15 h 15"/>
                  <a:gd name="T30" fmla="*/ 11 w 15"/>
                  <a:gd name="T31" fmla="*/ 13 h 15"/>
                  <a:gd name="T32" fmla="*/ 11 w 15"/>
                  <a:gd name="T33" fmla="*/ 13 h 15"/>
                  <a:gd name="T34" fmla="*/ 9 w 15"/>
                  <a:gd name="T35" fmla="*/ 14 h 15"/>
                  <a:gd name="T36" fmla="*/ 9 w 15"/>
                  <a:gd name="T37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" h="15">
                    <a:moveTo>
                      <a:pt x="9" y="12"/>
                    </a:moveTo>
                    <a:cubicBezTo>
                      <a:pt x="15" y="7"/>
                      <a:pt x="15" y="7"/>
                      <a:pt x="15" y="7"/>
                    </a:cubicBezTo>
                    <a:cubicBezTo>
                      <a:pt x="13" y="5"/>
                      <a:pt x="12" y="3"/>
                      <a:pt x="12" y="0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0" y="7"/>
                      <a:pt x="0" y="8"/>
                      <a:pt x="1" y="9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8"/>
                      <a:pt x="3" y="8"/>
                      <a:pt x="2" y="9"/>
                    </a:cubicBezTo>
                    <a:cubicBezTo>
                      <a:pt x="2" y="10"/>
                      <a:pt x="2" y="11"/>
                      <a:pt x="2" y="12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4" y="10"/>
                      <a:pt x="4" y="12"/>
                      <a:pt x="4" y="13"/>
                    </a:cubicBezTo>
                    <a:cubicBezTo>
                      <a:pt x="4" y="13"/>
                      <a:pt x="4" y="14"/>
                      <a:pt x="5" y="14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5"/>
                      <a:pt x="8" y="15"/>
                      <a:pt x="9" y="15"/>
                    </a:cubicBezTo>
                    <a:cubicBezTo>
                      <a:pt x="10" y="14"/>
                      <a:pt x="10" y="14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7" name="Freeform 1123"/>
              <p:cNvSpPr>
                <a:spLocks noChangeArrowheads="1"/>
              </p:cNvSpPr>
              <p:nvPr/>
            </p:nvSpPr>
            <p:spPr bwMode="auto">
              <a:xfrm>
                <a:off x="3651762" y="3553565"/>
                <a:ext cx="19970" cy="21202"/>
              </a:xfrm>
              <a:custGeom>
                <a:avLst/>
                <a:gdLst>
                  <a:gd name="T0" fmla="*/ 2 w 4"/>
                  <a:gd name="T1" fmla="*/ 4 h 4"/>
                  <a:gd name="T2" fmla="*/ 4 w 4"/>
                  <a:gd name="T3" fmla="*/ 0 h 4"/>
                  <a:gd name="T4" fmla="*/ 0 w 4"/>
                  <a:gd name="T5" fmla="*/ 3 h 4"/>
                  <a:gd name="T6" fmla="*/ 2 w 4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cubicBezTo>
                      <a:pt x="2" y="3"/>
                      <a:pt x="2" y="1"/>
                      <a:pt x="4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1" y="3"/>
                      <a:pt x="2" y="4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8" name="Freeform 1124"/>
              <p:cNvSpPr>
                <a:spLocks noChangeArrowheads="1"/>
              </p:cNvSpPr>
              <p:nvPr/>
            </p:nvSpPr>
            <p:spPr bwMode="auto">
              <a:xfrm>
                <a:off x="3646317" y="3539430"/>
                <a:ext cx="10892" cy="14135"/>
              </a:xfrm>
              <a:custGeom>
                <a:avLst/>
                <a:gdLst>
                  <a:gd name="T0" fmla="*/ 1 w 2"/>
                  <a:gd name="T1" fmla="*/ 3 h 3"/>
                  <a:gd name="T2" fmla="*/ 2 w 2"/>
                  <a:gd name="T3" fmla="*/ 0 h 3"/>
                  <a:gd name="T4" fmla="*/ 0 w 2"/>
                  <a:gd name="T5" fmla="*/ 3 h 3"/>
                  <a:gd name="T6" fmla="*/ 1 w 2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1" y="3"/>
                    </a:moveTo>
                    <a:cubicBezTo>
                      <a:pt x="2" y="2"/>
                      <a:pt x="2" y="2"/>
                      <a:pt x="2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1" y="3"/>
                      <a:pt x="1" y="3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9" name="Freeform 1125"/>
              <p:cNvSpPr>
                <a:spLocks noChangeArrowheads="1"/>
              </p:cNvSpPr>
              <p:nvPr/>
            </p:nvSpPr>
            <p:spPr bwMode="auto">
              <a:xfrm>
                <a:off x="3666286" y="3564166"/>
                <a:ext cx="9078" cy="14135"/>
              </a:xfrm>
              <a:custGeom>
                <a:avLst/>
                <a:gdLst>
                  <a:gd name="T0" fmla="*/ 0 w 2"/>
                  <a:gd name="T1" fmla="*/ 3 h 3"/>
                  <a:gd name="T2" fmla="*/ 1 w 2"/>
                  <a:gd name="T3" fmla="*/ 3 h 3"/>
                  <a:gd name="T4" fmla="*/ 2 w 2"/>
                  <a:gd name="T5" fmla="*/ 0 h 3"/>
                  <a:gd name="T6" fmla="*/ 0 w 2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1" y="3"/>
                      <a:pt x="1" y="3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0" name="Freeform 1126"/>
              <p:cNvSpPr>
                <a:spLocks noChangeArrowheads="1"/>
              </p:cNvSpPr>
              <p:nvPr/>
            </p:nvSpPr>
            <p:spPr bwMode="auto">
              <a:xfrm>
                <a:off x="3671732" y="3574767"/>
                <a:ext cx="23600" cy="14135"/>
              </a:xfrm>
              <a:custGeom>
                <a:avLst/>
                <a:gdLst>
                  <a:gd name="T0" fmla="*/ 5 w 5"/>
                  <a:gd name="T1" fmla="*/ 0 h 3"/>
                  <a:gd name="T2" fmla="*/ 3 w 5"/>
                  <a:gd name="T3" fmla="*/ 2 h 3"/>
                  <a:gd name="T4" fmla="*/ 0 w 5"/>
                  <a:gd name="T5" fmla="*/ 1 h 3"/>
                  <a:gd name="T6" fmla="*/ 4 w 5"/>
                  <a:gd name="T7" fmla="*/ 2 h 3"/>
                  <a:gd name="T8" fmla="*/ 5 w 5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cubicBezTo>
                      <a:pt x="4" y="1"/>
                      <a:pt x="4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cubicBezTo>
                      <a:pt x="1" y="3"/>
                      <a:pt x="3" y="3"/>
                      <a:pt x="4" y="2"/>
                    </a:cubicBezTo>
                    <a:cubicBezTo>
                      <a:pt x="5" y="0"/>
                      <a:pt x="5" y="0"/>
                      <a:pt x="5" y="0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1" name="Freeform 1127"/>
              <p:cNvSpPr>
                <a:spLocks noChangeArrowheads="1"/>
              </p:cNvSpPr>
              <p:nvPr/>
            </p:nvSpPr>
            <p:spPr bwMode="auto">
              <a:xfrm>
                <a:off x="3651762" y="3892805"/>
                <a:ext cx="172465" cy="93645"/>
              </a:xfrm>
              <a:custGeom>
                <a:avLst/>
                <a:gdLst>
                  <a:gd name="T0" fmla="*/ 28 w 35"/>
                  <a:gd name="T1" fmla="*/ 8 h 19"/>
                  <a:gd name="T2" fmla="*/ 18 w 35"/>
                  <a:gd name="T3" fmla="*/ 0 h 19"/>
                  <a:gd name="T4" fmla="*/ 11 w 35"/>
                  <a:gd name="T5" fmla="*/ 4 h 19"/>
                  <a:gd name="T6" fmla="*/ 0 w 35"/>
                  <a:gd name="T7" fmla="*/ 3 h 19"/>
                  <a:gd name="T8" fmla="*/ 7 w 35"/>
                  <a:gd name="T9" fmla="*/ 10 h 19"/>
                  <a:gd name="T10" fmla="*/ 22 w 35"/>
                  <a:gd name="T11" fmla="*/ 13 h 19"/>
                  <a:gd name="T12" fmla="*/ 21 w 35"/>
                  <a:gd name="T13" fmla="*/ 15 h 19"/>
                  <a:gd name="T14" fmla="*/ 32 w 35"/>
                  <a:gd name="T15" fmla="*/ 19 h 19"/>
                  <a:gd name="T16" fmla="*/ 35 w 35"/>
                  <a:gd name="T17" fmla="*/ 10 h 19"/>
                  <a:gd name="T18" fmla="*/ 28 w 35"/>
                  <a:gd name="T1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19">
                    <a:moveTo>
                      <a:pt x="28" y="8"/>
                    </a:moveTo>
                    <a:cubicBezTo>
                      <a:pt x="24" y="6"/>
                      <a:pt x="21" y="4"/>
                      <a:pt x="18" y="0"/>
                    </a:cubicBezTo>
                    <a:cubicBezTo>
                      <a:pt x="16" y="2"/>
                      <a:pt x="14" y="3"/>
                      <a:pt x="11" y="4"/>
                    </a:cubicBezTo>
                    <a:cubicBezTo>
                      <a:pt x="5" y="1"/>
                      <a:pt x="2" y="1"/>
                      <a:pt x="0" y="3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3" y="9"/>
                      <a:pt x="30" y="9"/>
                      <a:pt x="28" y="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2" name="Freeform 1128"/>
              <p:cNvSpPr>
                <a:spLocks noEditPoints="1" noChangeArrowheads="1"/>
              </p:cNvSpPr>
              <p:nvPr/>
            </p:nvSpPr>
            <p:spPr bwMode="auto">
              <a:xfrm>
                <a:off x="3954937" y="3583602"/>
                <a:ext cx="161571" cy="427584"/>
              </a:xfrm>
              <a:custGeom>
                <a:avLst/>
                <a:gdLst>
                  <a:gd name="T0" fmla="*/ 3 w 33"/>
                  <a:gd name="T1" fmla="*/ 10 h 87"/>
                  <a:gd name="T2" fmla="*/ 0 w 33"/>
                  <a:gd name="T3" fmla="*/ 11 h 87"/>
                  <a:gd name="T4" fmla="*/ 9 w 33"/>
                  <a:gd name="T5" fmla="*/ 46 h 87"/>
                  <a:gd name="T6" fmla="*/ 23 w 33"/>
                  <a:gd name="T7" fmla="*/ 78 h 87"/>
                  <a:gd name="T8" fmla="*/ 24 w 33"/>
                  <a:gd name="T9" fmla="*/ 87 h 87"/>
                  <a:gd name="T10" fmla="*/ 33 w 33"/>
                  <a:gd name="T11" fmla="*/ 74 h 87"/>
                  <a:gd name="T12" fmla="*/ 27 w 33"/>
                  <a:gd name="T13" fmla="*/ 66 h 87"/>
                  <a:gd name="T14" fmla="*/ 15 w 33"/>
                  <a:gd name="T15" fmla="*/ 29 h 87"/>
                  <a:gd name="T16" fmla="*/ 20 w 33"/>
                  <a:gd name="T17" fmla="*/ 0 h 87"/>
                  <a:gd name="T18" fmla="*/ 3 w 33"/>
                  <a:gd name="T19" fmla="*/ 10 h 87"/>
                  <a:gd name="T20" fmla="*/ 1 w 33"/>
                  <a:gd name="T21" fmla="*/ 12 h 87"/>
                  <a:gd name="T22" fmla="*/ 2 w 33"/>
                  <a:gd name="T23" fmla="*/ 11 h 87"/>
                  <a:gd name="T24" fmla="*/ 6 w 33"/>
                  <a:gd name="T25" fmla="*/ 35 h 87"/>
                  <a:gd name="T26" fmla="*/ 25 w 33"/>
                  <a:gd name="T27" fmla="*/ 76 h 87"/>
                  <a:gd name="T28" fmla="*/ 26 w 33"/>
                  <a:gd name="T29" fmla="*/ 84 h 87"/>
                  <a:gd name="T30" fmla="*/ 25 w 33"/>
                  <a:gd name="T31" fmla="*/ 86 h 87"/>
                  <a:gd name="T32" fmla="*/ 23 w 33"/>
                  <a:gd name="T33" fmla="*/ 78 h 87"/>
                  <a:gd name="T34" fmla="*/ 23 w 33"/>
                  <a:gd name="T35" fmla="*/ 78 h 87"/>
                  <a:gd name="T36" fmla="*/ 9 w 33"/>
                  <a:gd name="T37" fmla="*/ 45 h 87"/>
                  <a:gd name="T38" fmla="*/ 9 w 33"/>
                  <a:gd name="T39" fmla="*/ 45 h 87"/>
                  <a:gd name="T40" fmla="*/ 1 w 33"/>
                  <a:gd name="T41" fmla="*/ 1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87">
                    <a:moveTo>
                      <a:pt x="3" y="10"/>
                    </a:moveTo>
                    <a:cubicBezTo>
                      <a:pt x="2" y="10"/>
                      <a:pt x="1" y="11"/>
                      <a:pt x="0" y="11"/>
                    </a:cubicBezTo>
                    <a:cubicBezTo>
                      <a:pt x="0" y="23"/>
                      <a:pt x="3" y="34"/>
                      <a:pt x="9" y="46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24" y="87"/>
                      <a:pt x="24" y="87"/>
                      <a:pt x="24" y="87"/>
                    </a:cubicBezTo>
                    <a:cubicBezTo>
                      <a:pt x="29" y="83"/>
                      <a:pt x="32" y="78"/>
                      <a:pt x="33" y="74"/>
                    </a:cubicBezTo>
                    <a:cubicBezTo>
                      <a:pt x="27" y="66"/>
                      <a:pt x="27" y="66"/>
                      <a:pt x="27" y="66"/>
                    </a:cubicBezTo>
                    <a:cubicBezTo>
                      <a:pt x="25" y="53"/>
                      <a:pt x="21" y="40"/>
                      <a:pt x="15" y="29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3" y="10"/>
                      <a:pt x="3" y="10"/>
                      <a:pt x="3" y="10"/>
                    </a:cubicBezTo>
                    <a:close/>
                    <a:moveTo>
                      <a:pt x="1" y="12"/>
                    </a:moveTo>
                    <a:cubicBezTo>
                      <a:pt x="1" y="11"/>
                      <a:pt x="2" y="11"/>
                      <a:pt x="2" y="11"/>
                    </a:cubicBezTo>
                    <a:cubicBezTo>
                      <a:pt x="3" y="20"/>
                      <a:pt x="4" y="28"/>
                      <a:pt x="6" y="35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6" y="84"/>
                      <a:pt x="26" y="84"/>
                      <a:pt x="26" y="84"/>
                    </a:cubicBezTo>
                    <a:cubicBezTo>
                      <a:pt x="26" y="85"/>
                      <a:pt x="25" y="85"/>
                      <a:pt x="25" y="86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3" y="34"/>
                      <a:pt x="0" y="23"/>
                      <a:pt x="1" y="12"/>
                    </a:cubicBezTo>
                    <a:close/>
                  </a:path>
                </a:pathLst>
              </a:custGeom>
              <a:solidFill>
                <a:srgbClr val="7564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3" name="Freeform 1129"/>
              <p:cNvSpPr>
                <a:spLocks noChangeArrowheads="1"/>
              </p:cNvSpPr>
              <p:nvPr/>
            </p:nvSpPr>
            <p:spPr bwMode="auto">
              <a:xfrm>
                <a:off x="3954937" y="3638375"/>
                <a:ext cx="128894" cy="367510"/>
              </a:xfrm>
              <a:custGeom>
                <a:avLst/>
                <a:gdLst>
                  <a:gd name="T0" fmla="*/ 2 w 26"/>
                  <a:gd name="T1" fmla="*/ 0 h 75"/>
                  <a:gd name="T2" fmla="*/ 1 w 26"/>
                  <a:gd name="T3" fmla="*/ 1 h 75"/>
                  <a:gd name="T4" fmla="*/ 9 w 26"/>
                  <a:gd name="T5" fmla="*/ 34 h 75"/>
                  <a:gd name="T6" fmla="*/ 9 w 26"/>
                  <a:gd name="T7" fmla="*/ 34 h 75"/>
                  <a:gd name="T8" fmla="*/ 23 w 26"/>
                  <a:gd name="T9" fmla="*/ 67 h 75"/>
                  <a:gd name="T10" fmla="*/ 23 w 26"/>
                  <a:gd name="T11" fmla="*/ 67 h 75"/>
                  <a:gd name="T12" fmla="*/ 25 w 26"/>
                  <a:gd name="T13" fmla="*/ 75 h 75"/>
                  <a:gd name="T14" fmla="*/ 26 w 26"/>
                  <a:gd name="T15" fmla="*/ 73 h 75"/>
                  <a:gd name="T16" fmla="*/ 25 w 26"/>
                  <a:gd name="T17" fmla="*/ 65 h 75"/>
                  <a:gd name="T18" fmla="*/ 6 w 26"/>
                  <a:gd name="T19" fmla="*/ 24 h 75"/>
                  <a:gd name="T20" fmla="*/ 2 w 26"/>
                  <a:gd name="T2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75">
                    <a:moveTo>
                      <a:pt x="2" y="0"/>
                    </a:moveTo>
                    <a:cubicBezTo>
                      <a:pt x="2" y="0"/>
                      <a:pt x="1" y="0"/>
                      <a:pt x="1" y="1"/>
                    </a:cubicBezTo>
                    <a:cubicBezTo>
                      <a:pt x="0" y="12"/>
                      <a:pt x="3" y="23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5" y="75"/>
                      <a:pt x="25" y="75"/>
                      <a:pt x="25" y="75"/>
                    </a:cubicBezTo>
                    <a:cubicBezTo>
                      <a:pt x="25" y="74"/>
                      <a:pt x="26" y="74"/>
                      <a:pt x="26" y="73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4" y="17"/>
                      <a:pt x="3" y="9"/>
                      <a:pt x="2" y="0"/>
                    </a:cubicBezTo>
                    <a:close/>
                  </a:path>
                </a:pathLst>
              </a:custGeom>
              <a:solidFill>
                <a:srgbClr val="A591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4" name="Freeform 1130"/>
              <p:cNvSpPr>
                <a:spLocks noChangeArrowheads="1"/>
              </p:cNvSpPr>
              <p:nvPr/>
            </p:nvSpPr>
            <p:spPr bwMode="auto">
              <a:xfrm>
                <a:off x="4000322" y="3991749"/>
                <a:ext cx="176096" cy="107780"/>
              </a:xfrm>
              <a:custGeom>
                <a:avLst/>
                <a:gdLst>
                  <a:gd name="T0" fmla="*/ 15 w 36"/>
                  <a:gd name="T1" fmla="*/ 4 h 22"/>
                  <a:gd name="T2" fmla="*/ 9 w 36"/>
                  <a:gd name="T3" fmla="*/ 13 h 22"/>
                  <a:gd name="T4" fmla="*/ 1 w 36"/>
                  <a:gd name="T5" fmla="*/ 22 h 22"/>
                  <a:gd name="T6" fmla="*/ 25 w 36"/>
                  <a:gd name="T7" fmla="*/ 14 h 22"/>
                  <a:gd name="T8" fmla="*/ 28 w 36"/>
                  <a:gd name="T9" fmla="*/ 16 h 22"/>
                  <a:gd name="T10" fmla="*/ 36 w 36"/>
                  <a:gd name="T11" fmla="*/ 11 h 22"/>
                  <a:gd name="T12" fmla="*/ 32 w 36"/>
                  <a:gd name="T13" fmla="*/ 0 h 22"/>
                  <a:gd name="T14" fmla="*/ 31 w 36"/>
                  <a:gd name="T15" fmla="*/ 1 h 22"/>
                  <a:gd name="T16" fmla="*/ 21 w 36"/>
                  <a:gd name="T17" fmla="*/ 2 h 22"/>
                  <a:gd name="T18" fmla="*/ 15 w 36"/>
                  <a:gd name="T19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22">
                    <a:moveTo>
                      <a:pt x="15" y="4"/>
                    </a:moveTo>
                    <a:cubicBezTo>
                      <a:pt x="15" y="8"/>
                      <a:pt x="13" y="11"/>
                      <a:pt x="9" y="13"/>
                    </a:cubicBezTo>
                    <a:cubicBezTo>
                      <a:pt x="3" y="16"/>
                      <a:pt x="0" y="19"/>
                      <a:pt x="1" y="22"/>
                    </a:cubicBezTo>
                    <a:cubicBezTo>
                      <a:pt x="15" y="22"/>
                      <a:pt x="23" y="20"/>
                      <a:pt x="25" y="14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30" y="15"/>
                      <a:pt x="33" y="14"/>
                      <a:pt x="36" y="11"/>
                    </a:cubicBezTo>
                    <a:cubicBezTo>
                      <a:pt x="35" y="8"/>
                      <a:pt x="34" y="4"/>
                      <a:pt x="32" y="0"/>
                    </a:cubicBezTo>
                    <a:cubicBezTo>
                      <a:pt x="32" y="0"/>
                      <a:pt x="32" y="1"/>
                      <a:pt x="31" y="1"/>
                    </a:cubicBezTo>
                    <a:cubicBezTo>
                      <a:pt x="28" y="3"/>
                      <a:pt x="25" y="3"/>
                      <a:pt x="21" y="2"/>
                    </a:cubicBezTo>
                    <a:cubicBezTo>
                      <a:pt x="19" y="3"/>
                      <a:pt x="17" y="4"/>
                      <a:pt x="15" y="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5" name="Freeform 1131"/>
              <p:cNvSpPr>
                <a:spLocks noChangeArrowheads="1"/>
              </p:cNvSpPr>
              <p:nvPr/>
            </p:nvSpPr>
            <p:spPr bwMode="auto">
              <a:xfrm>
                <a:off x="4103801" y="3967013"/>
                <a:ext cx="49016" cy="38871"/>
              </a:xfrm>
              <a:custGeom>
                <a:avLst/>
                <a:gdLst>
                  <a:gd name="T0" fmla="*/ 10 w 10"/>
                  <a:gd name="T1" fmla="*/ 6 h 8"/>
                  <a:gd name="T2" fmla="*/ 8 w 10"/>
                  <a:gd name="T3" fmla="*/ 0 h 8"/>
                  <a:gd name="T4" fmla="*/ 0 w 10"/>
                  <a:gd name="T5" fmla="*/ 7 h 8"/>
                  <a:gd name="T6" fmla="*/ 10 w 10"/>
                  <a:gd name="T7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8">
                    <a:moveTo>
                      <a:pt x="10" y="6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6" y="3"/>
                      <a:pt x="3" y="5"/>
                      <a:pt x="0" y="7"/>
                    </a:cubicBezTo>
                    <a:cubicBezTo>
                      <a:pt x="4" y="8"/>
                      <a:pt x="7" y="8"/>
                      <a:pt x="10" y="6"/>
                    </a:cubicBezTo>
                    <a:close/>
                  </a:path>
                </a:pathLst>
              </a:custGeom>
              <a:solidFill>
                <a:srgbClr val="4035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19" name="组合 21"/>
            <p:cNvGrpSpPr/>
            <p:nvPr/>
          </p:nvGrpSpPr>
          <p:grpSpPr bwMode="auto">
            <a:xfrm>
              <a:off x="10199192" y="3127648"/>
              <a:ext cx="295275" cy="1130300"/>
              <a:chOff x="10213976" y="2408238"/>
              <a:chExt cx="295275" cy="1130300"/>
            </a:xfrm>
          </p:grpSpPr>
          <p:sp>
            <p:nvSpPr>
              <p:cNvPr id="196" name="Freeform 1132"/>
              <p:cNvSpPr>
                <a:spLocks noEditPoints="1" noChangeArrowheads="1"/>
              </p:cNvSpPr>
              <p:nvPr/>
            </p:nvSpPr>
            <p:spPr bwMode="auto">
              <a:xfrm>
                <a:off x="10214484" y="2551748"/>
                <a:ext cx="294097" cy="985916"/>
              </a:xfrm>
              <a:custGeom>
                <a:avLst/>
                <a:gdLst>
                  <a:gd name="T0" fmla="*/ 57 w 60"/>
                  <a:gd name="T1" fmla="*/ 19 h 201"/>
                  <a:gd name="T2" fmla="*/ 47 w 60"/>
                  <a:gd name="T3" fmla="*/ 0 h 201"/>
                  <a:gd name="T4" fmla="*/ 25 w 60"/>
                  <a:gd name="T5" fmla="*/ 15 h 201"/>
                  <a:gd name="T6" fmla="*/ 19 w 60"/>
                  <a:gd name="T7" fmla="*/ 37 h 201"/>
                  <a:gd name="T8" fmla="*/ 21 w 60"/>
                  <a:gd name="T9" fmla="*/ 27 h 201"/>
                  <a:gd name="T10" fmla="*/ 32 w 60"/>
                  <a:gd name="T11" fmla="*/ 11 h 201"/>
                  <a:gd name="T12" fmla="*/ 33 w 60"/>
                  <a:gd name="T13" fmla="*/ 47 h 201"/>
                  <a:gd name="T14" fmla="*/ 12 w 60"/>
                  <a:gd name="T15" fmla="*/ 79 h 201"/>
                  <a:gd name="T16" fmla="*/ 19 w 60"/>
                  <a:gd name="T17" fmla="*/ 77 h 201"/>
                  <a:gd name="T18" fmla="*/ 23 w 60"/>
                  <a:gd name="T19" fmla="*/ 72 h 201"/>
                  <a:gd name="T20" fmla="*/ 23 w 60"/>
                  <a:gd name="T21" fmla="*/ 71 h 201"/>
                  <a:gd name="T22" fmla="*/ 32 w 60"/>
                  <a:gd name="T23" fmla="*/ 30 h 201"/>
                  <a:gd name="T24" fmla="*/ 38 w 60"/>
                  <a:gd name="T25" fmla="*/ 6 h 201"/>
                  <a:gd name="T26" fmla="*/ 50 w 60"/>
                  <a:gd name="T27" fmla="*/ 48 h 201"/>
                  <a:gd name="T28" fmla="*/ 34 w 60"/>
                  <a:gd name="T29" fmla="*/ 74 h 201"/>
                  <a:gd name="T30" fmla="*/ 34 w 60"/>
                  <a:gd name="T31" fmla="*/ 77 h 201"/>
                  <a:gd name="T32" fmla="*/ 49 w 60"/>
                  <a:gd name="T33" fmla="*/ 58 h 201"/>
                  <a:gd name="T34" fmla="*/ 49 w 60"/>
                  <a:gd name="T35" fmla="*/ 94 h 201"/>
                  <a:gd name="T36" fmla="*/ 44 w 60"/>
                  <a:gd name="T37" fmla="*/ 75 h 201"/>
                  <a:gd name="T38" fmla="*/ 25 w 60"/>
                  <a:gd name="T39" fmla="*/ 94 h 201"/>
                  <a:gd name="T40" fmla="*/ 27 w 60"/>
                  <a:gd name="T41" fmla="*/ 80 h 201"/>
                  <a:gd name="T42" fmla="*/ 21 w 60"/>
                  <a:gd name="T43" fmla="*/ 92 h 201"/>
                  <a:gd name="T44" fmla="*/ 22 w 60"/>
                  <a:gd name="T45" fmla="*/ 94 h 201"/>
                  <a:gd name="T46" fmla="*/ 18 w 60"/>
                  <a:gd name="T47" fmla="*/ 95 h 201"/>
                  <a:gd name="T48" fmla="*/ 12 w 60"/>
                  <a:gd name="T49" fmla="*/ 92 h 201"/>
                  <a:gd name="T50" fmla="*/ 12 w 60"/>
                  <a:gd name="T51" fmla="*/ 96 h 201"/>
                  <a:gd name="T52" fmla="*/ 42 w 60"/>
                  <a:gd name="T53" fmla="*/ 99 h 201"/>
                  <a:gd name="T54" fmla="*/ 44 w 60"/>
                  <a:gd name="T55" fmla="*/ 96 h 201"/>
                  <a:gd name="T56" fmla="*/ 24 w 60"/>
                  <a:gd name="T57" fmla="*/ 116 h 201"/>
                  <a:gd name="T58" fmla="*/ 21 w 60"/>
                  <a:gd name="T59" fmla="*/ 135 h 201"/>
                  <a:gd name="T60" fmla="*/ 16 w 60"/>
                  <a:gd name="T61" fmla="*/ 185 h 201"/>
                  <a:gd name="T62" fmla="*/ 16 w 60"/>
                  <a:gd name="T63" fmla="*/ 189 h 201"/>
                  <a:gd name="T64" fmla="*/ 33 w 60"/>
                  <a:gd name="T65" fmla="*/ 191 h 201"/>
                  <a:gd name="T66" fmla="*/ 2 w 60"/>
                  <a:gd name="T67" fmla="*/ 195 h 201"/>
                  <a:gd name="T68" fmla="*/ 22 w 60"/>
                  <a:gd name="T69" fmla="*/ 200 h 201"/>
                  <a:gd name="T70" fmla="*/ 29 w 60"/>
                  <a:gd name="T71" fmla="*/ 200 h 201"/>
                  <a:gd name="T72" fmla="*/ 37 w 60"/>
                  <a:gd name="T73" fmla="*/ 194 h 201"/>
                  <a:gd name="T74" fmla="*/ 48 w 60"/>
                  <a:gd name="T75" fmla="*/ 189 h 201"/>
                  <a:gd name="T76" fmla="*/ 47 w 60"/>
                  <a:gd name="T77" fmla="*/ 128 h 201"/>
                  <a:gd name="T78" fmla="*/ 53 w 60"/>
                  <a:gd name="T79" fmla="*/ 96 h 201"/>
                  <a:gd name="T80" fmla="*/ 55 w 60"/>
                  <a:gd name="T81" fmla="*/ 46 h 201"/>
                  <a:gd name="T82" fmla="*/ 25 w 60"/>
                  <a:gd name="T83" fmla="*/ 131 h 201"/>
                  <a:gd name="T84" fmla="*/ 40 w 60"/>
                  <a:gd name="T85" fmla="*/ 104 h 201"/>
                  <a:gd name="T86" fmla="*/ 43 w 60"/>
                  <a:gd name="T87" fmla="*/ 164 h 201"/>
                  <a:gd name="T88" fmla="*/ 35 w 60"/>
                  <a:gd name="T89" fmla="*/ 178 h 201"/>
                  <a:gd name="T90" fmla="*/ 32 w 60"/>
                  <a:gd name="T91" fmla="*/ 167 h 201"/>
                  <a:gd name="T92" fmla="*/ 32 w 60"/>
                  <a:gd name="T93" fmla="*/ 181 h 201"/>
                  <a:gd name="T94" fmla="*/ 43 w 60"/>
                  <a:gd name="T95" fmla="*/ 189 h 201"/>
                  <a:gd name="T96" fmla="*/ 37 w 60"/>
                  <a:gd name="T97" fmla="*/ 191 h 201"/>
                  <a:gd name="T98" fmla="*/ 25 w 60"/>
                  <a:gd name="T99" fmla="*/ 185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0" h="201">
                    <a:moveTo>
                      <a:pt x="59" y="25"/>
                    </a:moveTo>
                    <a:cubicBezTo>
                      <a:pt x="57" y="19"/>
                      <a:pt x="57" y="19"/>
                      <a:pt x="57" y="19"/>
                    </a:cubicBezTo>
                    <a:cubicBezTo>
                      <a:pt x="55" y="11"/>
                      <a:pt x="52" y="6"/>
                      <a:pt x="48" y="2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2" y="1"/>
                      <a:pt x="38" y="4"/>
                      <a:pt x="33" y="7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3" y="18"/>
                      <a:pt x="21" y="21"/>
                      <a:pt x="20" y="25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3"/>
                      <a:pt x="23" y="19"/>
                      <a:pt x="26" y="16"/>
                    </a:cubicBezTo>
                    <a:cubicBezTo>
                      <a:pt x="28" y="14"/>
                      <a:pt x="30" y="12"/>
                      <a:pt x="32" y="11"/>
                    </a:cubicBezTo>
                    <a:cubicBezTo>
                      <a:pt x="29" y="17"/>
                      <a:pt x="28" y="24"/>
                      <a:pt x="28" y="31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2" y="79"/>
                      <a:pt x="12" y="79"/>
                      <a:pt x="12" y="79"/>
                    </a:cubicBezTo>
                    <a:cubicBezTo>
                      <a:pt x="12" y="81"/>
                      <a:pt x="12" y="83"/>
                      <a:pt x="11" y="85"/>
                    </a:cubicBezTo>
                    <a:cubicBezTo>
                      <a:pt x="14" y="82"/>
                      <a:pt x="17" y="80"/>
                      <a:pt x="19" y="77"/>
                    </a:cubicBezTo>
                    <a:cubicBezTo>
                      <a:pt x="20" y="77"/>
                      <a:pt x="20" y="76"/>
                      <a:pt x="21" y="76"/>
                    </a:cubicBezTo>
                    <a:cubicBezTo>
                      <a:pt x="23" y="72"/>
                      <a:pt x="23" y="72"/>
                      <a:pt x="23" y="72"/>
                    </a:cubicBezTo>
                    <a:cubicBezTo>
                      <a:pt x="24" y="71"/>
                      <a:pt x="24" y="71"/>
                      <a:pt x="24" y="71"/>
                    </a:cubicBezTo>
                    <a:cubicBezTo>
                      <a:pt x="23" y="71"/>
                      <a:pt x="23" y="71"/>
                      <a:pt x="23" y="71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0" y="21"/>
                      <a:pt x="31" y="13"/>
                      <a:pt x="35" y="8"/>
                    </a:cubicBezTo>
                    <a:cubicBezTo>
                      <a:pt x="36" y="7"/>
                      <a:pt x="37" y="6"/>
                      <a:pt x="38" y="6"/>
                    </a:cubicBezTo>
                    <a:cubicBezTo>
                      <a:pt x="45" y="7"/>
                      <a:pt x="49" y="11"/>
                      <a:pt x="49" y="21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49" y="52"/>
                      <a:pt x="47" y="56"/>
                      <a:pt x="43" y="60"/>
                    </a:cubicBezTo>
                    <a:cubicBezTo>
                      <a:pt x="34" y="74"/>
                      <a:pt x="34" y="74"/>
                      <a:pt x="34" y="74"/>
                    </a:cubicBezTo>
                    <a:cubicBezTo>
                      <a:pt x="24" y="71"/>
                      <a:pt x="24" y="71"/>
                      <a:pt x="24" y="71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49" y="58"/>
                      <a:pt x="49" y="58"/>
                      <a:pt x="49" y="58"/>
                    </a:cubicBezTo>
                    <a:cubicBezTo>
                      <a:pt x="50" y="80"/>
                      <a:pt x="50" y="80"/>
                      <a:pt x="50" y="80"/>
                    </a:cubicBezTo>
                    <a:cubicBezTo>
                      <a:pt x="50" y="85"/>
                      <a:pt x="50" y="90"/>
                      <a:pt x="49" y="94"/>
                    </a:cubicBezTo>
                    <a:cubicBezTo>
                      <a:pt x="46" y="96"/>
                      <a:pt x="46" y="96"/>
                      <a:pt x="46" y="96"/>
                    </a:cubicBezTo>
                    <a:cubicBezTo>
                      <a:pt x="44" y="75"/>
                      <a:pt x="44" y="75"/>
                      <a:pt x="44" y="7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9" y="81"/>
                      <a:pt x="29" y="81"/>
                      <a:pt x="29" y="81"/>
                    </a:cubicBezTo>
                    <a:cubicBezTo>
                      <a:pt x="28" y="81"/>
                      <a:pt x="28" y="81"/>
                      <a:pt x="27" y="80"/>
                    </a:cubicBezTo>
                    <a:cubicBezTo>
                      <a:pt x="27" y="84"/>
                      <a:pt x="25" y="87"/>
                      <a:pt x="22" y="91"/>
                    </a:cubicBezTo>
                    <a:cubicBezTo>
                      <a:pt x="21" y="92"/>
                      <a:pt x="21" y="92"/>
                      <a:pt x="21" y="92"/>
                    </a:cubicBezTo>
                    <a:cubicBezTo>
                      <a:pt x="22" y="91"/>
                      <a:pt x="22" y="91"/>
                      <a:pt x="22" y="92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8" y="95"/>
                      <a:pt x="18" y="95"/>
                      <a:pt x="18" y="95"/>
                    </a:cubicBezTo>
                    <a:cubicBezTo>
                      <a:pt x="16" y="95"/>
                      <a:pt x="16" y="95"/>
                      <a:pt x="15" y="95"/>
                    </a:cubicBezTo>
                    <a:cubicBezTo>
                      <a:pt x="13" y="95"/>
                      <a:pt x="12" y="94"/>
                      <a:pt x="12" y="92"/>
                    </a:cubicBezTo>
                    <a:cubicBezTo>
                      <a:pt x="12" y="92"/>
                      <a:pt x="11" y="92"/>
                      <a:pt x="11" y="92"/>
                    </a:cubicBezTo>
                    <a:cubicBezTo>
                      <a:pt x="10" y="93"/>
                      <a:pt x="11" y="95"/>
                      <a:pt x="12" y="96"/>
                    </a:cubicBezTo>
                    <a:cubicBezTo>
                      <a:pt x="13" y="96"/>
                      <a:pt x="13" y="96"/>
                      <a:pt x="14" y="96"/>
                    </a:cubicBezTo>
                    <a:cubicBezTo>
                      <a:pt x="23" y="98"/>
                      <a:pt x="33" y="99"/>
                      <a:pt x="42" y="99"/>
                    </a:cubicBezTo>
                    <a:cubicBezTo>
                      <a:pt x="43" y="87"/>
                      <a:pt x="43" y="87"/>
                      <a:pt x="43" y="87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24" y="116"/>
                      <a:pt x="24" y="116"/>
                      <a:pt x="24" y="116"/>
                    </a:cubicBezTo>
                    <a:cubicBezTo>
                      <a:pt x="23" y="127"/>
                      <a:pt x="19" y="134"/>
                      <a:pt x="14" y="138"/>
                    </a:cubicBezTo>
                    <a:cubicBezTo>
                      <a:pt x="17" y="137"/>
                      <a:pt x="19" y="136"/>
                      <a:pt x="21" y="135"/>
                    </a:cubicBezTo>
                    <a:cubicBezTo>
                      <a:pt x="27" y="173"/>
                      <a:pt x="27" y="173"/>
                      <a:pt x="27" y="173"/>
                    </a:cubicBezTo>
                    <a:cubicBezTo>
                      <a:pt x="16" y="185"/>
                      <a:pt x="16" y="185"/>
                      <a:pt x="16" y="185"/>
                    </a:cubicBezTo>
                    <a:cubicBezTo>
                      <a:pt x="13" y="184"/>
                      <a:pt x="11" y="185"/>
                      <a:pt x="12" y="189"/>
                    </a:cubicBezTo>
                    <a:cubicBezTo>
                      <a:pt x="16" y="189"/>
                      <a:pt x="16" y="189"/>
                      <a:pt x="16" y="189"/>
                    </a:cubicBezTo>
                    <a:cubicBezTo>
                      <a:pt x="17" y="188"/>
                      <a:pt x="18" y="187"/>
                      <a:pt x="19" y="186"/>
                    </a:cubicBezTo>
                    <a:cubicBezTo>
                      <a:pt x="33" y="191"/>
                      <a:pt x="33" y="191"/>
                      <a:pt x="33" y="191"/>
                    </a:cubicBezTo>
                    <a:cubicBezTo>
                      <a:pt x="33" y="194"/>
                      <a:pt x="33" y="194"/>
                      <a:pt x="33" y="194"/>
                    </a:cubicBezTo>
                    <a:cubicBezTo>
                      <a:pt x="22" y="196"/>
                      <a:pt x="12" y="197"/>
                      <a:pt x="2" y="195"/>
                    </a:cubicBezTo>
                    <a:cubicBezTo>
                      <a:pt x="1" y="195"/>
                      <a:pt x="0" y="197"/>
                      <a:pt x="0" y="198"/>
                    </a:cubicBezTo>
                    <a:cubicBezTo>
                      <a:pt x="7" y="200"/>
                      <a:pt x="14" y="201"/>
                      <a:pt x="22" y="200"/>
                    </a:cubicBezTo>
                    <a:cubicBezTo>
                      <a:pt x="29" y="197"/>
                      <a:pt x="29" y="197"/>
                      <a:pt x="29" y="197"/>
                    </a:cubicBezTo>
                    <a:cubicBezTo>
                      <a:pt x="29" y="200"/>
                      <a:pt x="29" y="200"/>
                      <a:pt x="29" y="200"/>
                    </a:cubicBezTo>
                    <a:cubicBezTo>
                      <a:pt x="37" y="198"/>
                      <a:pt x="37" y="198"/>
                      <a:pt x="37" y="198"/>
                    </a:cubicBezTo>
                    <a:cubicBezTo>
                      <a:pt x="37" y="197"/>
                      <a:pt x="37" y="195"/>
                      <a:pt x="37" y="194"/>
                    </a:cubicBezTo>
                    <a:cubicBezTo>
                      <a:pt x="40" y="196"/>
                      <a:pt x="44" y="197"/>
                      <a:pt x="47" y="196"/>
                    </a:cubicBezTo>
                    <a:cubicBezTo>
                      <a:pt x="48" y="189"/>
                      <a:pt x="48" y="189"/>
                      <a:pt x="48" y="189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9" y="154"/>
                      <a:pt x="49" y="141"/>
                      <a:pt x="47" y="128"/>
                    </a:cubicBezTo>
                    <a:cubicBezTo>
                      <a:pt x="46" y="99"/>
                      <a:pt x="46" y="99"/>
                      <a:pt x="46" y="99"/>
                    </a:cubicBezTo>
                    <a:cubicBezTo>
                      <a:pt x="53" y="96"/>
                      <a:pt x="53" y="96"/>
                      <a:pt x="53" y="96"/>
                    </a:cubicBezTo>
                    <a:cubicBezTo>
                      <a:pt x="53" y="86"/>
                      <a:pt x="53" y="76"/>
                      <a:pt x="50" y="65"/>
                    </a:cubicBezTo>
                    <a:cubicBezTo>
                      <a:pt x="51" y="60"/>
                      <a:pt x="53" y="53"/>
                      <a:pt x="55" y="46"/>
                    </a:cubicBezTo>
                    <a:cubicBezTo>
                      <a:pt x="58" y="37"/>
                      <a:pt x="60" y="30"/>
                      <a:pt x="59" y="25"/>
                    </a:cubicBezTo>
                    <a:close/>
                    <a:moveTo>
                      <a:pt x="25" y="131"/>
                    </a:moveTo>
                    <a:cubicBezTo>
                      <a:pt x="26" y="129"/>
                      <a:pt x="26" y="128"/>
                      <a:pt x="26" y="126"/>
                    </a:cubicBezTo>
                    <a:cubicBezTo>
                      <a:pt x="40" y="104"/>
                      <a:pt x="40" y="104"/>
                      <a:pt x="40" y="104"/>
                    </a:cubicBezTo>
                    <a:cubicBezTo>
                      <a:pt x="42" y="124"/>
                      <a:pt x="42" y="124"/>
                      <a:pt x="42" y="124"/>
                    </a:cubicBezTo>
                    <a:cubicBezTo>
                      <a:pt x="43" y="164"/>
                      <a:pt x="43" y="164"/>
                      <a:pt x="43" y="164"/>
                    </a:cubicBezTo>
                    <a:cubicBezTo>
                      <a:pt x="42" y="182"/>
                      <a:pt x="42" y="182"/>
                      <a:pt x="42" y="182"/>
                    </a:cubicBezTo>
                    <a:cubicBezTo>
                      <a:pt x="35" y="178"/>
                      <a:pt x="35" y="178"/>
                      <a:pt x="35" y="178"/>
                    </a:cubicBezTo>
                    <a:cubicBezTo>
                      <a:pt x="33" y="170"/>
                      <a:pt x="33" y="170"/>
                      <a:pt x="33" y="170"/>
                    </a:cubicBezTo>
                    <a:cubicBezTo>
                      <a:pt x="32" y="167"/>
                      <a:pt x="32" y="167"/>
                      <a:pt x="32" y="167"/>
                    </a:cubicBezTo>
                    <a:cubicBezTo>
                      <a:pt x="25" y="131"/>
                      <a:pt x="25" y="131"/>
                      <a:pt x="25" y="131"/>
                    </a:cubicBezTo>
                    <a:close/>
                    <a:moveTo>
                      <a:pt x="32" y="181"/>
                    </a:moveTo>
                    <a:cubicBezTo>
                      <a:pt x="34" y="183"/>
                      <a:pt x="35" y="184"/>
                      <a:pt x="35" y="186"/>
                    </a:cubicBezTo>
                    <a:cubicBezTo>
                      <a:pt x="37" y="187"/>
                      <a:pt x="40" y="188"/>
                      <a:pt x="43" y="189"/>
                    </a:cubicBezTo>
                    <a:cubicBezTo>
                      <a:pt x="43" y="193"/>
                      <a:pt x="43" y="193"/>
                      <a:pt x="43" y="193"/>
                    </a:cubicBezTo>
                    <a:cubicBezTo>
                      <a:pt x="41" y="193"/>
                      <a:pt x="39" y="193"/>
                      <a:pt x="37" y="191"/>
                    </a:cubicBezTo>
                    <a:cubicBezTo>
                      <a:pt x="36" y="189"/>
                      <a:pt x="36" y="188"/>
                      <a:pt x="35" y="186"/>
                    </a:cubicBezTo>
                    <a:cubicBezTo>
                      <a:pt x="31" y="187"/>
                      <a:pt x="27" y="187"/>
                      <a:pt x="25" y="185"/>
                    </a:cubicBezTo>
                    <a:cubicBezTo>
                      <a:pt x="28" y="184"/>
                      <a:pt x="30" y="183"/>
                      <a:pt x="32" y="18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7" name="Freeform 1133"/>
              <p:cNvSpPr>
                <a:spLocks noEditPoints="1" noChangeArrowheads="1"/>
              </p:cNvSpPr>
              <p:nvPr/>
            </p:nvSpPr>
            <p:spPr bwMode="auto">
              <a:xfrm>
                <a:off x="10343378" y="3062374"/>
                <a:ext cx="81694" cy="381645"/>
              </a:xfrm>
              <a:custGeom>
                <a:avLst/>
                <a:gdLst>
                  <a:gd name="T0" fmla="*/ 0 w 17"/>
                  <a:gd name="T1" fmla="*/ 22 h 78"/>
                  <a:gd name="T2" fmla="*/ 2 w 17"/>
                  <a:gd name="T3" fmla="*/ 31 h 78"/>
                  <a:gd name="T4" fmla="*/ 10 w 17"/>
                  <a:gd name="T5" fmla="*/ 59 h 78"/>
                  <a:gd name="T6" fmla="*/ 7 w 17"/>
                  <a:gd name="T7" fmla="*/ 66 h 78"/>
                  <a:gd name="T8" fmla="*/ 9 w 17"/>
                  <a:gd name="T9" fmla="*/ 74 h 78"/>
                  <a:gd name="T10" fmla="*/ 16 w 17"/>
                  <a:gd name="T11" fmla="*/ 78 h 78"/>
                  <a:gd name="T12" fmla="*/ 17 w 17"/>
                  <a:gd name="T13" fmla="*/ 60 h 78"/>
                  <a:gd name="T14" fmla="*/ 16 w 17"/>
                  <a:gd name="T15" fmla="*/ 20 h 78"/>
                  <a:gd name="T16" fmla="*/ 14 w 17"/>
                  <a:gd name="T17" fmla="*/ 0 h 78"/>
                  <a:gd name="T18" fmla="*/ 0 w 17"/>
                  <a:gd name="T19" fmla="*/ 22 h 78"/>
                  <a:gd name="T20" fmla="*/ 1 w 17"/>
                  <a:gd name="T21" fmla="*/ 22 h 78"/>
                  <a:gd name="T22" fmla="*/ 2 w 17"/>
                  <a:gd name="T23" fmla="*/ 21 h 78"/>
                  <a:gd name="T24" fmla="*/ 12 w 17"/>
                  <a:gd name="T25" fmla="*/ 60 h 78"/>
                  <a:gd name="T26" fmla="*/ 7 w 17"/>
                  <a:gd name="T27" fmla="*/ 66 h 78"/>
                  <a:gd name="T28" fmla="*/ 10 w 17"/>
                  <a:gd name="T29" fmla="*/ 60 h 78"/>
                  <a:gd name="T30" fmla="*/ 10 w 17"/>
                  <a:gd name="T31" fmla="*/ 59 h 78"/>
                  <a:gd name="T32" fmla="*/ 10 w 17"/>
                  <a:gd name="T33" fmla="*/ 59 h 78"/>
                  <a:gd name="T34" fmla="*/ 2 w 17"/>
                  <a:gd name="T35" fmla="*/ 31 h 78"/>
                  <a:gd name="T36" fmla="*/ 1 w 17"/>
                  <a:gd name="T37" fmla="*/ 2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" h="78">
                    <a:moveTo>
                      <a:pt x="0" y="22"/>
                    </a:moveTo>
                    <a:cubicBezTo>
                      <a:pt x="2" y="31"/>
                      <a:pt x="2" y="31"/>
                      <a:pt x="2" y="31"/>
                    </a:cubicBezTo>
                    <a:cubicBezTo>
                      <a:pt x="3" y="43"/>
                      <a:pt x="6" y="52"/>
                      <a:pt x="10" y="59"/>
                    </a:cubicBezTo>
                    <a:cubicBezTo>
                      <a:pt x="8" y="62"/>
                      <a:pt x="7" y="64"/>
                      <a:pt x="7" y="66"/>
                    </a:cubicBezTo>
                    <a:cubicBezTo>
                      <a:pt x="9" y="74"/>
                      <a:pt x="9" y="74"/>
                      <a:pt x="9" y="74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0" y="22"/>
                      <a:pt x="0" y="22"/>
                      <a:pt x="0" y="22"/>
                    </a:cubicBezTo>
                    <a:close/>
                    <a:moveTo>
                      <a:pt x="1" y="22"/>
                    </a:moveTo>
                    <a:cubicBezTo>
                      <a:pt x="2" y="21"/>
                      <a:pt x="2" y="21"/>
                      <a:pt x="2" y="21"/>
                    </a:cubicBezTo>
                    <a:cubicBezTo>
                      <a:pt x="3" y="33"/>
                      <a:pt x="7" y="46"/>
                      <a:pt x="12" y="60"/>
                    </a:cubicBezTo>
                    <a:cubicBezTo>
                      <a:pt x="7" y="66"/>
                      <a:pt x="7" y="66"/>
                      <a:pt x="7" y="66"/>
                    </a:cubicBezTo>
                    <a:cubicBezTo>
                      <a:pt x="7" y="64"/>
                      <a:pt x="8" y="62"/>
                      <a:pt x="10" y="60"/>
                    </a:cubicBezTo>
                    <a:cubicBezTo>
                      <a:pt x="10" y="60"/>
                      <a:pt x="10" y="60"/>
                      <a:pt x="10" y="59"/>
                    </a:cubicBezTo>
                    <a:cubicBezTo>
                      <a:pt x="10" y="59"/>
                      <a:pt x="10" y="59"/>
                      <a:pt x="10" y="59"/>
                    </a:cubicBezTo>
                    <a:cubicBezTo>
                      <a:pt x="7" y="52"/>
                      <a:pt x="4" y="43"/>
                      <a:pt x="2" y="31"/>
                    </a:cubicBezTo>
                    <a:cubicBezTo>
                      <a:pt x="1" y="22"/>
                      <a:pt x="1" y="22"/>
                      <a:pt x="1" y="22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8" name="Freeform 1134"/>
              <p:cNvSpPr>
                <a:spLocks noChangeArrowheads="1"/>
              </p:cNvSpPr>
              <p:nvPr/>
            </p:nvSpPr>
            <p:spPr bwMode="auto">
              <a:xfrm>
                <a:off x="10347008" y="3164853"/>
                <a:ext cx="54462" cy="220860"/>
              </a:xfrm>
              <a:custGeom>
                <a:avLst/>
                <a:gdLst>
                  <a:gd name="T0" fmla="*/ 1 w 11"/>
                  <a:gd name="T1" fmla="*/ 0 h 45"/>
                  <a:gd name="T2" fmla="*/ 0 w 11"/>
                  <a:gd name="T3" fmla="*/ 1 h 45"/>
                  <a:gd name="T4" fmla="*/ 1 w 11"/>
                  <a:gd name="T5" fmla="*/ 10 h 45"/>
                  <a:gd name="T6" fmla="*/ 9 w 11"/>
                  <a:gd name="T7" fmla="*/ 38 h 45"/>
                  <a:gd name="T8" fmla="*/ 9 w 11"/>
                  <a:gd name="T9" fmla="*/ 38 h 45"/>
                  <a:gd name="T10" fmla="*/ 9 w 11"/>
                  <a:gd name="T11" fmla="*/ 39 h 45"/>
                  <a:gd name="T12" fmla="*/ 6 w 11"/>
                  <a:gd name="T13" fmla="*/ 45 h 45"/>
                  <a:gd name="T14" fmla="*/ 11 w 11"/>
                  <a:gd name="T15" fmla="*/ 39 h 45"/>
                  <a:gd name="T16" fmla="*/ 1 w 11"/>
                  <a:gd name="T17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45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3" y="22"/>
                      <a:pt x="6" y="31"/>
                      <a:pt x="9" y="38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7" y="41"/>
                      <a:pt x="6" y="43"/>
                      <a:pt x="6" y="4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6" y="25"/>
                      <a:pt x="2" y="12"/>
                      <a:pt x="1" y="0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9" name="Freeform 1135"/>
              <p:cNvSpPr>
                <a:spLocks noChangeArrowheads="1"/>
              </p:cNvSpPr>
              <p:nvPr/>
            </p:nvSpPr>
            <p:spPr bwMode="auto">
              <a:xfrm>
                <a:off x="10337932" y="3438719"/>
                <a:ext cx="49016" cy="30036"/>
              </a:xfrm>
              <a:custGeom>
                <a:avLst/>
                <a:gdLst>
                  <a:gd name="T0" fmla="*/ 10 w 10"/>
                  <a:gd name="T1" fmla="*/ 5 h 6"/>
                  <a:gd name="T2" fmla="*/ 7 w 10"/>
                  <a:gd name="T3" fmla="*/ 0 h 6"/>
                  <a:gd name="T4" fmla="*/ 0 w 10"/>
                  <a:gd name="T5" fmla="*/ 4 h 6"/>
                  <a:gd name="T6" fmla="*/ 10 w 10"/>
                  <a:gd name="T7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6">
                    <a:moveTo>
                      <a:pt x="10" y="5"/>
                    </a:moveTo>
                    <a:cubicBezTo>
                      <a:pt x="10" y="3"/>
                      <a:pt x="9" y="2"/>
                      <a:pt x="7" y="0"/>
                    </a:cubicBezTo>
                    <a:cubicBezTo>
                      <a:pt x="5" y="2"/>
                      <a:pt x="3" y="3"/>
                      <a:pt x="0" y="4"/>
                    </a:cubicBezTo>
                    <a:cubicBezTo>
                      <a:pt x="2" y="6"/>
                      <a:pt x="6" y="6"/>
                      <a:pt x="10" y="5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0" name="Freeform 1136"/>
              <p:cNvSpPr>
                <a:spLocks noChangeArrowheads="1"/>
              </p:cNvSpPr>
              <p:nvPr/>
            </p:nvSpPr>
            <p:spPr bwMode="auto">
              <a:xfrm>
                <a:off x="10386948" y="3465222"/>
                <a:ext cx="38124" cy="33571"/>
              </a:xfrm>
              <a:custGeom>
                <a:avLst/>
                <a:gdLst>
                  <a:gd name="T0" fmla="*/ 0 w 8"/>
                  <a:gd name="T1" fmla="*/ 0 h 7"/>
                  <a:gd name="T2" fmla="*/ 2 w 8"/>
                  <a:gd name="T3" fmla="*/ 5 h 7"/>
                  <a:gd name="T4" fmla="*/ 8 w 8"/>
                  <a:gd name="T5" fmla="*/ 7 h 7"/>
                  <a:gd name="T6" fmla="*/ 8 w 8"/>
                  <a:gd name="T7" fmla="*/ 3 h 7"/>
                  <a:gd name="T8" fmla="*/ 0 w 8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0" y="0"/>
                    </a:moveTo>
                    <a:cubicBezTo>
                      <a:pt x="1" y="2"/>
                      <a:pt x="1" y="3"/>
                      <a:pt x="2" y="5"/>
                    </a:cubicBezTo>
                    <a:cubicBezTo>
                      <a:pt x="4" y="7"/>
                      <a:pt x="6" y="7"/>
                      <a:pt x="8" y="7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2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1" name="Freeform 1137"/>
              <p:cNvSpPr>
                <a:spLocks noEditPoints="1" noChangeArrowheads="1"/>
              </p:cNvSpPr>
              <p:nvPr/>
            </p:nvSpPr>
            <p:spPr bwMode="auto">
              <a:xfrm>
                <a:off x="10294362" y="2408631"/>
                <a:ext cx="121632" cy="102479"/>
              </a:xfrm>
              <a:custGeom>
                <a:avLst/>
                <a:gdLst>
                  <a:gd name="T0" fmla="*/ 22 w 25"/>
                  <a:gd name="T1" fmla="*/ 4 h 21"/>
                  <a:gd name="T2" fmla="*/ 20 w 25"/>
                  <a:gd name="T3" fmla="*/ 4 h 21"/>
                  <a:gd name="T4" fmla="*/ 17 w 25"/>
                  <a:gd name="T5" fmla="*/ 2 h 21"/>
                  <a:gd name="T6" fmla="*/ 4 w 25"/>
                  <a:gd name="T7" fmla="*/ 9 h 21"/>
                  <a:gd name="T8" fmla="*/ 0 w 25"/>
                  <a:gd name="T9" fmla="*/ 14 h 21"/>
                  <a:gd name="T10" fmla="*/ 4 w 25"/>
                  <a:gd name="T11" fmla="*/ 14 h 21"/>
                  <a:gd name="T12" fmla="*/ 9 w 25"/>
                  <a:gd name="T13" fmla="*/ 11 h 21"/>
                  <a:gd name="T14" fmla="*/ 8 w 25"/>
                  <a:gd name="T15" fmla="*/ 15 h 21"/>
                  <a:gd name="T16" fmla="*/ 11 w 25"/>
                  <a:gd name="T17" fmla="*/ 20 h 21"/>
                  <a:gd name="T18" fmla="*/ 12 w 25"/>
                  <a:gd name="T19" fmla="*/ 21 h 21"/>
                  <a:gd name="T20" fmla="*/ 13 w 25"/>
                  <a:gd name="T21" fmla="*/ 12 h 21"/>
                  <a:gd name="T22" fmla="*/ 22 w 25"/>
                  <a:gd name="T23" fmla="*/ 13 h 21"/>
                  <a:gd name="T24" fmla="*/ 22 w 25"/>
                  <a:gd name="T25" fmla="*/ 4 h 21"/>
                  <a:gd name="T26" fmla="*/ 20 w 25"/>
                  <a:gd name="T27" fmla="*/ 5 h 21"/>
                  <a:gd name="T28" fmla="*/ 21 w 25"/>
                  <a:gd name="T29" fmla="*/ 5 h 21"/>
                  <a:gd name="T30" fmla="*/ 22 w 25"/>
                  <a:gd name="T31" fmla="*/ 6 h 21"/>
                  <a:gd name="T32" fmla="*/ 19 w 25"/>
                  <a:gd name="T33" fmla="*/ 6 h 21"/>
                  <a:gd name="T34" fmla="*/ 6 w 25"/>
                  <a:gd name="T35" fmla="*/ 9 h 21"/>
                  <a:gd name="T36" fmla="*/ 4 w 25"/>
                  <a:gd name="T37" fmla="*/ 13 h 21"/>
                  <a:gd name="T38" fmla="*/ 2 w 25"/>
                  <a:gd name="T39" fmla="*/ 13 h 21"/>
                  <a:gd name="T40" fmla="*/ 4 w 25"/>
                  <a:gd name="T41" fmla="*/ 9 h 21"/>
                  <a:gd name="T42" fmla="*/ 17 w 25"/>
                  <a:gd name="T43" fmla="*/ 3 h 21"/>
                  <a:gd name="T44" fmla="*/ 20 w 25"/>
                  <a:gd name="T45" fmla="*/ 5 h 21"/>
                  <a:gd name="T46" fmla="*/ 20 w 25"/>
                  <a:gd name="T47" fmla="*/ 5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5" h="21">
                    <a:moveTo>
                      <a:pt x="22" y="4"/>
                    </a:moveTo>
                    <a:cubicBezTo>
                      <a:pt x="21" y="4"/>
                      <a:pt x="21" y="4"/>
                      <a:pt x="20" y="4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2" y="0"/>
                      <a:pt x="8" y="2"/>
                      <a:pt x="4" y="9"/>
                    </a:cubicBezTo>
                    <a:cubicBezTo>
                      <a:pt x="3" y="11"/>
                      <a:pt x="2" y="12"/>
                      <a:pt x="0" y="14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3"/>
                      <a:pt x="7" y="12"/>
                      <a:pt x="9" y="11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1" y="17"/>
                      <a:pt x="12" y="19"/>
                      <a:pt x="11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5" y="9"/>
                      <a:pt x="18" y="9"/>
                      <a:pt x="22" y="13"/>
                    </a:cubicBezTo>
                    <a:cubicBezTo>
                      <a:pt x="25" y="10"/>
                      <a:pt x="25" y="7"/>
                      <a:pt x="22" y="4"/>
                    </a:cubicBezTo>
                    <a:close/>
                    <a:moveTo>
                      <a:pt x="20" y="5"/>
                    </a:moveTo>
                    <a:cubicBezTo>
                      <a:pt x="20" y="5"/>
                      <a:pt x="21" y="5"/>
                      <a:pt x="21" y="5"/>
                    </a:cubicBezTo>
                    <a:cubicBezTo>
                      <a:pt x="21" y="5"/>
                      <a:pt x="22" y="5"/>
                      <a:pt x="22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4" y="2"/>
                      <a:pt x="10" y="3"/>
                      <a:pt x="6" y="9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3" y="13"/>
                      <a:pt x="3" y="13"/>
                      <a:pt x="2" y="13"/>
                    </a:cubicBezTo>
                    <a:cubicBezTo>
                      <a:pt x="3" y="12"/>
                      <a:pt x="4" y="10"/>
                      <a:pt x="4" y="9"/>
                    </a:cubicBezTo>
                    <a:cubicBezTo>
                      <a:pt x="8" y="3"/>
                      <a:pt x="12" y="1"/>
                      <a:pt x="17" y="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2" name="Freeform 1138"/>
              <p:cNvSpPr>
                <a:spLocks noChangeArrowheads="1"/>
              </p:cNvSpPr>
              <p:nvPr/>
            </p:nvSpPr>
            <p:spPr bwMode="auto">
              <a:xfrm>
                <a:off x="10303438" y="2413932"/>
                <a:ext cx="98032" cy="58306"/>
              </a:xfrm>
              <a:custGeom>
                <a:avLst/>
                <a:gdLst>
                  <a:gd name="T0" fmla="*/ 19 w 20"/>
                  <a:gd name="T1" fmla="*/ 4 h 12"/>
                  <a:gd name="T2" fmla="*/ 18 w 20"/>
                  <a:gd name="T3" fmla="*/ 4 h 12"/>
                  <a:gd name="T4" fmla="*/ 18 w 20"/>
                  <a:gd name="T5" fmla="*/ 4 h 12"/>
                  <a:gd name="T6" fmla="*/ 15 w 20"/>
                  <a:gd name="T7" fmla="*/ 2 h 12"/>
                  <a:gd name="T8" fmla="*/ 2 w 20"/>
                  <a:gd name="T9" fmla="*/ 8 h 12"/>
                  <a:gd name="T10" fmla="*/ 0 w 20"/>
                  <a:gd name="T11" fmla="*/ 12 h 12"/>
                  <a:gd name="T12" fmla="*/ 2 w 20"/>
                  <a:gd name="T13" fmla="*/ 12 h 12"/>
                  <a:gd name="T14" fmla="*/ 4 w 20"/>
                  <a:gd name="T15" fmla="*/ 8 h 12"/>
                  <a:gd name="T16" fmla="*/ 17 w 20"/>
                  <a:gd name="T17" fmla="*/ 5 h 12"/>
                  <a:gd name="T18" fmla="*/ 20 w 20"/>
                  <a:gd name="T19" fmla="*/ 5 h 12"/>
                  <a:gd name="T20" fmla="*/ 19 w 20"/>
                  <a:gd name="T21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2">
                    <a:moveTo>
                      <a:pt x="19" y="4"/>
                    </a:moveTo>
                    <a:cubicBezTo>
                      <a:pt x="19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0" y="0"/>
                      <a:pt x="6" y="2"/>
                      <a:pt x="2" y="8"/>
                    </a:cubicBezTo>
                    <a:cubicBezTo>
                      <a:pt x="2" y="9"/>
                      <a:pt x="1" y="11"/>
                      <a:pt x="0" y="12"/>
                    </a:cubicBezTo>
                    <a:cubicBezTo>
                      <a:pt x="1" y="12"/>
                      <a:pt x="1" y="12"/>
                      <a:pt x="2" y="12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8" y="2"/>
                      <a:pt x="12" y="1"/>
                      <a:pt x="17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4"/>
                      <a:pt x="19" y="4"/>
                      <a:pt x="19" y="4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3" name="Freeform 1139"/>
              <p:cNvSpPr>
                <a:spLocks noChangeArrowheads="1"/>
              </p:cNvSpPr>
              <p:nvPr/>
            </p:nvSpPr>
            <p:spPr bwMode="auto">
              <a:xfrm>
                <a:off x="10352455" y="2428067"/>
                <a:ext cx="83509" cy="109546"/>
              </a:xfrm>
              <a:custGeom>
                <a:avLst/>
                <a:gdLst>
                  <a:gd name="T0" fmla="*/ 1 w 17"/>
                  <a:gd name="T1" fmla="*/ 8 h 22"/>
                  <a:gd name="T2" fmla="*/ 0 w 17"/>
                  <a:gd name="T3" fmla="*/ 17 h 22"/>
                  <a:gd name="T4" fmla="*/ 1 w 17"/>
                  <a:gd name="T5" fmla="*/ 17 h 22"/>
                  <a:gd name="T6" fmla="*/ 3 w 17"/>
                  <a:gd name="T7" fmla="*/ 13 h 22"/>
                  <a:gd name="T8" fmla="*/ 3 w 17"/>
                  <a:gd name="T9" fmla="*/ 12 h 22"/>
                  <a:gd name="T10" fmla="*/ 7 w 17"/>
                  <a:gd name="T11" fmla="*/ 12 h 22"/>
                  <a:gd name="T12" fmla="*/ 7 w 17"/>
                  <a:gd name="T13" fmla="*/ 14 h 22"/>
                  <a:gd name="T14" fmla="*/ 12 w 17"/>
                  <a:gd name="T15" fmla="*/ 21 h 22"/>
                  <a:gd name="T16" fmla="*/ 14 w 17"/>
                  <a:gd name="T17" fmla="*/ 22 h 22"/>
                  <a:gd name="T18" fmla="*/ 16 w 17"/>
                  <a:gd name="T19" fmla="*/ 22 h 22"/>
                  <a:gd name="T20" fmla="*/ 16 w 17"/>
                  <a:gd name="T21" fmla="*/ 8 h 22"/>
                  <a:gd name="T22" fmla="*/ 10 w 17"/>
                  <a:gd name="T23" fmla="*/ 0 h 22"/>
                  <a:gd name="T24" fmla="*/ 10 w 17"/>
                  <a:gd name="T25" fmla="*/ 9 h 22"/>
                  <a:gd name="T26" fmla="*/ 1 w 17"/>
                  <a:gd name="T27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">
                    <a:moveTo>
                      <a:pt x="1" y="8"/>
                    </a:moveTo>
                    <a:cubicBezTo>
                      <a:pt x="0" y="17"/>
                      <a:pt x="0" y="17"/>
                      <a:pt x="0" y="17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4" y="11"/>
                      <a:pt x="5" y="11"/>
                      <a:pt x="7" y="12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1"/>
                      <a:pt x="14" y="22"/>
                      <a:pt x="14" y="22"/>
                    </a:cubicBezTo>
                    <a:cubicBezTo>
                      <a:pt x="15" y="22"/>
                      <a:pt x="15" y="22"/>
                      <a:pt x="16" y="22"/>
                    </a:cubicBezTo>
                    <a:cubicBezTo>
                      <a:pt x="17" y="18"/>
                      <a:pt x="17" y="14"/>
                      <a:pt x="16" y="8"/>
                    </a:cubicBezTo>
                    <a:cubicBezTo>
                      <a:pt x="15" y="3"/>
                      <a:pt x="13" y="1"/>
                      <a:pt x="10" y="0"/>
                    </a:cubicBezTo>
                    <a:cubicBezTo>
                      <a:pt x="13" y="3"/>
                      <a:pt x="13" y="6"/>
                      <a:pt x="10" y="9"/>
                    </a:cubicBezTo>
                    <a:cubicBezTo>
                      <a:pt x="6" y="5"/>
                      <a:pt x="3" y="5"/>
                      <a:pt x="1" y="8"/>
                    </a:cubicBezTo>
                    <a:close/>
                  </a:path>
                </a:pathLst>
              </a:custGeom>
              <a:solidFill>
                <a:srgbClr val="15151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4" name="Freeform 1140"/>
              <p:cNvSpPr>
                <a:spLocks noChangeArrowheads="1"/>
              </p:cNvSpPr>
              <p:nvPr/>
            </p:nvSpPr>
            <p:spPr bwMode="auto">
              <a:xfrm>
                <a:off x="10332485" y="2481073"/>
                <a:ext cx="92587" cy="109546"/>
              </a:xfrm>
              <a:custGeom>
                <a:avLst/>
                <a:gdLst>
                  <a:gd name="T0" fmla="*/ 7 w 19"/>
                  <a:gd name="T1" fmla="*/ 1 h 22"/>
                  <a:gd name="T2" fmla="*/ 10 w 19"/>
                  <a:gd name="T3" fmla="*/ 3 h 22"/>
                  <a:gd name="T4" fmla="*/ 8 w 19"/>
                  <a:gd name="T5" fmla="*/ 8 h 22"/>
                  <a:gd name="T6" fmla="*/ 10 w 19"/>
                  <a:gd name="T7" fmla="*/ 6 h 22"/>
                  <a:gd name="T8" fmla="*/ 11 w 19"/>
                  <a:gd name="T9" fmla="*/ 5 h 22"/>
                  <a:gd name="T10" fmla="*/ 14 w 19"/>
                  <a:gd name="T11" fmla="*/ 10 h 22"/>
                  <a:gd name="T12" fmla="*/ 7 w 19"/>
                  <a:gd name="T13" fmla="*/ 18 h 22"/>
                  <a:gd name="T14" fmla="*/ 0 w 19"/>
                  <a:gd name="T15" fmla="*/ 21 h 22"/>
                  <a:gd name="T16" fmla="*/ 2 w 19"/>
                  <a:gd name="T17" fmla="*/ 21 h 22"/>
                  <a:gd name="T18" fmla="*/ 8 w 19"/>
                  <a:gd name="T19" fmla="*/ 19 h 22"/>
                  <a:gd name="T20" fmla="*/ 13 w 19"/>
                  <a:gd name="T21" fmla="*/ 14 h 22"/>
                  <a:gd name="T22" fmla="*/ 15 w 19"/>
                  <a:gd name="T23" fmla="*/ 13 h 22"/>
                  <a:gd name="T24" fmla="*/ 19 w 19"/>
                  <a:gd name="T25" fmla="*/ 12 h 22"/>
                  <a:gd name="T26" fmla="*/ 18 w 19"/>
                  <a:gd name="T27" fmla="*/ 11 h 22"/>
                  <a:gd name="T28" fmla="*/ 16 w 19"/>
                  <a:gd name="T29" fmla="*/ 10 h 22"/>
                  <a:gd name="T30" fmla="*/ 11 w 19"/>
                  <a:gd name="T31" fmla="*/ 3 h 22"/>
                  <a:gd name="T32" fmla="*/ 11 w 19"/>
                  <a:gd name="T33" fmla="*/ 1 h 22"/>
                  <a:gd name="T34" fmla="*/ 7 w 19"/>
                  <a:gd name="T35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" h="22">
                    <a:moveTo>
                      <a:pt x="7" y="1"/>
                    </a:moveTo>
                    <a:cubicBezTo>
                      <a:pt x="9" y="0"/>
                      <a:pt x="10" y="1"/>
                      <a:pt x="10" y="3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9" y="8"/>
                      <a:pt x="9" y="8"/>
                      <a:pt x="10" y="6"/>
                    </a:cubicBezTo>
                    <a:cubicBezTo>
                      <a:pt x="10" y="6"/>
                      <a:pt x="11" y="6"/>
                      <a:pt x="11" y="5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1" y="12"/>
                      <a:pt x="9" y="15"/>
                      <a:pt x="7" y="1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1" y="22"/>
                      <a:pt x="2" y="21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17"/>
                      <a:pt x="11" y="15"/>
                      <a:pt x="13" y="14"/>
                    </a:cubicBezTo>
                    <a:cubicBezTo>
                      <a:pt x="14" y="13"/>
                      <a:pt x="15" y="13"/>
                      <a:pt x="15" y="13"/>
                    </a:cubicBezTo>
                    <a:cubicBezTo>
                      <a:pt x="17" y="12"/>
                      <a:pt x="18" y="12"/>
                      <a:pt x="19" y="12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7" y="10"/>
                      <a:pt x="16" y="10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2"/>
                      <a:pt x="11" y="1"/>
                      <a:pt x="11" y="1"/>
                    </a:cubicBezTo>
                    <a:cubicBezTo>
                      <a:pt x="9" y="0"/>
                      <a:pt x="8" y="0"/>
                      <a:pt x="7" y="1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5" name="Freeform 1141"/>
              <p:cNvSpPr>
                <a:spLocks noEditPoints="1" noChangeArrowheads="1"/>
              </p:cNvSpPr>
              <p:nvPr/>
            </p:nvSpPr>
            <p:spPr bwMode="auto">
              <a:xfrm>
                <a:off x="10303438" y="2481073"/>
                <a:ext cx="98032" cy="104245"/>
              </a:xfrm>
              <a:custGeom>
                <a:avLst/>
                <a:gdLst>
                  <a:gd name="T0" fmla="*/ 16 w 20"/>
                  <a:gd name="T1" fmla="*/ 3 h 21"/>
                  <a:gd name="T2" fmla="*/ 13 w 20"/>
                  <a:gd name="T3" fmla="*/ 1 h 21"/>
                  <a:gd name="T4" fmla="*/ 13 w 20"/>
                  <a:gd name="T5" fmla="*/ 2 h 21"/>
                  <a:gd name="T6" fmla="*/ 11 w 20"/>
                  <a:gd name="T7" fmla="*/ 6 h 21"/>
                  <a:gd name="T8" fmla="*/ 10 w 20"/>
                  <a:gd name="T9" fmla="*/ 6 h 21"/>
                  <a:gd name="T10" fmla="*/ 9 w 20"/>
                  <a:gd name="T11" fmla="*/ 5 h 21"/>
                  <a:gd name="T12" fmla="*/ 7 w 20"/>
                  <a:gd name="T13" fmla="*/ 6 h 21"/>
                  <a:gd name="T14" fmla="*/ 4 w 20"/>
                  <a:gd name="T15" fmla="*/ 0 h 21"/>
                  <a:gd name="T16" fmla="*/ 2 w 20"/>
                  <a:gd name="T17" fmla="*/ 1 h 21"/>
                  <a:gd name="T18" fmla="*/ 1 w 20"/>
                  <a:gd name="T19" fmla="*/ 4 h 21"/>
                  <a:gd name="T20" fmla="*/ 3 w 20"/>
                  <a:gd name="T21" fmla="*/ 6 h 21"/>
                  <a:gd name="T22" fmla="*/ 1 w 20"/>
                  <a:gd name="T23" fmla="*/ 11 h 21"/>
                  <a:gd name="T24" fmla="*/ 3 w 20"/>
                  <a:gd name="T25" fmla="*/ 13 h 21"/>
                  <a:gd name="T26" fmla="*/ 4 w 20"/>
                  <a:gd name="T27" fmla="*/ 18 h 21"/>
                  <a:gd name="T28" fmla="*/ 6 w 20"/>
                  <a:gd name="T29" fmla="*/ 21 h 21"/>
                  <a:gd name="T30" fmla="*/ 13 w 20"/>
                  <a:gd name="T31" fmla="*/ 18 h 21"/>
                  <a:gd name="T32" fmla="*/ 20 w 20"/>
                  <a:gd name="T33" fmla="*/ 10 h 21"/>
                  <a:gd name="T34" fmla="*/ 17 w 20"/>
                  <a:gd name="T35" fmla="*/ 5 h 21"/>
                  <a:gd name="T36" fmla="*/ 16 w 20"/>
                  <a:gd name="T37" fmla="*/ 6 h 21"/>
                  <a:gd name="T38" fmla="*/ 14 w 20"/>
                  <a:gd name="T39" fmla="*/ 8 h 21"/>
                  <a:gd name="T40" fmla="*/ 16 w 20"/>
                  <a:gd name="T41" fmla="*/ 3 h 21"/>
                  <a:gd name="T42" fmla="*/ 2 w 20"/>
                  <a:gd name="T43" fmla="*/ 2 h 21"/>
                  <a:gd name="T44" fmla="*/ 4 w 20"/>
                  <a:gd name="T45" fmla="*/ 1 h 21"/>
                  <a:gd name="T46" fmla="*/ 4 w 20"/>
                  <a:gd name="T47" fmla="*/ 6 h 21"/>
                  <a:gd name="T48" fmla="*/ 3 w 20"/>
                  <a:gd name="T49" fmla="*/ 11 h 21"/>
                  <a:gd name="T50" fmla="*/ 5 w 20"/>
                  <a:gd name="T51" fmla="*/ 11 h 21"/>
                  <a:gd name="T52" fmla="*/ 7 w 20"/>
                  <a:gd name="T53" fmla="*/ 20 h 21"/>
                  <a:gd name="T54" fmla="*/ 6 w 20"/>
                  <a:gd name="T55" fmla="*/ 20 h 21"/>
                  <a:gd name="T56" fmla="*/ 5 w 20"/>
                  <a:gd name="T57" fmla="*/ 18 h 21"/>
                  <a:gd name="T58" fmla="*/ 5 w 20"/>
                  <a:gd name="T59" fmla="*/ 18 h 21"/>
                  <a:gd name="T60" fmla="*/ 4 w 20"/>
                  <a:gd name="T61" fmla="*/ 12 h 21"/>
                  <a:gd name="T62" fmla="*/ 4 w 20"/>
                  <a:gd name="T63" fmla="*/ 12 h 21"/>
                  <a:gd name="T64" fmla="*/ 4 w 20"/>
                  <a:gd name="T65" fmla="*/ 12 h 21"/>
                  <a:gd name="T66" fmla="*/ 3 w 20"/>
                  <a:gd name="T67" fmla="*/ 12 h 21"/>
                  <a:gd name="T68" fmla="*/ 1 w 20"/>
                  <a:gd name="T69" fmla="*/ 12 h 21"/>
                  <a:gd name="T70" fmla="*/ 1 w 20"/>
                  <a:gd name="T71" fmla="*/ 11 h 21"/>
                  <a:gd name="T72" fmla="*/ 1 w 20"/>
                  <a:gd name="T73" fmla="*/ 11 h 21"/>
                  <a:gd name="T74" fmla="*/ 3 w 20"/>
                  <a:gd name="T75" fmla="*/ 7 h 21"/>
                  <a:gd name="T76" fmla="*/ 3 w 20"/>
                  <a:gd name="T77" fmla="*/ 6 h 21"/>
                  <a:gd name="T78" fmla="*/ 3 w 20"/>
                  <a:gd name="T79" fmla="*/ 6 h 21"/>
                  <a:gd name="T80" fmla="*/ 2 w 20"/>
                  <a:gd name="T81" fmla="*/ 4 h 21"/>
                  <a:gd name="T82" fmla="*/ 2 w 20"/>
                  <a:gd name="T83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" h="21">
                    <a:moveTo>
                      <a:pt x="16" y="3"/>
                    </a:moveTo>
                    <a:cubicBezTo>
                      <a:pt x="16" y="1"/>
                      <a:pt x="15" y="0"/>
                      <a:pt x="13" y="1"/>
                    </a:cubicBezTo>
                    <a:cubicBezTo>
                      <a:pt x="13" y="1"/>
                      <a:pt x="13" y="1"/>
                      <a:pt x="13" y="2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4"/>
                      <a:pt x="6" y="2"/>
                      <a:pt x="4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2"/>
                      <a:pt x="1" y="13"/>
                      <a:pt x="3" y="13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5" y="21"/>
                      <a:pt x="6" y="21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5" y="15"/>
                      <a:pt x="17" y="12"/>
                      <a:pt x="20" y="10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6"/>
                      <a:pt x="16" y="6"/>
                      <a:pt x="16" y="6"/>
                    </a:cubicBezTo>
                    <a:cubicBezTo>
                      <a:pt x="15" y="8"/>
                      <a:pt x="15" y="8"/>
                      <a:pt x="14" y="8"/>
                    </a:cubicBezTo>
                    <a:cubicBezTo>
                      <a:pt x="15" y="7"/>
                      <a:pt x="16" y="6"/>
                      <a:pt x="16" y="3"/>
                    </a:cubicBezTo>
                    <a:close/>
                    <a:moveTo>
                      <a:pt x="2" y="2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3" y="2"/>
                      <a:pt x="3" y="4"/>
                      <a:pt x="4" y="6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5" y="20"/>
                      <a:pt x="5" y="19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2" y="12"/>
                      <a:pt x="2" y="12"/>
                      <a:pt x="1" y="12"/>
                    </a:cubicBezTo>
                    <a:cubicBezTo>
                      <a:pt x="1" y="12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6" name="Freeform 1142"/>
              <p:cNvSpPr>
                <a:spLocks noChangeArrowheads="1"/>
              </p:cNvSpPr>
              <p:nvPr/>
            </p:nvSpPr>
            <p:spPr bwMode="auto">
              <a:xfrm>
                <a:off x="10307069" y="2488141"/>
                <a:ext cx="30863" cy="91877"/>
              </a:xfrm>
              <a:custGeom>
                <a:avLst/>
                <a:gdLst>
                  <a:gd name="T0" fmla="*/ 3 w 6"/>
                  <a:gd name="T1" fmla="*/ 0 h 19"/>
                  <a:gd name="T2" fmla="*/ 1 w 6"/>
                  <a:gd name="T3" fmla="*/ 1 h 19"/>
                  <a:gd name="T4" fmla="*/ 1 w 6"/>
                  <a:gd name="T5" fmla="*/ 3 h 19"/>
                  <a:gd name="T6" fmla="*/ 2 w 6"/>
                  <a:gd name="T7" fmla="*/ 5 h 19"/>
                  <a:gd name="T8" fmla="*/ 2 w 6"/>
                  <a:gd name="T9" fmla="*/ 5 h 19"/>
                  <a:gd name="T10" fmla="*/ 2 w 6"/>
                  <a:gd name="T11" fmla="*/ 6 h 19"/>
                  <a:gd name="T12" fmla="*/ 0 w 6"/>
                  <a:gd name="T13" fmla="*/ 10 h 19"/>
                  <a:gd name="T14" fmla="*/ 0 w 6"/>
                  <a:gd name="T15" fmla="*/ 10 h 19"/>
                  <a:gd name="T16" fmla="*/ 0 w 6"/>
                  <a:gd name="T17" fmla="*/ 11 h 19"/>
                  <a:gd name="T18" fmla="*/ 2 w 6"/>
                  <a:gd name="T19" fmla="*/ 11 h 19"/>
                  <a:gd name="T20" fmla="*/ 3 w 6"/>
                  <a:gd name="T21" fmla="*/ 11 h 19"/>
                  <a:gd name="T22" fmla="*/ 3 w 6"/>
                  <a:gd name="T23" fmla="*/ 11 h 19"/>
                  <a:gd name="T24" fmla="*/ 3 w 6"/>
                  <a:gd name="T25" fmla="*/ 11 h 19"/>
                  <a:gd name="T26" fmla="*/ 4 w 6"/>
                  <a:gd name="T27" fmla="*/ 17 h 19"/>
                  <a:gd name="T28" fmla="*/ 4 w 6"/>
                  <a:gd name="T29" fmla="*/ 17 h 19"/>
                  <a:gd name="T30" fmla="*/ 5 w 6"/>
                  <a:gd name="T31" fmla="*/ 19 h 19"/>
                  <a:gd name="T32" fmla="*/ 6 w 6"/>
                  <a:gd name="T33" fmla="*/ 19 h 19"/>
                  <a:gd name="T34" fmla="*/ 4 w 6"/>
                  <a:gd name="T35" fmla="*/ 10 h 19"/>
                  <a:gd name="T36" fmla="*/ 2 w 6"/>
                  <a:gd name="T37" fmla="*/ 10 h 19"/>
                  <a:gd name="T38" fmla="*/ 3 w 6"/>
                  <a:gd name="T39" fmla="*/ 5 h 19"/>
                  <a:gd name="T40" fmla="*/ 3 w 6"/>
                  <a:gd name="T41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" h="19">
                    <a:moveTo>
                      <a:pt x="3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11"/>
                      <a:pt x="0" y="11"/>
                    </a:cubicBezTo>
                    <a:cubicBezTo>
                      <a:pt x="1" y="11"/>
                      <a:pt x="1" y="11"/>
                      <a:pt x="2" y="11"/>
                    </a:cubicBezTo>
                    <a:cubicBezTo>
                      <a:pt x="2" y="11"/>
                      <a:pt x="2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4" y="18"/>
                      <a:pt x="4" y="19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3"/>
                      <a:pt x="2" y="1"/>
                      <a:pt x="3" y="0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7" name="Freeform 1143"/>
              <p:cNvSpPr>
                <a:spLocks noChangeArrowheads="1"/>
              </p:cNvSpPr>
              <p:nvPr/>
            </p:nvSpPr>
            <p:spPr bwMode="auto">
              <a:xfrm>
                <a:off x="10312516" y="2463405"/>
                <a:ext cx="39939" cy="47705"/>
              </a:xfrm>
              <a:custGeom>
                <a:avLst/>
                <a:gdLst>
                  <a:gd name="T0" fmla="*/ 0 w 8"/>
                  <a:gd name="T1" fmla="*/ 3 h 10"/>
                  <a:gd name="T2" fmla="*/ 0 w 8"/>
                  <a:gd name="T3" fmla="*/ 5 h 10"/>
                  <a:gd name="T4" fmla="*/ 2 w 8"/>
                  <a:gd name="T5" fmla="*/ 4 h 10"/>
                  <a:gd name="T6" fmla="*/ 5 w 8"/>
                  <a:gd name="T7" fmla="*/ 10 h 10"/>
                  <a:gd name="T8" fmla="*/ 7 w 8"/>
                  <a:gd name="T9" fmla="*/ 9 h 10"/>
                  <a:gd name="T10" fmla="*/ 4 w 8"/>
                  <a:gd name="T11" fmla="*/ 4 h 10"/>
                  <a:gd name="T12" fmla="*/ 5 w 8"/>
                  <a:gd name="T13" fmla="*/ 0 h 10"/>
                  <a:gd name="T14" fmla="*/ 0 w 8"/>
                  <a:gd name="T15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0">
                    <a:moveTo>
                      <a:pt x="0" y="3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4" y="6"/>
                      <a:pt x="5" y="8"/>
                      <a:pt x="5" y="1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8" y="8"/>
                      <a:pt x="7" y="6"/>
                      <a:pt x="4" y="4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1"/>
                      <a:pt x="2" y="2"/>
                      <a:pt x="0" y="3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8" name="Freeform 1144"/>
              <p:cNvSpPr>
                <a:spLocks noChangeArrowheads="1"/>
              </p:cNvSpPr>
              <p:nvPr/>
            </p:nvSpPr>
            <p:spPr bwMode="auto">
              <a:xfrm>
                <a:off x="10312516" y="2541147"/>
                <a:ext cx="132525" cy="132515"/>
              </a:xfrm>
              <a:custGeom>
                <a:avLst/>
                <a:gdLst>
                  <a:gd name="T0" fmla="*/ 0 w 27"/>
                  <a:gd name="T1" fmla="*/ 27 h 27"/>
                  <a:gd name="T2" fmla="*/ 5 w 27"/>
                  <a:gd name="T3" fmla="*/ 17 h 27"/>
                  <a:gd name="T4" fmla="*/ 13 w 27"/>
                  <a:gd name="T5" fmla="*/ 9 h 27"/>
                  <a:gd name="T6" fmla="*/ 27 w 27"/>
                  <a:gd name="T7" fmla="*/ 2 h 27"/>
                  <a:gd name="T8" fmla="*/ 25 w 27"/>
                  <a:gd name="T9" fmla="*/ 0 h 27"/>
                  <a:gd name="T10" fmla="*/ 24 w 27"/>
                  <a:gd name="T11" fmla="*/ 1 h 27"/>
                  <a:gd name="T12" fmla="*/ 11 w 27"/>
                  <a:gd name="T13" fmla="*/ 10 h 27"/>
                  <a:gd name="T14" fmla="*/ 11 w 27"/>
                  <a:gd name="T15" fmla="*/ 10 h 27"/>
                  <a:gd name="T16" fmla="*/ 6 w 27"/>
                  <a:gd name="T17" fmla="*/ 14 h 27"/>
                  <a:gd name="T18" fmla="*/ 0 w 27"/>
                  <a:gd name="T19" fmla="*/ 25 h 27"/>
                  <a:gd name="T20" fmla="*/ 0 w 27"/>
                  <a:gd name="T2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27">
                    <a:moveTo>
                      <a:pt x="0" y="27"/>
                    </a:moveTo>
                    <a:cubicBezTo>
                      <a:pt x="1" y="23"/>
                      <a:pt x="3" y="20"/>
                      <a:pt x="5" y="1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8" y="6"/>
                      <a:pt x="22" y="3"/>
                      <a:pt x="27" y="2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4" y="0"/>
                      <a:pt x="24" y="1"/>
                    </a:cubicBezTo>
                    <a:cubicBezTo>
                      <a:pt x="20" y="3"/>
                      <a:pt x="15" y="6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11"/>
                      <a:pt x="7" y="13"/>
                      <a:pt x="6" y="14"/>
                    </a:cubicBezTo>
                    <a:cubicBezTo>
                      <a:pt x="3" y="18"/>
                      <a:pt x="1" y="21"/>
                      <a:pt x="0" y="25"/>
                    </a:cubicBezTo>
                    <a:cubicBezTo>
                      <a:pt x="0" y="27"/>
                      <a:pt x="0" y="27"/>
                      <a:pt x="0" y="27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9" name="Freeform 1145"/>
              <p:cNvSpPr>
                <a:spLocks noChangeArrowheads="1"/>
              </p:cNvSpPr>
              <p:nvPr/>
            </p:nvSpPr>
            <p:spPr bwMode="auto">
              <a:xfrm>
                <a:off x="10366979" y="2541147"/>
                <a:ext cx="61724" cy="49472"/>
              </a:xfrm>
              <a:custGeom>
                <a:avLst/>
                <a:gdLst>
                  <a:gd name="T0" fmla="*/ 13 w 13"/>
                  <a:gd name="T1" fmla="*/ 1 h 10"/>
                  <a:gd name="T2" fmla="*/ 12 w 13"/>
                  <a:gd name="T3" fmla="*/ 0 h 10"/>
                  <a:gd name="T4" fmla="*/ 8 w 13"/>
                  <a:gd name="T5" fmla="*/ 1 h 10"/>
                  <a:gd name="T6" fmla="*/ 9 w 13"/>
                  <a:gd name="T7" fmla="*/ 2 h 10"/>
                  <a:gd name="T8" fmla="*/ 1 w 13"/>
                  <a:gd name="T9" fmla="*/ 7 h 10"/>
                  <a:gd name="T10" fmla="*/ 0 w 13"/>
                  <a:gd name="T11" fmla="*/ 10 h 10"/>
                  <a:gd name="T12" fmla="*/ 13 w 13"/>
                  <a:gd name="T13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0">
                    <a:moveTo>
                      <a:pt x="13" y="1"/>
                    </a:moveTo>
                    <a:cubicBezTo>
                      <a:pt x="13" y="0"/>
                      <a:pt x="13" y="0"/>
                      <a:pt x="12" y="0"/>
                    </a:cubicBezTo>
                    <a:cubicBezTo>
                      <a:pt x="11" y="0"/>
                      <a:pt x="10" y="0"/>
                      <a:pt x="8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0" y="8"/>
                      <a:pt x="0" y="9"/>
                      <a:pt x="0" y="10"/>
                    </a:cubicBezTo>
                    <a:cubicBezTo>
                      <a:pt x="4" y="6"/>
                      <a:pt x="9" y="3"/>
                      <a:pt x="13" y="1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0" name="Freeform 1146"/>
              <p:cNvSpPr>
                <a:spLocks noChangeArrowheads="1"/>
              </p:cNvSpPr>
              <p:nvPr/>
            </p:nvSpPr>
            <p:spPr bwMode="auto">
              <a:xfrm>
                <a:off x="10370609" y="2546447"/>
                <a:ext cx="39939" cy="28270"/>
              </a:xfrm>
              <a:custGeom>
                <a:avLst/>
                <a:gdLst>
                  <a:gd name="T0" fmla="*/ 8 w 8"/>
                  <a:gd name="T1" fmla="*/ 1 h 6"/>
                  <a:gd name="T2" fmla="*/ 7 w 8"/>
                  <a:gd name="T3" fmla="*/ 0 h 6"/>
                  <a:gd name="T4" fmla="*/ 5 w 8"/>
                  <a:gd name="T5" fmla="*/ 1 h 6"/>
                  <a:gd name="T6" fmla="*/ 0 w 8"/>
                  <a:gd name="T7" fmla="*/ 6 h 6"/>
                  <a:gd name="T8" fmla="*/ 8 w 8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8" y="1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6" y="0"/>
                      <a:pt x="5" y="1"/>
                    </a:cubicBezTo>
                    <a:cubicBezTo>
                      <a:pt x="3" y="2"/>
                      <a:pt x="1" y="4"/>
                      <a:pt x="0" y="6"/>
                    </a:cubicBezTo>
                    <a:cubicBezTo>
                      <a:pt x="2" y="4"/>
                      <a:pt x="5" y="2"/>
                      <a:pt x="8" y="1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1" name="Freeform 1147"/>
              <p:cNvSpPr>
                <a:spLocks noEditPoints="1" noChangeArrowheads="1"/>
              </p:cNvSpPr>
              <p:nvPr/>
            </p:nvSpPr>
            <p:spPr bwMode="auto">
              <a:xfrm>
                <a:off x="10328854" y="2580018"/>
                <a:ext cx="130710" cy="333939"/>
              </a:xfrm>
              <a:custGeom>
                <a:avLst/>
                <a:gdLst>
                  <a:gd name="T0" fmla="*/ 15 w 27"/>
                  <a:gd name="T1" fmla="*/ 0 h 68"/>
                  <a:gd name="T2" fmla="*/ 12 w 27"/>
                  <a:gd name="T3" fmla="*/ 2 h 68"/>
                  <a:gd name="T4" fmla="*/ 9 w 27"/>
                  <a:gd name="T5" fmla="*/ 24 h 68"/>
                  <a:gd name="T6" fmla="*/ 14 w 27"/>
                  <a:gd name="T7" fmla="*/ 40 h 68"/>
                  <a:gd name="T8" fmla="*/ 0 w 27"/>
                  <a:gd name="T9" fmla="*/ 65 h 68"/>
                  <a:gd name="T10" fmla="*/ 1 w 27"/>
                  <a:gd name="T11" fmla="*/ 65 h 68"/>
                  <a:gd name="T12" fmla="*/ 11 w 27"/>
                  <a:gd name="T13" fmla="*/ 68 h 68"/>
                  <a:gd name="T14" fmla="*/ 20 w 27"/>
                  <a:gd name="T15" fmla="*/ 54 h 68"/>
                  <a:gd name="T16" fmla="*/ 27 w 27"/>
                  <a:gd name="T17" fmla="*/ 42 h 68"/>
                  <a:gd name="T18" fmla="*/ 26 w 27"/>
                  <a:gd name="T19" fmla="*/ 15 h 68"/>
                  <a:gd name="T20" fmla="*/ 15 w 27"/>
                  <a:gd name="T21" fmla="*/ 0 h 68"/>
                  <a:gd name="T22" fmla="*/ 12 w 27"/>
                  <a:gd name="T23" fmla="*/ 2 h 68"/>
                  <a:gd name="T24" fmla="*/ 12 w 27"/>
                  <a:gd name="T25" fmla="*/ 2 h 68"/>
                  <a:gd name="T26" fmla="*/ 17 w 27"/>
                  <a:gd name="T27" fmla="*/ 40 h 68"/>
                  <a:gd name="T28" fmla="*/ 3 w 27"/>
                  <a:gd name="T29" fmla="*/ 65 h 68"/>
                  <a:gd name="T30" fmla="*/ 1 w 27"/>
                  <a:gd name="T31" fmla="*/ 65 h 68"/>
                  <a:gd name="T32" fmla="*/ 1 w 27"/>
                  <a:gd name="T33" fmla="*/ 65 h 68"/>
                  <a:gd name="T34" fmla="*/ 15 w 27"/>
                  <a:gd name="T35" fmla="*/ 40 h 68"/>
                  <a:gd name="T36" fmla="*/ 15 w 27"/>
                  <a:gd name="T37" fmla="*/ 40 h 68"/>
                  <a:gd name="T38" fmla="*/ 15 w 27"/>
                  <a:gd name="T39" fmla="*/ 40 h 68"/>
                  <a:gd name="T40" fmla="*/ 10 w 27"/>
                  <a:gd name="T41" fmla="*/ 24 h 68"/>
                  <a:gd name="T42" fmla="*/ 10 w 27"/>
                  <a:gd name="T43" fmla="*/ 24 h 68"/>
                  <a:gd name="T44" fmla="*/ 12 w 27"/>
                  <a:gd name="T45" fmla="*/ 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" h="68">
                    <a:moveTo>
                      <a:pt x="15" y="0"/>
                    </a:moveTo>
                    <a:cubicBezTo>
                      <a:pt x="14" y="0"/>
                      <a:pt x="13" y="1"/>
                      <a:pt x="12" y="2"/>
                    </a:cubicBezTo>
                    <a:cubicBezTo>
                      <a:pt x="8" y="7"/>
                      <a:pt x="7" y="15"/>
                      <a:pt x="9" y="24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1" y="65"/>
                      <a:pt x="1" y="65"/>
                      <a:pt x="1" y="65"/>
                    </a:cubicBezTo>
                    <a:cubicBezTo>
                      <a:pt x="11" y="68"/>
                      <a:pt x="11" y="68"/>
                      <a:pt x="11" y="68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4" y="50"/>
                      <a:pt x="26" y="46"/>
                      <a:pt x="27" y="42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5"/>
                      <a:pt x="22" y="1"/>
                      <a:pt x="15" y="0"/>
                    </a:cubicBezTo>
                    <a:close/>
                    <a:moveTo>
                      <a:pt x="12" y="2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12"/>
                      <a:pt x="11" y="25"/>
                      <a:pt x="17" y="40"/>
                    </a:cubicBezTo>
                    <a:cubicBezTo>
                      <a:pt x="3" y="65"/>
                      <a:pt x="3" y="65"/>
                      <a:pt x="3" y="65"/>
                    </a:cubicBezTo>
                    <a:cubicBezTo>
                      <a:pt x="1" y="65"/>
                      <a:pt x="1" y="65"/>
                      <a:pt x="1" y="65"/>
                    </a:cubicBezTo>
                    <a:cubicBezTo>
                      <a:pt x="1" y="65"/>
                      <a:pt x="1" y="65"/>
                      <a:pt x="1" y="65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8" y="15"/>
                      <a:pt x="9" y="8"/>
                      <a:pt x="12" y="2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2" name="Freeform 1148"/>
              <p:cNvSpPr>
                <a:spLocks noChangeArrowheads="1"/>
              </p:cNvSpPr>
              <p:nvPr/>
            </p:nvSpPr>
            <p:spPr bwMode="auto">
              <a:xfrm>
                <a:off x="10332485" y="2590620"/>
                <a:ext cx="78063" cy="309202"/>
              </a:xfrm>
              <a:custGeom>
                <a:avLst/>
                <a:gdLst>
                  <a:gd name="T0" fmla="*/ 11 w 16"/>
                  <a:gd name="T1" fmla="*/ 0 h 63"/>
                  <a:gd name="T2" fmla="*/ 11 w 16"/>
                  <a:gd name="T3" fmla="*/ 0 h 63"/>
                  <a:gd name="T4" fmla="*/ 9 w 16"/>
                  <a:gd name="T5" fmla="*/ 22 h 63"/>
                  <a:gd name="T6" fmla="*/ 9 w 16"/>
                  <a:gd name="T7" fmla="*/ 22 h 63"/>
                  <a:gd name="T8" fmla="*/ 14 w 16"/>
                  <a:gd name="T9" fmla="*/ 38 h 63"/>
                  <a:gd name="T10" fmla="*/ 14 w 16"/>
                  <a:gd name="T11" fmla="*/ 38 h 63"/>
                  <a:gd name="T12" fmla="*/ 14 w 16"/>
                  <a:gd name="T13" fmla="*/ 38 h 63"/>
                  <a:gd name="T14" fmla="*/ 0 w 16"/>
                  <a:gd name="T15" fmla="*/ 63 h 63"/>
                  <a:gd name="T16" fmla="*/ 0 w 16"/>
                  <a:gd name="T17" fmla="*/ 63 h 63"/>
                  <a:gd name="T18" fmla="*/ 2 w 16"/>
                  <a:gd name="T19" fmla="*/ 63 h 63"/>
                  <a:gd name="T20" fmla="*/ 16 w 16"/>
                  <a:gd name="T21" fmla="*/ 38 h 63"/>
                  <a:gd name="T22" fmla="*/ 11 w 16"/>
                  <a:gd name="T23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" h="63">
                    <a:moveTo>
                      <a:pt x="11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8" y="6"/>
                      <a:pt x="7" y="13"/>
                      <a:pt x="9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0" y="23"/>
                      <a:pt x="9" y="10"/>
                      <a:pt x="11" y="0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3" name="Freeform 1149"/>
              <p:cNvSpPr>
                <a:spLocks noEditPoints="1" noChangeArrowheads="1"/>
              </p:cNvSpPr>
              <p:nvPr/>
            </p:nvSpPr>
            <p:spPr bwMode="auto">
              <a:xfrm>
                <a:off x="10274392" y="2604755"/>
                <a:ext cx="101663" cy="333939"/>
              </a:xfrm>
              <a:custGeom>
                <a:avLst/>
                <a:gdLst>
                  <a:gd name="T0" fmla="*/ 20 w 21"/>
                  <a:gd name="T1" fmla="*/ 0 h 68"/>
                  <a:gd name="T2" fmla="*/ 14 w 21"/>
                  <a:gd name="T3" fmla="*/ 5 h 68"/>
                  <a:gd name="T4" fmla="*/ 9 w 21"/>
                  <a:gd name="T5" fmla="*/ 16 h 68"/>
                  <a:gd name="T6" fmla="*/ 8 w 21"/>
                  <a:gd name="T7" fmla="*/ 29 h 68"/>
                  <a:gd name="T8" fmla="*/ 6 w 21"/>
                  <a:gd name="T9" fmla="*/ 39 h 68"/>
                  <a:gd name="T10" fmla="*/ 0 w 21"/>
                  <a:gd name="T11" fmla="*/ 68 h 68"/>
                  <a:gd name="T12" fmla="*/ 7 w 21"/>
                  <a:gd name="T13" fmla="*/ 59 h 68"/>
                  <a:gd name="T14" fmla="*/ 21 w 21"/>
                  <a:gd name="T15" fmla="*/ 36 h 68"/>
                  <a:gd name="T16" fmla="*/ 16 w 21"/>
                  <a:gd name="T17" fmla="*/ 20 h 68"/>
                  <a:gd name="T18" fmla="*/ 20 w 21"/>
                  <a:gd name="T19" fmla="*/ 0 h 68"/>
                  <a:gd name="T20" fmla="*/ 18 w 21"/>
                  <a:gd name="T21" fmla="*/ 2 h 68"/>
                  <a:gd name="T22" fmla="*/ 17 w 21"/>
                  <a:gd name="T23" fmla="*/ 6 h 68"/>
                  <a:gd name="T24" fmla="*/ 10 w 21"/>
                  <a:gd name="T25" fmla="*/ 29 h 68"/>
                  <a:gd name="T26" fmla="*/ 9 w 21"/>
                  <a:gd name="T27" fmla="*/ 38 h 68"/>
                  <a:gd name="T28" fmla="*/ 4 w 21"/>
                  <a:gd name="T29" fmla="*/ 61 h 68"/>
                  <a:gd name="T30" fmla="*/ 1 w 21"/>
                  <a:gd name="T31" fmla="*/ 65 h 68"/>
                  <a:gd name="T32" fmla="*/ 6 w 21"/>
                  <a:gd name="T33" fmla="*/ 39 h 68"/>
                  <a:gd name="T34" fmla="*/ 9 w 21"/>
                  <a:gd name="T35" fmla="*/ 29 h 68"/>
                  <a:gd name="T36" fmla="*/ 10 w 21"/>
                  <a:gd name="T37" fmla="*/ 16 h 68"/>
                  <a:gd name="T38" fmla="*/ 15 w 21"/>
                  <a:gd name="T39" fmla="*/ 6 h 68"/>
                  <a:gd name="T40" fmla="*/ 15 w 21"/>
                  <a:gd name="T41" fmla="*/ 5 h 68"/>
                  <a:gd name="T42" fmla="*/ 18 w 21"/>
                  <a:gd name="T43" fmla="*/ 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1" h="68">
                    <a:moveTo>
                      <a:pt x="20" y="0"/>
                    </a:moveTo>
                    <a:cubicBezTo>
                      <a:pt x="18" y="1"/>
                      <a:pt x="16" y="3"/>
                      <a:pt x="14" y="5"/>
                    </a:cubicBezTo>
                    <a:cubicBezTo>
                      <a:pt x="11" y="8"/>
                      <a:pt x="10" y="12"/>
                      <a:pt x="9" y="16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1"/>
                      <a:pt x="8" y="34"/>
                      <a:pt x="6" y="39"/>
                    </a:cubicBezTo>
                    <a:cubicBezTo>
                      <a:pt x="3" y="49"/>
                      <a:pt x="1" y="58"/>
                      <a:pt x="0" y="68"/>
                    </a:cubicBezTo>
                    <a:cubicBezTo>
                      <a:pt x="7" y="59"/>
                      <a:pt x="7" y="59"/>
                      <a:pt x="7" y="59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3"/>
                      <a:pt x="17" y="6"/>
                      <a:pt x="20" y="0"/>
                    </a:cubicBezTo>
                    <a:close/>
                    <a:moveTo>
                      <a:pt x="18" y="2"/>
                    </a:moveTo>
                    <a:cubicBezTo>
                      <a:pt x="17" y="4"/>
                      <a:pt x="17" y="5"/>
                      <a:pt x="17" y="6"/>
                    </a:cubicBezTo>
                    <a:cubicBezTo>
                      <a:pt x="12" y="9"/>
                      <a:pt x="10" y="17"/>
                      <a:pt x="10" y="29"/>
                    </a:cubicBezTo>
                    <a:cubicBezTo>
                      <a:pt x="10" y="32"/>
                      <a:pt x="10" y="35"/>
                      <a:pt x="9" y="38"/>
                    </a:cubicBezTo>
                    <a:cubicBezTo>
                      <a:pt x="6" y="46"/>
                      <a:pt x="4" y="53"/>
                      <a:pt x="4" y="61"/>
                    </a:cubicBezTo>
                    <a:cubicBezTo>
                      <a:pt x="1" y="65"/>
                      <a:pt x="1" y="65"/>
                      <a:pt x="1" y="65"/>
                    </a:cubicBezTo>
                    <a:cubicBezTo>
                      <a:pt x="3" y="56"/>
                      <a:pt x="4" y="48"/>
                      <a:pt x="6" y="39"/>
                    </a:cubicBezTo>
                    <a:cubicBezTo>
                      <a:pt x="8" y="34"/>
                      <a:pt x="9" y="31"/>
                      <a:pt x="9" y="29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2"/>
                      <a:pt x="12" y="9"/>
                      <a:pt x="15" y="6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6" y="4"/>
                      <a:pt x="17" y="3"/>
                      <a:pt x="18" y="2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4" name="Freeform 1150"/>
              <p:cNvSpPr>
                <a:spLocks noChangeArrowheads="1"/>
              </p:cNvSpPr>
              <p:nvPr/>
            </p:nvSpPr>
            <p:spPr bwMode="auto">
              <a:xfrm>
                <a:off x="10279839" y="2615356"/>
                <a:ext cx="81693" cy="309202"/>
              </a:xfrm>
              <a:custGeom>
                <a:avLst/>
                <a:gdLst>
                  <a:gd name="T0" fmla="*/ 16 w 17"/>
                  <a:gd name="T1" fmla="*/ 4 h 63"/>
                  <a:gd name="T2" fmla="*/ 17 w 17"/>
                  <a:gd name="T3" fmla="*/ 0 h 63"/>
                  <a:gd name="T4" fmla="*/ 14 w 17"/>
                  <a:gd name="T5" fmla="*/ 3 h 63"/>
                  <a:gd name="T6" fmla="*/ 14 w 17"/>
                  <a:gd name="T7" fmla="*/ 4 h 63"/>
                  <a:gd name="T8" fmla="*/ 9 w 17"/>
                  <a:gd name="T9" fmla="*/ 14 h 63"/>
                  <a:gd name="T10" fmla="*/ 8 w 17"/>
                  <a:gd name="T11" fmla="*/ 27 h 63"/>
                  <a:gd name="T12" fmla="*/ 5 w 17"/>
                  <a:gd name="T13" fmla="*/ 37 h 63"/>
                  <a:gd name="T14" fmla="*/ 0 w 17"/>
                  <a:gd name="T15" fmla="*/ 63 h 63"/>
                  <a:gd name="T16" fmla="*/ 3 w 17"/>
                  <a:gd name="T17" fmla="*/ 59 h 63"/>
                  <a:gd name="T18" fmla="*/ 8 w 17"/>
                  <a:gd name="T19" fmla="*/ 36 h 63"/>
                  <a:gd name="T20" fmla="*/ 9 w 17"/>
                  <a:gd name="T21" fmla="*/ 27 h 63"/>
                  <a:gd name="T22" fmla="*/ 16 w 17"/>
                  <a:gd name="T23" fmla="*/ 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" h="63">
                    <a:moveTo>
                      <a:pt x="16" y="4"/>
                    </a:moveTo>
                    <a:cubicBezTo>
                      <a:pt x="16" y="3"/>
                      <a:pt x="16" y="2"/>
                      <a:pt x="17" y="0"/>
                    </a:cubicBezTo>
                    <a:cubicBezTo>
                      <a:pt x="16" y="1"/>
                      <a:pt x="15" y="2"/>
                      <a:pt x="14" y="3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1" y="7"/>
                      <a:pt x="9" y="10"/>
                      <a:pt x="9" y="1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9"/>
                      <a:pt x="7" y="32"/>
                      <a:pt x="5" y="37"/>
                    </a:cubicBezTo>
                    <a:cubicBezTo>
                      <a:pt x="3" y="46"/>
                      <a:pt x="2" y="54"/>
                      <a:pt x="0" y="63"/>
                    </a:cubicBezTo>
                    <a:cubicBezTo>
                      <a:pt x="3" y="59"/>
                      <a:pt x="3" y="59"/>
                      <a:pt x="3" y="59"/>
                    </a:cubicBezTo>
                    <a:cubicBezTo>
                      <a:pt x="3" y="51"/>
                      <a:pt x="5" y="44"/>
                      <a:pt x="8" y="36"/>
                    </a:cubicBezTo>
                    <a:cubicBezTo>
                      <a:pt x="9" y="33"/>
                      <a:pt x="9" y="30"/>
                      <a:pt x="9" y="27"/>
                    </a:cubicBezTo>
                    <a:cubicBezTo>
                      <a:pt x="9" y="15"/>
                      <a:pt x="11" y="7"/>
                      <a:pt x="16" y="4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5" name="Freeform 1151"/>
              <p:cNvSpPr>
                <a:spLocks noChangeArrowheads="1"/>
              </p:cNvSpPr>
              <p:nvPr/>
            </p:nvSpPr>
            <p:spPr bwMode="auto">
              <a:xfrm>
                <a:off x="10263499" y="2928092"/>
                <a:ext cx="68986" cy="90111"/>
              </a:xfrm>
              <a:custGeom>
                <a:avLst/>
                <a:gdLst>
                  <a:gd name="T0" fmla="*/ 0 w 14"/>
                  <a:gd name="T1" fmla="*/ 13 h 18"/>
                  <a:gd name="T2" fmla="*/ 0 w 14"/>
                  <a:gd name="T3" fmla="*/ 14 h 18"/>
                  <a:gd name="T4" fmla="*/ 1 w 14"/>
                  <a:gd name="T5" fmla="*/ 14 h 18"/>
                  <a:gd name="T6" fmla="*/ 3 w 14"/>
                  <a:gd name="T7" fmla="*/ 10 h 18"/>
                  <a:gd name="T8" fmla="*/ 2 w 14"/>
                  <a:gd name="T9" fmla="*/ 15 h 18"/>
                  <a:gd name="T10" fmla="*/ 4 w 14"/>
                  <a:gd name="T11" fmla="*/ 16 h 18"/>
                  <a:gd name="T12" fmla="*/ 6 w 14"/>
                  <a:gd name="T13" fmla="*/ 11 h 18"/>
                  <a:gd name="T14" fmla="*/ 5 w 14"/>
                  <a:gd name="T15" fmla="*/ 17 h 18"/>
                  <a:gd name="T16" fmla="*/ 5 w 14"/>
                  <a:gd name="T17" fmla="*/ 18 h 18"/>
                  <a:gd name="T18" fmla="*/ 7 w 14"/>
                  <a:gd name="T19" fmla="*/ 16 h 18"/>
                  <a:gd name="T20" fmla="*/ 9 w 14"/>
                  <a:gd name="T21" fmla="*/ 12 h 18"/>
                  <a:gd name="T22" fmla="*/ 9 w 14"/>
                  <a:gd name="T23" fmla="*/ 17 h 18"/>
                  <a:gd name="T24" fmla="*/ 10 w 14"/>
                  <a:gd name="T25" fmla="*/ 17 h 18"/>
                  <a:gd name="T26" fmla="*/ 12 w 14"/>
                  <a:gd name="T27" fmla="*/ 15 h 18"/>
                  <a:gd name="T28" fmla="*/ 11 w 14"/>
                  <a:gd name="T29" fmla="*/ 15 h 18"/>
                  <a:gd name="T30" fmla="*/ 11 w 14"/>
                  <a:gd name="T31" fmla="*/ 16 h 18"/>
                  <a:gd name="T32" fmla="*/ 10 w 14"/>
                  <a:gd name="T33" fmla="*/ 13 h 18"/>
                  <a:gd name="T34" fmla="*/ 14 w 14"/>
                  <a:gd name="T35" fmla="*/ 5 h 18"/>
                  <a:gd name="T36" fmla="*/ 9 w 14"/>
                  <a:gd name="T37" fmla="*/ 0 h 18"/>
                  <a:gd name="T38" fmla="*/ 1 w 14"/>
                  <a:gd name="T39" fmla="*/ 8 h 18"/>
                  <a:gd name="T40" fmla="*/ 0 w 14"/>
                  <a:gd name="T41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" h="18">
                    <a:moveTo>
                      <a:pt x="0" y="13"/>
                    </a:moveTo>
                    <a:cubicBezTo>
                      <a:pt x="0" y="13"/>
                      <a:pt x="0" y="14"/>
                      <a:pt x="0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3" y="16"/>
                      <a:pt x="4" y="16"/>
                      <a:pt x="4" y="16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8"/>
                    </a:cubicBezTo>
                    <a:cubicBezTo>
                      <a:pt x="6" y="18"/>
                      <a:pt x="7" y="17"/>
                      <a:pt x="7" y="16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4"/>
                      <a:pt x="12" y="14"/>
                      <a:pt x="11" y="1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2" y="4"/>
                      <a:pt x="11" y="2"/>
                      <a:pt x="9" y="0"/>
                    </a:cubicBezTo>
                    <a:cubicBezTo>
                      <a:pt x="7" y="3"/>
                      <a:pt x="4" y="5"/>
                      <a:pt x="1" y="8"/>
                    </a:cubicBezTo>
                    <a:cubicBezTo>
                      <a:pt x="0" y="13"/>
                      <a:pt x="0" y="13"/>
                      <a:pt x="0" y="13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6" name="Freeform 1152"/>
              <p:cNvSpPr>
                <a:spLocks noChangeArrowheads="1"/>
              </p:cNvSpPr>
              <p:nvPr/>
            </p:nvSpPr>
            <p:spPr bwMode="auto">
              <a:xfrm>
                <a:off x="10263499" y="2977565"/>
                <a:ext cx="16339" cy="26504"/>
              </a:xfrm>
              <a:custGeom>
                <a:avLst/>
                <a:gdLst>
                  <a:gd name="T0" fmla="*/ 0 w 3"/>
                  <a:gd name="T1" fmla="*/ 4 h 5"/>
                  <a:gd name="T2" fmla="*/ 1 w 3"/>
                  <a:gd name="T3" fmla="*/ 5 h 5"/>
                  <a:gd name="T4" fmla="*/ 2 w 3"/>
                  <a:gd name="T5" fmla="*/ 5 h 5"/>
                  <a:gd name="T6" fmla="*/ 3 w 3"/>
                  <a:gd name="T7" fmla="*/ 0 h 5"/>
                  <a:gd name="T8" fmla="*/ 1 w 3"/>
                  <a:gd name="T9" fmla="*/ 4 h 5"/>
                  <a:gd name="T10" fmla="*/ 0 w 3"/>
                  <a:gd name="T11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5">
                    <a:moveTo>
                      <a:pt x="0" y="4"/>
                    </a:moveTo>
                    <a:cubicBezTo>
                      <a:pt x="0" y="5"/>
                      <a:pt x="0" y="5"/>
                      <a:pt x="1" y="5"/>
                    </a:cubicBezTo>
                    <a:cubicBezTo>
                      <a:pt x="1" y="5"/>
                      <a:pt x="2" y="5"/>
                      <a:pt x="2" y="5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7" name="Freeform 1153"/>
              <p:cNvSpPr>
                <a:spLocks noChangeArrowheads="1"/>
              </p:cNvSpPr>
              <p:nvPr/>
            </p:nvSpPr>
            <p:spPr bwMode="auto">
              <a:xfrm>
                <a:off x="10274392" y="2982866"/>
                <a:ext cx="19970" cy="35337"/>
              </a:xfrm>
              <a:custGeom>
                <a:avLst/>
                <a:gdLst>
                  <a:gd name="T0" fmla="*/ 3 w 4"/>
                  <a:gd name="T1" fmla="*/ 7 h 7"/>
                  <a:gd name="T2" fmla="*/ 3 w 4"/>
                  <a:gd name="T3" fmla="*/ 6 h 7"/>
                  <a:gd name="T4" fmla="*/ 4 w 4"/>
                  <a:gd name="T5" fmla="*/ 0 h 7"/>
                  <a:gd name="T6" fmla="*/ 2 w 4"/>
                  <a:gd name="T7" fmla="*/ 5 h 7"/>
                  <a:gd name="T8" fmla="*/ 0 w 4"/>
                  <a:gd name="T9" fmla="*/ 4 h 7"/>
                  <a:gd name="T10" fmla="*/ 3 w 4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7">
                    <a:moveTo>
                      <a:pt x="3" y="7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1" y="5"/>
                      <a:pt x="0" y="4"/>
                    </a:cubicBezTo>
                    <a:cubicBezTo>
                      <a:pt x="0" y="6"/>
                      <a:pt x="1" y="7"/>
                      <a:pt x="3" y="7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8" name="Freeform 1154"/>
              <p:cNvSpPr>
                <a:spLocks noEditPoints="1" noChangeArrowheads="1"/>
              </p:cNvSpPr>
              <p:nvPr/>
            </p:nvSpPr>
            <p:spPr bwMode="auto">
              <a:xfrm>
                <a:off x="10230822" y="3021737"/>
                <a:ext cx="188803" cy="438185"/>
              </a:xfrm>
              <a:custGeom>
                <a:avLst/>
                <a:gdLst>
                  <a:gd name="T0" fmla="*/ 11 w 39"/>
                  <a:gd name="T1" fmla="*/ 0 h 89"/>
                  <a:gd name="T2" fmla="*/ 9 w 39"/>
                  <a:gd name="T3" fmla="*/ 0 h 89"/>
                  <a:gd name="T4" fmla="*/ 6 w 39"/>
                  <a:gd name="T5" fmla="*/ 11 h 89"/>
                  <a:gd name="T6" fmla="*/ 2 w 39"/>
                  <a:gd name="T7" fmla="*/ 29 h 89"/>
                  <a:gd name="T8" fmla="*/ 3 w 39"/>
                  <a:gd name="T9" fmla="*/ 50 h 89"/>
                  <a:gd name="T10" fmla="*/ 13 w 39"/>
                  <a:gd name="T11" fmla="*/ 89 h 89"/>
                  <a:gd name="T12" fmla="*/ 24 w 39"/>
                  <a:gd name="T13" fmla="*/ 77 h 89"/>
                  <a:gd name="T14" fmla="*/ 18 w 39"/>
                  <a:gd name="T15" fmla="*/ 39 h 89"/>
                  <a:gd name="T16" fmla="*/ 11 w 39"/>
                  <a:gd name="T17" fmla="*/ 42 h 89"/>
                  <a:gd name="T18" fmla="*/ 21 w 39"/>
                  <a:gd name="T19" fmla="*/ 20 h 89"/>
                  <a:gd name="T20" fmla="*/ 39 w 39"/>
                  <a:gd name="T21" fmla="*/ 3 h 89"/>
                  <a:gd name="T22" fmla="*/ 11 w 39"/>
                  <a:gd name="T23" fmla="*/ 0 h 89"/>
                  <a:gd name="T24" fmla="*/ 10 w 39"/>
                  <a:gd name="T25" fmla="*/ 1 h 89"/>
                  <a:gd name="T26" fmla="*/ 11 w 39"/>
                  <a:gd name="T27" fmla="*/ 1 h 89"/>
                  <a:gd name="T28" fmla="*/ 8 w 39"/>
                  <a:gd name="T29" fmla="*/ 13 h 89"/>
                  <a:gd name="T30" fmla="*/ 4 w 39"/>
                  <a:gd name="T31" fmla="*/ 31 h 89"/>
                  <a:gd name="T32" fmla="*/ 6 w 39"/>
                  <a:gd name="T33" fmla="*/ 49 h 89"/>
                  <a:gd name="T34" fmla="*/ 15 w 39"/>
                  <a:gd name="T35" fmla="*/ 86 h 89"/>
                  <a:gd name="T36" fmla="*/ 13 w 39"/>
                  <a:gd name="T37" fmla="*/ 87 h 89"/>
                  <a:gd name="T38" fmla="*/ 4 w 39"/>
                  <a:gd name="T39" fmla="*/ 50 h 89"/>
                  <a:gd name="T40" fmla="*/ 4 w 39"/>
                  <a:gd name="T41" fmla="*/ 50 h 89"/>
                  <a:gd name="T42" fmla="*/ 3 w 39"/>
                  <a:gd name="T43" fmla="*/ 29 h 89"/>
                  <a:gd name="T44" fmla="*/ 6 w 39"/>
                  <a:gd name="T45" fmla="*/ 12 h 89"/>
                  <a:gd name="T46" fmla="*/ 6 w 39"/>
                  <a:gd name="T47" fmla="*/ 11 h 89"/>
                  <a:gd name="T48" fmla="*/ 10 w 39"/>
                  <a:gd name="T49" fmla="*/ 0 h 89"/>
                  <a:gd name="T50" fmla="*/ 10 w 39"/>
                  <a:gd name="T51" fmla="*/ 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9" h="89">
                    <a:moveTo>
                      <a:pt x="11" y="0"/>
                    </a:moveTo>
                    <a:cubicBezTo>
                      <a:pt x="10" y="0"/>
                      <a:pt x="10" y="0"/>
                      <a:pt x="9" y="0"/>
                    </a:cubicBezTo>
                    <a:cubicBezTo>
                      <a:pt x="7" y="3"/>
                      <a:pt x="6" y="7"/>
                      <a:pt x="6" y="11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0" y="35"/>
                      <a:pt x="1" y="42"/>
                      <a:pt x="3" y="50"/>
                    </a:cubicBezTo>
                    <a:cubicBezTo>
                      <a:pt x="5" y="63"/>
                      <a:pt x="8" y="76"/>
                      <a:pt x="13" y="89"/>
                    </a:cubicBezTo>
                    <a:cubicBezTo>
                      <a:pt x="24" y="77"/>
                      <a:pt x="24" y="77"/>
                      <a:pt x="24" y="77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16" y="40"/>
                      <a:pt x="14" y="41"/>
                      <a:pt x="11" y="42"/>
                    </a:cubicBezTo>
                    <a:cubicBezTo>
                      <a:pt x="16" y="38"/>
                      <a:pt x="20" y="31"/>
                      <a:pt x="21" y="20"/>
                    </a:cubicBezTo>
                    <a:cubicBezTo>
                      <a:pt x="39" y="3"/>
                      <a:pt x="39" y="3"/>
                      <a:pt x="39" y="3"/>
                    </a:cubicBezTo>
                    <a:cubicBezTo>
                      <a:pt x="30" y="3"/>
                      <a:pt x="20" y="2"/>
                      <a:pt x="11" y="0"/>
                    </a:cubicBezTo>
                    <a:close/>
                    <a:moveTo>
                      <a:pt x="1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9" y="5"/>
                      <a:pt x="8" y="9"/>
                      <a:pt x="8" y="13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3" y="37"/>
                      <a:pt x="4" y="43"/>
                      <a:pt x="6" y="49"/>
                    </a:cubicBezTo>
                    <a:cubicBezTo>
                      <a:pt x="8" y="62"/>
                      <a:pt x="11" y="75"/>
                      <a:pt x="15" y="86"/>
                    </a:cubicBezTo>
                    <a:cubicBezTo>
                      <a:pt x="13" y="87"/>
                      <a:pt x="13" y="87"/>
                      <a:pt x="13" y="87"/>
                    </a:cubicBezTo>
                    <a:cubicBezTo>
                      <a:pt x="9" y="75"/>
                      <a:pt x="5" y="62"/>
                      <a:pt x="4" y="50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1" y="42"/>
                      <a:pt x="1" y="35"/>
                      <a:pt x="3" y="29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2"/>
                      <a:pt x="6" y="12"/>
                      <a:pt x="6" y="11"/>
                    </a:cubicBezTo>
                    <a:cubicBezTo>
                      <a:pt x="7" y="7"/>
                      <a:pt x="8" y="4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9" name="Freeform 1155"/>
              <p:cNvSpPr>
                <a:spLocks noChangeArrowheads="1"/>
              </p:cNvSpPr>
              <p:nvPr/>
            </p:nvSpPr>
            <p:spPr bwMode="auto">
              <a:xfrm>
                <a:off x="10234453" y="3021737"/>
                <a:ext cx="68986" cy="427584"/>
              </a:xfrm>
              <a:custGeom>
                <a:avLst/>
                <a:gdLst>
                  <a:gd name="T0" fmla="*/ 10 w 14"/>
                  <a:gd name="T1" fmla="*/ 1 h 87"/>
                  <a:gd name="T2" fmla="*/ 9 w 14"/>
                  <a:gd name="T3" fmla="*/ 1 h 87"/>
                  <a:gd name="T4" fmla="*/ 9 w 14"/>
                  <a:gd name="T5" fmla="*/ 0 h 87"/>
                  <a:gd name="T6" fmla="*/ 5 w 14"/>
                  <a:gd name="T7" fmla="*/ 11 h 87"/>
                  <a:gd name="T8" fmla="*/ 5 w 14"/>
                  <a:gd name="T9" fmla="*/ 12 h 87"/>
                  <a:gd name="T10" fmla="*/ 2 w 14"/>
                  <a:gd name="T11" fmla="*/ 29 h 87"/>
                  <a:gd name="T12" fmla="*/ 3 w 14"/>
                  <a:gd name="T13" fmla="*/ 50 h 87"/>
                  <a:gd name="T14" fmla="*/ 3 w 14"/>
                  <a:gd name="T15" fmla="*/ 50 h 87"/>
                  <a:gd name="T16" fmla="*/ 12 w 14"/>
                  <a:gd name="T17" fmla="*/ 87 h 87"/>
                  <a:gd name="T18" fmla="*/ 14 w 14"/>
                  <a:gd name="T19" fmla="*/ 86 h 87"/>
                  <a:gd name="T20" fmla="*/ 5 w 14"/>
                  <a:gd name="T21" fmla="*/ 49 h 87"/>
                  <a:gd name="T22" fmla="*/ 3 w 14"/>
                  <a:gd name="T23" fmla="*/ 31 h 87"/>
                  <a:gd name="T24" fmla="*/ 7 w 14"/>
                  <a:gd name="T25" fmla="*/ 13 h 87"/>
                  <a:gd name="T26" fmla="*/ 10 w 14"/>
                  <a:gd name="T27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" h="87">
                    <a:moveTo>
                      <a:pt x="10" y="1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6" y="7"/>
                      <a:pt x="5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0" y="35"/>
                      <a:pt x="0" y="42"/>
                      <a:pt x="3" y="50"/>
                    </a:cubicBezTo>
                    <a:cubicBezTo>
                      <a:pt x="3" y="50"/>
                      <a:pt x="3" y="50"/>
                      <a:pt x="3" y="50"/>
                    </a:cubicBezTo>
                    <a:cubicBezTo>
                      <a:pt x="4" y="62"/>
                      <a:pt x="8" y="75"/>
                      <a:pt x="12" y="87"/>
                    </a:cubicBezTo>
                    <a:cubicBezTo>
                      <a:pt x="14" y="86"/>
                      <a:pt x="14" y="86"/>
                      <a:pt x="14" y="86"/>
                    </a:cubicBezTo>
                    <a:cubicBezTo>
                      <a:pt x="10" y="75"/>
                      <a:pt x="7" y="62"/>
                      <a:pt x="5" y="49"/>
                    </a:cubicBezTo>
                    <a:cubicBezTo>
                      <a:pt x="3" y="43"/>
                      <a:pt x="2" y="37"/>
                      <a:pt x="3" y="31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9"/>
                      <a:pt x="8" y="5"/>
                      <a:pt x="10" y="1"/>
                    </a:cubicBezTo>
                    <a:close/>
                  </a:path>
                </a:pathLst>
              </a:custGeom>
              <a:solidFill>
                <a:srgbClr val="6A6A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0" name="Freeform 1156"/>
              <p:cNvSpPr>
                <a:spLocks noChangeArrowheads="1"/>
              </p:cNvSpPr>
              <p:nvPr/>
            </p:nvSpPr>
            <p:spPr bwMode="auto">
              <a:xfrm>
                <a:off x="10288915" y="2988166"/>
                <a:ext cx="32677" cy="30037"/>
              </a:xfrm>
              <a:custGeom>
                <a:avLst/>
                <a:gdLst>
                  <a:gd name="T0" fmla="*/ 0 w 7"/>
                  <a:gd name="T1" fmla="*/ 6 h 6"/>
                  <a:gd name="T2" fmla="*/ 3 w 7"/>
                  <a:gd name="T3" fmla="*/ 6 h 6"/>
                  <a:gd name="T4" fmla="*/ 4 w 7"/>
                  <a:gd name="T5" fmla="*/ 6 h 6"/>
                  <a:gd name="T6" fmla="*/ 7 w 7"/>
                  <a:gd name="T7" fmla="*/ 5 h 6"/>
                  <a:gd name="T8" fmla="*/ 7 w 7"/>
                  <a:gd name="T9" fmla="*/ 3 h 6"/>
                  <a:gd name="T10" fmla="*/ 5 w 7"/>
                  <a:gd name="T11" fmla="*/ 5 h 6"/>
                  <a:gd name="T12" fmla="*/ 4 w 7"/>
                  <a:gd name="T13" fmla="*/ 5 h 6"/>
                  <a:gd name="T14" fmla="*/ 4 w 7"/>
                  <a:gd name="T15" fmla="*/ 0 h 6"/>
                  <a:gd name="T16" fmla="*/ 2 w 7"/>
                  <a:gd name="T17" fmla="*/ 4 h 6"/>
                  <a:gd name="T18" fmla="*/ 0 w 7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" h="6">
                    <a:moveTo>
                      <a:pt x="0" y="6"/>
                    </a:moveTo>
                    <a:cubicBezTo>
                      <a:pt x="1" y="6"/>
                      <a:pt x="1" y="6"/>
                      <a:pt x="3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6"/>
                      <a:pt x="6" y="6"/>
                      <a:pt x="7" y="5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1" name="Freeform 1157"/>
              <p:cNvSpPr>
                <a:spLocks noChangeArrowheads="1"/>
              </p:cNvSpPr>
              <p:nvPr/>
            </p:nvSpPr>
            <p:spPr bwMode="auto">
              <a:xfrm>
                <a:off x="10328854" y="2899822"/>
                <a:ext cx="52648" cy="49472"/>
              </a:xfrm>
              <a:custGeom>
                <a:avLst/>
                <a:gdLst>
                  <a:gd name="T0" fmla="*/ 1 w 11"/>
                  <a:gd name="T1" fmla="*/ 0 h 10"/>
                  <a:gd name="T2" fmla="*/ 0 w 11"/>
                  <a:gd name="T3" fmla="*/ 1 h 10"/>
                  <a:gd name="T4" fmla="*/ 5 w 11"/>
                  <a:gd name="T5" fmla="*/ 6 h 10"/>
                  <a:gd name="T6" fmla="*/ 3 w 11"/>
                  <a:gd name="T7" fmla="*/ 9 h 10"/>
                  <a:gd name="T8" fmla="*/ 4 w 11"/>
                  <a:gd name="T9" fmla="*/ 9 h 10"/>
                  <a:gd name="T10" fmla="*/ 6 w 11"/>
                  <a:gd name="T11" fmla="*/ 10 h 10"/>
                  <a:gd name="T12" fmla="*/ 11 w 11"/>
                  <a:gd name="T13" fmla="*/ 6 h 10"/>
                  <a:gd name="T14" fmla="*/ 1 w 11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10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4" y="9"/>
                    </a:cubicBezTo>
                    <a:cubicBezTo>
                      <a:pt x="5" y="10"/>
                      <a:pt x="5" y="10"/>
                      <a:pt x="6" y="1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2" name="Freeform 1158"/>
              <p:cNvSpPr>
                <a:spLocks noChangeArrowheads="1"/>
              </p:cNvSpPr>
              <p:nvPr/>
            </p:nvSpPr>
            <p:spPr bwMode="auto">
              <a:xfrm>
                <a:off x="10307069" y="2924558"/>
                <a:ext cx="39939" cy="83044"/>
              </a:xfrm>
              <a:custGeom>
                <a:avLst/>
                <a:gdLst>
                  <a:gd name="T0" fmla="*/ 8 w 8"/>
                  <a:gd name="T1" fmla="*/ 4 h 17"/>
                  <a:gd name="T2" fmla="*/ 7 w 8"/>
                  <a:gd name="T3" fmla="*/ 4 h 17"/>
                  <a:gd name="T4" fmla="*/ 2 w 8"/>
                  <a:gd name="T5" fmla="*/ 0 h 17"/>
                  <a:gd name="T6" fmla="*/ 0 w 8"/>
                  <a:gd name="T7" fmla="*/ 1 h 17"/>
                  <a:gd name="T8" fmla="*/ 5 w 8"/>
                  <a:gd name="T9" fmla="*/ 6 h 17"/>
                  <a:gd name="T10" fmla="*/ 1 w 8"/>
                  <a:gd name="T11" fmla="*/ 14 h 17"/>
                  <a:gd name="T12" fmla="*/ 2 w 8"/>
                  <a:gd name="T13" fmla="*/ 17 h 17"/>
                  <a:gd name="T14" fmla="*/ 2 w 8"/>
                  <a:gd name="T15" fmla="*/ 16 h 17"/>
                  <a:gd name="T16" fmla="*/ 3 w 8"/>
                  <a:gd name="T17" fmla="*/ 15 h 17"/>
                  <a:gd name="T18" fmla="*/ 8 w 8"/>
                  <a:gd name="T1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7">
                    <a:moveTo>
                      <a:pt x="8" y="4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5" y="3"/>
                      <a:pt x="3" y="2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ubicBezTo>
                      <a:pt x="2" y="3"/>
                      <a:pt x="3" y="5"/>
                      <a:pt x="5" y="6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6" y="11"/>
                      <a:pt x="8" y="8"/>
                      <a:pt x="8" y="4"/>
                    </a:cubicBezTo>
                    <a:close/>
                  </a:path>
                </a:pathLst>
              </a:custGeom>
              <a:solidFill>
                <a:srgbClr val="9E67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3" name="Freeform 1159"/>
              <p:cNvSpPr>
                <a:spLocks noChangeArrowheads="1"/>
              </p:cNvSpPr>
              <p:nvPr/>
            </p:nvSpPr>
            <p:spPr bwMode="auto">
              <a:xfrm>
                <a:off x="10317962" y="2905123"/>
                <a:ext cx="34493" cy="37104"/>
              </a:xfrm>
              <a:custGeom>
                <a:avLst/>
                <a:gdLst>
                  <a:gd name="T0" fmla="*/ 0 w 7"/>
                  <a:gd name="T1" fmla="*/ 4 h 8"/>
                  <a:gd name="T2" fmla="*/ 5 w 7"/>
                  <a:gd name="T3" fmla="*/ 8 h 8"/>
                  <a:gd name="T4" fmla="*/ 7 w 7"/>
                  <a:gd name="T5" fmla="*/ 5 h 8"/>
                  <a:gd name="T6" fmla="*/ 2 w 7"/>
                  <a:gd name="T7" fmla="*/ 0 h 8"/>
                  <a:gd name="T8" fmla="*/ 0 w 7"/>
                  <a:gd name="T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4"/>
                    </a:moveTo>
                    <a:cubicBezTo>
                      <a:pt x="1" y="6"/>
                      <a:pt x="3" y="7"/>
                      <a:pt x="5" y="8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4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4" name="Freeform 1160"/>
              <p:cNvSpPr>
                <a:spLocks noChangeArrowheads="1"/>
              </p:cNvSpPr>
              <p:nvPr/>
            </p:nvSpPr>
            <p:spPr bwMode="auto">
              <a:xfrm>
                <a:off x="10337932" y="2834448"/>
                <a:ext cx="121632" cy="187289"/>
              </a:xfrm>
              <a:custGeom>
                <a:avLst/>
                <a:gdLst>
                  <a:gd name="T0" fmla="*/ 9 w 25"/>
                  <a:gd name="T1" fmla="*/ 19 h 38"/>
                  <a:gd name="T2" fmla="*/ 4 w 25"/>
                  <a:gd name="T3" fmla="*/ 23 h 38"/>
                  <a:gd name="T4" fmla="*/ 0 w 25"/>
                  <a:gd name="T5" fmla="*/ 36 h 38"/>
                  <a:gd name="T6" fmla="*/ 11 w 25"/>
                  <a:gd name="T7" fmla="*/ 37 h 38"/>
                  <a:gd name="T8" fmla="*/ 19 w 25"/>
                  <a:gd name="T9" fmla="*/ 17 h 38"/>
                  <a:gd name="T10" fmla="*/ 21 w 25"/>
                  <a:gd name="T11" fmla="*/ 38 h 38"/>
                  <a:gd name="T12" fmla="*/ 24 w 25"/>
                  <a:gd name="T13" fmla="*/ 36 h 38"/>
                  <a:gd name="T14" fmla="*/ 25 w 25"/>
                  <a:gd name="T15" fmla="*/ 22 h 38"/>
                  <a:gd name="T16" fmla="*/ 24 w 25"/>
                  <a:gd name="T17" fmla="*/ 0 h 38"/>
                  <a:gd name="T18" fmla="*/ 10 w 25"/>
                  <a:gd name="T19" fmla="*/ 20 h 38"/>
                  <a:gd name="T20" fmla="*/ 9 w 25"/>
                  <a:gd name="T21" fmla="*/ 1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38">
                    <a:moveTo>
                      <a:pt x="9" y="19"/>
                    </a:moveTo>
                    <a:cubicBezTo>
                      <a:pt x="4" y="23"/>
                      <a:pt x="4" y="23"/>
                      <a:pt x="4" y="23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21" y="38"/>
                      <a:pt x="21" y="38"/>
                      <a:pt x="21" y="38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5" y="32"/>
                      <a:pt x="25" y="27"/>
                      <a:pt x="25" y="22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9" y="19"/>
                      <a:pt x="9" y="19"/>
                      <a:pt x="9" y="19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5" name="Freeform 1161"/>
              <p:cNvSpPr>
                <a:spLocks noChangeArrowheads="1"/>
              </p:cNvSpPr>
              <p:nvPr/>
            </p:nvSpPr>
            <p:spPr bwMode="auto">
              <a:xfrm>
                <a:off x="10419625" y="2977565"/>
                <a:ext cx="9078" cy="58307"/>
              </a:xfrm>
              <a:custGeom>
                <a:avLst/>
                <a:gdLst>
                  <a:gd name="T0" fmla="*/ 0 w 6"/>
                  <a:gd name="T1" fmla="*/ 37 h 37"/>
                  <a:gd name="T2" fmla="*/ 6 w 6"/>
                  <a:gd name="T3" fmla="*/ 28 h 37"/>
                  <a:gd name="T4" fmla="*/ 3 w 6"/>
                  <a:gd name="T5" fmla="*/ 0 h 37"/>
                  <a:gd name="T6" fmla="*/ 0 w 6"/>
                  <a:gd name="T7" fmla="*/ 37 h 37"/>
                  <a:gd name="T8" fmla="*/ 0 w 6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37">
                    <a:moveTo>
                      <a:pt x="0" y="37"/>
                    </a:moveTo>
                    <a:lnTo>
                      <a:pt x="6" y="28"/>
                    </a:lnTo>
                    <a:lnTo>
                      <a:pt x="3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6" name="Freeform 1162"/>
              <p:cNvSpPr>
                <a:spLocks noChangeArrowheads="1"/>
              </p:cNvSpPr>
              <p:nvPr/>
            </p:nvSpPr>
            <p:spPr bwMode="auto">
              <a:xfrm>
                <a:off x="10225376" y="3465222"/>
                <a:ext cx="150679" cy="53006"/>
              </a:xfrm>
              <a:custGeom>
                <a:avLst/>
                <a:gdLst>
                  <a:gd name="T0" fmla="*/ 31 w 31"/>
                  <a:gd name="T1" fmla="*/ 8 h 11"/>
                  <a:gd name="T2" fmla="*/ 31 w 31"/>
                  <a:gd name="T3" fmla="*/ 5 h 11"/>
                  <a:gd name="T4" fmla="*/ 17 w 31"/>
                  <a:gd name="T5" fmla="*/ 0 h 11"/>
                  <a:gd name="T6" fmla="*/ 14 w 31"/>
                  <a:gd name="T7" fmla="*/ 3 h 11"/>
                  <a:gd name="T8" fmla="*/ 5 w 31"/>
                  <a:gd name="T9" fmla="*/ 7 h 11"/>
                  <a:gd name="T10" fmla="*/ 0 w 31"/>
                  <a:gd name="T11" fmla="*/ 9 h 11"/>
                  <a:gd name="T12" fmla="*/ 31 w 31"/>
                  <a:gd name="T13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1">
                    <a:moveTo>
                      <a:pt x="31" y="8"/>
                    </a:moveTo>
                    <a:cubicBezTo>
                      <a:pt x="31" y="5"/>
                      <a:pt x="31" y="5"/>
                      <a:pt x="31" y="5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1"/>
                      <a:pt x="15" y="2"/>
                      <a:pt x="14" y="3"/>
                    </a:cubicBezTo>
                    <a:cubicBezTo>
                      <a:pt x="11" y="5"/>
                      <a:pt x="9" y="6"/>
                      <a:pt x="5" y="7"/>
                    </a:cubicBezTo>
                    <a:cubicBezTo>
                      <a:pt x="3" y="7"/>
                      <a:pt x="1" y="8"/>
                      <a:pt x="0" y="9"/>
                    </a:cubicBezTo>
                    <a:cubicBezTo>
                      <a:pt x="10" y="11"/>
                      <a:pt x="20" y="10"/>
                      <a:pt x="31" y="8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20" name="组合 22"/>
            <p:cNvGrpSpPr/>
            <p:nvPr/>
          </p:nvGrpSpPr>
          <p:grpSpPr bwMode="auto">
            <a:xfrm>
              <a:off x="2174379" y="2586310"/>
              <a:ext cx="598488" cy="1066800"/>
              <a:chOff x="2189163" y="1866900"/>
              <a:chExt cx="598488" cy="1066800"/>
            </a:xfrm>
          </p:grpSpPr>
          <p:sp>
            <p:nvSpPr>
              <p:cNvPr id="164" name="Freeform 1163"/>
              <p:cNvSpPr>
                <a:spLocks noChangeArrowheads="1"/>
              </p:cNvSpPr>
              <p:nvPr/>
            </p:nvSpPr>
            <p:spPr bwMode="auto">
              <a:xfrm>
                <a:off x="2635131" y="2878619"/>
                <a:ext cx="152495" cy="54774"/>
              </a:xfrm>
              <a:custGeom>
                <a:avLst/>
                <a:gdLst>
                  <a:gd name="T0" fmla="*/ 29 w 31"/>
                  <a:gd name="T1" fmla="*/ 11 h 11"/>
                  <a:gd name="T2" fmla="*/ 25 w 31"/>
                  <a:gd name="T3" fmla="*/ 7 h 11"/>
                  <a:gd name="T4" fmla="*/ 15 w 31"/>
                  <a:gd name="T5" fmla="*/ 0 h 11"/>
                  <a:gd name="T6" fmla="*/ 8 w 31"/>
                  <a:gd name="T7" fmla="*/ 4 h 11"/>
                  <a:gd name="T8" fmla="*/ 0 w 31"/>
                  <a:gd name="T9" fmla="*/ 5 h 11"/>
                  <a:gd name="T10" fmla="*/ 0 w 31"/>
                  <a:gd name="T11" fmla="*/ 11 h 11"/>
                  <a:gd name="T12" fmla="*/ 8 w 31"/>
                  <a:gd name="T13" fmla="*/ 11 h 11"/>
                  <a:gd name="T14" fmla="*/ 8 w 31"/>
                  <a:gd name="T15" fmla="*/ 7 h 11"/>
                  <a:gd name="T16" fmla="*/ 13 w 31"/>
                  <a:gd name="T17" fmla="*/ 11 h 11"/>
                  <a:gd name="T18" fmla="*/ 29 w 31"/>
                  <a:gd name="T1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1">
                    <a:moveTo>
                      <a:pt x="29" y="11"/>
                    </a:moveTo>
                    <a:cubicBezTo>
                      <a:pt x="31" y="10"/>
                      <a:pt x="30" y="8"/>
                      <a:pt x="25" y="7"/>
                    </a:cubicBezTo>
                    <a:cubicBezTo>
                      <a:pt x="21" y="5"/>
                      <a:pt x="17" y="3"/>
                      <a:pt x="15" y="0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29" y="11"/>
                      <a:pt x="29" y="11"/>
                      <a:pt x="29" y="1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5" name="Freeform 1164"/>
              <p:cNvSpPr>
                <a:spLocks noChangeArrowheads="1"/>
              </p:cNvSpPr>
              <p:nvPr/>
            </p:nvSpPr>
            <p:spPr bwMode="auto">
              <a:xfrm>
                <a:off x="2188540" y="2811478"/>
                <a:ext cx="118002" cy="113080"/>
              </a:xfrm>
              <a:custGeom>
                <a:avLst/>
                <a:gdLst>
                  <a:gd name="T0" fmla="*/ 8 w 24"/>
                  <a:gd name="T1" fmla="*/ 10 h 23"/>
                  <a:gd name="T2" fmla="*/ 15 w 24"/>
                  <a:gd name="T3" fmla="*/ 23 h 23"/>
                  <a:gd name="T4" fmla="*/ 22 w 24"/>
                  <a:gd name="T5" fmla="*/ 23 h 23"/>
                  <a:gd name="T6" fmla="*/ 18 w 24"/>
                  <a:gd name="T7" fmla="*/ 17 h 23"/>
                  <a:gd name="T8" fmla="*/ 18 w 24"/>
                  <a:gd name="T9" fmla="*/ 8 h 23"/>
                  <a:gd name="T10" fmla="*/ 7 w 24"/>
                  <a:gd name="T11" fmla="*/ 0 h 23"/>
                  <a:gd name="T12" fmla="*/ 0 w 24"/>
                  <a:gd name="T13" fmla="*/ 5 h 23"/>
                  <a:gd name="T14" fmla="*/ 5 w 24"/>
                  <a:gd name="T15" fmla="*/ 12 h 23"/>
                  <a:gd name="T16" fmla="*/ 8 w 24"/>
                  <a:gd name="T17" fmla="*/ 1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23">
                    <a:moveTo>
                      <a:pt x="8" y="10"/>
                    </a:moveTo>
                    <a:cubicBezTo>
                      <a:pt x="9" y="18"/>
                      <a:pt x="12" y="22"/>
                      <a:pt x="15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4" y="20"/>
                      <a:pt x="23" y="19"/>
                      <a:pt x="18" y="17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5" y="5"/>
                      <a:pt x="11" y="2"/>
                      <a:pt x="7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8" y="10"/>
                      <a:pt x="8" y="10"/>
                      <a:pt x="8" y="1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6" name="Freeform 1165"/>
              <p:cNvSpPr>
                <a:spLocks noChangeArrowheads="1"/>
              </p:cNvSpPr>
              <p:nvPr/>
            </p:nvSpPr>
            <p:spPr bwMode="auto">
              <a:xfrm>
                <a:off x="2595192" y="1876801"/>
                <a:ext cx="25416" cy="54773"/>
              </a:xfrm>
              <a:custGeom>
                <a:avLst/>
                <a:gdLst>
                  <a:gd name="T0" fmla="*/ 4 w 5"/>
                  <a:gd name="T1" fmla="*/ 3 h 11"/>
                  <a:gd name="T2" fmla="*/ 0 w 5"/>
                  <a:gd name="T3" fmla="*/ 0 h 11"/>
                  <a:gd name="T4" fmla="*/ 4 w 5"/>
                  <a:gd name="T5" fmla="*/ 11 h 11"/>
                  <a:gd name="T6" fmla="*/ 5 w 5"/>
                  <a:gd name="T7" fmla="*/ 9 h 11"/>
                  <a:gd name="T8" fmla="*/ 4 w 5"/>
                  <a:gd name="T9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1">
                    <a:moveTo>
                      <a:pt x="4" y="3"/>
                    </a:moveTo>
                    <a:cubicBezTo>
                      <a:pt x="3" y="1"/>
                      <a:pt x="1" y="0"/>
                      <a:pt x="0" y="0"/>
                    </a:cubicBezTo>
                    <a:cubicBezTo>
                      <a:pt x="2" y="3"/>
                      <a:pt x="3" y="7"/>
                      <a:pt x="4" y="11"/>
                    </a:cubicBezTo>
                    <a:cubicBezTo>
                      <a:pt x="4" y="10"/>
                      <a:pt x="5" y="10"/>
                      <a:pt x="5" y="9"/>
                    </a:cubicBezTo>
                    <a:cubicBezTo>
                      <a:pt x="4" y="3"/>
                      <a:pt x="4" y="3"/>
                      <a:pt x="4" y="3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7" name="Freeform 1166"/>
              <p:cNvSpPr>
                <a:spLocks noChangeArrowheads="1"/>
              </p:cNvSpPr>
              <p:nvPr/>
            </p:nvSpPr>
            <p:spPr bwMode="auto">
              <a:xfrm>
                <a:off x="2577038" y="1873267"/>
                <a:ext cx="38124" cy="107779"/>
              </a:xfrm>
              <a:custGeom>
                <a:avLst/>
                <a:gdLst>
                  <a:gd name="T0" fmla="*/ 0 w 8"/>
                  <a:gd name="T1" fmla="*/ 1 h 22"/>
                  <a:gd name="T2" fmla="*/ 1 w 8"/>
                  <a:gd name="T3" fmla="*/ 5 h 22"/>
                  <a:gd name="T4" fmla="*/ 5 w 8"/>
                  <a:gd name="T5" fmla="*/ 13 h 22"/>
                  <a:gd name="T6" fmla="*/ 5 w 8"/>
                  <a:gd name="T7" fmla="*/ 16 h 22"/>
                  <a:gd name="T8" fmla="*/ 5 w 8"/>
                  <a:gd name="T9" fmla="*/ 17 h 22"/>
                  <a:gd name="T10" fmla="*/ 5 w 8"/>
                  <a:gd name="T11" fmla="*/ 22 h 22"/>
                  <a:gd name="T12" fmla="*/ 7 w 8"/>
                  <a:gd name="T13" fmla="*/ 15 h 22"/>
                  <a:gd name="T14" fmla="*/ 8 w 8"/>
                  <a:gd name="T15" fmla="*/ 12 h 22"/>
                  <a:gd name="T16" fmla="*/ 4 w 8"/>
                  <a:gd name="T17" fmla="*/ 1 h 22"/>
                  <a:gd name="T18" fmla="*/ 0 w 8"/>
                  <a:gd name="T19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22">
                    <a:moveTo>
                      <a:pt x="0" y="1"/>
                    </a:moveTo>
                    <a:cubicBezTo>
                      <a:pt x="2" y="3"/>
                      <a:pt x="2" y="4"/>
                      <a:pt x="1" y="5"/>
                    </a:cubicBezTo>
                    <a:cubicBezTo>
                      <a:pt x="4" y="6"/>
                      <a:pt x="5" y="8"/>
                      <a:pt x="5" y="13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5" y="17"/>
                      <a:pt x="5" y="17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6" y="21"/>
                      <a:pt x="7" y="19"/>
                      <a:pt x="7" y="15"/>
                    </a:cubicBezTo>
                    <a:cubicBezTo>
                      <a:pt x="7" y="14"/>
                      <a:pt x="7" y="13"/>
                      <a:pt x="8" y="12"/>
                    </a:cubicBezTo>
                    <a:cubicBezTo>
                      <a:pt x="7" y="8"/>
                      <a:pt x="6" y="4"/>
                      <a:pt x="4" y="1"/>
                    </a:cubicBezTo>
                    <a:cubicBezTo>
                      <a:pt x="3" y="0"/>
                      <a:pt x="1" y="0"/>
                      <a:pt x="0" y="1"/>
                    </a:cubicBezTo>
                    <a:close/>
                  </a:path>
                </a:pathLst>
              </a:custGeom>
              <a:solidFill>
                <a:srgbClr val="2F2F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8" name="Freeform 1167"/>
              <p:cNvSpPr>
                <a:spLocks noChangeArrowheads="1"/>
              </p:cNvSpPr>
              <p:nvPr/>
            </p:nvSpPr>
            <p:spPr bwMode="auto">
              <a:xfrm>
                <a:off x="2586116" y="2323820"/>
                <a:ext cx="88955" cy="118381"/>
              </a:xfrm>
              <a:custGeom>
                <a:avLst/>
                <a:gdLst>
                  <a:gd name="T0" fmla="*/ 0 w 18"/>
                  <a:gd name="T1" fmla="*/ 0 h 24"/>
                  <a:gd name="T2" fmla="*/ 0 w 18"/>
                  <a:gd name="T3" fmla="*/ 9 h 24"/>
                  <a:gd name="T4" fmla="*/ 2 w 18"/>
                  <a:gd name="T5" fmla="*/ 6 h 24"/>
                  <a:gd name="T6" fmla="*/ 12 w 18"/>
                  <a:gd name="T7" fmla="*/ 16 h 24"/>
                  <a:gd name="T8" fmla="*/ 17 w 18"/>
                  <a:gd name="T9" fmla="*/ 24 h 24"/>
                  <a:gd name="T10" fmla="*/ 18 w 18"/>
                  <a:gd name="T11" fmla="*/ 22 h 24"/>
                  <a:gd name="T12" fmla="*/ 14 w 18"/>
                  <a:gd name="T13" fmla="*/ 15 h 24"/>
                  <a:gd name="T14" fmla="*/ 9 w 18"/>
                  <a:gd name="T15" fmla="*/ 12 h 24"/>
                  <a:gd name="T16" fmla="*/ 0 w 18"/>
                  <a:gd name="T1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24">
                    <a:moveTo>
                      <a:pt x="0" y="0"/>
                    </a:moveTo>
                    <a:cubicBezTo>
                      <a:pt x="0" y="3"/>
                      <a:pt x="0" y="6"/>
                      <a:pt x="0" y="9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3"/>
                      <a:pt x="18" y="22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9" name="Freeform 1168"/>
              <p:cNvSpPr>
                <a:spLocks noChangeArrowheads="1"/>
              </p:cNvSpPr>
              <p:nvPr/>
            </p:nvSpPr>
            <p:spPr bwMode="auto">
              <a:xfrm>
                <a:off x="2482637" y="1890936"/>
                <a:ext cx="118002" cy="153718"/>
              </a:xfrm>
              <a:custGeom>
                <a:avLst/>
                <a:gdLst>
                  <a:gd name="T0" fmla="*/ 19 w 24"/>
                  <a:gd name="T1" fmla="*/ 1 h 31"/>
                  <a:gd name="T2" fmla="*/ 12 w 24"/>
                  <a:gd name="T3" fmla="*/ 6 h 31"/>
                  <a:gd name="T4" fmla="*/ 10 w 24"/>
                  <a:gd name="T5" fmla="*/ 13 h 31"/>
                  <a:gd name="T6" fmla="*/ 13 w 24"/>
                  <a:gd name="T7" fmla="*/ 7 h 31"/>
                  <a:gd name="T8" fmla="*/ 21 w 24"/>
                  <a:gd name="T9" fmla="*/ 3 h 31"/>
                  <a:gd name="T10" fmla="*/ 21 w 24"/>
                  <a:gd name="T11" fmla="*/ 16 h 31"/>
                  <a:gd name="T12" fmla="*/ 17 w 24"/>
                  <a:gd name="T13" fmla="*/ 22 h 31"/>
                  <a:gd name="T14" fmla="*/ 7 w 24"/>
                  <a:gd name="T15" fmla="*/ 16 h 31"/>
                  <a:gd name="T16" fmla="*/ 12 w 24"/>
                  <a:gd name="T17" fmla="*/ 24 h 31"/>
                  <a:gd name="T18" fmla="*/ 10 w 24"/>
                  <a:gd name="T19" fmla="*/ 29 h 31"/>
                  <a:gd name="T20" fmla="*/ 1 w 24"/>
                  <a:gd name="T21" fmla="*/ 29 h 31"/>
                  <a:gd name="T22" fmla="*/ 0 w 24"/>
                  <a:gd name="T23" fmla="*/ 30 h 31"/>
                  <a:gd name="T24" fmla="*/ 13 w 24"/>
                  <a:gd name="T25" fmla="*/ 31 h 31"/>
                  <a:gd name="T26" fmla="*/ 14 w 24"/>
                  <a:gd name="T27" fmla="*/ 25 h 31"/>
                  <a:gd name="T28" fmla="*/ 19 w 24"/>
                  <a:gd name="T29" fmla="*/ 23 h 31"/>
                  <a:gd name="T30" fmla="*/ 20 w 24"/>
                  <a:gd name="T31" fmla="*/ 20 h 31"/>
                  <a:gd name="T32" fmla="*/ 24 w 24"/>
                  <a:gd name="T33" fmla="*/ 13 h 31"/>
                  <a:gd name="T34" fmla="*/ 24 w 24"/>
                  <a:gd name="T35" fmla="*/ 12 h 31"/>
                  <a:gd name="T36" fmla="*/ 24 w 24"/>
                  <a:gd name="T37" fmla="*/ 9 h 31"/>
                  <a:gd name="T38" fmla="*/ 20 w 24"/>
                  <a:gd name="T39" fmla="*/ 1 h 31"/>
                  <a:gd name="T40" fmla="*/ 19 w 24"/>
                  <a:gd name="T41" fmla="*/ 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31">
                    <a:moveTo>
                      <a:pt x="19" y="1"/>
                    </a:moveTo>
                    <a:cubicBezTo>
                      <a:pt x="16" y="0"/>
                      <a:pt x="14" y="2"/>
                      <a:pt x="12" y="6"/>
                    </a:cubicBezTo>
                    <a:cubicBezTo>
                      <a:pt x="11" y="9"/>
                      <a:pt x="11" y="11"/>
                      <a:pt x="10" y="13"/>
                    </a:cubicBezTo>
                    <a:cubicBezTo>
                      <a:pt x="11" y="11"/>
                      <a:pt x="13" y="9"/>
                      <a:pt x="13" y="7"/>
                    </a:cubicBezTo>
                    <a:cubicBezTo>
                      <a:pt x="15" y="4"/>
                      <a:pt x="18" y="3"/>
                      <a:pt x="21" y="3"/>
                    </a:cubicBezTo>
                    <a:cubicBezTo>
                      <a:pt x="22" y="7"/>
                      <a:pt x="22" y="11"/>
                      <a:pt x="21" y="16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5" y="25"/>
                      <a:pt x="12" y="22"/>
                      <a:pt x="7" y="16"/>
                    </a:cubicBezTo>
                    <a:cubicBezTo>
                      <a:pt x="8" y="19"/>
                      <a:pt x="10" y="22"/>
                      <a:pt x="12" y="24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7" y="30"/>
                      <a:pt x="4" y="30"/>
                      <a:pt x="1" y="29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3" y="31"/>
                      <a:pt x="7" y="31"/>
                      <a:pt x="13" y="31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6" y="26"/>
                      <a:pt x="18" y="25"/>
                      <a:pt x="19" y="23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2" y="18"/>
                      <a:pt x="23" y="15"/>
                      <a:pt x="24" y="13"/>
                    </a:cubicBezTo>
                    <a:cubicBezTo>
                      <a:pt x="24" y="13"/>
                      <a:pt x="24" y="12"/>
                      <a:pt x="24" y="12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4"/>
                      <a:pt x="23" y="2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0" name="Freeform 1169"/>
              <p:cNvSpPr>
                <a:spLocks noChangeArrowheads="1"/>
              </p:cNvSpPr>
              <p:nvPr/>
            </p:nvSpPr>
            <p:spPr bwMode="auto">
              <a:xfrm>
                <a:off x="2433621" y="1866200"/>
                <a:ext cx="152495" cy="181988"/>
              </a:xfrm>
              <a:custGeom>
                <a:avLst/>
                <a:gdLst>
                  <a:gd name="T0" fmla="*/ 22 w 31"/>
                  <a:gd name="T1" fmla="*/ 11 h 37"/>
                  <a:gd name="T2" fmla="*/ 29 w 31"/>
                  <a:gd name="T3" fmla="*/ 6 h 37"/>
                  <a:gd name="T4" fmla="*/ 30 w 31"/>
                  <a:gd name="T5" fmla="*/ 6 h 37"/>
                  <a:gd name="T6" fmla="*/ 29 w 31"/>
                  <a:gd name="T7" fmla="*/ 2 h 37"/>
                  <a:gd name="T8" fmla="*/ 23 w 31"/>
                  <a:gd name="T9" fmla="*/ 0 h 37"/>
                  <a:gd name="T10" fmla="*/ 26 w 31"/>
                  <a:gd name="T11" fmla="*/ 4 h 37"/>
                  <a:gd name="T12" fmla="*/ 17 w 31"/>
                  <a:gd name="T13" fmla="*/ 13 h 37"/>
                  <a:gd name="T14" fmla="*/ 7 w 31"/>
                  <a:gd name="T15" fmla="*/ 28 h 37"/>
                  <a:gd name="T16" fmla="*/ 14 w 31"/>
                  <a:gd name="T17" fmla="*/ 26 h 37"/>
                  <a:gd name="T18" fmla="*/ 0 w 31"/>
                  <a:gd name="T19" fmla="*/ 32 h 37"/>
                  <a:gd name="T20" fmla="*/ 1 w 31"/>
                  <a:gd name="T21" fmla="*/ 37 h 37"/>
                  <a:gd name="T22" fmla="*/ 4 w 31"/>
                  <a:gd name="T23" fmla="*/ 35 h 37"/>
                  <a:gd name="T24" fmla="*/ 9 w 31"/>
                  <a:gd name="T25" fmla="*/ 36 h 37"/>
                  <a:gd name="T26" fmla="*/ 10 w 31"/>
                  <a:gd name="T27" fmla="*/ 35 h 37"/>
                  <a:gd name="T28" fmla="*/ 11 w 31"/>
                  <a:gd name="T29" fmla="*/ 34 h 37"/>
                  <a:gd name="T30" fmla="*/ 17 w 31"/>
                  <a:gd name="T31" fmla="*/ 21 h 37"/>
                  <a:gd name="T32" fmla="*/ 19 w 31"/>
                  <a:gd name="T33" fmla="*/ 18 h 37"/>
                  <a:gd name="T34" fmla="*/ 20 w 31"/>
                  <a:gd name="T35" fmla="*/ 18 h 37"/>
                  <a:gd name="T36" fmla="*/ 22 w 31"/>
                  <a:gd name="T37" fmla="*/ 1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" h="37">
                    <a:moveTo>
                      <a:pt x="22" y="11"/>
                    </a:moveTo>
                    <a:cubicBezTo>
                      <a:pt x="24" y="7"/>
                      <a:pt x="26" y="5"/>
                      <a:pt x="29" y="6"/>
                    </a:cubicBezTo>
                    <a:cubicBezTo>
                      <a:pt x="29" y="6"/>
                      <a:pt x="30" y="6"/>
                      <a:pt x="30" y="6"/>
                    </a:cubicBezTo>
                    <a:cubicBezTo>
                      <a:pt x="31" y="5"/>
                      <a:pt x="31" y="4"/>
                      <a:pt x="29" y="2"/>
                    </a:cubicBezTo>
                    <a:cubicBezTo>
                      <a:pt x="27" y="1"/>
                      <a:pt x="25" y="0"/>
                      <a:pt x="23" y="0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1" y="7"/>
                      <a:pt x="18" y="10"/>
                      <a:pt x="17" y="13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2" y="29"/>
                      <a:pt x="7" y="32"/>
                      <a:pt x="0" y="32"/>
                    </a:cubicBezTo>
                    <a:cubicBezTo>
                      <a:pt x="0" y="34"/>
                      <a:pt x="0" y="35"/>
                      <a:pt x="1" y="37"/>
                    </a:cubicBezTo>
                    <a:cubicBezTo>
                      <a:pt x="2" y="36"/>
                      <a:pt x="2" y="35"/>
                      <a:pt x="4" y="35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5" y="33"/>
                      <a:pt x="17" y="29"/>
                      <a:pt x="17" y="21"/>
                    </a:cubicBezTo>
                    <a:cubicBezTo>
                      <a:pt x="18" y="20"/>
                      <a:pt x="19" y="20"/>
                      <a:pt x="19" y="18"/>
                    </a:cubicBezTo>
                    <a:cubicBezTo>
                      <a:pt x="19" y="18"/>
                      <a:pt x="20" y="18"/>
                      <a:pt x="20" y="18"/>
                    </a:cubicBezTo>
                    <a:cubicBezTo>
                      <a:pt x="21" y="16"/>
                      <a:pt x="21" y="14"/>
                      <a:pt x="22" y="1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1" name="Freeform 1170"/>
              <p:cNvSpPr>
                <a:spLocks noEditPoints="1" noChangeArrowheads="1"/>
              </p:cNvSpPr>
              <p:nvPr/>
            </p:nvSpPr>
            <p:spPr bwMode="auto">
              <a:xfrm>
                <a:off x="2433621" y="1866200"/>
                <a:ext cx="128894" cy="159019"/>
              </a:xfrm>
              <a:custGeom>
                <a:avLst/>
                <a:gdLst>
                  <a:gd name="T0" fmla="*/ 26 w 26"/>
                  <a:gd name="T1" fmla="*/ 4 h 32"/>
                  <a:gd name="T2" fmla="*/ 23 w 26"/>
                  <a:gd name="T3" fmla="*/ 0 h 32"/>
                  <a:gd name="T4" fmla="*/ 11 w 26"/>
                  <a:gd name="T5" fmla="*/ 9 h 32"/>
                  <a:gd name="T6" fmla="*/ 4 w 26"/>
                  <a:gd name="T7" fmla="*/ 25 h 32"/>
                  <a:gd name="T8" fmla="*/ 0 w 26"/>
                  <a:gd name="T9" fmla="*/ 32 h 32"/>
                  <a:gd name="T10" fmla="*/ 14 w 26"/>
                  <a:gd name="T11" fmla="*/ 26 h 32"/>
                  <a:gd name="T12" fmla="*/ 7 w 26"/>
                  <a:gd name="T13" fmla="*/ 28 h 32"/>
                  <a:gd name="T14" fmla="*/ 17 w 26"/>
                  <a:gd name="T15" fmla="*/ 13 h 32"/>
                  <a:gd name="T16" fmla="*/ 26 w 26"/>
                  <a:gd name="T17" fmla="*/ 4 h 32"/>
                  <a:gd name="T18" fmla="*/ 12 w 26"/>
                  <a:gd name="T19" fmla="*/ 9 h 32"/>
                  <a:gd name="T20" fmla="*/ 12 w 26"/>
                  <a:gd name="T21" fmla="*/ 9 h 32"/>
                  <a:gd name="T22" fmla="*/ 22 w 26"/>
                  <a:gd name="T23" fmla="*/ 1 h 32"/>
                  <a:gd name="T24" fmla="*/ 23 w 26"/>
                  <a:gd name="T25" fmla="*/ 2 h 32"/>
                  <a:gd name="T26" fmla="*/ 13 w 26"/>
                  <a:gd name="T27" fmla="*/ 10 h 32"/>
                  <a:gd name="T28" fmla="*/ 6 w 26"/>
                  <a:gd name="T29" fmla="*/ 27 h 32"/>
                  <a:gd name="T30" fmla="*/ 3 w 26"/>
                  <a:gd name="T31" fmla="*/ 31 h 32"/>
                  <a:gd name="T32" fmla="*/ 2 w 26"/>
                  <a:gd name="T33" fmla="*/ 31 h 32"/>
                  <a:gd name="T34" fmla="*/ 5 w 26"/>
                  <a:gd name="T35" fmla="*/ 26 h 32"/>
                  <a:gd name="T36" fmla="*/ 5 w 26"/>
                  <a:gd name="T37" fmla="*/ 25 h 32"/>
                  <a:gd name="T38" fmla="*/ 12 w 26"/>
                  <a:gd name="T3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6" h="32">
                    <a:moveTo>
                      <a:pt x="26" y="4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8" y="0"/>
                      <a:pt x="14" y="3"/>
                      <a:pt x="11" y="9"/>
                    </a:cubicBezTo>
                    <a:cubicBezTo>
                      <a:pt x="7" y="15"/>
                      <a:pt x="4" y="20"/>
                      <a:pt x="4" y="25"/>
                    </a:cubicBezTo>
                    <a:cubicBezTo>
                      <a:pt x="2" y="28"/>
                      <a:pt x="1" y="30"/>
                      <a:pt x="0" y="32"/>
                    </a:cubicBezTo>
                    <a:cubicBezTo>
                      <a:pt x="7" y="32"/>
                      <a:pt x="12" y="29"/>
                      <a:pt x="14" y="26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8" y="10"/>
                      <a:pt x="21" y="7"/>
                      <a:pt x="26" y="4"/>
                    </a:cubicBezTo>
                    <a:close/>
                    <a:moveTo>
                      <a:pt x="12" y="9"/>
                    </a:moveTo>
                    <a:cubicBezTo>
                      <a:pt x="12" y="9"/>
                      <a:pt x="12" y="9"/>
                      <a:pt x="12" y="9"/>
                    </a:cubicBezTo>
                    <a:cubicBezTo>
                      <a:pt x="14" y="4"/>
                      <a:pt x="18" y="1"/>
                      <a:pt x="22" y="1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18" y="3"/>
                      <a:pt x="15" y="6"/>
                      <a:pt x="13" y="10"/>
                    </a:cubicBezTo>
                    <a:cubicBezTo>
                      <a:pt x="9" y="15"/>
                      <a:pt x="7" y="21"/>
                      <a:pt x="6" y="27"/>
                    </a:cubicBezTo>
                    <a:cubicBezTo>
                      <a:pt x="4" y="28"/>
                      <a:pt x="3" y="30"/>
                      <a:pt x="3" y="31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0"/>
                      <a:pt x="3" y="28"/>
                      <a:pt x="5" y="26"/>
                    </a:cubicBezTo>
                    <a:cubicBezTo>
                      <a:pt x="5" y="26"/>
                      <a:pt x="5" y="26"/>
                      <a:pt x="5" y="25"/>
                    </a:cubicBezTo>
                    <a:cubicBezTo>
                      <a:pt x="5" y="20"/>
                      <a:pt x="8" y="15"/>
                      <a:pt x="12" y="9"/>
                    </a:cubicBezTo>
                    <a:close/>
                  </a:path>
                </a:pathLst>
              </a:custGeom>
              <a:solidFill>
                <a:srgbClr val="2F2F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2" name="Freeform 1171"/>
              <p:cNvSpPr>
                <a:spLocks noChangeArrowheads="1"/>
              </p:cNvSpPr>
              <p:nvPr/>
            </p:nvSpPr>
            <p:spPr bwMode="auto">
              <a:xfrm>
                <a:off x="2442697" y="1873267"/>
                <a:ext cx="103479" cy="144884"/>
              </a:xfrm>
              <a:custGeom>
                <a:avLst/>
                <a:gdLst>
                  <a:gd name="T0" fmla="*/ 10 w 21"/>
                  <a:gd name="T1" fmla="*/ 8 h 30"/>
                  <a:gd name="T2" fmla="*/ 10 w 21"/>
                  <a:gd name="T3" fmla="*/ 8 h 30"/>
                  <a:gd name="T4" fmla="*/ 3 w 21"/>
                  <a:gd name="T5" fmla="*/ 24 h 30"/>
                  <a:gd name="T6" fmla="*/ 3 w 21"/>
                  <a:gd name="T7" fmla="*/ 25 h 30"/>
                  <a:gd name="T8" fmla="*/ 0 w 21"/>
                  <a:gd name="T9" fmla="*/ 30 h 30"/>
                  <a:gd name="T10" fmla="*/ 1 w 21"/>
                  <a:gd name="T11" fmla="*/ 30 h 30"/>
                  <a:gd name="T12" fmla="*/ 4 w 21"/>
                  <a:gd name="T13" fmla="*/ 26 h 30"/>
                  <a:gd name="T14" fmla="*/ 11 w 21"/>
                  <a:gd name="T15" fmla="*/ 9 h 30"/>
                  <a:gd name="T16" fmla="*/ 21 w 21"/>
                  <a:gd name="T17" fmla="*/ 1 h 30"/>
                  <a:gd name="T18" fmla="*/ 20 w 21"/>
                  <a:gd name="T19" fmla="*/ 0 h 30"/>
                  <a:gd name="T20" fmla="*/ 10 w 21"/>
                  <a:gd name="T21" fmla="*/ 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" h="30">
                    <a:moveTo>
                      <a:pt x="10" y="8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6" y="14"/>
                      <a:pt x="3" y="19"/>
                      <a:pt x="3" y="24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1" y="27"/>
                      <a:pt x="0" y="29"/>
                      <a:pt x="0" y="30"/>
                    </a:cubicBezTo>
                    <a:cubicBezTo>
                      <a:pt x="0" y="30"/>
                      <a:pt x="0" y="30"/>
                      <a:pt x="1" y="30"/>
                    </a:cubicBezTo>
                    <a:cubicBezTo>
                      <a:pt x="1" y="29"/>
                      <a:pt x="2" y="27"/>
                      <a:pt x="4" y="26"/>
                    </a:cubicBezTo>
                    <a:cubicBezTo>
                      <a:pt x="5" y="20"/>
                      <a:pt x="7" y="14"/>
                      <a:pt x="11" y="9"/>
                    </a:cubicBezTo>
                    <a:cubicBezTo>
                      <a:pt x="13" y="5"/>
                      <a:pt x="16" y="2"/>
                      <a:pt x="21" y="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6" y="0"/>
                      <a:pt x="12" y="3"/>
                      <a:pt x="10" y="8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3" name="Freeform 1172"/>
              <p:cNvSpPr>
                <a:spLocks noChangeArrowheads="1"/>
              </p:cNvSpPr>
              <p:nvPr/>
            </p:nvSpPr>
            <p:spPr bwMode="auto">
              <a:xfrm>
                <a:off x="2266603" y="2044654"/>
                <a:ext cx="230557" cy="309204"/>
              </a:xfrm>
              <a:custGeom>
                <a:avLst/>
                <a:gdLst>
                  <a:gd name="T0" fmla="*/ 2 w 47"/>
                  <a:gd name="T1" fmla="*/ 52 h 63"/>
                  <a:gd name="T2" fmla="*/ 0 w 47"/>
                  <a:gd name="T3" fmla="*/ 56 h 63"/>
                  <a:gd name="T4" fmla="*/ 1 w 47"/>
                  <a:gd name="T5" fmla="*/ 58 h 63"/>
                  <a:gd name="T6" fmla="*/ 3 w 47"/>
                  <a:gd name="T7" fmla="*/ 62 h 63"/>
                  <a:gd name="T8" fmla="*/ 5 w 47"/>
                  <a:gd name="T9" fmla="*/ 63 h 63"/>
                  <a:gd name="T10" fmla="*/ 5 w 47"/>
                  <a:gd name="T11" fmla="*/ 61 h 63"/>
                  <a:gd name="T12" fmla="*/ 5 w 47"/>
                  <a:gd name="T13" fmla="*/ 61 h 63"/>
                  <a:gd name="T14" fmla="*/ 6 w 47"/>
                  <a:gd name="T15" fmla="*/ 59 h 63"/>
                  <a:gd name="T16" fmla="*/ 6 w 47"/>
                  <a:gd name="T17" fmla="*/ 55 h 63"/>
                  <a:gd name="T18" fmla="*/ 9 w 47"/>
                  <a:gd name="T19" fmla="*/ 52 h 63"/>
                  <a:gd name="T20" fmla="*/ 25 w 47"/>
                  <a:gd name="T21" fmla="*/ 37 h 63"/>
                  <a:gd name="T22" fmla="*/ 30 w 47"/>
                  <a:gd name="T23" fmla="*/ 30 h 63"/>
                  <a:gd name="T24" fmla="*/ 35 w 47"/>
                  <a:gd name="T25" fmla="*/ 23 h 63"/>
                  <a:gd name="T26" fmla="*/ 37 w 47"/>
                  <a:gd name="T27" fmla="*/ 20 h 63"/>
                  <a:gd name="T28" fmla="*/ 45 w 47"/>
                  <a:gd name="T29" fmla="*/ 20 h 63"/>
                  <a:gd name="T30" fmla="*/ 38 w 47"/>
                  <a:gd name="T31" fmla="*/ 0 h 63"/>
                  <a:gd name="T32" fmla="*/ 37 w 47"/>
                  <a:gd name="T33" fmla="*/ 1 h 63"/>
                  <a:gd name="T34" fmla="*/ 43 w 47"/>
                  <a:gd name="T35" fmla="*/ 17 h 63"/>
                  <a:gd name="T36" fmla="*/ 37 w 47"/>
                  <a:gd name="T37" fmla="*/ 19 h 63"/>
                  <a:gd name="T38" fmla="*/ 39 w 47"/>
                  <a:gd name="T39" fmla="*/ 15 h 63"/>
                  <a:gd name="T40" fmla="*/ 24 w 47"/>
                  <a:gd name="T41" fmla="*/ 30 h 63"/>
                  <a:gd name="T42" fmla="*/ 7 w 47"/>
                  <a:gd name="T43" fmla="*/ 51 h 63"/>
                  <a:gd name="T44" fmla="*/ 4 w 47"/>
                  <a:gd name="T45" fmla="*/ 55 h 63"/>
                  <a:gd name="T46" fmla="*/ 4 w 47"/>
                  <a:gd name="T47" fmla="*/ 55 h 63"/>
                  <a:gd name="T48" fmla="*/ 6 w 47"/>
                  <a:gd name="T49" fmla="*/ 58 h 63"/>
                  <a:gd name="T50" fmla="*/ 4 w 47"/>
                  <a:gd name="T51" fmla="*/ 57 h 63"/>
                  <a:gd name="T52" fmla="*/ 4 w 47"/>
                  <a:gd name="T53" fmla="*/ 57 h 63"/>
                  <a:gd name="T54" fmla="*/ 5 w 47"/>
                  <a:gd name="T55" fmla="*/ 60 h 63"/>
                  <a:gd name="T56" fmla="*/ 3 w 47"/>
                  <a:gd name="T57" fmla="*/ 58 h 63"/>
                  <a:gd name="T58" fmla="*/ 4 w 47"/>
                  <a:gd name="T59" fmla="*/ 57 h 63"/>
                  <a:gd name="T60" fmla="*/ 4 w 47"/>
                  <a:gd name="T61" fmla="*/ 57 h 63"/>
                  <a:gd name="T62" fmla="*/ 4 w 47"/>
                  <a:gd name="T63" fmla="*/ 55 h 63"/>
                  <a:gd name="T64" fmla="*/ 4 w 47"/>
                  <a:gd name="T65" fmla="*/ 54 h 63"/>
                  <a:gd name="T66" fmla="*/ 1 w 47"/>
                  <a:gd name="T67" fmla="*/ 57 h 63"/>
                  <a:gd name="T68" fmla="*/ 2 w 47"/>
                  <a:gd name="T69" fmla="*/ 5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" h="63">
                    <a:moveTo>
                      <a:pt x="2" y="52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5" y="63"/>
                      <a:pt x="5" y="63"/>
                      <a:pt x="5" y="63"/>
                    </a:cubicBezTo>
                    <a:cubicBezTo>
                      <a:pt x="6" y="63"/>
                      <a:pt x="6" y="62"/>
                      <a:pt x="5" y="61"/>
                    </a:cubicBezTo>
                    <a:cubicBezTo>
                      <a:pt x="5" y="61"/>
                      <a:pt x="5" y="61"/>
                      <a:pt x="5" y="61"/>
                    </a:cubicBezTo>
                    <a:cubicBezTo>
                      <a:pt x="6" y="61"/>
                      <a:pt x="6" y="60"/>
                      <a:pt x="6" y="59"/>
                    </a:cubicBezTo>
                    <a:cubicBezTo>
                      <a:pt x="8" y="58"/>
                      <a:pt x="8" y="57"/>
                      <a:pt x="6" y="55"/>
                    </a:cubicBezTo>
                    <a:cubicBezTo>
                      <a:pt x="7" y="55"/>
                      <a:pt x="8" y="54"/>
                      <a:pt x="9" y="52"/>
                    </a:cubicBezTo>
                    <a:cubicBezTo>
                      <a:pt x="15" y="48"/>
                      <a:pt x="21" y="42"/>
                      <a:pt x="25" y="37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5" y="23"/>
                      <a:pt x="35" y="23"/>
                      <a:pt x="35" y="23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8" y="21"/>
                      <a:pt x="41" y="21"/>
                      <a:pt x="45" y="20"/>
                    </a:cubicBezTo>
                    <a:cubicBezTo>
                      <a:pt x="47" y="12"/>
                      <a:pt x="45" y="5"/>
                      <a:pt x="38" y="0"/>
                    </a:cubicBezTo>
                    <a:cubicBezTo>
                      <a:pt x="38" y="0"/>
                      <a:pt x="37" y="1"/>
                      <a:pt x="37" y="1"/>
                    </a:cubicBezTo>
                    <a:cubicBezTo>
                      <a:pt x="41" y="5"/>
                      <a:pt x="43" y="10"/>
                      <a:pt x="43" y="17"/>
                    </a:cubicBezTo>
                    <a:cubicBezTo>
                      <a:pt x="41" y="18"/>
                      <a:pt x="39" y="19"/>
                      <a:pt x="37" y="19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24" y="30"/>
                      <a:pt x="24" y="30"/>
                      <a:pt x="24" y="30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7" y="53"/>
                      <a:pt x="6" y="54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6" y="57"/>
                      <a:pt x="7" y="58"/>
                      <a:pt x="6" y="58"/>
                    </a:cubicBezTo>
                    <a:cubicBezTo>
                      <a:pt x="5" y="58"/>
                      <a:pt x="5" y="57"/>
                      <a:pt x="4" y="57"/>
                    </a:cubicBezTo>
                    <a:cubicBezTo>
                      <a:pt x="4" y="57"/>
                      <a:pt x="4" y="57"/>
                      <a:pt x="4" y="57"/>
                    </a:cubicBezTo>
                    <a:cubicBezTo>
                      <a:pt x="5" y="58"/>
                      <a:pt x="5" y="59"/>
                      <a:pt x="5" y="60"/>
                    </a:cubicBezTo>
                    <a:cubicBezTo>
                      <a:pt x="4" y="60"/>
                      <a:pt x="3" y="59"/>
                      <a:pt x="3" y="58"/>
                    </a:cubicBezTo>
                    <a:cubicBezTo>
                      <a:pt x="3" y="58"/>
                      <a:pt x="4" y="58"/>
                      <a:pt x="4" y="57"/>
                    </a:cubicBezTo>
                    <a:cubicBezTo>
                      <a:pt x="4" y="57"/>
                      <a:pt x="4" y="57"/>
                      <a:pt x="4" y="57"/>
                    </a:cubicBezTo>
                    <a:cubicBezTo>
                      <a:pt x="4" y="56"/>
                      <a:pt x="4" y="56"/>
                      <a:pt x="4" y="55"/>
                    </a:cubicBezTo>
                    <a:cubicBezTo>
                      <a:pt x="4" y="55"/>
                      <a:pt x="4" y="54"/>
                      <a:pt x="4" y="54"/>
                    </a:cubicBezTo>
                    <a:cubicBezTo>
                      <a:pt x="4" y="55"/>
                      <a:pt x="3" y="57"/>
                      <a:pt x="1" y="57"/>
                    </a:cubicBezTo>
                    <a:cubicBezTo>
                      <a:pt x="2" y="52"/>
                      <a:pt x="2" y="52"/>
                      <a:pt x="2" y="52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4" name="Freeform 1173"/>
              <p:cNvSpPr>
                <a:spLocks noChangeArrowheads="1"/>
              </p:cNvSpPr>
              <p:nvPr/>
            </p:nvSpPr>
            <p:spPr bwMode="auto">
              <a:xfrm>
                <a:off x="2266603" y="2318520"/>
                <a:ext cx="14523" cy="30036"/>
              </a:xfrm>
              <a:custGeom>
                <a:avLst/>
                <a:gdLst>
                  <a:gd name="T0" fmla="*/ 3 w 9"/>
                  <a:gd name="T1" fmla="*/ 7 h 19"/>
                  <a:gd name="T2" fmla="*/ 0 w 9"/>
                  <a:gd name="T3" fmla="*/ 0 h 19"/>
                  <a:gd name="T4" fmla="*/ 0 w 9"/>
                  <a:gd name="T5" fmla="*/ 13 h 19"/>
                  <a:gd name="T6" fmla="*/ 9 w 9"/>
                  <a:gd name="T7" fmla="*/ 19 h 19"/>
                  <a:gd name="T8" fmla="*/ 3 w 9"/>
                  <a:gd name="T9" fmla="*/ 7 h 19"/>
                  <a:gd name="T10" fmla="*/ 3 w 9"/>
                  <a:gd name="T11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9">
                    <a:moveTo>
                      <a:pt x="3" y="7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9" y="19"/>
                    </a:lnTo>
                    <a:lnTo>
                      <a:pt x="3" y="7"/>
                    </a:ln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5" name="Freeform 1174"/>
              <p:cNvSpPr>
                <a:spLocks noEditPoints="1" noChangeArrowheads="1"/>
              </p:cNvSpPr>
              <p:nvPr/>
            </p:nvSpPr>
            <p:spPr bwMode="auto">
              <a:xfrm>
                <a:off x="2272049" y="2048188"/>
                <a:ext cx="205142" cy="280934"/>
              </a:xfrm>
              <a:custGeom>
                <a:avLst/>
                <a:gdLst>
                  <a:gd name="T0" fmla="*/ 1 w 42"/>
                  <a:gd name="T1" fmla="*/ 51 h 57"/>
                  <a:gd name="T2" fmla="*/ 0 w 42"/>
                  <a:gd name="T3" fmla="*/ 56 h 57"/>
                  <a:gd name="T4" fmla="*/ 3 w 42"/>
                  <a:gd name="T5" fmla="*/ 53 h 57"/>
                  <a:gd name="T6" fmla="*/ 3 w 42"/>
                  <a:gd name="T7" fmla="*/ 54 h 57"/>
                  <a:gd name="T8" fmla="*/ 3 w 42"/>
                  <a:gd name="T9" fmla="*/ 56 h 57"/>
                  <a:gd name="T10" fmla="*/ 3 w 42"/>
                  <a:gd name="T11" fmla="*/ 56 h 57"/>
                  <a:gd name="T12" fmla="*/ 3 w 42"/>
                  <a:gd name="T13" fmla="*/ 56 h 57"/>
                  <a:gd name="T14" fmla="*/ 5 w 42"/>
                  <a:gd name="T15" fmla="*/ 57 h 57"/>
                  <a:gd name="T16" fmla="*/ 3 w 42"/>
                  <a:gd name="T17" fmla="*/ 54 h 57"/>
                  <a:gd name="T18" fmla="*/ 3 w 42"/>
                  <a:gd name="T19" fmla="*/ 54 h 57"/>
                  <a:gd name="T20" fmla="*/ 6 w 42"/>
                  <a:gd name="T21" fmla="*/ 50 h 57"/>
                  <a:gd name="T22" fmla="*/ 23 w 42"/>
                  <a:gd name="T23" fmla="*/ 29 h 57"/>
                  <a:gd name="T24" fmla="*/ 38 w 42"/>
                  <a:gd name="T25" fmla="*/ 14 h 57"/>
                  <a:gd name="T26" fmla="*/ 36 w 42"/>
                  <a:gd name="T27" fmla="*/ 18 h 57"/>
                  <a:gd name="T28" fmla="*/ 42 w 42"/>
                  <a:gd name="T29" fmla="*/ 16 h 57"/>
                  <a:gd name="T30" fmla="*/ 36 w 42"/>
                  <a:gd name="T31" fmla="*/ 0 h 57"/>
                  <a:gd name="T32" fmla="*/ 33 w 42"/>
                  <a:gd name="T33" fmla="*/ 2 h 57"/>
                  <a:gd name="T34" fmla="*/ 29 w 42"/>
                  <a:gd name="T35" fmla="*/ 9 h 57"/>
                  <a:gd name="T36" fmla="*/ 17 w 42"/>
                  <a:gd name="T37" fmla="*/ 30 h 57"/>
                  <a:gd name="T38" fmla="*/ 5 w 42"/>
                  <a:gd name="T39" fmla="*/ 46 h 57"/>
                  <a:gd name="T40" fmla="*/ 1 w 42"/>
                  <a:gd name="T41" fmla="*/ 51 h 57"/>
                  <a:gd name="T42" fmla="*/ 1 w 42"/>
                  <a:gd name="T43" fmla="*/ 51 h 57"/>
                  <a:gd name="T44" fmla="*/ 6 w 42"/>
                  <a:gd name="T45" fmla="*/ 47 h 57"/>
                  <a:gd name="T46" fmla="*/ 6 w 42"/>
                  <a:gd name="T47" fmla="*/ 47 h 57"/>
                  <a:gd name="T48" fmla="*/ 18 w 42"/>
                  <a:gd name="T49" fmla="*/ 31 h 57"/>
                  <a:gd name="T50" fmla="*/ 18 w 42"/>
                  <a:gd name="T51" fmla="*/ 30 h 57"/>
                  <a:gd name="T52" fmla="*/ 29 w 42"/>
                  <a:gd name="T53" fmla="*/ 9 h 57"/>
                  <a:gd name="T54" fmla="*/ 29 w 42"/>
                  <a:gd name="T55" fmla="*/ 9 h 57"/>
                  <a:gd name="T56" fmla="*/ 34 w 42"/>
                  <a:gd name="T57" fmla="*/ 2 h 57"/>
                  <a:gd name="T58" fmla="*/ 36 w 42"/>
                  <a:gd name="T59" fmla="*/ 1 h 57"/>
                  <a:gd name="T60" fmla="*/ 38 w 42"/>
                  <a:gd name="T61" fmla="*/ 3 h 57"/>
                  <a:gd name="T62" fmla="*/ 30 w 42"/>
                  <a:gd name="T63" fmla="*/ 12 h 57"/>
                  <a:gd name="T64" fmla="*/ 18 w 42"/>
                  <a:gd name="T65" fmla="*/ 32 h 57"/>
                  <a:gd name="T66" fmla="*/ 2 w 42"/>
                  <a:gd name="T67" fmla="*/ 53 h 57"/>
                  <a:gd name="T68" fmla="*/ 2 w 42"/>
                  <a:gd name="T69" fmla="*/ 51 h 57"/>
                  <a:gd name="T70" fmla="*/ 6 w 42"/>
                  <a:gd name="T71" fmla="*/ 4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" h="57">
                    <a:moveTo>
                      <a:pt x="1" y="51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2" y="56"/>
                      <a:pt x="3" y="54"/>
                      <a:pt x="3" y="53"/>
                    </a:cubicBezTo>
                    <a:cubicBezTo>
                      <a:pt x="3" y="53"/>
                      <a:pt x="3" y="54"/>
                      <a:pt x="3" y="54"/>
                    </a:cubicBezTo>
                    <a:cubicBezTo>
                      <a:pt x="3" y="55"/>
                      <a:pt x="3" y="55"/>
                      <a:pt x="3" y="56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4" y="56"/>
                      <a:pt x="4" y="57"/>
                      <a:pt x="5" y="57"/>
                    </a:cubicBezTo>
                    <a:cubicBezTo>
                      <a:pt x="6" y="57"/>
                      <a:pt x="5" y="56"/>
                      <a:pt x="3" y="54"/>
                    </a:cubicBezTo>
                    <a:cubicBezTo>
                      <a:pt x="3" y="54"/>
                      <a:pt x="3" y="54"/>
                      <a:pt x="3" y="54"/>
                    </a:cubicBezTo>
                    <a:cubicBezTo>
                      <a:pt x="5" y="53"/>
                      <a:pt x="6" y="52"/>
                      <a:pt x="6" y="50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8" y="18"/>
                      <a:pt x="40" y="17"/>
                      <a:pt x="42" y="16"/>
                    </a:cubicBezTo>
                    <a:cubicBezTo>
                      <a:pt x="42" y="9"/>
                      <a:pt x="40" y="4"/>
                      <a:pt x="36" y="0"/>
                    </a:cubicBezTo>
                    <a:cubicBezTo>
                      <a:pt x="35" y="0"/>
                      <a:pt x="34" y="1"/>
                      <a:pt x="33" y="2"/>
                    </a:cubicBezTo>
                    <a:cubicBezTo>
                      <a:pt x="32" y="4"/>
                      <a:pt x="30" y="6"/>
                      <a:pt x="29" y="9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2" y="36"/>
                      <a:pt x="8" y="41"/>
                      <a:pt x="5" y="46"/>
                    </a:cubicBezTo>
                    <a:cubicBezTo>
                      <a:pt x="1" y="51"/>
                      <a:pt x="1" y="51"/>
                      <a:pt x="1" y="51"/>
                    </a:cubicBezTo>
                    <a:cubicBezTo>
                      <a:pt x="1" y="51"/>
                      <a:pt x="1" y="51"/>
                      <a:pt x="1" y="51"/>
                    </a:cubicBezTo>
                    <a:close/>
                    <a:moveTo>
                      <a:pt x="6" y="47"/>
                    </a:moveTo>
                    <a:cubicBezTo>
                      <a:pt x="6" y="47"/>
                      <a:pt x="6" y="47"/>
                      <a:pt x="6" y="47"/>
                    </a:cubicBezTo>
                    <a:cubicBezTo>
                      <a:pt x="9" y="42"/>
                      <a:pt x="13" y="36"/>
                      <a:pt x="18" y="31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1" y="6"/>
                      <a:pt x="32" y="4"/>
                      <a:pt x="34" y="2"/>
                    </a:cubicBezTo>
                    <a:cubicBezTo>
                      <a:pt x="35" y="2"/>
                      <a:pt x="35" y="1"/>
                      <a:pt x="36" y="1"/>
                    </a:cubicBezTo>
                    <a:cubicBezTo>
                      <a:pt x="37" y="2"/>
                      <a:pt x="37" y="2"/>
                      <a:pt x="38" y="3"/>
                    </a:cubicBezTo>
                    <a:cubicBezTo>
                      <a:pt x="35" y="5"/>
                      <a:pt x="32" y="8"/>
                      <a:pt x="30" y="1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2" y="53"/>
                      <a:pt x="2" y="53"/>
                      <a:pt x="2" y="53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6" y="47"/>
                      <a:pt x="6" y="47"/>
                      <a:pt x="6" y="47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6" name="Freeform 1175"/>
              <p:cNvSpPr>
                <a:spLocks noChangeArrowheads="1"/>
              </p:cNvSpPr>
              <p:nvPr/>
            </p:nvSpPr>
            <p:spPr bwMode="auto">
              <a:xfrm>
                <a:off x="2281126" y="2053489"/>
                <a:ext cx="177910" cy="256196"/>
              </a:xfrm>
              <a:custGeom>
                <a:avLst/>
                <a:gdLst>
                  <a:gd name="T0" fmla="*/ 4 w 36"/>
                  <a:gd name="T1" fmla="*/ 46 h 52"/>
                  <a:gd name="T2" fmla="*/ 4 w 36"/>
                  <a:gd name="T3" fmla="*/ 46 h 52"/>
                  <a:gd name="T4" fmla="*/ 0 w 36"/>
                  <a:gd name="T5" fmla="*/ 50 h 52"/>
                  <a:gd name="T6" fmla="*/ 0 w 36"/>
                  <a:gd name="T7" fmla="*/ 52 h 52"/>
                  <a:gd name="T8" fmla="*/ 16 w 36"/>
                  <a:gd name="T9" fmla="*/ 31 h 52"/>
                  <a:gd name="T10" fmla="*/ 28 w 36"/>
                  <a:gd name="T11" fmla="*/ 11 h 52"/>
                  <a:gd name="T12" fmla="*/ 36 w 36"/>
                  <a:gd name="T13" fmla="*/ 2 h 52"/>
                  <a:gd name="T14" fmla="*/ 34 w 36"/>
                  <a:gd name="T15" fmla="*/ 0 h 52"/>
                  <a:gd name="T16" fmla="*/ 32 w 36"/>
                  <a:gd name="T17" fmla="*/ 1 h 52"/>
                  <a:gd name="T18" fmla="*/ 27 w 36"/>
                  <a:gd name="T19" fmla="*/ 8 h 52"/>
                  <a:gd name="T20" fmla="*/ 27 w 36"/>
                  <a:gd name="T21" fmla="*/ 8 h 52"/>
                  <a:gd name="T22" fmla="*/ 16 w 36"/>
                  <a:gd name="T23" fmla="*/ 29 h 52"/>
                  <a:gd name="T24" fmla="*/ 16 w 36"/>
                  <a:gd name="T25" fmla="*/ 30 h 52"/>
                  <a:gd name="T26" fmla="*/ 4 w 36"/>
                  <a:gd name="T27" fmla="*/ 4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52">
                    <a:moveTo>
                      <a:pt x="4" y="46"/>
                    </a:moveTo>
                    <a:cubicBezTo>
                      <a:pt x="4" y="46"/>
                      <a:pt x="4" y="46"/>
                      <a:pt x="4" y="46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30" y="7"/>
                      <a:pt x="33" y="4"/>
                      <a:pt x="36" y="2"/>
                    </a:cubicBezTo>
                    <a:cubicBezTo>
                      <a:pt x="35" y="1"/>
                      <a:pt x="35" y="1"/>
                      <a:pt x="34" y="0"/>
                    </a:cubicBezTo>
                    <a:cubicBezTo>
                      <a:pt x="33" y="0"/>
                      <a:pt x="33" y="1"/>
                      <a:pt x="32" y="1"/>
                    </a:cubicBezTo>
                    <a:cubicBezTo>
                      <a:pt x="30" y="3"/>
                      <a:pt x="29" y="5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30"/>
                    </a:cubicBezTo>
                    <a:cubicBezTo>
                      <a:pt x="11" y="35"/>
                      <a:pt x="7" y="41"/>
                      <a:pt x="4" y="46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7" name="Freeform 1176"/>
              <p:cNvSpPr>
                <a:spLocks noChangeArrowheads="1"/>
              </p:cNvSpPr>
              <p:nvPr/>
            </p:nvSpPr>
            <p:spPr bwMode="auto">
              <a:xfrm>
                <a:off x="2281126" y="2323820"/>
                <a:ext cx="10892" cy="15902"/>
              </a:xfrm>
              <a:custGeom>
                <a:avLst/>
                <a:gdLst>
                  <a:gd name="T0" fmla="*/ 2 w 2"/>
                  <a:gd name="T1" fmla="*/ 3 h 3"/>
                  <a:gd name="T2" fmla="*/ 1 w 2"/>
                  <a:gd name="T3" fmla="*/ 0 h 3"/>
                  <a:gd name="T4" fmla="*/ 0 w 2"/>
                  <a:gd name="T5" fmla="*/ 1 h 3"/>
                  <a:gd name="T6" fmla="*/ 2 w 2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cubicBezTo>
                      <a:pt x="2" y="2"/>
                      <a:pt x="2" y="1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8" name="Freeform 1177"/>
              <p:cNvSpPr>
                <a:spLocks noChangeArrowheads="1"/>
              </p:cNvSpPr>
              <p:nvPr/>
            </p:nvSpPr>
            <p:spPr bwMode="auto">
              <a:xfrm>
                <a:off x="2546177" y="1945709"/>
                <a:ext cx="74431" cy="148418"/>
              </a:xfrm>
              <a:custGeom>
                <a:avLst/>
                <a:gdLst>
                  <a:gd name="T0" fmla="*/ 13 w 15"/>
                  <a:gd name="T1" fmla="*/ 0 h 30"/>
                  <a:gd name="T2" fmla="*/ 11 w 15"/>
                  <a:gd name="T3" fmla="*/ 7 h 30"/>
                  <a:gd name="T4" fmla="*/ 11 w 15"/>
                  <a:gd name="T5" fmla="*/ 2 h 30"/>
                  <a:gd name="T6" fmla="*/ 7 w 15"/>
                  <a:gd name="T7" fmla="*/ 9 h 30"/>
                  <a:gd name="T8" fmla="*/ 6 w 15"/>
                  <a:gd name="T9" fmla="*/ 12 h 30"/>
                  <a:gd name="T10" fmla="*/ 1 w 15"/>
                  <a:gd name="T11" fmla="*/ 14 h 30"/>
                  <a:gd name="T12" fmla="*/ 0 w 15"/>
                  <a:gd name="T13" fmla="*/ 20 h 30"/>
                  <a:gd name="T14" fmla="*/ 4 w 15"/>
                  <a:gd name="T15" fmla="*/ 30 h 30"/>
                  <a:gd name="T16" fmla="*/ 9 w 15"/>
                  <a:gd name="T17" fmla="*/ 17 h 30"/>
                  <a:gd name="T18" fmla="*/ 15 w 15"/>
                  <a:gd name="T19" fmla="*/ 3 h 30"/>
                  <a:gd name="T20" fmla="*/ 13 w 15"/>
                  <a:gd name="T2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30">
                    <a:moveTo>
                      <a:pt x="13" y="0"/>
                    </a:moveTo>
                    <a:cubicBezTo>
                      <a:pt x="13" y="4"/>
                      <a:pt x="12" y="6"/>
                      <a:pt x="11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0" y="4"/>
                      <a:pt x="9" y="7"/>
                      <a:pt x="7" y="9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5" y="14"/>
                      <a:pt x="3" y="15"/>
                      <a:pt x="1" y="14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" y="23"/>
                      <a:pt x="2" y="26"/>
                      <a:pt x="4" y="30"/>
                    </a:cubicBezTo>
                    <a:cubicBezTo>
                      <a:pt x="7" y="27"/>
                      <a:pt x="9" y="23"/>
                      <a:pt x="9" y="17"/>
                    </a:cubicBezTo>
                    <a:cubicBezTo>
                      <a:pt x="13" y="13"/>
                      <a:pt x="15" y="8"/>
                      <a:pt x="15" y="3"/>
                    </a:cubicBezTo>
                    <a:cubicBezTo>
                      <a:pt x="14" y="2"/>
                      <a:pt x="13" y="1"/>
                      <a:pt x="1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9" name="Freeform 1178"/>
              <p:cNvSpPr>
                <a:spLocks noChangeArrowheads="1"/>
              </p:cNvSpPr>
              <p:nvPr/>
            </p:nvSpPr>
            <p:spPr bwMode="auto">
              <a:xfrm>
                <a:off x="2517130" y="1905071"/>
                <a:ext cx="72616" cy="109546"/>
              </a:xfrm>
              <a:custGeom>
                <a:avLst/>
                <a:gdLst>
                  <a:gd name="T0" fmla="*/ 6 w 15"/>
                  <a:gd name="T1" fmla="*/ 4 h 22"/>
                  <a:gd name="T2" fmla="*/ 3 w 15"/>
                  <a:gd name="T3" fmla="*/ 10 h 22"/>
                  <a:gd name="T4" fmla="*/ 2 w 15"/>
                  <a:gd name="T5" fmla="*/ 10 h 22"/>
                  <a:gd name="T6" fmla="*/ 0 w 15"/>
                  <a:gd name="T7" fmla="*/ 13 h 22"/>
                  <a:gd name="T8" fmla="*/ 10 w 15"/>
                  <a:gd name="T9" fmla="*/ 19 h 22"/>
                  <a:gd name="T10" fmla="*/ 14 w 15"/>
                  <a:gd name="T11" fmla="*/ 13 h 22"/>
                  <a:gd name="T12" fmla="*/ 14 w 15"/>
                  <a:gd name="T13" fmla="*/ 0 h 22"/>
                  <a:gd name="T14" fmla="*/ 6 w 15"/>
                  <a:gd name="T15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" h="22">
                    <a:moveTo>
                      <a:pt x="6" y="4"/>
                    </a:moveTo>
                    <a:cubicBezTo>
                      <a:pt x="6" y="6"/>
                      <a:pt x="4" y="8"/>
                      <a:pt x="3" y="10"/>
                    </a:cubicBezTo>
                    <a:cubicBezTo>
                      <a:pt x="3" y="10"/>
                      <a:pt x="2" y="10"/>
                      <a:pt x="2" y="10"/>
                    </a:cubicBezTo>
                    <a:cubicBezTo>
                      <a:pt x="2" y="12"/>
                      <a:pt x="1" y="12"/>
                      <a:pt x="0" y="13"/>
                    </a:cubicBezTo>
                    <a:cubicBezTo>
                      <a:pt x="5" y="19"/>
                      <a:pt x="8" y="22"/>
                      <a:pt x="10" y="19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8"/>
                      <a:pt x="15" y="4"/>
                      <a:pt x="14" y="0"/>
                    </a:cubicBezTo>
                    <a:cubicBezTo>
                      <a:pt x="11" y="0"/>
                      <a:pt x="8" y="1"/>
                      <a:pt x="6" y="4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0" name="Freeform 1179"/>
              <p:cNvSpPr>
                <a:spLocks noChangeArrowheads="1"/>
              </p:cNvSpPr>
              <p:nvPr/>
            </p:nvSpPr>
            <p:spPr bwMode="auto">
              <a:xfrm>
                <a:off x="2453590" y="2039354"/>
                <a:ext cx="161572" cy="279166"/>
              </a:xfrm>
              <a:custGeom>
                <a:avLst/>
                <a:gdLst>
                  <a:gd name="T0" fmla="*/ 6 w 33"/>
                  <a:gd name="T1" fmla="*/ 0 h 57"/>
                  <a:gd name="T2" fmla="*/ 5 w 33"/>
                  <a:gd name="T3" fmla="*/ 1 h 57"/>
                  <a:gd name="T4" fmla="*/ 17 w 33"/>
                  <a:gd name="T5" fmla="*/ 5 h 57"/>
                  <a:gd name="T6" fmla="*/ 24 w 33"/>
                  <a:gd name="T7" fmla="*/ 20 h 57"/>
                  <a:gd name="T8" fmla="*/ 22 w 33"/>
                  <a:gd name="T9" fmla="*/ 38 h 57"/>
                  <a:gd name="T10" fmla="*/ 25 w 33"/>
                  <a:gd name="T11" fmla="*/ 51 h 57"/>
                  <a:gd name="T12" fmla="*/ 0 w 33"/>
                  <a:gd name="T13" fmla="*/ 53 h 57"/>
                  <a:gd name="T14" fmla="*/ 3 w 33"/>
                  <a:gd name="T15" fmla="*/ 56 h 57"/>
                  <a:gd name="T16" fmla="*/ 27 w 33"/>
                  <a:gd name="T17" fmla="*/ 56 h 57"/>
                  <a:gd name="T18" fmla="*/ 28 w 33"/>
                  <a:gd name="T19" fmla="*/ 57 h 57"/>
                  <a:gd name="T20" fmla="*/ 29 w 33"/>
                  <a:gd name="T21" fmla="*/ 38 h 57"/>
                  <a:gd name="T22" fmla="*/ 29 w 33"/>
                  <a:gd name="T23" fmla="*/ 21 h 57"/>
                  <a:gd name="T24" fmla="*/ 26 w 33"/>
                  <a:gd name="T25" fmla="*/ 15 h 57"/>
                  <a:gd name="T26" fmla="*/ 23 w 33"/>
                  <a:gd name="T27" fmla="*/ 11 h 57"/>
                  <a:gd name="T28" fmla="*/ 19 w 33"/>
                  <a:gd name="T29" fmla="*/ 1 h 57"/>
                  <a:gd name="T30" fmla="*/ 6 w 33"/>
                  <a:gd name="T31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3" h="57">
                    <a:moveTo>
                      <a:pt x="6" y="0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6" y="27"/>
                      <a:pt x="26" y="33"/>
                      <a:pt x="22" y="38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17" y="48"/>
                      <a:pt x="8" y="49"/>
                      <a:pt x="0" y="53"/>
                    </a:cubicBezTo>
                    <a:cubicBezTo>
                      <a:pt x="0" y="55"/>
                      <a:pt x="1" y="55"/>
                      <a:pt x="3" y="56"/>
                    </a:cubicBezTo>
                    <a:cubicBezTo>
                      <a:pt x="11" y="54"/>
                      <a:pt x="19" y="54"/>
                      <a:pt x="27" y="56"/>
                    </a:cubicBezTo>
                    <a:cubicBezTo>
                      <a:pt x="27" y="56"/>
                      <a:pt x="28" y="56"/>
                      <a:pt x="28" y="57"/>
                    </a:cubicBezTo>
                    <a:cubicBezTo>
                      <a:pt x="28" y="55"/>
                      <a:pt x="28" y="48"/>
                      <a:pt x="29" y="38"/>
                    </a:cubicBezTo>
                    <a:cubicBezTo>
                      <a:pt x="33" y="31"/>
                      <a:pt x="33" y="25"/>
                      <a:pt x="29" y="21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7"/>
                      <a:pt x="20" y="4"/>
                      <a:pt x="19" y="1"/>
                    </a:cubicBezTo>
                    <a:cubicBezTo>
                      <a:pt x="13" y="1"/>
                      <a:pt x="9" y="1"/>
                      <a:pt x="6" y="0"/>
                    </a:cubicBez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1" name="Freeform 1180"/>
              <p:cNvSpPr>
                <a:spLocks noChangeArrowheads="1"/>
              </p:cNvSpPr>
              <p:nvPr/>
            </p:nvSpPr>
            <p:spPr bwMode="auto">
              <a:xfrm>
                <a:off x="2488083" y="1970445"/>
                <a:ext cx="52646" cy="68909"/>
              </a:xfrm>
              <a:custGeom>
                <a:avLst/>
                <a:gdLst>
                  <a:gd name="T0" fmla="*/ 9 w 11"/>
                  <a:gd name="T1" fmla="*/ 13 h 14"/>
                  <a:gd name="T2" fmla="*/ 11 w 11"/>
                  <a:gd name="T3" fmla="*/ 8 h 14"/>
                  <a:gd name="T4" fmla="*/ 6 w 11"/>
                  <a:gd name="T5" fmla="*/ 0 h 14"/>
                  <a:gd name="T6" fmla="*/ 0 w 11"/>
                  <a:gd name="T7" fmla="*/ 13 h 14"/>
                  <a:gd name="T8" fmla="*/ 9 w 1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4">
                    <a:moveTo>
                      <a:pt x="9" y="13"/>
                    </a:moveTo>
                    <a:cubicBezTo>
                      <a:pt x="11" y="8"/>
                      <a:pt x="11" y="8"/>
                      <a:pt x="11" y="8"/>
                    </a:cubicBezTo>
                    <a:cubicBezTo>
                      <a:pt x="9" y="6"/>
                      <a:pt x="7" y="3"/>
                      <a:pt x="6" y="0"/>
                    </a:cubicBezTo>
                    <a:cubicBezTo>
                      <a:pt x="6" y="8"/>
                      <a:pt x="4" y="12"/>
                      <a:pt x="0" y="13"/>
                    </a:cubicBezTo>
                    <a:cubicBezTo>
                      <a:pt x="3" y="14"/>
                      <a:pt x="6" y="14"/>
                      <a:pt x="9" y="13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2" name="Freeform 1181"/>
              <p:cNvSpPr>
                <a:spLocks noEditPoints="1" noChangeArrowheads="1"/>
              </p:cNvSpPr>
              <p:nvPr/>
            </p:nvSpPr>
            <p:spPr bwMode="auto">
              <a:xfrm>
                <a:off x="2433621" y="2039354"/>
                <a:ext cx="147048" cy="259730"/>
              </a:xfrm>
              <a:custGeom>
                <a:avLst/>
                <a:gdLst>
                  <a:gd name="T0" fmla="*/ 21 w 30"/>
                  <a:gd name="T1" fmla="*/ 5 h 53"/>
                  <a:gd name="T2" fmla="*/ 9 w 30"/>
                  <a:gd name="T3" fmla="*/ 1 h 53"/>
                  <a:gd name="T4" fmla="*/ 4 w 30"/>
                  <a:gd name="T5" fmla="*/ 0 h 53"/>
                  <a:gd name="T6" fmla="*/ 1 w 30"/>
                  <a:gd name="T7" fmla="*/ 2 h 53"/>
                  <a:gd name="T8" fmla="*/ 0 w 30"/>
                  <a:gd name="T9" fmla="*/ 4 h 53"/>
                  <a:gd name="T10" fmla="*/ 3 w 30"/>
                  <a:gd name="T11" fmla="*/ 2 h 53"/>
                  <a:gd name="T12" fmla="*/ 4 w 30"/>
                  <a:gd name="T13" fmla="*/ 1 h 53"/>
                  <a:gd name="T14" fmla="*/ 11 w 30"/>
                  <a:gd name="T15" fmla="*/ 21 h 53"/>
                  <a:gd name="T16" fmla="*/ 3 w 30"/>
                  <a:gd name="T17" fmla="*/ 21 h 53"/>
                  <a:gd name="T18" fmla="*/ 1 w 30"/>
                  <a:gd name="T19" fmla="*/ 24 h 53"/>
                  <a:gd name="T20" fmla="*/ 3 w 30"/>
                  <a:gd name="T21" fmla="*/ 40 h 53"/>
                  <a:gd name="T22" fmla="*/ 4 w 30"/>
                  <a:gd name="T23" fmla="*/ 50 h 53"/>
                  <a:gd name="T24" fmla="*/ 4 w 30"/>
                  <a:gd name="T25" fmla="*/ 53 h 53"/>
                  <a:gd name="T26" fmla="*/ 29 w 30"/>
                  <a:gd name="T27" fmla="*/ 51 h 53"/>
                  <a:gd name="T28" fmla="*/ 26 w 30"/>
                  <a:gd name="T29" fmla="*/ 38 h 53"/>
                  <a:gd name="T30" fmla="*/ 28 w 30"/>
                  <a:gd name="T31" fmla="*/ 20 h 53"/>
                  <a:gd name="T32" fmla="*/ 21 w 30"/>
                  <a:gd name="T33" fmla="*/ 5 h 53"/>
                  <a:gd name="T34" fmla="*/ 2 w 30"/>
                  <a:gd name="T35" fmla="*/ 24 h 53"/>
                  <a:gd name="T36" fmla="*/ 3 w 30"/>
                  <a:gd name="T37" fmla="*/ 22 h 53"/>
                  <a:gd name="T38" fmla="*/ 7 w 30"/>
                  <a:gd name="T39" fmla="*/ 42 h 53"/>
                  <a:gd name="T40" fmla="*/ 6 w 30"/>
                  <a:gd name="T41" fmla="*/ 51 h 53"/>
                  <a:gd name="T42" fmla="*/ 4 w 30"/>
                  <a:gd name="T43" fmla="*/ 52 h 53"/>
                  <a:gd name="T44" fmla="*/ 4 w 30"/>
                  <a:gd name="T45" fmla="*/ 50 h 53"/>
                  <a:gd name="T46" fmla="*/ 4 w 30"/>
                  <a:gd name="T47" fmla="*/ 40 h 53"/>
                  <a:gd name="T48" fmla="*/ 2 w 30"/>
                  <a:gd name="T49" fmla="*/ 2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0" h="53">
                    <a:moveTo>
                      <a:pt x="21" y="5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2" y="1"/>
                      <a:pt x="1" y="2"/>
                    </a:cubicBezTo>
                    <a:cubicBezTo>
                      <a:pt x="1" y="2"/>
                      <a:pt x="0" y="3"/>
                      <a:pt x="0" y="4"/>
                    </a:cubicBezTo>
                    <a:cubicBezTo>
                      <a:pt x="1" y="3"/>
                      <a:pt x="2" y="2"/>
                      <a:pt x="3" y="2"/>
                    </a:cubicBezTo>
                    <a:cubicBezTo>
                      <a:pt x="3" y="2"/>
                      <a:pt x="4" y="1"/>
                      <a:pt x="4" y="1"/>
                    </a:cubicBezTo>
                    <a:cubicBezTo>
                      <a:pt x="11" y="6"/>
                      <a:pt x="13" y="13"/>
                      <a:pt x="11" y="21"/>
                    </a:cubicBezTo>
                    <a:cubicBezTo>
                      <a:pt x="7" y="22"/>
                      <a:pt x="4" y="22"/>
                      <a:pt x="3" y="21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4" y="43"/>
                      <a:pt x="5" y="47"/>
                      <a:pt x="4" y="50"/>
                    </a:cubicBezTo>
                    <a:cubicBezTo>
                      <a:pt x="3" y="51"/>
                      <a:pt x="3" y="52"/>
                      <a:pt x="4" y="53"/>
                    </a:cubicBezTo>
                    <a:cubicBezTo>
                      <a:pt x="12" y="49"/>
                      <a:pt x="21" y="48"/>
                      <a:pt x="29" y="51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30" y="33"/>
                      <a:pt x="30" y="27"/>
                      <a:pt x="28" y="20"/>
                    </a:cubicBezTo>
                    <a:cubicBezTo>
                      <a:pt x="21" y="5"/>
                      <a:pt x="21" y="5"/>
                      <a:pt x="21" y="5"/>
                    </a:cubicBezTo>
                    <a:close/>
                    <a:moveTo>
                      <a:pt x="2" y="24"/>
                    </a:moveTo>
                    <a:cubicBezTo>
                      <a:pt x="3" y="22"/>
                      <a:pt x="3" y="22"/>
                      <a:pt x="3" y="22"/>
                    </a:cubicBezTo>
                    <a:cubicBezTo>
                      <a:pt x="7" y="42"/>
                      <a:pt x="7" y="42"/>
                      <a:pt x="7" y="42"/>
                    </a:cubicBezTo>
                    <a:cubicBezTo>
                      <a:pt x="7" y="45"/>
                      <a:pt x="7" y="48"/>
                      <a:pt x="6" y="51"/>
                    </a:cubicBezTo>
                    <a:cubicBezTo>
                      <a:pt x="5" y="51"/>
                      <a:pt x="5" y="52"/>
                      <a:pt x="4" y="52"/>
                    </a:cubicBezTo>
                    <a:cubicBezTo>
                      <a:pt x="4" y="51"/>
                      <a:pt x="4" y="51"/>
                      <a:pt x="4" y="50"/>
                    </a:cubicBezTo>
                    <a:cubicBezTo>
                      <a:pt x="5" y="47"/>
                      <a:pt x="5" y="43"/>
                      <a:pt x="4" y="40"/>
                    </a:cubicBezTo>
                    <a:cubicBezTo>
                      <a:pt x="2" y="24"/>
                      <a:pt x="2" y="24"/>
                      <a:pt x="2" y="24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3" name="Freeform 1182"/>
              <p:cNvSpPr>
                <a:spLocks noChangeArrowheads="1"/>
              </p:cNvSpPr>
              <p:nvPr/>
            </p:nvSpPr>
            <p:spPr bwMode="auto">
              <a:xfrm>
                <a:off x="2442697" y="2147133"/>
                <a:ext cx="25416" cy="148418"/>
              </a:xfrm>
              <a:custGeom>
                <a:avLst/>
                <a:gdLst>
                  <a:gd name="T0" fmla="*/ 1 w 5"/>
                  <a:gd name="T1" fmla="*/ 0 h 30"/>
                  <a:gd name="T2" fmla="*/ 0 w 5"/>
                  <a:gd name="T3" fmla="*/ 2 h 30"/>
                  <a:gd name="T4" fmla="*/ 2 w 5"/>
                  <a:gd name="T5" fmla="*/ 18 h 30"/>
                  <a:gd name="T6" fmla="*/ 2 w 5"/>
                  <a:gd name="T7" fmla="*/ 28 h 30"/>
                  <a:gd name="T8" fmla="*/ 2 w 5"/>
                  <a:gd name="T9" fmla="*/ 30 h 30"/>
                  <a:gd name="T10" fmla="*/ 4 w 5"/>
                  <a:gd name="T11" fmla="*/ 29 h 30"/>
                  <a:gd name="T12" fmla="*/ 5 w 5"/>
                  <a:gd name="T13" fmla="*/ 20 h 30"/>
                  <a:gd name="T14" fmla="*/ 1 w 5"/>
                  <a:gd name="T1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0">
                    <a:moveTo>
                      <a:pt x="1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21"/>
                      <a:pt x="3" y="25"/>
                      <a:pt x="2" y="28"/>
                    </a:cubicBezTo>
                    <a:cubicBezTo>
                      <a:pt x="2" y="29"/>
                      <a:pt x="2" y="29"/>
                      <a:pt x="2" y="30"/>
                    </a:cubicBezTo>
                    <a:cubicBezTo>
                      <a:pt x="3" y="30"/>
                      <a:pt x="3" y="29"/>
                      <a:pt x="4" y="29"/>
                    </a:cubicBezTo>
                    <a:cubicBezTo>
                      <a:pt x="5" y="26"/>
                      <a:pt x="5" y="23"/>
                      <a:pt x="5" y="2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4" name="Freeform 1183"/>
              <p:cNvSpPr>
                <a:spLocks noEditPoints="1" noChangeArrowheads="1"/>
              </p:cNvSpPr>
              <p:nvPr/>
            </p:nvSpPr>
            <p:spPr bwMode="auto">
              <a:xfrm>
                <a:off x="2442697" y="2304385"/>
                <a:ext cx="221480" cy="584835"/>
              </a:xfrm>
              <a:custGeom>
                <a:avLst/>
                <a:gdLst>
                  <a:gd name="T0" fmla="*/ 29 w 45"/>
                  <a:gd name="T1" fmla="*/ 13 h 119"/>
                  <a:gd name="T2" fmla="*/ 29 w 45"/>
                  <a:gd name="T3" fmla="*/ 4 h 119"/>
                  <a:gd name="T4" fmla="*/ 29 w 45"/>
                  <a:gd name="T5" fmla="*/ 2 h 119"/>
                  <a:gd name="T6" fmla="*/ 5 w 45"/>
                  <a:gd name="T7" fmla="*/ 2 h 119"/>
                  <a:gd name="T8" fmla="*/ 2 w 45"/>
                  <a:gd name="T9" fmla="*/ 8 h 119"/>
                  <a:gd name="T10" fmla="*/ 2 w 45"/>
                  <a:gd name="T11" fmla="*/ 24 h 119"/>
                  <a:gd name="T12" fmla="*/ 9 w 45"/>
                  <a:gd name="T13" fmla="*/ 36 h 119"/>
                  <a:gd name="T14" fmla="*/ 17 w 45"/>
                  <a:gd name="T15" fmla="*/ 49 h 119"/>
                  <a:gd name="T16" fmla="*/ 28 w 45"/>
                  <a:gd name="T17" fmla="*/ 70 h 119"/>
                  <a:gd name="T18" fmla="*/ 34 w 45"/>
                  <a:gd name="T19" fmla="*/ 103 h 119"/>
                  <a:gd name="T20" fmla="*/ 38 w 45"/>
                  <a:gd name="T21" fmla="*/ 116 h 119"/>
                  <a:gd name="T22" fmla="*/ 37 w 45"/>
                  <a:gd name="T23" fmla="*/ 119 h 119"/>
                  <a:gd name="T24" fmla="*/ 45 w 45"/>
                  <a:gd name="T25" fmla="*/ 112 h 119"/>
                  <a:gd name="T26" fmla="*/ 45 w 45"/>
                  <a:gd name="T27" fmla="*/ 97 h 119"/>
                  <a:gd name="T28" fmla="*/ 40 w 45"/>
                  <a:gd name="T29" fmla="*/ 79 h 119"/>
                  <a:gd name="T30" fmla="*/ 40 w 45"/>
                  <a:gd name="T31" fmla="*/ 53 h 119"/>
                  <a:gd name="T32" fmla="*/ 30 w 45"/>
                  <a:gd name="T33" fmla="*/ 30 h 119"/>
                  <a:gd name="T34" fmla="*/ 25 w 45"/>
                  <a:gd name="T35" fmla="*/ 6 h 119"/>
                  <a:gd name="T36" fmla="*/ 29 w 45"/>
                  <a:gd name="T37" fmla="*/ 14 h 119"/>
                  <a:gd name="T38" fmla="*/ 29 w 45"/>
                  <a:gd name="T39" fmla="*/ 13 h 119"/>
                  <a:gd name="T40" fmla="*/ 3 w 45"/>
                  <a:gd name="T41" fmla="*/ 8 h 119"/>
                  <a:gd name="T42" fmla="*/ 4 w 45"/>
                  <a:gd name="T43" fmla="*/ 6 h 119"/>
                  <a:gd name="T44" fmla="*/ 6 w 45"/>
                  <a:gd name="T45" fmla="*/ 5 h 119"/>
                  <a:gd name="T46" fmla="*/ 3 w 45"/>
                  <a:gd name="T47" fmla="*/ 16 h 119"/>
                  <a:gd name="T48" fmla="*/ 12 w 45"/>
                  <a:gd name="T49" fmla="*/ 34 h 119"/>
                  <a:gd name="T50" fmla="*/ 30 w 45"/>
                  <a:gd name="T51" fmla="*/ 69 h 119"/>
                  <a:gd name="T52" fmla="*/ 36 w 45"/>
                  <a:gd name="T53" fmla="*/ 100 h 119"/>
                  <a:gd name="T54" fmla="*/ 40 w 45"/>
                  <a:gd name="T55" fmla="*/ 116 h 119"/>
                  <a:gd name="T56" fmla="*/ 38 w 45"/>
                  <a:gd name="T57" fmla="*/ 117 h 119"/>
                  <a:gd name="T58" fmla="*/ 39 w 45"/>
                  <a:gd name="T59" fmla="*/ 116 h 119"/>
                  <a:gd name="T60" fmla="*/ 39 w 45"/>
                  <a:gd name="T61" fmla="*/ 116 h 119"/>
                  <a:gd name="T62" fmla="*/ 35 w 45"/>
                  <a:gd name="T63" fmla="*/ 103 h 119"/>
                  <a:gd name="T64" fmla="*/ 29 w 45"/>
                  <a:gd name="T65" fmla="*/ 70 h 119"/>
                  <a:gd name="T66" fmla="*/ 29 w 45"/>
                  <a:gd name="T67" fmla="*/ 70 h 119"/>
                  <a:gd name="T68" fmla="*/ 17 w 45"/>
                  <a:gd name="T69" fmla="*/ 48 h 119"/>
                  <a:gd name="T70" fmla="*/ 10 w 45"/>
                  <a:gd name="T71" fmla="*/ 36 h 119"/>
                  <a:gd name="T72" fmla="*/ 10 w 45"/>
                  <a:gd name="T73" fmla="*/ 36 h 119"/>
                  <a:gd name="T74" fmla="*/ 2 w 45"/>
                  <a:gd name="T75" fmla="*/ 24 h 119"/>
                  <a:gd name="T76" fmla="*/ 3 w 45"/>
                  <a:gd name="T77" fmla="*/ 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5" h="119">
                    <a:moveTo>
                      <a:pt x="29" y="13"/>
                    </a:moveTo>
                    <a:cubicBezTo>
                      <a:pt x="29" y="10"/>
                      <a:pt x="29" y="7"/>
                      <a:pt x="29" y="4"/>
                    </a:cubicBezTo>
                    <a:cubicBezTo>
                      <a:pt x="29" y="3"/>
                      <a:pt x="29" y="3"/>
                      <a:pt x="29" y="2"/>
                    </a:cubicBezTo>
                    <a:cubicBezTo>
                      <a:pt x="21" y="0"/>
                      <a:pt x="13" y="0"/>
                      <a:pt x="5" y="2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14"/>
                      <a:pt x="0" y="19"/>
                      <a:pt x="2" y="24"/>
                    </a:cubicBezTo>
                    <a:cubicBezTo>
                      <a:pt x="3" y="28"/>
                      <a:pt x="5" y="32"/>
                      <a:pt x="9" y="36"/>
                    </a:cubicBezTo>
                    <a:cubicBezTo>
                      <a:pt x="12" y="40"/>
                      <a:pt x="14" y="45"/>
                      <a:pt x="17" y="49"/>
                    </a:cubicBezTo>
                    <a:cubicBezTo>
                      <a:pt x="21" y="56"/>
                      <a:pt x="25" y="63"/>
                      <a:pt x="28" y="70"/>
                    </a:cubicBezTo>
                    <a:cubicBezTo>
                      <a:pt x="34" y="103"/>
                      <a:pt x="34" y="103"/>
                      <a:pt x="34" y="103"/>
                    </a:cubicBezTo>
                    <a:cubicBezTo>
                      <a:pt x="38" y="116"/>
                      <a:pt x="38" y="116"/>
                      <a:pt x="38" y="116"/>
                    </a:cubicBezTo>
                    <a:cubicBezTo>
                      <a:pt x="37" y="119"/>
                      <a:pt x="37" y="119"/>
                      <a:pt x="37" y="119"/>
                    </a:cubicBezTo>
                    <a:cubicBezTo>
                      <a:pt x="45" y="112"/>
                      <a:pt x="45" y="112"/>
                      <a:pt x="45" y="112"/>
                    </a:cubicBezTo>
                    <a:cubicBezTo>
                      <a:pt x="45" y="97"/>
                      <a:pt x="45" y="97"/>
                      <a:pt x="45" y="97"/>
                    </a:cubicBezTo>
                    <a:cubicBezTo>
                      <a:pt x="40" y="79"/>
                      <a:pt x="40" y="79"/>
                      <a:pt x="40" y="79"/>
                    </a:cubicBezTo>
                    <a:cubicBezTo>
                      <a:pt x="45" y="70"/>
                      <a:pt x="45" y="61"/>
                      <a:pt x="40" y="53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9" y="13"/>
                      <a:pt x="29" y="13"/>
                    </a:cubicBezTo>
                    <a:close/>
                    <a:moveTo>
                      <a:pt x="3" y="8"/>
                    </a:moveTo>
                    <a:cubicBezTo>
                      <a:pt x="4" y="6"/>
                      <a:pt x="4" y="6"/>
                      <a:pt x="4" y="6"/>
                    </a:cubicBezTo>
                    <a:cubicBezTo>
                      <a:pt x="5" y="5"/>
                      <a:pt x="6" y="5"/>
                      <a:pt x="6" y="5"/>
                    </a:cubicBezTo>
                    <a:cubicBezTo>
                      <a:pt x="5" y="9"/>
                      <a:pt x="4" y="13"/>
                      <a:pt x="3" y="16"/>
                    </a:cubicBezTo>
                    <a:cubicBezTo>
                      <a:pt x="3" y="24"/>
                      <a:pt x="6" y="30"/>
                      <a:pt x="12" y="34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6" y="100"/>
                      <a:pt x="36" y="100"/>
                      <a:pt x="36" y="100"/>
                    </a:cubicBezTo>
                    <a:cubicBezTo>
                      <a:pt x="40" y="116"/>
                      <a:pt x="40" y="116"/>
                      <a:pt x="40" y="116"/>
                    </a:cubicBezTo>
                    <a:cubicBezTo>
                      <a:pt x="38" y="117"/>
                      <a:pt x="38" y="117"/>
                      <a:pt x="38" y="117"/>
                    </a:cubicBezTo>
                    <a:cubicBezTo>
                      <a:pt x="39" y="116"/>
                      <a:pt x="39" y="116"/>
                      <a:pt x="39" y="116"/>
                    </a:cubicBezTo>
                    <a:cubicBezTo>
                      <a:pt x="39" y="116"/>
                      <a:pt x="39" y="116"/>
                      <a:pt x="39" y="116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25" y="63"/>
                      <a:pt x="22" y="55"/>
                      <a:pt x="17" y="48"/>
                    </a:cubicBezTo>
                    <a:cubicBezTo>
                      <a:pt x="15" y="44"/>
                      <a:pt x="13" y="40"/>
                      <a:pt x="10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6" y="32"/>
                      <a:pt x="4" y="28"/>
                      <a:pt x="2" y="24"/>
                    </a:cubicBezTo>
                    <a:cubicBezTo>
                      <a:pt x="1" y="19"/>
                      <a:pt x="1" y="14"/>
                      <a:pt x="3" y="8"/>
                    </a:cubicBezTo>
                    <a:close/>
                  </a:path>
                </a:pathLst>
              </a:custGeom>
              <a:solidFill>
                <a:srgbClr val="AC8C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5" name="Freeform 1184"/>
              <p:cNvSpPr>
                <a:spLocks noChangeArrowheads="1"/>
              </p:cNvSpPr>
              <p:nvPr/>
            </p:nvSpPr>
            <p:spPr bwMode="auto">
              <a:xfrm>
                <a:off x="2448144" y="2329121"/>
                <a:ext cx="192434" cy="549498"/>
              </a:xfrm>
              <a:custGeom>
                <a:avLst/>
                <a:gdLst>
                  <a:gd name="T0" fmla="*/ 3 w 39"/>
                  <a:gd name="T1" fmla="*/ 1 h 112"/>
                  <a:gd name="T2" fmla="*/ 2 w 39"/>
                  <a:gd name="T3" fmla="*/ 3 h 112"/>
                  <a:gd name="T4" fmla="*/ 1 w 39"/>
                  <a:gd name="T5" fmla="*/ 19 h 112"/>
                  <a:gd name="T6" fmla="*/ 9 w 39"/>
                  <a:gd name="T7" fmla="*/ 31 h 112"/>
                  <a:gd name="T8" fmla="*/ 9 w 39"/>
                  <a:gd name="T9" fmla="*/ 31 h 112"/>
                  <a:gd name="T10" fmla="*/ 16 w 39"/>
                  <a:gd name="T11" fmla="*/ 43 h 112"/>
                  <a:gd name="T12" fmla="*/ 28 w 39"/>
                  <a:gd name="T13" fmla="*/ 65 h 112"/>
                  <a:gd name="T14" fmla="*/ 28 w 39"/>
                  <a:gd name="T15" fmla="*/ 65 h 112"/>
                  <a:gd name="T16" fmla="*/ 34 w 39"/>
                  <a:gd name="T17" fmla="*/ 98 h 112"/>
                  <a:gd name="T18" fmla="*/ 38 w 39"/>
                  <a:gd name="T19" fmla="*/ 111 h 112"/>
                  <a:gd name="T20" fmla="*/ 38 w 39"/>
                  <a:gd name="T21" fmla="*/ 111 h 112"/>
                  <a:gd name="T22" fmla="*/ 37 w 39"/>
                  <a:gd name="T23" fmla="*/ 112 h 112"/>
                  <a:gd name="T24" fmla="*/ 39 w 39"/>
                  <a:gd name="T25" fmla="*/ 111 h 112"/>
                  <a:gd name="T26" fmla="*/ 35 w 39"/>
                  <a:gd name="T27" fmla="*/ 95 h 112"/>
                  <a:gd name="T28" fmla="*/ 29 w 39"/>
                  <a:gd name="T29" fmla="*/ 64 h 112"/>
                  <a:gd name="T30" fmla="*/ 11 w 39"/>
                  <a:gd name="T31" fmla="*/ 29 h 112"/>
                  <a:gd name="T32" fmla="*/ 2 w 39"/>
                  <a:gd name="T33" fmla="*/ 11 h 112"/>
                  <a:gd name="T34" fmla="*/ 5 w 39"/>
                  <a:gd name="T35" fmla="*/ 0 h 112"/>
                  <a:gd name="T36" fmla="*/ 3 w 39"/>
                  <a:gd name="T37" fmla="*/ 1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9" h="112">
                    <a:moveTo>
                      <a:pt x="3" y="1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0" y="9"/>
                      <a:pt x="0" y="14"/>
                      <a:pt x="1" y="19"/>
                    </a:cubicBezTo>
                    <a:cubicBezTo>
                      <a:pt x="3" y="23"/>
                      <a:pt x="5" y="27"/>
                      <a:pt x="9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2" y="35"/>
                      <a:pt x="14" y="39"/>
                      <a:pt x="16" y="43"/>
                    </a:cubicBezTo>
                    <a:cubicBezTo>
                      <a:pt x="21" y="50"/>
                      <a:pt x="24" y="58"/>
                      <a:pt x="28" y="65"/>
                    </a:cubicBezTo>
                    <a:cubicBezTo>
                      <a:pt x="28" y="65"/>
                      <a:pt x="28" y="65"/>
                      <a:pt x="28" y="65"/>
                    </a:cubicBezTo>
                    <a:cubicBezTo>
                      <a:pt x="34" y="98"/>
                      <a:pt x="34" y="98"/>
                      <a:pt x="34" y="98"/>
                    </a:cubicBezTo>
                    <a:cubicBezTo>
                      <a:pt x="38" y="111"/>
                      <a:pt x="38" y="111"/>
                      <a:pt x="38" y="111"/>
                    </a:cubicBezTo>
                    <a:cubicBezTo>
                      <a:pt x="38" y="111"/>
                      <a:pt x="38" y="111"/>
                      <a:pt x="38" y="111"/>
                    </a:cubicBezTo>
                    <a:cubicBezTo>
                      <a:pt x="37" y="112"/>
                      <a:pt x="37" y="112"/>
                      <a:pt x="37" y="112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5" y="25"/>
                      <a:pt x="2" y="19"/>
                      <a:pt x="2" y="11"/>
                    </a:cubicBezTo>
                    <a:cubicBezTo>
                      <a:pt x="3" y="8"/>
                      <a:pt x="4" y="4"/>
                      <a:pt x="5" y="0"/>
                    </a:cubicBezTo>
                    <a:cubicBezTo>
                      <a:pt x="5" y="0"/>
                      <a:pt x="4" y="0"/>
                      <a:pt x="3" y="1"/>
                    </a:cubicBezTo>
                    <a:close/>
                  </a:path>
                </a:pathLst>
              </a:custGeom>
              <a:solidFill>
                <a:srgbClr val="C7AE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6" name="Freeform 1185"/>
              <p:cNvSpPr>
                <a:spLocks noChangeArrowheads="1"/>
              </p:cNvSpPr>
              <p:nvPr/>
            </p:nvSpPr>
            <p:spPr bwMode="auto">
              <a:xfrm>
                <a:off x="2212141" y="2422765"/>
                <a:ext cx="314066" cy="452320"/>
              </a:xfrm>
              <a:custGeom>
                <a:avLst/>
                <a:gdLst>
                  <a:gd name="T0" fmla="*/ 49 w 64"/>
                  <a:gd name="T1" fmla="*/ 0 h 92"/>
                  <a:gd name="T2" fmla="*/ 48 w 64"/>
                  <a:gd name="T3" fmla="*/ 4 h 92"/>
                  <a:gd name="T4" fmla="*/ 56 w 64"/>
                  <a:gd name="T5" fmla="*/ 24 h 92"/>
                  <a:gd name="T6" fmla="*/ 45 w 64"/>
                  <a:gd name="T7" fmla="*/ 43 h 92"/>
                  <a:gd name="T8" fmla="*/ 15 w 64"/>
                  <a:gd name="T9" fmla="*/ 80 h 92"/>
                  <a:gd name="T10" fmla="*/ 3 w 64"/>
                  <a:gd name="T11" fmla="*/ 77 h 92"/>
                  <a:gd name="T12" fmla="*/ 0 w 64"/>
                  <a:gd name="T13" fmla="*/ 79 h 92"/>
                  <a:gd name="T14" fmla="*/ 2 w 64"/>
                  <a:gd name="T15" fmla="*/ 79 h 92"/>
                  <a:gd name="T16" fmla="*/ 13 w 64"/>
                  <a:gd name="T17" fmla="*/ 87 h 92"/>
                  <a:gd name="T18" fmla="*/ 17 w 64"/>
                  <a:gd name="T19" fmla="*/ 92 h 92"/>
                  <a:gd name="T20" fmla="*/ 38 w 64"/>
                  <a:gd name="T21" fmla="*/ 64 h 92"/>
                  <a:gd name="T22" fmla="*/ 64 w 64"/>
                  <a:gd name="T23" fmla="*/ 25 h 92"/>
                  <a:gd name="T24" fmla="*/ 56 w 64"/>
                  <a:gd name="T25" fmla="*/ 12 h 92"/>
                  <a:gd name="T26" fmla="*/ 49 w 64"/>
                  <a:gd name="T2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4" h="92">
                    <a:moveTo>
                      <a:pt x="49" y="0"/>
                    </a:moveTo>
                    <a:cubicBezTo>
                      <a:pt x="49" y="1"/>
                      <a:pt x="48" y="3"/>
                      <a:pt x="48" y="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3" y="77"/>
                      <a:pt x="3" y="77"/>
                      <a:pt x="3" y="77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" y="79"/>
                      <a:pt x="1" y="79"/>
                      <a:pt x="2" y="79"/>
                    </a:cubicBezTo>
                    <a:cubicBezTo>
                      <a:pt x="6" y="81"/>
                      <a:pt x="10" y="84"/>
                      <a:pt x="13" y="87"/>
                    </a:cubicBezTo>
                    <a:cubicBezTo>
                      <a:pt x="15" y="89"/>
                      <a:pt x="16" y="90"/>
                      <a:pt x="17" y="92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47" y="51"/>
                      <a:pt x="56" y="38"/>
                      <a:pt x="64" y="25"/>
                    </a:cubicBezTo>
                    <a:cubicBezTo>
                      <a:pt x="61" y="21"/>
                      <a:pt x="59" y="16"/>
                      <a:pt x="56" y="12"/>
                    </a:cubicBezTo>
                    <a:cubicBezTo>
                      <a:pt x="52" y="8"/>
                      <a:pt x="50" y="4"/>
                      <a:pt x="49" y="0"/>
                    </a:cubicBezTo>
                    <a:close/>
                  </a:path>
                </a:pathLst>
              </a:custGeom>
              <a:solidFill>
                <a:srgbClr val="8260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7" name="Freeform 1186"/>
              <p:cNvSpPr>
                <a:spLocks noChangeArrowheads="1"/>
              </p:cNvSpPr>
              <p:nvPr/>
            </p:nvSpPr>
            <p:spPr bwMode="auto">
              <a:xfrm>
                <a:off x="2586116" y="2353858"/>
                <a:ext cx="83509" cy="88344"/>
              </a:xfrm>
              <a:custGeom>
                <a:avLst/>
                <a:gdLst>
                  <a:gd name="T0" fmla="*/ 0 w 17"/>
                  <a:gd name="T1" fmla="*/ 3 h 18"/>
                  <a:gd name="T2" fmla="*/ 0 w 17"/>
                  <a:gd name="T3" fmla="*/ 4 h 18"/>
                  <a:gd name="T4" fmla="*/ 1 w 17"/>
                  <a:gd name="T5" fmla="*/ 7 h 18"/>
                  <a:gd name="T6" fmla="*/ 4 w 17"/>
                  <a:gd name="T7" fmla="*/ 10 h 18"/>
                  <a:gd name="T8" fmla="*/ 3 w 17"/>
                  <a:gd name="T9" fmla="*/ 12 h 18"/>
                  <a:gd name="T10" fmla="*/ 4 w 17"/>
                  <a:gd name="T11" fmla="*/ 13 h 18"/>
                  <a:gd name="T12" fmla="*/ 7 w 17"/>
                  <a:gd name="T13" fmla="*/ 11 h 18"/>
                  <a:gd name="T14" fmla="*/ 9 w 17"/>
                  <a:gd name="T15" fmla="*/ 12 h 18"/>
                  <a:gd name="T16" fmla="*/ 12 w 17"/>
                  <a:gd name="T17" fmla="*/ 13 h 18"/>
                  <a:gd name="T18" fmla="*/ 15 w 17"/>
                  <a:gd name="T19" fmla="*/ 17 h 18"/>
                  <a:gd name="T20" fmla="*/ 17 w 17"/>
                  <a:gd name="T21" fmla="*/ 18 h 18"/>
                  <a:gd name="T22" fmla="*/ 12 w 17"/>
                  <a:gd name="T23" fmla="*/ 10 h 18"/>
                  <a:gd name="T24" fmla="*/ 2 w 17"/>
                  <a:gd name="T25" fmla="*/ 0 h 18"/>
                  <a:gd name="T26" fmla="*/ 0 w 17"/>
                  <a:gd name="T2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18">
                    <a:moveTo>
                      <a:pt x="0" y="3"/>
                    </a:moveTo>
                    <a:cubicBezTo>
                      <a:pt x="0" y="3"/>
                      <a:pt x="0" y="4"/>
                      <a:pt x="0" y="4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8" y="11"/>
                      <a:pt x="8" y="12"/>
                      <a:pt x="9" y="12"/>
                    </a:cubicBezTo>
                    <a:cubicBezTo>
                      <a:pt x="10" y="13"/>
                      <a:pt x="11" y="13"/>
                      <a:pt x="12" y="13"/>
                    </a:cubicBezTo>
                    <a:cubicBezTo>
                      <a:pt x="13" y="15"/>
                      <a:pt x="14" y="17"/>
                      <a:pt x="15" y="17"/>
                    </a:cubicBezTo>
                    <a:cubicBezTo>
                      <a:pt x="16" y="18"/>
                      <a:pt x="16" y="18"/>
                      <a:pt x="17" y="18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8" name="Freeform 1187"/>
              <p:cNvSpPr>
                <a:spLocks noChangeArrowheads="1"/>
              </p:cNvSpPr>
              <p:nvPr/>
            </p:nvSpPr>
            <p:spPr bwMode="auto">
              <a:xfrm>
                <a:off x="2566146" y="2334421"/>
                <a:ext cx="141602" cy="570701"/>
              </a:xfrm>
              <a:custGeom>
                <a:avLst/>
                <a:gdLst>
                  <a:gd name="T0" fmla="*/ 4 w 29"/>
                  <a:gd name="T1" fmla="*/ 8 h 116"/>
                  <a:gd name="T2" fmla="*/ 0 w 29"/>
                  <a:gd name="T3" fmla="*/ 0 h 116"/>
                  <a:gd name="T4" fmla="*/ 5 w 29"/>
                  <a:gd name="T5" fmla="*/ 24 h 116"/>
                  <a:gd name="T6" fmla="*/ 15 w 29"/>
                  <a:gd name="T7" fmla="*/ 47 h 116"/>
                  <a:gd name="T8" fmla="*/ 15 w 29"/>
                  <a:gd name="T9" fmla="*/ 73 h 116"/>
                  <a:gd name="T10" fmla="*/ 20 w 29"/>
                  <a:gd name="T11" fmla="*/ 91 h 116"/>
                  <a:gd name="T12" fmla="*/ 20 w 29"/>
                  <a:gd name="T13" fmla="*/ 106 h 116"/>
                  <a:gd name="T14" fmla="*/ 12 w 29"/>
                  <a:gd name="T15" fmla="*/ 113 h 116"/>
                  <a:gd name="T16" fmla="*/ 11 w 29"/>
                  <a:gd name="T17" fmla="*/ 116 h 116"/>
                  <a:gd name="T18" fmla="*/ 14 w 29"/>
                  <a:gd name="T19" fmla="*/ 116 h 116"/>
                  <a:gd name="T20" fmla="*/ 22 w 29"/>
                  <a:gd name="T21" fmla="*/ 115 h 116"/>
                  <a:gd name="T22" fmla="*/ 29 w 29"/>
                  <a:gd name="T23" fmla="*/ 111 h 116"/>
                  <a:gd name="T24" fmla="*/ 29 w 29"/>
                  <a:gd name="T25" fmla="*/ 104 h 116"/>
                  <a:gd name="T26" fmla="*/ 23 w 29"/>
                  <a:gd name="T27" fmla="*/ 87 h 116"/>
                  <a:gd name="T28" fmla="*/ 23 w 29"/>
                  <a:gd name="T29" fmla="*/ 67 h 116"/>
                  <a:gd name="T30" fmla="*/ 21 w 29"/>
                  <a:gd name="T31" fmla="*/ 47 h 116"/>
                  <a:gd name="T32" fmla="*/ 10 w 29"/>
                  <a:gd name="T33" fmla="*/ 22 h 116"/>
                  <a:gd name="T34" fmla="*/ 8 w 29"/>
                  <a:gd name="T35" fmla="*/ 18 h 116"/>
                  <a:gd name="T36" fmla="*/ 8 w 29"/>
                  <a:gd name="T37" fmla="*/ 17 h 116"/>
                  <a:gd name="T38" fmla="*/ 7 w 29"/>
                  <a:gd name="T39" fmla="*/ 16 h 116"/>
                  <a:gd name="T40" fmla="*/ 5 w 29"/>
                  <a:gd name="T41" fmla="*/ 11 h 116"/>
                  <a:gd name="T42" fmla="*/ 4 w 29"/>
                  <a:gd name="T43" fmla="*/ 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9" h="116">
                    <a:moveTo>
                      <a:pt x="4" y="8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15" y="47"/>
                      <a:pt x="15" y="47"/>
                      <a:pt x="15" y="47"/>
                    </a:cubicBezTo>
                    <a:cubicBezTo>
                      <a:pt x="20" y="55"/>
                      <a:pt x="20" y="64"/>
                      <a:pt x="15" y="73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20" y="106"/>
                      <a:pt x="20" y="106"/>
                      <a:pt x="20" y="106"/>
                    </a:cubicBezTo>
                    <a:cubicBezTo>
                      <a:pt x="12" y="113"/>
                      <a:pt x="12" y="113"/>
                      <a:pt x="12" y="113"/>
                    </a:cubicBezTo>
                    <a:cubicBezTo>
                      <a:pt x="11" y="116"/>
                      <a:pt x="11" y="116"/>
                      <a:pt x="11" y="116"/>
                    </a:cubicBezTo>
                    <a:cubicBezTo>
                      <a:pt x="14" y="116"/>
                      <a:pt x="14" y="116"/>
                      <a:pt x="14" y="116"/>
                    </a:cubicBezTo>
                    <a:cubicBezTo>
                      <a:pt x="22" y="115"/>
                      <a:pt x="22" y="115"/>
                      <a:pt x="22" y="115"/>
                    </a:cubicBezTo>
                    <a:cubicBezTo>
                      <a:pt x="29" y="111"/>
                      <a:pt x="29" y="111"/>
                      <a:pt x="29" y="111"/>
                    </a:cubicBezTo>
                    <a:cubicBezTo>
                      <a:pt x="29" y="104"/>
                      <a:pt x="29" y="104"/>
                      <a:pt x="29" y="104"/>
                    </a:cubicBezTo>
                    <a:cubicBezTo>
                      <a:pt x="23" y="87"/>
                      <a:pt x="23" y="87"/>
                      <a:pt x="23" y="8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4" y="59"/>
                      <a:pt x="23" y="52"/>
                      <a:pt x="21" y="47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" y="8"/>
                      <a:pt x="4" y="8"/>
                      <a:pt x="4" y="8"/>
                    </a:cubicBezTo>
                    <a:close/>
                  </a:path>
                </a:pathLst>
              </a:custGeom>
              <a:solidFill>
                <a:srgbClr val="8260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9" name="Freeform 1188"/>
              <p:cNvSpPr>
                <a:spLocks noChangeArrowheads="1"/>
              </p:cNvSpPr>
              <p:nvPr/>
            </p:nvSpPr>
            <p:spPr bwMode="auto">
              <a:xfrm>
                <a:off x="2629686" y="2412164"/>
                <a:ext cx="29047" cy="35338"/>
              </a:xfrm>
              <a:custGeom>
                <a:avLst/>
                <a:gdLst>
                  <a:gd name="T0" fmla="*/ 5 w 6"/>
                  <a:gd name="T1" fmla="*/ 7 h 7"/>
                  <a:gd name="T2" fmla="*/ 6 w 6"/>
                  <a:gd name="T3" fmla="*/ 5 h 7"/>
                  <a:gd name="T4" fmla="*/ 3 w 6"/>
                  <a:gd name="T5" fmla="*/ 1 h 7"/>
                  <a:gd name="T6" fmla="*/ 0 w 6"/>
                  <a:gd name="T7" fmla="*/ 0 h 7"/>
                  <a:gd name="T8" fmla="*/ 2 w 6"/>
                  <a:gd name="T9" fmla="*/ 2 h 7"/>
                  <a:gd name="T10" fmla="*/ 5 w 6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7">
                    <a:moveTo>
                      <a:pt x="5" y="7"/>
                    </a:moveTo>
                    <a:cubicBezTo>
                      <a:pt x="6" y="7"/>
                      <a:pt x="6" y="6"/>
                      <a:pt x="6" y="5"/>
                    </a:cubicBezTo>
                    <a:cubicBezTo>
                      <a:pt x="5" y="5"/>
                      <a:pt x="4" y="3"/>
                      <a:pt x="3" y="1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5" y="7"/>
                      <a:pt x="5" y="7"/>
                      <a:pt x="5" y="7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0" name="Freeform 1189"/>
              <p:cNvSpPr>
                <a:spLocks noChangeArrowheads="1"/>
              </p:cNvSpPr>
              <p:nvPr/>
            </p:nvSpPr>
            <p:spPr bwMode="auto">
              <a:xfrm>
                <a:off x="2604270" y="2406864"/>
                <a:ext cx="45385" cy="45939"/>
              </a:xfrm>
              <a:custGeom>
                <a:avLst/>
                <a:gdLst>
                  <a:gd name="T0" fmla="*/ 0 w 9"/>
                  <a:gd name="T1" fmla="*/ 2 h 9"/>
                  <a:gd name="T2" fmla="*/ 0 w 9"/>
                  <a:gd name="T3" fmla="*/ 3 h 9"/>
                  <a:gd name="T4" fmla="*/ 1 w 9"/>
                  <a:gd name="T5" fmla="*/ 2 h 9"/>
                  <a:gd name="T6" fmla="*/ 4 w 9"/>
                  <a:gd name="T7" fmla="*/ 8 h 9"/>
                  <a:gd name="T8" fmla="*/ 5 w 9"/>
                  <a:gd name="T9" fmla="*/ 8 h 9"/>
                  <a:gd name="T10" fmla="*/ 5 w 9"/>
                  <a:gd name="T11" fmla="*/ 7 h 9"/>
                  <a:gd name="T12" fmla="*/ 3 w 9"/>
                  <a:gd name="T13" fmla="*/ 3 h 9"/>
                  <a:gd name="T14" fmla="*/ 4 w 9"/>
                  <a:gd name="T15" fmla="*/ 1 h 9"/>
                  <a:gd name="T16" fmla="*/ 6 w 9"/>
                  <a:gd name="T17" fmla="*/ 8 h 9"/>
                  <a:gd name="T18" fmla="*/ 9 w 9"/>
                  <a:gd name="T19" fmla="*/ 9 h 9"/>
                  <a:gd name="T20" fmla="*/ 5 w 9"/>
                  <a:gd name="T21" fmla="*/ 1 h 9"/>
                  <a:gd name="T22" fmla="*/ 3 w 9"/>
                  <a:gd name="T23" fmla="*/ 0 h 9"/>
                  <a:gd name="T24" fmla="*/ 0 w 9"/>
                  <a:gd name="T25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9">
                    <a:moveTo>
                      <a:pt x="0" y="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2"/>
                      <a:pt x="1" y="2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7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2"/>
                      <a:pt x="3" y="2"/>
                      <a:pt x="4" y="1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9"/>
                      <a:pt x="8" y="9"/>
                      <a:pt x="9" y="9"/>
                    </a:cubicBezTo>
                    <a:cubicBezTo>
                      <a:pt x="7" y="7"/>
                      <a:pt x="5" y="4"/>
                      <a:pt x="5" y="1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1" name="Freeform 1190"/>
              <p:cNvSpPr>
                <a:spLocks noChangeArrowheads="1"/>
              </p:cNvSpPr>
              <p:nvPr/>
            </p:nvSpPr>
            <p:spPr bwMode="auto">
              <a:xfrm>
                <a:off x="2604270" y="2417465"/>
                <a:ext cx="21785" cy="30036"/>
              </a:xfrm>
              <a:custGeom>
                <a:avLst/>
                <a:gdLst>
                  <a:gd name="T0" fmla="*/ 1 w 4"/>
                  <a:gd name="T1" fmla="*/ 0 h 6"/>
                  <a:gd name="T2" fmla="*/ 0 w 4"/>
                  <a:gd name="T3" fmla="*/ 1 h 6"/>
                  <a:gd name="T4" fmla="*/ 2 w 4"/>
                  <a:gd name="T5" fmla="*/ 5 h 6"/>
                  <a:gd name="T6" fmla="*/ 4 w 4"/>
                  <a:gd name="T7" fmla="*/ 6 h 6"/>
                  <a:gd name="T8" fmla="*/ 1 w 4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1" y="0"/>
                    </a:moveTo>
                    <a:cubicBezTo>
                      <a:pt x="1" y="0"/>
                      <a:pt x="1" y="1"/>
                      <a:pt x="0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6"/>
                      <a:pt x="3" y="6"/>
                      <a:pt x="4" y="6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2" name="Freeform 1191"/>
              <p:cNvSpPr>
                <a:spLocks noChangeArrowheads="1"/>
              </p:cNvSpPr>
              <p:nvPr/>
            </p:nvSpPr>
            <p:spPr bwMode="auto">
              <a:xfrm>
                <a:off x="2620608" y="2412164"/>
                <a:ext cx="14523" cy="35338"/>
              </a:xfrm>
              <a:custGeom>
                <a:avLst/>
                <a:gdLst>
                  <a:gd name="T0" fmla="*/ 1 w 3"/>
                  <a:gd name="T1" fmla="*/ 0 h 7"/>
                  <a:gd name="T2" fmla="*/ 0 w 3"/>
                  <a:gd name="T3" fmla="*/ 2 h 7"/>
                  <a:gd name="T4" fmla="*/ 2 w 3"/>
                  <a:gd name="T5" fmla="*/ 6 h 7"/>
                  <a:gd name="T6" fmla="*/ 2 w 3"/>
                  <a:gd name="T7" fmla="*/ 7 h 7"/>
                  <a:gd name="T8" fmla="*/ 3 w 3"/>
                  <a:gd name="T9" fmla="*/ 7 h 7"/>
                  <a:gd name="T10" fmla="*/ 1 w 3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7">
                    <a:moveTo>
                      <a:pt x="1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3" name="Freeform 1192"/>
              <p:cNvSpPr>
                <a:spLocks noChangeArrowheads="1"/>
              </p:cNvSpPr>
              <p:nvPr/>
            </p:nvSpPr>
            <p:spPr bwMode="auto">
              <a:xfrm>
                <a:off x="2629686" y="2412164"/>
                <a:ext cx="23600" cy="40639"/>
              </a:xfrm>
              <a:custGeom>
                <a:avLst/>
                <a:gdLst>
                  <a:gd name="T0" fmla="*/ 2 w 5"/>
                  <a:gd name="T1" fmla="*/ 2 h 8"/>
                  <a:gd name="T2" fmla="*/ 0 w 5"/>
                  <a:gd name="T3" fmla="*/ 0 h 8"/>
                  <a:gd name="T4" fmla="*/ 4 w 5"/>
                  <a:gd name="T5" fmla="*/ 8 h 8"/>
                  <a:gd name="T6" fmla="*/ 5 w 5"/>
                  <a:gd name="T7" fmla="*/ 7 h 8"/>
                  <a:gd name="T8" fmla="*/ 2 w 5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8">
                    <a:moveTo>
                      <a:pt x="2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2" y="6"/>
                      <a:pt x="4" y="8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2" y="2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4" name="Freeform 1193"/>
              <p:cNvSpPr>
                <a:spLocks noEditPoints="1" noChangeArrowheads="1"/>
              </p:cNvSpPr>
              <p:nvPr/>
            </p:nvSpPr>
            <p:spPr bwMode="auto">
              <a:xfrm>
                <a:off x="2226664" y="2442201"/>
                <a:ext cx="261419" cy="372810"/>
              </a:xfrm>
              <a:custGeom>
                <a:avLst/>
                <a:gdLst>
                  <a:gd name="T0" fmla="*/ 41 w 53"/>
                  <a:gd name="T1" fmla="*/ 21 h 76"/>
                  <a:gd name="T2" fmla="*/ 38 w 53"/>
                  <a:gd name="T3" fmla="*/ 28 h 76"/>
                  <a:gd name="T4" fmla="*/ 6 w 53"/>
                  <a:gd name="T5" fmla="*/ 67 h 76"/>
                  <a:gd name="T6" fmla="*/ 0 w 53"/>
                  <a:gd name="T7" fmla="*/ 73 h 76"/>
                  <a:gd name="T8" fmla="*/ 12 w 53"/>
                  <a:gd name="T9" fmla="*/ 76 h 76"/>
                  <a:gd name="T10" fmla="*/ 42 w 53"/>
                  <a:gd name="T11" fmla="*/ 39 h 76"/>
                  <a:gd name="T12" fmla="*/ 53 w 53"/>
                  <a:gd name="T13" fmla="*/ 20 h 76"/>
                  <a:gd name="T14" fmla="*/ 45 w 53"/>
                  <a:gd name="T15" fmla="*/ 0 h 76"/>
                  <a:gd name="T16" fmla="*/ 41 w 53"/>
                  <a:gd name="T17" fmla="*/ 21 h 76"/>
                  <a:gd name="T18" fmla="*/ 46 w 53"/>
                  <a:gd name="T19" fmla="*/ 4 h 76"/>
                  <a:gd name="T20" fmla="*/ 47 w 53"/>
                  <a:gd name="T21" fmla="*/ 7 h 76"/>
                  <a:gd name="T22" fmla="*/ 43 w 53"/>
                  <a:gd name="T23" fmla="*/ 23 h 76"/>
                  <a:gd name="T24" fmla="*/ 40 w 53"/>
                  <a:gd name="T25" fmla="*/ 30 h 76"/>
                  <a:gd name="T26" fmla="*/ 9 w 53"/>
                  <a:gd name="T27" fmla="*/ 69 h 76"/>
                  <a:gd name="T28" fmla="*/ 4 w 53"/>
                  <a:gd name="T29" fmla="*/ 73 h 76"/>
                  <a:gd name="T30" fmla="*/ 2 w 53"/>
                  <a:gd name="T31" fmla="*/ 72 h 76"/>
                  <a:gd name="T32" fmla="*/ 7 w 53"/>
                  <a:gd name="T33" fmla="*/ 68 h 76"/>
                  <a:gd name="T34" fmla="*/ 7 w 53"/>
                  <a:gd name="T35" fmla="*/ 68 h 76"/>
                  <a:gd name="T36" fmla="*/ 38 w 53"/>
                  <a:gd name="T37" fmla="*/ 29 h 76"/>
                  <a:gd name="T38" fmla="*/ 38 w 53"/>
                  <a:gd name="T39" fmla="*/ 29 h 76"/>
                  <a:gd name="T40" fmla="*/ 38 w 53"/>
                  <a:gd name="T41" fmla="*/ 28 h 76"/>
                  <a:gd name="T42" fmla="*/ 41 w 53"/>
                  <a:gd name="T43" fmla="*/ 22 h 76"/>
                  <a:gd name="T44" fmla="*/ 41 w 53"/>
                  <a:gd name="T45" fmla="*/ 22 h 76"/>
                  <a:gd name="T46" fmla="*/ 46 w 53"/>
                  <a:gd name="T47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3" h="76">
                    <a:moveTo>
                      <a:pt x="41" y="21"/>
                    </a:moveTo>
                    <a:cubicBezTo>
                      <a:pt x="38" y="23"/>
                      <a:pt x="37" y="25"/>
                      <a:pt x="38" y="28"/>
                    </a:cubicBezTo>
                    <a:cubicBezTo>
                      <a:pt x="24" y="39"/>
                      <a:pt x="14" y="52"/>
                      <a:pt x="6" y="67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12" y="76"/>
                      <a:pt x="12" y="76"/>
                      <a:pt x="12" y="76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8"/>
                      <a:pt x="43" y="15"/>
                      <a:pt x="41" y="21"/>
                    </a:cubicBezTo>
                    <a:close/>
                    <a:moveTo>
                      <a:pt x="46" y="4"/>
                    </a:moveTo>
                    <a:cubicBezTo>
                      <a:pt x="47" y="7"/>
                      <a:pt x="47" y="7"/>
                      <a:pt x="47" y="7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0" y="25"/>
                      <a:pt x="39" y="27"/>
                      <a:pt x="40" y="30"/>
                    </a:cubicBezTo>
                    <a:cubicBezTo>
                      <a:pt x="26" y="40"/>
                      <a:pt x="16" y="54"/>
                      <a:pt x="9" y="69"/>
                    </a:cubicBezTo>
                    <a:cubicBezTo>
                      <a:pt x="4" y="73"/>
                      <a:pt x="4" y="73"/>
                      <a:pt x="4" y="73"/>
                    </a:cubicBezTo>
                    <a:cubicBezTo>
                      <a:pt x="2" y="72"/>
                      <a:pt x="2" y="72"/>
                      <a:pt x="2" y="72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15" y="53"/>
                      <a:pt x="25" y="40"/>
                      <a:pt x="38" y="29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8" y="29"/>
                      <a:pt x="38" y="28"/>
                      <a:pt x="38" y="28"/>
                    </a:cubicBezTo>
                    <a:cubicBezTo>
                      <a:pt x="38" y="26"/>
                      <a:pt x="39" y="24"/>
                      <a:pt x="41" y="22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3" y="16"/>
                      <a:pt x="45" y="10"/>
                      <a:pt x="46" y="4"/>
                    </a:cubicBezTo>
                    <a:close/>
                  </a:path>
                </a:pathLst>
              </a:custGeom>
              <a:solidFill>
                <a:srgbClr val="AC8C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5" name="Freeform 1194"/>
              <p:cNvSpPr>
                <a:spLocks noChangeArrowheads="1"/>
              </p:cNvSpPr>
              <p:nvPr/>
            </p:nvSpPr>
            <p:spPr bwMode="auto">
              <a:xfrm>
                <a:off x="2237556" y="2461636"/>
                <a:ext cx="221480" cy="339240"/>
              </a:xfrm>
              <a:custGeom>
                <a:avLst/>
                <a:gdLst>
                  <a:gd name="T0" fmla="*/ 45 w 45"/>
                  <a:gd name="T1" fmla="*/ 3 h 69"/>
                  <a:gd name="T2" fmla="*/ 44 w 45"/>
                  <a:gd name="T3" fmla="*/ 0 h 69"/>
                  <a:gd name="T4" fmla="*/ 39 w 45"/>
                  <a:gd name="T5" fmla="*/ 18 h 69"/>
                  <a:gd name="T6" fmla="*/ 39 w 45"/>
                  <a:gd name="T7" fmla="*/ 18 h 69"/>
                  <a:gd name="T8" fmla="*/ 36 w 45"/>
                  <a:gd name="T9" fmla="*/ 24 h 69"/>
                  <a:gd name="T10" fmla="*/ 36 w 45"/>
                  <a:gd name="T11" fmla="*/ 25 h 69"/>
                  <a:gd name="T12" fmla="*/ 36 w 45"/>
                  <a:gd name="T13" fmla="*/ 25 h 69"/>
                  <a:gd name="T14" fmla="*/ 5 w 45"/>
                  <a:gd name="T15" fmla="*/ 64 h 69"/>
                  <a:gd name="T16" fmla="*/ 5 w 45"/>
                  <a:gd name="T17" fmla="*/ 64 h 69"/>
                  <a:gd name="T18" fmla="*/ 0 w 45"/>
                  <a:gd name="T19" fmla="*/ 68 h 69"/>
                  <a:gd name="T20" fmla="*/ 2 w 45"/>
                  <a:gd name="T21" fmla="*/ 69 h 69"/>
                  <a:gd name="T22" fmla="*/ 7 w 45"/>
                  <a:gd name="T23" fmla="*/ 65 h 69"/>
                  <a:gd name="T24" fmla="*/ 38 w 45"/>
                  <a:gd name="T25" fmla="*/ 26 h 69"/>
                  <a:gd name="T26" fmla="*/ 41 w 45"/>
                  <a:gd name="T27" fmla="*/ 19 h 69"/>
                  <a:gd name="T28" fmla="*/ 45 w 45"/>
                  <a:gd name="T29" fmla="*/ 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5" h="69">
                    <a:moveTo>
                      <a:pt x="45" y="3"/>
                    </a:moveTo>
                    <a:cubicBezTo>
                      <a:pt x="44" y="0"/>
                      <a:pt x="44" y="0"/>
                      <a:pt x="44" y="0"/>
                    </a:cubicBezTo>
                    <a:cubicBezTo>
                      <a:pt x="43" y="6"/>
                      <a:pt x="41" y="12"/>
                      <a:pt x="39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7" y="20"/>
                      <a:pt x="36" y="22"/>
                      <a:pt x="36" y="24"/>
                    </a:cubicBezTo>
                    <a:cubicBezTo>
                      <a:pt x="36" y="24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23" y="36"/>
                      <a:pt x="13" y="49"/>
                      <a:pt x="5" y="64"/>
                    </a:cubicBezTo>
                    <a:cubicBezTo>
                      <a:pt x="5" y="64"/>
                      <a:pt x="5" y="64"/>
                      <a:pt x="5" y="6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2" y="69"/>
                      <a:pt x="2" y="69"/>
                      <a:pt x="2" y="69"/>
                    </a:cubicBezTo>
                    <a:cubicBezTo>
                      <a:pt x="7" y="65"/>
                      <a:pt x="7" y="65"/>
                      <a:pt x="7" y="65"/>
                    </a:cubicBezTo>
                    <a:cubicBezTo>
                      <a:pt x="14" y="50"/>
                      <a:pt x="24" y="36"/>
                      <a:pt x="38" y="26"/>
                    </a:cubicBezTo>
                    <a:cubicBezTo>
                      <a:pt x="37" y="23"/>
                      <a:pt x="38" y="21"/>
                      <a:pt x="41" y="19"/>
                    </a:cubicBezTo>
                    <a:cubicBezTo>
                      <a:pt x="45" y="3"/>
                      <a:pt x="45" y="3"/>
                      <a:pt x="45" y="3"/>
                    </a:cubicBezTo>
                    <a:close/>
                  </a:path>
                </a:pathLst>
              </a:custGeom>
              <a:solidFill>
                <a:srgbClr val="C7AE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21" name="组合 23"/>
            <p:cNvGrpSpPr/>
            <p:nvPr/>
          </p:nvGrpSpPr>
          <p:grpSpPr bwMode="auto">
            <a:xfrm>
              <a:off x="10950079" y="3353073"/>
              <a:ext cx="431800" cy="1106487"/>
              <a:chOff x="10964863" y="2633663"/>
              <a:chExt cx="431800" cy="1106487"/>
            </a:xfrm>
          </p:grpSpPr>
          <p:sp>
            <p:nvSpPr>
              <p:cNvPr id="136" name="Freeform 1195"/>
              <p:cNvSpPr>
                <a:spLocks noEditPoints="1" noChangeArrowheads="1"/>
              </p:cNvSpPr>
              <p:nvPr/>
            </p:nvSpPr>
            <p:spPr bwMode="auto">
              <a:xfrm>
                <a:off x="11062281" y="2633024"/>
                <a:ext cx="148864" cy="261498"/>
              </a:xfrm>
              <a:custGeom>
                <a:avLst/>
                <a:gdLst>
                  <a:gd name="T0" fmla="*/ 23 w 30"/>
                  <a:gd name="T1" fmla="*/ 0 h 53"/>
                  <a:gd name="T2" fmla="*/ 11 w 30"/>
                  <a:gd name="T3" fmla="*/ 8 h 53"/>
                  <a:gd name="T4" fmla="*/ 4 w 30"/>
                  <a:gd name="T5" fmla="*/ 36 h 53"/>
                  <a:gd name="T6" fmla="*/ 0 w 30"/>
                  <a:gd name="T7" fmla="*/ 53 h 53"/>
                  <a:gd name="T8" fmla="*/ 12 w 30"/>
                  <a:gd name="T9" fmla="*/ 36 h 53"/>
                  <a:gd name="T10" fmla="*/ 19 w 30"/>
                  <a:gd name="T11" fmla="*/ 28 h 53"/>
                  <a:gd name="T12" fmla="*/ 19 w 30"/>
                  <a:gd name="T13" fmla="*/ 12 h 53"/>
                  <a:gd name="T14" fmla="*/ 25 w 30"/>
                  <a:gd name="T15" fmla="*/ 10 h 53"/>
                  <a:gd name="T16" fmla="*/ 22 w 30"/>
                  <a:gd name="T17" fmla="*/ 7 h 53"/>
                  <a:gd name="T18" fmla="*/ 29 w 30"/>
                  <a:gd name="T19" fmla="*/ 6 h 53"/>
                  <a:gd name="T20" fmla="*/ 23 w 30"/>
                  <a:gd name="T21" fmla="*/ 0 h 53"/>
                  <a:gd name="T22" fmla="*/ 25 w 30"/>
                  <a:gd name="T23" fmla="*/ 2 h 53"/>
                  <a:gd name="T24" fmla="*/ 14 w 30"/>
                  <a:gd name="T25" fmla="*/ 8 h 53"/>
                  <a:gd name="T26" fmla="*/ 7 w 30"/>
                  <a:gd name="T27" fmla="*/ 31 h 53"/>
                  <a:gd name="T28" fmla="*/ 3 w 30"/>
                  <a:gd name="T29" fmla="*/ 50 h 53"/>
                  <a:gd name="T30" fmla="*/ 2 w 30"/>
                  <a:gd name="T31" fmla="*/ 51 h 53"/>
                  <a:gd name="T32" fmla="*/ 4 w 30"/>
                  <a:gd name="T33" fmla="*/ 36 h 53"/>
                  <a:gd name="T34" fmla="*/ 4 w 30"/>
                  <a:gd name="T35" fmla="*/ 36 h 53"/>
                  <a:gd name="T36" fmla="*/ 12 w 30"/>
                  <a:gd name="T37" fmla="*/ 8 h 53"/>
                  <a:gd name="T38" fmla="*/ 23 w 30"/>
                  <a:gd name="T39" fmla="*/ 1 h 53"/>
                  <a:gd name="T40" fmla="*/ 25 w 30"/>
                  <a:gd name="T41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" h="53">
                    <a:moveTo>
                      <a:pt x="23" y="0"/>
                    </a:moveTo>
                    <a:cubicBezTo>
                      <a:pt x="17" y="0"/>
                      <a:pt x="13" y="2"/>
                      <a:pt x="11" y="8"/>
                    </a:cubicBezTo>
                    <a:cubicBezTo>
                      <a:pt x="7" y="17"/>
                      <a:pt x="5" y="27"/>
                      <a:pt x="4" y="36"/>
                    </a:cubicBezTo>
                    <a:cubicBezTo>
                      <a:pt x="3" y="43"/>
                      <a:pt x="2" y="49"/>
                      <a:pt x="0" y="53"/>
                    </a:cubicBezTo>
                    <a:cubicBezTo>
                      <a:pt x="5" y="50"/>
                      <a:pt x="9" y="44"/>
                      <a:pt x="12" y="36"/>
                    </a:cubicBezTo>
                    <a:cubicBezTo>
                      <a:pt x="14" y="32"/>
                      <a:pt x="16" y="29"/>
                      <a:pt x="19" y="28"/>
                    </a:cubicBezTo>
                    <a:cubicBezTo>
                      <a:pt x="21" y="23"/>
                      <a:pt x="21" y="17"/>
                      <a:pt x="19" y="12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0" y="4"/>
                      <a:pt x="28" y="2"/>
                      <a:pt x="23" y="0"/>
                    </a:cubicBezTo>
                    <a:close/>
                    <a:moveTo>
                      <a:pt x="25" y="2"/>
                    </a:moveTo>
                    <a:cubicBezTo>
                      <a:pt x="19" y="2"/>
                      <a:pt x="15" y="4"/>
                      <a:pt x="14" y="8"/>
                    </a:cubicBezTo>
                    <a:cubicBezTo>
                      <a:pt x="10" y="16"/>
                      <a:pt x="8" y="23"/>
                      <a:pt x="7" y="31"/>
                    </a:cubicBezTo>
                    <a:cubicBezTo>
                      <a:pt x="3" y="50"/>
                      <a:pt x="3" y="50"/>
                      <a:pt x="3" y="50"/>
                    </a:cubicBezTo>
                    <a:cubicBezTo>
                      <a:pt x="3" y="50"/>
                      <a:pt x="2" y="51"/>
                      <a:pt x="2" y="51"/>
                    </a:cubicBezTo>
                    <a:cubicBezTo>
                      <a:pt x="3" y="47"/>
                      <a:pt x="4" y="42"/>
                      <a:pt x="4" y="36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6" y="27"/>
                      <a:pt x="8" y="18"/>
                      <a:pt x="12" y="8"/>
                    </a:cubicBezTo>
                    <a:cubicBezTo>
                      <a:pt x="14" y="3"/>
                      <a:pt x="17" y="0"/>
                      <a:pt x="23" y="1"/>
                    </a:cubicBezTo>
                    <a:cubicBezTo>
                      <a:pt x="24" y="1"/>
                      <a:pt x="24" y="1"/>
                      <a:pt x="25" y="2"/>
                    </a:cubicBezTo>
                    <a:close/>
                  </a:path>
                </a:pathLst>
              </a:custGeom>
              <a:solidFill>
                <a:srgbClr val="6F3F2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7" name="Freeform 1196"/>
              <p:cNvSpPr>
                <a:spLocks noChangeArrowheads="1"/>
              </p:cNvSpPr>
              <p:nvPr/>
            </p:nvSpPr>
            <p:spPr bwMode="auto">
              <a:xfrm>
                <a:off x="11073174" y="2633024"/>
                <a:ext cx="112556" cy="250896"/>
              </a:xfrm>
              <a:custGeom>
                <a:avLst/>
                <a:gdLst>
                  <a:gd name="T0" fmla="*/ 12 w 23"/>
                  <a:gd name="T1" fmla="*/ 8 h 51"/>
                  <a:gd name="T2" fmla="*/ 23 w 23"/>
                  <a:gd name="T3" fmla="*/ 2 h 51"/>
                  <a:gd name="T4" fmla="*/ 21 w 23"/>
                  <a:gd name="T5" fmla="*/ 1 h 51"/>
                  <a:gd name="T6" fmla="*/ 10 w 23"/>
                  <a:gd name="T7" fmla="*/ 8 h 51"/>
                  <a:gd name="T8" fmla="*/ 2 w 23"/>
                  <a:gd name="T9" fmla="*/ 36 h 51"/>
                  <a:gd name="T10" fmla="*/ 2 w 23"/>
                  <a:gd name="T11" fmla="*/ 36 h 51"/>
                  <a:gd name="T12" fmla="*/ 0 w 23"/>
                  <a:gd name="T13" fmla="*/ 51 h 51"/>
                  <a:gd name="T14" fmla="*/ 1 w 23"/>
                  <a:gd name="T15" fmla="*/ 50 h 51"/>
                  <a:gd name="T16" fmla="*/ 5 w 23"/>
                  <a:gd name="T17" fmla="*/ 31 h 51"/>
                  <a:gd name="T18" fmla="*/ 12 w 23"/>
                  <a:gd name="T19" fmla="*/ 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51">
                    <a:moveTo>
                      <a:pt x="12" y="8"/>
                    </a:moveTo>
                    <a:cubicBezTo>
                      <a:pt x="13" y="4"/>
                      <a:pt x="17" y="2"/>
                      <a:pt x="23" y="2"/>
                    </a:cubicBezTo>
                    <a:cubicBezTo>
                      <a:pt x="22" y="1"/>
                      <a:pt x="22" y="1"/>
                      <a:pt x="21" y="1"/>
                    </a:cubicBezTo>
                    <a:cubicBezTo>
                      <a:pt x="15" y="0"/>
                      <a:pt x="12" y="3"/>
                      <a:pt x="10" y="8"/>
                    </a:cubicBezTo>
                    <a:cubicBezTo>
                      <a:pt x="6" y="18"/>
                      <a:pt x="4" y="27"/>
                      <a:pt x="2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2" y="42"/>
                      <a:pt x="1" y="47"/>
                      <a:pt x="0" y="51"/>
                    </a:cubicBezTo>
                    <a:cubicBezTo>
                      <a:pt x="0" y="51"/>
                      <a:pt x="1" y="50"/>
                      <a:pt x="1" y="50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6" y="23"/>
                      <a:pt x="8" y="16"/>
                      <a:pt x="12" y="8"/>
                    </a:cubicBezTo>
                    <a:close/>
                  </a:path>
                </a:pathLst>
              </a:custGeom>
              <a:solidFill>
                <a:srgbClr val="A55F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8" name="Freeform 1197"/>
              <p:cNvSpPr>
                <a:spLocks noChangeArrowheads="1"/>
              </p:cNvSpPr>
              <p:nvPr/>
            </p:nvSpPr>
            <p:spPr bwMode="auto">
              <a:xfrm>
                <a:off x="11058650" y="2633024"/>
                <a:ext cx="179727" cy="280933"/>
              </a:xfrm>
              <a:custGeom>
                <a:avLst/>
                <a:gdLst>
                  <a:gd name="T0" fmla="*/ 26 w 37"/>
                  <a:gd name="T1" fmla="*/ 10 h 57"/>
                  <a:gd name="T2" fmla="*/ 20 w 37"/>
                  <a:gd name="T3" fmla="*/ 12 h 57"/>
                  <a:gd name="T4" fmla="*/ 20 w 37"/>
                  <a:gd name="T5" fmla="*/ 28 h 57"/>
                  <a:gd name="T6" fmla="*/ 13 w 37"/>
                  <a:gd name="T7" fmla="*/ 36 h 57"/>
                  <a:gd name="T8" fmla="*/ 1 w 37"/>
                  <a:gd name="T9" fmla="*/ 53 h 57"/>
                  <a:gd name="T10" fmla="*/ 0 w 37"/>
                  <a:gd name="T11" fmla="*/ 56 h 57"/>
                  <a:gd name="T12" fmla="*/ 5 w 37"/>
                  <a:gd name="T13" fmla="*/ 57 h 57"/>
                  <a:gd name="T14" fmla="*/ 16 w 37"/>
                  <a:gd name="T15" fmla="*/ 45 h 57"/>
                  <a:gd name="T16" fmla="*/ 21 w 37"/>
                  <a:gd name="T17" fmla="*/ 34 h 57"/>
                  <a:gd name="T18" fmla="*/ 22 w 37"/>
                  <a:gd name="T19" fmla="*/ 33 h 57"/>
                  <a:gd name="T20" fmla="*/ 26 w 37"/>
                  <a:gd name="T21" fmla="*/ 25 h 57"/>
                  <a:gd name="T22" fmla="*/ 26 w 37"/>
                  <a:gd name="T23" fmla="*/ 25 h 57"/>
                  <a:gd name="T24" fmla="*/ 27 w 37"/>
                  <a:gd name="T25" fmla="*/ 14 h 57"/>
                  <a:gd name="T26" fmla="*/ 32 w 37"/>
                  <a:gd name="T27" fmla="*/ 11 h 57"/>
                  <a:gd name="T28" fmla="*/ 31 w 37"/>
                  <a:gd name="T29" fmla="*/ 8 h 57"/>
                  <a:gd name="T30" fmla="*/ 36 w 37"/>
                  <a:gd name="T31" fmla="*/ 6 h 57"/>
                  <a:gd name="T32" fmla="*/ 37 w 37"/>
                  <a:gd name="T33" fmla="*/ 4 h 57"/>
                  <a:gd name="T34" fmla="*/ 34 w 37"/>
                  <a:gd name="T35" fmla="*/ 3 h 57"/>
                  <a:gd name="T36" fmla="*/ 24 w 37"/>
                  <a:gd name="T37" fmla="*/ 0 h 57"/>
                  <a:gd name="T38" fmla="*/ 30 w 37"/>
                  <a:gd name="T39" fmla="*/ 6 h 57"/>
                  <a:gd name="T40" fmla="*/ 23 w 37"/>
                  <a:gd name="T41" fmla="*/ 7 h 57"/>
                  <a:gd name="T42" fmla="*/ 26 w 37"/>
                  <a:gd name="T43" fmla="*/ 1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" h="57">
                    <a:moveTo>
                      <a:pt x="26" y="1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22" y="17"/>
                      <a:pt x="22" y="23"/>
                      <a:pt x="20" y="28"/>
                    </a:cubicBezTo>
                    <a:cubicBezTo>
                      <a:pt x="17" y="29"/>
                      <a:pt x="15" y="32"/>
                      <a:pt x="13" y="36"/>
                    </a:cubicBezTo>
                    <a:cubicBezTo>
                      <a:pt x="10" y="44"/>
                      <a:pt x="6" y="50"/>
                      <a:pt x="1" y="53"/>
                    </a:cubicBezTo>
                    <a:cubicBezTo>
                      <a:pt x="1" y="54"/>
                      <a:pt x="1" y="55"/>
                      <a:pt x="0" y="56"/>
                    </a:cubicBezTo>
                    <a:cubicBezTo>
                      <a:pt x="2" y="57"/>
                      <a:pt x="4" y="57"/>
                      <a:pt x="5" y="57"/>
                    </a:cubicBezTo>
                    <a:cubicBezTo>
                      <a:pt x="10" y="57"/>
                      <a:pt x="13" y="53"/>
                      <a:pt x="16" y="45"/>
                    </a:cubicBezTo>
                    <a:cubicBezTo>
                      <a:pt x="15" y="39"/>
                      <a:pt x="17" y="35"/>
                      <a:pt x="21" y="34"/>
                    </a:cubicBezTo>
                    <a:cubicBezTo>
                      <a:pt x="21" y="34"/>
                      <a:pt x="21" y="33"/>
                      <a:pt x="22" y="33"/>
                    </a:cubicBezTo>
                    <a:cubicBezTo>
                      <a:pt x="24" y="31"/>
                      <a:pt x="25" y="28"/>
                      <a:pt x="26" y="25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7" y="22"/>
                      <a:pt x="27" y="18"/>
                      <a:pt x="27" y="14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3" y="8"/>
                      <a:pt x="34" y="7"/>
                      <a:pt x="36" y="6"/>
                    </a:cubicBezTo>
                    <a:cubicBezTo>
                      <a:pt x="36" y="5"/>
                      <a:pt x="37" y="4"/>
                      <a:pt x="37" y="4"/>
                    </a:cubicBezTo>
                    <a:cubicBezTo>
                      <a:pt x="34" y="3"/>
                      <a:pt x="34" y="3"/>
                      <a:pt x="34" y="3"/>
                    </a:cubicBezTo>
                    <a:cubicBezTo>
                      <a:pt x="31" y="1"/>
                      <a:pt x="27" y="0"/>
                      <a:pt x="24" y="0"/>
                    </a:cubicBezTo>
                    <a:cubicBezTo>
                      <a:pt x="29" y="2"/>
                      <a:pt x="31" y="4"/>
                      <a:pt x="30" y="6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26" y="10"/>
                      <a:pt x="26" y="10"/>
                      <a:pt x="26" y="10"/>
                    </a:cubicBezTo>
                    <a:close/>
                  </a:path>
                </a:pathLst>
              </a:custGeom>
              <a:solidFill>
                <a:srgbClr val="4A29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9" name="Freeform 1198"/>
              <p:cNvSpPr>
                <a:spLocks noChangeArrowheads="1"/>
              </p:cNvSpPr>
              <p:nvPr/>
            </p:nvSpPr>
            <p:spPr bwMode="auto">
              <a:xfrm>
                <a:off x="11162130" y="2663060"/>
                <a:ext cx="88955" cy="148418"/>
              </a:xfrm>
              <a:custGeom>
                <a:avLst/>
                <a:gdLst>
                  <a:gd name="T0" fmla="*/ 12 w 18"/>
                  <a:gd name="T1" fmla="*/ 3 h 30"/>
                  <a:gd name="T2" fmla="*/ 14 w 18"/>
                  <a:gd name="T3" fmla="*/ 3 h 30"/>
                  <a:gd name="T4" fmla="*/ 14 w 18"/>
                  <a:gd name="T5" fmla="*/ 10 h 30"/>
                  <a:gd name="T6" fmla="*/ 16 w 18"/>
                  <a:gd name="T7" fmla="*/ 14 h 30"/>
                  <a:gd name="T8" fmla="*/ 13 w 18"/>
                  <a:gd name="T9" fmla="*/ 16 h 30"/>
                  <a:gd name="T10" fmla="*/ 12 w 18"/>
                  <a:gd name="T11" fmla="*/ 22 h 30"/>
                  <a:gd name="T12" fmla="*/ 5 w 18"/>
                  <a:gd name="T13" fmla="*/ 19 h 30"/>
                  <a:gd name="T14" fmla="*/ 7 w 18"/>
                  <a:gd name="T15" fmla="*/ 21 h 30"/>
                  <a:gd name="T16" fmla="*/ 5 w 18"/>
                  <a:gd name="T17" fmla="*/ 28 h 30"/>
                  <a:gd name="T18" fmla="*/ 1 w 18"/>
                  <a:gd name="T19" fmla="*/ 27 h 30"/>
                  <a:gd name="T20" fmla="*/ 0 w 18"/>
                  <a:gd name="T21" fmla="*/ 28 h 30"/>
                  <a:gd name="T22" fmla="*/ 6 w 18"/>
                  <a:gd name="T23" fmla="*/ 30 h 30"/>
                  <a:gd name="T24" fmla="*/ 8 w 18"/>
                  <a:gd name="T25" fmla="*/ 23 h 30"/>
                  <a:gd name="T26" fmla="*/ 9 w 18"/>
                  <a:gd name="T27" fmla="*/ 23 h 30"/>
                  <a:gd name="T28" fmla="*/ 14 w 18"/>
                  <a:gd name="T29" fmla="*/ 21 h 30"/>
                  <a:gd name="T30" fmla="*/ 15 w 18"/>
                  <a:gd name="T31" fmla="*/ 16 h 30"/>
                  <a:gd name="T32" fmla="*/ 16 w 18"/>
                  <a:gd name="T33" fmla="*/ 16 h 30"/>
                  <a:gd name="T34" fmla="*/ 17 w 18"/>
                  <a:gd name="T35" fmla="*/ 13 h 30"/>
                  <a:gd name="T36" fmla="*/ 15 w 18"/>
                  <a:gd name="T37" fmla="*/ 11 h 30"/>
                  <a:gd name="T38" fmla="*/ 16 w 18"/>
                  <a:gd name="T39" fmla="*/ 8 h 30"/>
                  <a:gd name="T40" fmla="*/ 15 w 18"/>
                  <a:gd name="T41" fmla="*/ 0 h 30"/>
                  <a:gd name="T42" fmla="*/ 10 w 18"/>
                  <a:gd name="T43" fmla="*/ 2 h 30"/>
                  <a:gd name="T44" fmla="*/ 11 w 18"/>
                  <a:gd name="T45" fmla="*/ 5 h 30"/>
                  <a:gd name="T46" fmla="*/ 6 w 18"/>
                  <a:gd name="T47" fmla="*/ 8 h 30"/>
                  <a:gd name="T48" fmla="*/ 5 w 18"/>
                  <a:gd name="T49" fmla="*/ 19 h 30"/>
                  <a:gd name="T50" fmla="*/ 8 w 18"/>
                  <a:gd name="T51" fmla="*/ 9 h 30"/>
                  <a:gd name="T52" fmla="*/ 12 w 18"/>
                  <a:gd name="T53" fmla="*/ 6 h 30"/>
                  <a:gd name="T54" fmla="*/ 12 w 18"/>
                  <a:gd name="T55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8" h="30">
                    <a:moveTo>
                      <a:pt x="12" y="3"/>
                    </a:moveTo>
                    <a:cubicBezTo>
                      <a:pt x="14" y="3"/>
                      <a:pt x="14" y="3"/>
                      <a:pt x="14" y="3"/>
                    </a:cubicBezTo>
                    <a:cubicBezTo>
                      <a:pt x="15" y="5"/>
                      <a:pt x="15" y="8"/>
                      <a:pt x="14" y="10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0" y="23"/>
                      <a:pt x="8" y="22"/>
                      <a:pt x="5" y="19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8"/>
                      <a:pt x="0" y="28"/>
                    </a:cubicBezTo>
                    <a:cubicBezTo>
                      <a:pt x="2" y="28"/>
                      <a:pt x="5" y="29"/>
                      <a:pt x="6" y="30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11" y="25"/>
                      <a:pt x="13" y="25"/>
                      <a:pt x="14" y="21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8" y="15"/>
                      <a:pt x="18" y="14"/>
                      <a:pt x="17" y="13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5"/>
                      <a:pt x="16" y="2"/>
                      <a:pt x="15" y="0"/>
                    </a:cubicBezTo>
                    <a:cubicBezTo>
                      <a:pt x="13" y="1"/>
                      <a:pt x="12" y="2"/>
                      <a:pt x="10" y="2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12"/>
                      <a:pt x="6" y="16"/>
                      <a:pt x="5" y="19"/>
                    </a:cubicBezTo>
                    <a:cubicBezTo>
                      <a:pt x="7" y="16"/>
                      <a:pt x="8" y="12"/>
                      <a:pt x="8" y="9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0" name="Freeform 1199"/>
              <p:cNvSpPr>
                <a:spLocks noChangeArrowheads="1"/>
              </p:cNvSpPr>
              <p:nvPr/>
            </p:nvSpPr>
            <p:spPr bwMode="auto">
              <a:xfrm>
                <a:off x="11185730" y="2677195"/>
                <a:ext cx="52648" cy="98945"/>
              </a:xfrm>
              <a:custGeom>
                <a:avLst/>
                <a:gdLst>
                  <a:gd name="T0" fmla="*/ 9 w 11"/>
                  <a:gd name="T1" fmla="*/ 0 h 20"/>
                  <a:gd name="T2" fmla="*/ 7 w 11"/>
                  <a:gd name="T3" fmla="*/ 0 h 20"/>
                  <a:gd name="T4" fmla="*/ 7 w 11"/>
                  <a:gd name="T5" fmla="*/ 3 h 20"/>
                  <a:gd name="T6" fmla="*/ 3 w 11"/>
                  <a:gd name="T7" fmla="*/ 6 h 20"/>
                  <a:gd name="T8" fmla="*/ 0 w 11"/>
                  <a:gd name="T9" fmla="*/ 16 h 20"/>
                  <a:gd name="T10" fmla="*/ 0 w 11"/>
                  <a:gd name="T11" fmla="*/ 16 h 20"/>
                  <a:gd name="T12" fmla="*/ 7 w 11"/>
                  <a:gd name="T13" fmla="*/ 19 h 20"/>
                  <a:gd name="T14" fmla="*/ 8 w 11"/>
                  <a:gd name="T15" fmla="*/ 13 h 20"/>
                  <a:gd name="T16" fmla="*/ 11 w 11"/>
                  <a:gd name="T17" fmla="*/ 11 h 20"/>
                  <a:gd name="T18" fmla="*/ 9 w 11"/>
                  <a:gd name="T19" fmla="*/ 7 h 20"/>
                  <a:gd name="T20" fmla="*/ 9 w 11"/>
                  <a:gd name="T2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20">
                    <a:moveTo>
                      <a:pt x="9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9"/>
                      <a:pt x="2" y="13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3" y="19"/>
                      <a:pt x="5" y="20"/>
                      <a:pt x="7" y="19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0" y="5"/>
                      <a:pt x="10" y="2"/>
                      <a:pt x="9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1" name="Freeform 1200"/>
              <p:cNvSpPr>
                <a:spLocks noChangeArrowheads="1"/>
              </p:cNvSpPr>
              <p:nvPr/>
            </p:nvSpPr>
            <p:spPr bwMode="auto">
              <a:xfrm>
                <a:off x="11165761" y="2756705"/>
                <a:ext cx="30861" cy="44171"/>
              </a:xfrm>
              <a:custGeom>
                <a:avLst/>
                <a:gdLst>
                  <a:gd name="T0" fmla="*/ 6 w 6"/>
                  <a:gd name="T1" fmla="*/ 2 h 9"/>
                  <a:gd name="T2" fmla="*/ 4 w 6"/>
                  <a:gd name="T3" fmla="*/ 0 h 9"/>
                  <a:gd name="T4" fmla="*/ 0 w 6"/>
                  <a:gd name="T5" fmla="*/ 8 h 9"/>
                  <a:gd name="T6" fmla="*/ 4 w 6"/>
                  <a:gd name="T7" fmla="*/ 9 h 9"/>
                  <a:gd name="T8" fmla="*/ 6 w 6"/>
                  <a:gd name="T9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6" y="2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3"/>
                      <a:pt x="2" y="6"/>
                      <a:pt x="0" y="8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6" y="2"/>
                      <a:pt x="6" y="2"/>
                      <a:pt x="6" y="2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2" name="Freeform 1201"/>
              <p:cNvSpPr>
                <a:spLocks noChangeArrowheads="1"/>
              </p:cNvSpPr>
              <p:nvPr/>
            </p:nvSpPr>
            <p:spPr bwMode="auto">
              <a:xfrm>
                <a:off x="11082251" y="2800877"/>
                <a:ext cx="123448" cy="284468"/>
              </a:xfrm>
              <a:custGeom>
                <a:avLst/>
                <a:gdLst>
                  <a:gd name="T0" fmla="*/ 22 w 25"/>
                  <a:gd name="T1" fmla="*/ 2 h 58"/>
                  <a:gd name="T2" fmla="*/ 16 w 25"/>
                  <a:gd name="T3" fmla="*/ 0 h 58"/>
                  <a:gd name="T4" fmla="*/ 23 w 25"/>
                  <a:gd name="T5" fmla="*/ 9 h 58"/>
                  <a:gd name="T6" fmla="*/ 14 w 25"/>
                  <a:gd name="T7" fmla="*/ 11 h 58"/>
                  <a:gd name="T8" fmla="*/ 11 w 25"/>
                  <a:gd name="T9" fmla="*/ 16 h 58"/>
                  <a:gd name="T10" fmla="*/ 11 w 25"/>
                  <a:gd name="T11" fmla="*/ 13 h 58"/>
                  <a:gd name="T12" fmla="*/ 11 w 25"/>
                  <a:gd name="T13" fmla="*/ 11 h 58"/>
                  <a:gd name="T14" fmla="*/ 0 w 25"/>
                  <a:gd name="T15" fmla="*/ 23 h 58"/>
                  <a:gd name="T16" fmla="*/ 1 w 25"/>
                  <a:gd name="T17" fmla="*/ 25 h 58"/>
                  <a:gd name="T18" fmla="*/ 10 w 25"/>
                  <a:gd name="T19" fmla="*/ 21 h 58"/>
                  <a:gd name="T20" fmla="*/ 17 w 25"/>
                  <a:gd name="T21" fmla="*/ 45 h 58"/>
                  <a:gd name="T22" fmla="*/ 22 w 25"/>
                  <a:gd name="T23" fmla="*/ 51 h 58"/>
                  <a:gd name="T24" fmla="*/ 2 w 25"/>
                  <a:gd name="T25" fmla="*/ 50 h 58"/>
                  <a:gd name="T26" fmla="*/ 1 w 25"/>
                  <a:gd name="T27" fmla="*/ 53 h 58"/>
                  <a:gd name="T28" fmla="*/ 25 w 25"/>
                  <a:gd name="T29" fmla="*/ 58 h 58"/>
                  <a:gd name="T30" fmla="*/ 24 w 25"/>
                  <a:gd name="T31" fmla="*/ 48 h 58"/>
                  <a:gd name="T32" fmla="*/ 20 w 25"/>
                  <a:gd name="T33" fmla="*/ 44 h 58"/>
                  <a:gd name="T34" fmla="*/ 18 w 25"/>
                  <a:gd name="T35" fmla="*/ 38 h 58"/>
                  <a:gd name="T36" fmla="*/ 12 w 25"/>
                  <a:gd name="T37" fmla="*/ 15 h 58"/>
                  <a:gd name="T38" fmla="*/ 25 w 25"/>
                  <a:gd name="T39" fmla="*/ 14 h 58"/>
                  <a:gd name="T40" fmla="*/ 22 w 25"/>
                  <a:gd name="T41" fmla="*/ 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" h="58">
                    <a:moveTo>
                      <a:pt x="22" y="2"/>
                    </a:moveTo>
                    <a:cubicBezTo>
                      <a:pt x="21" y="1"/>
                      <a:pt x="18" y="0"/>
                      <a:pt x="16" y="0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19" y="8"/>
                      <a:pt x="16" y="9"/>
                      <a:pt x="14" y="11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5"/>
                      <a:pt x="11" y="14"/>
                      <a:pt x="11" y="13"/>
                    </a:cubicBezTo>
                    <a:cubicBezTo>
                      <a:pt x="11" y="12"/>
                      <a:pt x="11" y="12"/>
                      <a:pt x="11" y="11"/>
                    </a:cubicBezTo>
                    <a:cubicBezTo>
                      <a:pt x="8" y="19"/>
                      <a:pt x="5" y="23"/>
                      <a:pt x="0" y="23"/>
                    </a:cubicBezTo>
                    <a:cubicBezTo>
                      <a:pt x="0" y="24"/>
                      <a:pt x="1" y="25"/>
                      <a:pt x="1" y="25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22" y="51"/>
                      <a:pt x="22" y="51"/>
                      <a:pt x="22" y="51"/>
                    </a:cubicBezTo>
                    <a:cubicBezTo>
                      <a:pt x="2" y="50"/>
                      <a:pt x="2" y="50"/>
                      <a:pt x="2" y="50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10" y="52"/>
                      <a:pt x="18" y="54"/>
                      <a:pt x="25" y="58"/>
                    </a:cubicBezTo>
                    <a:cubicBezTo>
                      <a:pt x="24" y="48"/>
                      <a:pt x="24" y="48"/>
                      <a:pt x="24" y="48"/>
                    </a:cubicBezTo>
                    <a:cubicBezTo>
                      <a:pt x="22" y="47"/>
                      <a:pt x="21" y="45"/>
                      <a:pt x="20" y="44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6" y="10"/>
                      <a:pt x="20" y="10"/>
                      <a:pt x="25" y="14"/>
                    </a:cubicBezTo>
                    <a:cubicBezTo>
                      <a:pt x="25" y="8"/>
                      <a:pt x="24" y="4"/>
                      <a:pt x="22" y="2"/>
                    </a:cubicBezTo>
                    <a:close/>
                  </a:path>
                </a:pathLst>
              </a:custGeom>
              <a:solidFill>
                <a:srgbClr val="745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3" name="Freeform 1202"/>
              <p:cNvSpPr>
                <a:spLocks noChangeArrowheads="1"/>
              </p:cNvSpPr>
              <p:nvPr/>
            </p:nvSpPr>
            <p:spPr bwMode="auto">
              <a:xfrm>
                <a:off x="11131267" y="2800877"/>
                <a:ext cx="65355" cy="77743"/>
              </a:xfrm>
              <a:custGeom>
                <a:avLst/>
                <a:gdLst>
                  <a:gd name="T0" fmla="*/ 13 w 13"/>
                  <a:gd name="T1" fmla="*/ 9 h 16"/>
                  <a:gd name="T2" fmla="*/ 6 w 13"/>
                  <a:gd name="T3" fmla="*/ 0 h 16"/>
                  <a:gd name="T4" fmla="*/ 1 w 13"/>
                  <a:gd name="T5" fmla="*/ 11 h 16"/>
                  <a:gd name="T6" fmla="*/ 1 w 13"/>
                  <a:gd name="T7" fmla="*/ 13 h 16"/>
                  <a:gd name="T8" fmla="*/ 1 w 13"/>
                  <a:gd name="T9" fmla="*/ 16 h 16"/>
                  <a:gd name="T10" fmla="*/ 4 w 13"/>
                  <a:gd name="T11" fmla="*/ 11 h 16"/>
                  <a:gd name="T12" fmla="*/ 13 w 13"/>
                  <a:gd name="T13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6">
                    <a:moveTo>
                      <a:pt x="13" y="9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1"/>
                      <a:pt x="0" y="5"/>
                      <a:pt x="1" y="11"/>
                    </a:cubicBezTo>
                    <a:cubicBezTo>
                      <a:pt x="1" y="12"/>
                      <a:pt x="1" y="12"/>
                      <a:pt x="1" y="13"/>
                    </a:cubicBezTo>
                    <a:cubicBezTo>
                      <a:pt x="1" y="14"/>
                      <a:pt x="1" y="15"/>
                      <a:pt x="1" y="16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6" y="9"/>
                      <a:pt x="9" y="8"/>
                      <a:pt x="13" y="9"/>
                    </a:cubicBezTo>
                    <a:close/>
                  </a:path>
                </a:pathLst>
              </a:custGeom>
              <a:solidFill>
                <a:srgbClr val="A981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4" name="Freeform 1203"/>
              <p:cNvSpPr>
                <a:spLocks noChangeArrowheads="1"/>
              </p:cNvSpPr>
              <p:nvPr/>
            </p:nvSpPr>
            <p:spPr bwMode="auto">
              <a:xfrm>
                <a:off x="11142160" y="2850349"/>
                <a:ext cx="245082" cy="344541"/>
              </a:xfrm>
              <a:custGeom>
                <a:avLst/>
                <a:gdLst>
                  <a:gd name="T0" fmla="*/ 0 w 50"/>
                  <a:gd name="T1" fmla="*/ 5 h 70"/>
                  <a:gd name="T2" fmla="*/ 11 w 50"/>
                  <a:gd name="T3" fmla="*/ 7 h 70"/>
                  <a:gd name="T4" fmla="*/ 14 w 50"/>
                  <a:gd name="T5" fmla="*/ 29 h 70"/>
                  <a:gd name="T6" fmla="*/ 39 w 50"/>
                  <a:gd name="T7" fmla="*/ 56 h 70"/>
                  <a:gd name="T8" fmla="*/ 48 w 50"/>
                  <a:gd name="T9" fmla="*/ 62 h 70"/>
                  <a:gd name="T10" fmla="*/ 50 w 50"/>
                  <a:gd name="T11" fmla="*/ 65 h 70"/>
                  <a:gd name="T12" fmla="*/ 50 w 50"/>
                  <a:gd name="T13" fmla="*/ 69 h 70"/>
                  <a:gd name="T14" fmla="*/ 50 w 50"/>
                  <a:gd name="T15" fmla="*/ 70 h 70"/>
                  <a:gd name="T16" fmla="*/ 50 w 50"/>
                  <a:gd name="T17" fmla="*/ 65 h 70"/>
                  <a:gd name="T18" fmla="*/ 50 w 50"/>
                  <a:gd name="T19" fmla="*/ 62 h 70"/>
                  <a:gd name="T20" fmla="*/ 47 w 50"/>
                  <a:gd name="T21" fmla="*/ 59 h 70"/>
                  <a:gd name="T22" fmla="*/ 40 w 50"/>
                  <a:gd name="T23" fmla="*/ 54 h 70"/>
                  <a:gd name="T24" fmla="*/ 21 w 50"/>
                  <a:gd name="T25" fmla="*/ 33 h 70"/>
                  <a:gd name="T26" fmla="*/ 16 w 50"/>
                  <a:gd name="T27" fmla="*/ 28 h 70"/>
                  <a:gd name="T28" fmla="*/ 15 w 50"/>
                  <a:gd name="T29" fmla="*/ 24 h 70"/>
                  <a:gd name="T30" fmla="*/ 13 w 50"/>
                  <a:gd name="T31" fmla="*/ 9 h 70"/>
                  <a:gd name="T32" fmla="*/ 13 w 50"/>
                  <a:gd name="T33" fmla="*/ 4 h 70"/>
                  <a:gd name="T34" fmla="*/ 0 w 50"/>
                  <a:gd name="T35" fmla="*/ 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" h="70">
                    <a:moveTo>
                      <a:pt x="0" y="5"/>
                    </a:moveTo>
                    <a:cubicBezTo>
                      <a:pt x="4" y="4"/>
                      <a:pt x="8" y="5"/>
                      <a:pt x="11" y="7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23" y="38"/>
                      <a:pt x="31" y="47"/>
                      <a:pt x="39" y="56"/>
                    </a:cubicBezTo>
                    <a:cubicBezTo>
                      <a:pt x="48" y="62"/>
                      <a:pt x="48" y="62"/>
                      <a:pt x="48" y="62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50" y="69"/>
                      <a:pt x="50" y="70"/>
                      <a:pt x="50" y="70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35" y="47"/>
                      <a:pt x="28" y="40"/>
                      <a:pt x="21" y="33"/>
                    </a:cubicBezTo>
                    <a:cubicBezTo>
                      <a:pt x="19" y="31"/>
                      <a:pt x="17" y="30"/>
                      <a:pt x="16" y="28"/>
                    </a:cubicBezTo>
                    <a:cubicBezTo>
                      <a:pt x="16" y="27"/>
                      <a:pt x="16" y="25"/>
                      <a:pt x="15" y="24"/>
                    </a:cubicBezTo>
                    <a:cubicBezTo>
                      <a:pt x="14" y="19"/>
                      <a:pt x="14" y="14"/>
                      <a:pt x="13" y="9"/>
                    </a:cubicBezTo>
                    <a:cubicBezTo>
                      <a:pt x="13" y="7"/>
                      <a:pt x="13" y="6"/>
                      <a:pt x="13" y="4"/>
                    </a:cubicBezTo>
                    <a:cubicBezTo>
                      <a:pt x="8" y="0"/>
                      <a:pt x="4" y="0"/>
                      <a:pt x="0" y="5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5" name="Freeform 1204"/>
              <p:cNvSpPr>
                <a:spLocks noEditPoints="1" noChangeArrowheads="1"/>
              </p:cNvSpPr>
              <p:nvPr/>
            </p:nvSpPr>
            <p:spPr bwMode="auto">
              <a:xfrm>
                <a:off x="11142160" y="2869785"/>
                <a:ext cx="245082" cy="328639"/>
              </a:xfrm>
              <a:custGeom>
                <a:avLst/>
                <a:gdLst>
                  <a:gd name="T0" fmla="*/ 11 w 50"/>
                  <a:gd name="T1" fmla="*/ 3 h 67"/>
                  <a:gd name="T2" fmla="*/ 0 w 50"/>
                  <a:gd name="T3" fmla="*/ 1 h 67"/>
                  <a:gd name="T4" fmla="*/ 6 w 50"/>
                  <a:gd name="T5" fmla="*/ 24 h 67"/>
                  <a:gd name="T6" fmla="*/ 8 w 50"/>
                  <a:gd name="T7" fmla="*/ 30 h 67"/>
                  <a:gd name="T8" fmla="*/ 12 w 50"/>
                  <a:gd name="T9" fmla="*/ 34 h 67"/>
                  <a:gd name="T10" fmla="*/ 13 w 50"/>
                  <a:gd name="T11" fmla="*/ 34 h 67"/>
                  <a:gd name="T12" fmla="*/ 36 w 50"/>
                  <a:gd name="T13" fmla="*/ 53 h 67"/>
                  <a:gd name="T14" fmla="*/ 43 w 50"/>
                  <a:gd name="T15" fmla="*/ 61 h 67"/>
                  <a:gd name="T16" fmla="*/ 44 w 50"/>
                  <a:gd name="T17" fmla="*/ 64 h 67"/>
                  <a:gd name="T18" fmla="*/ 44 w 50"/>
                  <a:gd name="T19" fmla="*/ 67 h 67"/>
                  <a:gd name="T20" fmla="*/ 44 w 50"/>
                  <a:gd name="T21" fmla="*/ 64 h 67"/>
                  <a:gd name="T22" fmla="*/ 45 w 50"/>
                  <a:gd name="T23" fmla="*/ 61 h 67"/>
                  <a:gd name="T24" fmla="*/ 45 w 50"/>
                  <a:gd name="T25" fmla="*/ 61 h 67"/>
                  <a:gd name="T26" fmla="*/ 46 w 50"/>
                  <a:gd name="T27" fmla="*/ 64 h 67"/>
                  <a:gd name="T28" fmla="*/ 47 w 50"/>
                  <a:gd name="T29" fmla="*/ 67 h 67"/>
                  <a:gd name="T30" fmla="*/ 47 w 50"/>
                  <a:gd name="T31" fmla="*/ 63 h 67"/>
                  <a:gd name="T32" fmla="*/ 46 w 50"/>
                  <a:gd name="T33" fmla="*/ 59 h 67"/>
                  <a:gd name="T34" fmla="*/ 47 w 50"/>
                  <a:gd name="T35" fmla="*/ 61 h 67"/>
                  <a:gd name="T36" fmla="*/ 48 w 50"/>
                  <a:gd name="T37" fmla="*/ 63 h 67"/>
                  <a:gd name="T38" fmla="*/ 49 w 50"/>
                  <a:gd name="T39" fmla="*/ 66 h 67"/>
                  <a:gd name="T40" fmla="*/ 49 w 50"/>
                  <a:gd name="T41" fmla="*/ 63 h 67"/>
                  <a:gd name="T42" fmla="*/ 47 w 50"/>
                  <a:gd name="T43" fmla="*/ 59 h 67"/>
                  <a:gd name="T44" fmla="*/ 49 w 50"/>
                  <a:gd name="T45" fmla="*/ 63 h 67"/>
                  <a:gd name="T46" fmla="*/ 49 w 50"/>
                  <a:gd name="T47" fmla="*/ 64 h 67"/>
                  <a:gd name="T48" fmla="*/ 50 w 50"/>
                  <a:gd name="T49" fmla="*/ 65 h 67"/>
                  <a:gd name="T50" fmla="*/ 50 w 50"/>
                  <a:gd name="T51" fmla="*/ 61 h 67"/>
                  <a:gd name="T52" fmla="*/ 48 w 50"/>
                  <a:gd name="T53" fmla="*/ 58 h 67"/>
                  <a:gd name="T54" fmla="*/ 39 w 50"/>
                  <a:gd name="T55" fmla="*/ 52 h 67"/>
                  <a:gd name="T56" fmla="*/ 14 w 50"/>
                  <a:gd name="T57" fmla="*/ 25 h 67"/>
                  <a:gd name="T58" fmla="*/ 11 w 50"/>
                  <a:gd name="T59" fmla="*/ 3 h 67"/>
                  <a:gd name="T60" fmla="*/ 1 w 50"/>
                  <a:gd name="T61" fmla="*/ 1 h 67"/>
                  <a:gd name="T62" fmla="*/ 2 w 50"/>
                  <a:gd name="T63" fmla="*/ 1 h 67"/>
                  <a:gd name="T64" fmla="*/ 10 w 50"/>
                  <a:gd name="T65" fmla="*/ 28 h 67"/>
                  <a:gd name="T66" fmla="*/ 14 w 50"/>
                  <a:gd name="T67" fmla="*/ 32 h 67"/>
                  <a:gd name="T68" fmla="*/ 37 w 50"/>
                  <a:gd name="T69" fmla="*/ 52 h 67"/>
                  <a:gd name="T70" fmla="*/ 43 w 50"/>
                  <a:gd name="T71" fmla="*/ 61 h 67"/>
                  <a:gd name="T72" fmla="*/ 43 w 50"/>
                  <a:gd name="T73" fmla="*/ 61 h 67"/>
                  <a:gd name="T74" fmla="*/ 37 w 50"/>
                  <a:gd name="T75" fmla="*/ 53 h 67"/>
                  <a:gd name="T76" fmla="*/ 36 w 50"/>
                  <a:gd name="T77" fmla="*/ 52 h 67"/>
                  <a:gd name="T78" fmla="*/ 13 w 50"/>
                  <a:gd name="T79" fmla="*/ 34 h 67"/>
                  <a:gd name="T80" fmla="*/ 13 w 50"/>
                  <a:gd name="T81" fmla="*/ 34 h 67"/>
                  <a:gd name="T82" fmla="*/ 12 w 50"/>
                  <a:gd name="T83" fmla="*/ 33 h 67"/>
                  <a:gd name="T84" fmla="*/ 9 w 50"/>
                  <a:gd name="T85" fmla="*/ 30 h 67"/>
                  <a:gd name="T86" fmla="*/ 9 w 50"/>
                  <a:gd name="T87" fmla="*/ 30 h 67"/>
                  <a:gd name="T88" fmla="*/ 7 w 50"/>
                  <a:gd name="T89" fmla="*/ 24 h 67"/>
                  <a:gd name="T90" fmla="*/ 1 w 50"/>
                  <a:gd name="T91" fmla="*/ 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0" h="67">
                    <a:moveTo>
                      <a:pt x="11" y="3"/>
                    </a:moveTo>
                    <a:cubicBezTo>
                      <a:pt x="8" y="1"/>
                      <a:pt x="4" y="0"/>
                      <a:pt x="0" y="1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9" y="31"/>
                      <a:pt x="10" y="33"/>
                      <a:pt x="12" y="34"/>
                    </a:cubicBezTo>
                    <a:cubicBezTo>
                      <a:pt x="12" y="34"/>
                      <a:pt x="12" y="34"/>
                      <a:pt x="13" y="34"/>
                    </a:cubicBezTo>
                    <a:cubicBezTo>
                      <a:pt x="20" y="41"/>
                      <a:pt x="27" y="47"/>
                      <a:pt x="36" y="53"/>
                    </a:cubicBezTo>
                    <a:cubicBezTo>
                      <a:pt x="37" y="56"/>
                      <a:pt x="40" y="59"/>
                      <a:pt x="43" y="61"/>
                    </a:cubicBezTo>
                    <a:cubicBezTo>
                      <a:pt x="44" y="64"/>
                      <a:pt x="44" y="64"/>
                      <a:pt x="44" y="64"/>
                    </a:cubicBezTo>
                    <a:cubicBezTo>
                      <a:pt x="43" y="66"/>
                      <a:pt x="44" y="67"/>
                      <a:pt x="44" y="67"/>
                    </a:cubicBezTo>
                    <a:cubicBezTo>
                      <a:pt x="44" y="64"/>
                      <a:pt x="44" y="64"/>
                      <a:pt x="44" y="64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6" y="64"/>
                      <a:pt x="46" y="64"/>
                      <a:pt x="46" y="64"/>
                    </a:cubicBezTo>
                    <a:cubicBezTo>
                      <a:pt x="46" y="65"/>
                      <a:pt x="46" y="67"/>
                      <a:pt x="47" y="67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6" y="59"/>
                      <a:pt x="46" y="59"/>
                      <a:pt x="46" y="59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5"/>
                      <a:pt x="48" y="66"/>
                      <a:pt x="49" y="66"/>
                    </a:cubicBezTo>
                    <a:cubicBezTo>
                      <a:pt x="49" y="63"/>
                      <a:pt x="49" y="63"/>
                      <a:pt x="49" y="63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9" y="63"/>
                      <a:pt x="49" y="63"/>
                      <a:pt x="49" y="63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48" y="58"/>
                      <a:pt x="48" y="58"/>
                      <a:pt x="48" y="58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1" y="43"/>
                      <a:pt x="23" y="34"/>
                      <a:pt x="14" y="25"/>
                    </a:cubicBezTo>
                    <a:cubicBezTo>
                      <a:pt x="11" y="3"/>
                      <a:pt x="11" y="3"/>
                      <a:pt x="11" y="3"/>
                    </a:cubicBezTo>
                    <a:close/>
                    <a:moveTo>
                      <a:pt x="1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30"/>
                      <a:pt x="12" y="31"/>
                      <a:pt x="14" y="32"/>
                    </a:cubicBezTo>
                    <a:cubicBezTo>
                      <a:pt x="20" y="39"/>
                      <a:pt x="28" y="45"/>
                      <a:pt x="37" y="52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0" y="58"/>
                      <a:pt x="38" y="56"/>
                      <a:pt x="37" y="53"/>
                    </a:cubicBezTo>
                    <a:cubicBezTo>
                      <a:pt x="37" y="52"/>
                      <a:pt x="36" y="52"/>
                      <a:pt x="36" y="52"/>
                    </a:cubicBezTo>
                    <a:cubicBezTo>
                      <a:pt x="28" y="46"/>
                      <a:pt x="20" y="40"/>
                      <a:pt x="13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3"/>
                      <a:pt x="13" y="33"/>
                      <a:pt x="12" y="33"/>
                    </a:cubicBezTo>
                    <a:cubicBezTo>
                      <a:pt x="11" y="32"/>
                      <a:pt x="10" y="31"/>
                      <a:pt x="9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6" name="Freeform 1205"/>
              <p:cNvSpPr>
                <a:spLocks noChangeArrowheads="1"/>
              </p:cNvSpPr>
              <p:nvPr/>
            </p:nvSpPr>
            <p:spPr bwMode="auto">
              <a:xfrm>
                <a:off x="11147606" y="2875086"/>
                <a:ext cx="205141" cy="295069"/>
              </a:xfrm>
              <a:custGeom>
                <a:avLst/>
                <a:gdLst>
                  <a:gd name="T0" fmla="*/ 1 w 42"/>
                  <a:gd name="T1" fmla="*/ 0 h 60"/>
                  <a:gd name="T2" fmla="*/ 0 w 42"/>
                  <a:gd name="T3" fmla="*/ 0 h 60"/>
                  <a:gd name="T4" fmla="*/ 6 w 42"/>
                  <a:gd name="T5" fmla="*/ 23 h 60"/>
                  <a:gd name="T6" fmla="*/ 8 w 42"/>
                  <a:gd name="T7" fmla="*/ 29 h 60"/>
                  <a:gd name="T8" fmla="*/ 8 w 42"/>
                  <a:gd name="T9" fmla="*/ 29 h 60"/>
                  <a:gd name="T10" fmla="*/ 11 w 42"/>
                  <a:gd name="T11" fmla="*/ 32 h 60"/>
                  <a:gd name="T12" fmla="*/ 12 w 42"/>
                  <a:gd name="T13" fmla="*/ 33 h 60"/>
                  <a:gd name="T14" fmla="*/ 12 w 42"/>
                  <a:gd name="T15" fmla="*/ 33 h 60"/>
                  <a:gd name="T16" fmla="*/ 35 w 42"/>
                  <a:gd name="T17" fmla="*/ 51 h 60"/>
                  <a:gd name="T18" fmla="*/ 36 w 42"/>
                  <a:gd name="T19" fmla="*/ 52 h 60"/>
                  <a:gd name="T20" fmla="*/ 42 w 42"/>
                  <a:gd name="T21" fmla="*/ 60 h 60"/>
                  <a:gd name="T22" fmla="*/ 42 w 42"/>
                  <a:gd name="T23" fmla="*/ 60 h 60"/>
                  <a:gd name="T24" fmla="*/ 36 w 42"/>
                  <a:gd name="T25" fmla="*/ 51 h 60"/>
                  <a:gd name="T26" fmla="*/ 13 w 42"/>
                  <a:gd name="T27" fmla="*/ 31 h 60"/>
                  <a:gd name="T28" fmla="*/ 9 w 42"/>
                  <a:gd name="T29" fmla="*/ 27 h 60"/>
                  <a:gd name="T30" fmla="*/ 1 w 42"/>
                  <a:gd name="T31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2" h="60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9" y="30"/>
                      <a:pt x="10" y="31"/>
                      <a:pt x="11" y="32"/>
                    </a:cubicBezTo>
                    <a:cubicBezTo>
                      <a:pt x="12" y="32"/>
                      <a:pt x="12" y="32"/>
                      <a:pt x="12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9" y="39"/>
                      <a:pt x="27" y="45"/>
                      <a:pt x="35" y="51"/>
                    </a:cubicBezTo>
                    <a:cubicBezTo>
                      <a:pt x="35" y="51"/>
                      <a:pt x="36" y="51"/>
                      <a:pt x="36" y="52"/>
                    </a:cubicBezTo>
                    <a:cubicBezTo>
                      <a:pt x="37" y="55"/>
                      <a:pt x="39" y="57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27" y="44"/>
                      <a:pt x="19" y="38"/>
                      <a:pt x="13" y="31"/>
                    </a:cubicBezTo>
                    <a:cubicBezTo>
                      <a:pt x="11" y="30"/>
                      <a:pt x="9" y="29"/>
                      <a:pt x="9" y="27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7" name="Freeform 1206"/>
              <p:cNvSpPr>
                <a:spLocks noEditPoints="1" noChangeArrowheads="1"/>
              </p:cNvSpPr>
              <p:nvPr/>
            </p:nvSpPr>
            <p:spPr bwMode="auto">
              <a:xfrm>
                <a:off x="11087697" y="2905123"/>
                <a:ext cx="101663" cy="146650"/>
              </a:xfrm>
              <a:custGeom>
                <a:avLst/>
                <a:gdLst>
                  <a:gd name="T0" fmla="*/ 9 w 21"/>
                  <a:gd name="T1" fmla="*/ 0 h 30"/>
                  <a:gd name="T2" fmla="*/ 0 w 21"/>
                  <a:gd name="T3" fmla="*/ 4 h 30"/>
                  <a:gd name="T4" fmla="*/ 1 w 21"/>
                  <a:gd name="T5" fmla="*/ 21 h 30"/>
                  <a:gd name="T6" fmla="*/ 1 w 21"/>
                  <a:gd name="T7" fmla="*/ 26 h 30"/>
                  <a:gd name="T8" fmla="*/ 1 w 21"/>
                  <a:gd name="T9" fmla="*/ 29 h 30"/>
                  <a:gd name="T10" fmla="*/ 21 w 21"/>
                  <a:gd name="T11" fmla="*/ 30 h 30"/>
                  <a:gd name="T12" fmla="*/ 16 w 21"/>
                  <a:gd name="T13" fmla="*/ 24 h 30"/>
                  <a:gd name="T14" fmla="*/ 9 w 21"/>
                  <a:gd name="T15" fmla="*/ 0 h 30"/>
                  <a:gd name="T16" fmla="*/ 1 w 21"/>
                  <a:gd name="T17" fmla="*/ 5 h 30"/>
                  <a:gd name="T18" fmla="*/ 2 w 21"/>
                  <a:gd name="T19" fmla="*/ 4 h 30"/>
                  <a:gd name="T20" fmla="*/ 3 w 21"/>
                  <a:gd name="T21" fmla="*/ 28 h 30"/>
                  <a:gd name="T22" fmla="*/ 2 w 21"/>
                  <a:gd name="T23" fmla="*/ 28 h 30"/>
                  <a:gd name="T24" fmla="*/ 2 w 21"/>
                  <a:gd name="T25" fmla="*/ 26 h 30"/>
                  <a:gd name="T26" fmla="*/ 2 w 21"/>
                  <a:gd name="T27" fmla="*/ 26 h 30"/>
                  <a:gd name="T28" fmla="*/ 2 w 21"/>
                  <a:gd name="T29" fmla="*/ 25 h 30"/>
                  <a:gd name="T30" fmla="*/ 2 w 21"/>
                  <a:gd name="T31" fmla="*/ 22 h 30"/>
                  <a:gd name="T32" fmla="*/ 2 w 21"/>
                  <a:gd name="T33" fmla="*/ 21 h 30"/>
                  <a:gd name="T34" fmla="*/ 1 w 21"/>
                  <a:gd name="T35" fmla="*/ 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" h="30">
                    <a:moveTo>
                      <a:pt x="9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10"/>
                      <a:pt x="1" y="16"/>
                      <a:pt x="1" y="21"/>
                    </a:cubicBezTo>
                    <a:cubicBezTo>
                      <a:pt x="0" y="23"/>
                      <a:pt x="0" y="24"/>
                      <a:pt x="1" y="26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  <a:moveTo>
                      <a:pt x="1" y="5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4" y="15"/>
                      <a:pt x="4" y="23"/>
                      <a:pt x="3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5"/>
                      <a:pt x="2" y="25"/>
                    </a:cubicBezTo>
                    <a:cubicBezTo>
                      <a:pt x="1" y="24"/>
                      <a:pt x="1" y="23"/>
                      <a:pt x="2" y="22"/>
                    </a:cubicBezTo>
                    <a:cubicBezTo>
                      <a:pt x="2" y="22"/>
                      <a:pt x="2" y="22"/>
                      <a:pt x="2" y="21"/>
                    </a:cubicBezTo>
                    <a:cubicBezTo>
                      <a:pt x="2" y="16"/>
                      <a:pt x="2" y="10"/>
                      <a:pt x="1" y="5"/>
                    </a:cubicBezTo>
                    <a:close/>
                  </a:path>
                </a:pathLst>
              </a:custGeom>
              <a:solidFill>
                <a:srgbClr val="A981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8" name="Freeform 1207"/>
              <p:cNvSpPr>
                <a:spLocks noChangeArrowheads="1"/>
              </p:cNvSpPr>
              <p:nvPr/>
            </p:nvSpPr>
            <p:spPr bwMode="auto">
              <a:xfrm>
                <a:off x="11093144" y="2924558"/>
                <a:ext cx="14523" cy="116614"/>
              </a:xfrm>
              <a:custGeom>
                <a:avLst/>
                <a:gdLst>
                  <a:gd name="T0" fmla="*/ 1 w 3"/>
                  <a:gd name="T1" fmla="*/ 0 h 24"/>
                  <a:gd name="T2" fmla="*/ 0 w 3"/>
                  <a:gd name="T3" fmla="*/ 1 h 24"/>
                  <a:gd name="T4" fmla="*/ 1 w 3"/>
                  <a:gd name="T5" fmla="*/ 17 h 24"/>
                  <a:gd name="T6" fmla="*/ 1 w 3"/>
                  <a:gd name="T7" fmla="*/ 18 h 24"/>
                  <a:gd name="T8" fmla="*/ 1 w 3"/>
                  <a:gd name="T9" fmla="*/ 21 h 24"/>
                  <a:gd name="T10" fmla="*/ 1 w 3"/>
                  <a:gd name="T11" fmla="*/ 22 h 24"/>
                  <a:gd name="T12" fmla="*/ 1 w 3"/>
                  <a:gd name="T13" fmla="*/ 22 h 24"/>
                  <a:gd name="T14" fmla="*/ 1 w 3"/>
                  <a:gd name="T15" fmla="*/ 24 h 24"/>
                  <a:gd name="T16" fmla="*/ 2 w 3"/>
                  <a:gd name="T17" fmla="*/ 24 h 24"/>
                  <a:gd name="T18" fmla="*/ 1 w 3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" h="24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6"/>
                      <a:pt x="1" y="12"/>
                      <a:pt x="1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19"/>
                      <a:pt x="0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3" y="19"/>
                      <a:pt x="3" y="11"/>
                      <a:pt x="1" y="0"/>
                    </a:cubicBezTo>
                    <a:close/>
                  </a:path>
                </a:pathLst>
              </a:custGeom>
              <a:solidFill>
                <a:srgbClr val="D2BD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9" name="Freeform 1208"/>
              <p:cNvSpPr>
                <a:spLocks noChangeArrowheads="1"/>
              </p:cNvSpPr>
              <p:nvPr/>
            </p:nvSpPr>
            <p:spPr bwMode="auto">
              <a:xfrm>
                <a:off x="11205700" y="2894522"/>
                <a:ext cx="23600" cy="74209"/>
              </a:xfrm>
              <a:custGeom>
                <a:avLst/>
                <a:gdLst>
                  <a:gd name="T0" fmla="*/ 0 w 5"/>
                  <a:gd name="T1" fmla="*/ 0 h 15"/>
                  <a:gd name="T2" fmla="*/ 2 w 5"/>
                  <a:gd name="T3" fmla="*/ 15 h 15"/>
                  <a:gd name="T4" fmla="*/ 3 w 5"/>
                  <a:gd name="T5" fmla="*/ 5 h 15"/>
                  <a:gd name="T6" fmla="*/ 0 w 5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5">
                    <a:moveTo>
                      <a:pt x="0" y="0"/>
                    </a:moveTo>
                    <a:cubicBezTo>
                      <a:pt x="1" y="5"/>
                      <a:pt x="1" y="10"/>
                      <a:pt x="2" y="15"/>
                    </a:cubicBezTo>
                    <a:cubicBezTo>
                      <a:pt x="5" y="11"/>
                      <a:pt x="5" y="8"/>
                      <a:pt x="3" y="5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45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0" name="Freeform 1209"/>
              <p:cNvSpPr>
                <a:spLocks noEditPoints="1" noChangeArrowheads="1"/>
              </p:cNvSpPr>
              <p:nvPr/>
            </p:nvSpPr>
            <p:spPr bwMode="auto">
              <a:xfrm>
                <a:off x="10969696" y="3067676"/>
                <a:ext cx="219665" cy="604271"/>
              </a:xfrm>
              <a:custGeom>
                <a:avLst/>
                <a:gdLst>
                  <a:gd name="T0" fmla="*/ 19 w 45"/>
                  <a:gd name="T1" fmla="*/ 7 h 123"/>
                  <a:gd name="T2" fmla="*/ 18 w 45"/>
                  <a:gd name="T3" fmla="*/ 33 h 123"/>
                  <a:gd name="T4" fmla="*/ 16 w 45"/>
                  <a:gd name="T5" fmla="*/ 53 h 123"/>
                  <a:gd name="T6" fmla="*/ 13 w 45"/>
                  <a:gd name="T7" fmla="*/ 70 h 123"/>
                  <a:gd name="T8" fmla="*/ 11 w 45"/>
                  <a:gd name="T9" fmla="*/ 75 h 123"/>
                  <a:gd name="T10" fmla="*/ 1 w 45"/>
                  <a:gd name="T11" fmla="*/ 120 h 123"/>
                  <a:gd name="T12" fmla="*/ 0 w 45"/>
                  <a:gd name="T13" fmla="*/ 123 h 123"/>
                  <a:gd name="T14" fmla="*/ 12 w 45"/>
                  <a:gd name="T15" fmla="*/ 120 h 123"/>
                  <a:gd name="T16" fmla="*/ 20 w 45"/>
                  <a:gd name="T17" fmla="*/ 80 h 123"/>
                  <a:gd name="T18" fmla="*/ 27 w 45"/>
                  <a:gd name="T19" fmla="*/ 68 h 123"/>
                  <a:gd name="T20" fmla="*/ 42 w 45"/>
                  <a:gd name="T21" fmla="*/ 12 h 123"/>
                  <a:gd name="T22" fmla="*/ 45 w 45"/>
                  <a:gd name="T23" fmla="*/ 7 h 123"/>
                  <a:gd name="T24" fmla="*/ 23 w 45"/>
                  <a:gd name="T25" fmla="*/ 0 h 123"/>
                  <a:gd name="T26" fmla="*/ 19 w 45"/>
                  <a:gd name="T27" fmla="*/ 7 h 123"/>
                  <a:gd name="T28" fmla="*/ 19 w 45"/>
                  <a:gd name="T29" fmla="*/ 8 h 123"/>
                  <a:gd name="T30" fmla="*/ 19 w 45"/>
                  <a:gd name="T31" fmla="*/ 8 h 123"/>
                  <a:gd name="T32" fmla="*/ 24 w 45"/>
                  <a:gd name="T33" fmla="*/ 1 h 123"/>
                  <a:gd name="T34" fmla="*/ 25 w 45"/>
                  <a:gd name="T35" fmla="*/ 2 h 123"/>
                  <a:gd name="T36" fmla="*/ 20 w 45"/>
                  <a:gd name="T37" fmla="*/ 10 h 123"/>
                  <a:gd name="T38" fmla="*/ 21 w 45"/>
                  <a:gd name="T39" fmla="*/ 32 h 123"/>
                  <a:gd name="T40" fmla="*/ 16 w 45"/>
                  <a:gd name="T41" fmla="*/ 69 h 123"/>
                  <a:gd name="T42" fmla="*/ 5 w 45"/>
                  <a:gd name="T43" fmla="*/ 117 h 123"/>
                  <a:gd name="T44" fmla="*/ 3 w 45"/>
                  <a:gd name="T45" fmla="*/ 122 h 123"/>
                  <a:gd name="T46" fmla="*/ 2 w 45"/>
                  <a:gd name="T47" fmla="*/ 122 h 123"/>
                  <a:gd name="T48" fmla="*/ 2 w 45"/>
                  <a:gd name="T49" fmla="*/ 120 h 123"/>
                  <a:gd name="T50" fmla="*/ 2 w 45"/>
                  <a:gd name="T51" fmla="*/ 120 h 123"/>
                  <a:gd name="T52" fmla="*/ 12 w 45"/>
                  <a:gd name="T53" fmla="*/ 75 h 123"/>
                  <a:gd name="T54" fmla="*/ 14 w 45"/>
                  <a:gd name="T55" fmla="*/ 70 h 123"/>
                  <a:gd name="T56" fmla="*/ 14 w 45"/>
                  <a:gd name="T57" fmla="*/ 70 h 123"/>
                  <a:gd name="T58" fmla="*/ 17 w 45"/>
                  <a:gd name="T59" fmla="*/ 53 h 123"/>
                  <a:gd name="T60" fmla="*/ 19 w 45"/>
                  <a:gd name="T61" fmla="*/ 34 h 123"/>
                  <a:gd name="T62" fmla="*/ 19 w 45"/>
                  <a:gd name="T63" fmla="*/ 33 h 123"/>
                  <a:gd name="T64" fmla="*/ 19 w 45"/>
                  <a:gd name="T65" fmla="*/ 32 h 123"/>
                  <a:gd name="T66" fmla="*/ 19 w 45"/>
                  <a:gd name="T67" fmla="*/ 8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5" h="123">
                    <a:moveTo>
                      <a:pt x="19" y="7"/>
                    </a:moveTo>
                    <a:cubicBezTo>
                      <a:pt x="14" y="14"/>
                      <a:pt x="14" y="23"/>
                      <a:pt x="18" y="33"/>
                    </a:cubicBezTo>
                    <a:cubicBezTo>
                      <a:pt x="18" y="39"/>
                      <a:pt x="17" y="46"/>
                      <a:pt x="16" y="53"/>
                    </a:cubicBezTo>
                    <a:cubicBezTo>
                      <a:pt x="15" y="59"/>
                      <a:pt x="14" y="64"/>
                      <a:pt x="13" y="70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5" y="90"/>
                      <a:pt x="2" y="105"/>
                      <a:pt x="1" y="120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12" y="120"/>
                      <a:pt x="12" y="120"/>
                      <a:pt x="12" y="120"/>
                    </a:cubicBezTo>
                    <a:cubicBezTo>
                      <a:pt x="13" y="107"/>
                      <a:pt x="15" y="94"/>
                      <a:pt x="20" y="80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37" y="4"/>
                      <a:pt x="30" y="2"/>
                      <a:pt x="23" y="0"/>
                    </a:cubicBezTo>
                    <a:cubicBezTo>
                      <a:pt x="19" y="7"/>
                      <a:pt x="19" y="7"/>
                      <a:pt x="19" y="7"/>
                    </a:cubicBezTo>
                    <a:close/>
                    <a:moveTo>
                      <a:pt x="19" y="8"/>
                    </a:moveTo>
                    <a:cubicBezTo>
                      <a:pt x="19" y="8"/>
                      <a:pt x="19" y="8"/>
                      <a:pt x="19" y="8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6" y="16"/>
                      <a:pt x="17" y="24"/>
                      <a:pt x="21" y="32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9" y="85"/>
                      <a:pt x="6" y="101"/>
                      <a:pt x="5" y="117"/>
                    </a:cubicBezTo>
                    <a:cubicBezTo>
                      <a:pt x="3" y="122"/>
                      <a:pt x="3" y="122"/>
                      <a:pt x="3" y="122"/>
                    </a:cubicBezTo>
                    <a:cubicBezTo>
                      <a:pt x="2" y="122"/>
                      <a:pt x="2" y="122"/>
                      <a:pt x="2" y="122"/>
                    </a:cubicBezTo>
                    <a:cubicBezTo>
                      <a:pt x="2" y="120"/>
                      <a:pt x="2" y="120"/>
                      <a:pt x="2" y="120"/>
                    </a:cubicBezTo>
                    <a:cubicBezTo>
                      <a:pt x="2" y="120"/>
                      <a:pt x="2" y="120"/>
                      <a:pt x="2" y="120"/>
                    </a:cubicBezTo>
                    <a:cubicBezTo>
                      <a:pt x="3" y="105"/>
                      <a:pt x="6" y="90"/>
                      <a:pt x="12" y="75"/>
                    </a:cubicBezTo>
                    <a:cubicBezTo>
                      <a:pt x="14" y="70"/>
                      <a:pt x="14" y="70"/>
                      <a:pt x="14" y="70"/>
                    </a:cubicBezTo>
                    <a:cubicBezTo>
                      <a:pt x="14" y="70"/>
                      <a:pt x="14" y="70"/>
                      <a:pt x="14" y="70"/>
                    </a:cubicBezTo>
                    <a:cubicBezTo>
                      <a:pt x="15" y="64"/>
                      <a:pt x="16" y="59"/>
                      <a:pt x="17" y="53"/>
                    </a:cubicBezTo>
                    <a:cubicBezTo>
                      <a:pt x="18" y="47"/>
                      <a:pt x="18" y="40"/>
                      <a:pt x="19" y="34"/>
                    </a:cubicBezTo>
                    <a:cubicBezTo>
                      <a:pt x="19" y="34"/>
                      <a:pt x="19" y="33"/>
                      <a:pt x="19" y="33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15" y="23"/>
                      <a:pt x="15" y="14"/>
                      <a:pt x="19" y="8"/>
                    </a:cubicBezTo>
                    <a:close/>
                  </a:path>
                </a:pathLst>
              </a:custGeom>
              <a:solidFill>
                <a:srgbClr val="2F2F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1" name="Freeform 1210"/>
              <p:cNvSpPr>
                <a:spLocks noChangeArrowheads="1"/>
              </p:cNvSpPr>
              <p:nvPr/>
            </p:nvSpPr>
            <p:spPr bwMode="auto">
              <a:xfrm>
                <a:off x="10980588" y="3071209"/>
                <a:ext cx="112556" cy="597204"/>
              </a:xfrm>
              <a:custGeom>
                <a:avLst/>
                <a:gdLst>
                  <a:gd name="T0" fmla="*/ 17 w 23"/>
                  <a:gd name="T1" fmla="*/ 7 h 121"/>
                  <a:gd name="T2" fmla="*/ 17 w 23"/>
                  <a:gd name="T3" fmla="*/ 7 h 121"/>
                  <a:gd name="T4" fmla="*/ 17 w 23"/>
                  <a:gd name="T5" fmla="*/ 31 h 121"/>
                  <a:gd name="T6" fmla="*/ 17 w 23"/>
                  <a:gd name="T7" fmla="*/ 32 h 121"/>
                  <a:gd name="T8" fmla="*/ 17 w 23"/>
                  <a:gd name="T9" fmla="*/ 33 h 121"/>
                  <a:gd name="T10" fmla="*/ 15 w 23"/>
                  <a:gd name="T11" fmla="*/ 52 h 121"/>
                  <a:gd name="T12" fmla="*/ 12 w 23"/>
                  <a:gd name="T13" fmla="*/ 69 h 121"/>
                  <a:gd name="T14" fmla="*/ 12 w 23"/>
                  <a:gd name="T15" fmla="*/ 69 h 121"/>
                  <a:gd name="T16" fmla="*/ 10 w 23"/>
                  <a:gd name="T17" fmla="*/ 74 h 121"/>
                  <a:gd name="T18" fmla="*/ 0 w 23"/>
                  <a:gd name="T19" fmla="*/ 119 h 121"/>
                  <a:gd name="T20" fmla="*/ 0 w 23"/>
                  <a:gd name="T21" fmla="*/ 119 h 121"/>
                  <a:gd name="T22" fmla="*/ 0 w 23"/>
                  <a:gd name="T23" fmla="*/ 121 h 121"/>
                  <a:gd name="T24" fmla="*/ 1 w 23"/>
                  <a:gd name="T25" fmla="*/ 121 h 121"/>
                  <a:gd name="T26" fmla="*/ 3 w 23"/>
                  <a:gd name="T27" fmla="*/ 116 h 121"/>
                  <a:gd name="T28" fmla="*/ 14 w 23"/>
                  <a:gd name="T29" fmla="*/ 68 h 121"/>
                  <a:gd name="T30" fmla="*/ 19 w 23"/>
                  <a:gd name="T31" fmla="*/ 31 h 121"/>
                  <a:gd name="T32" fmla="*/ 18 w 23"/>
                  <a:gd name="T33" fmla="*/ 9 h 121"/>
                  <a:gd name="T34" fmla="*/ 23 w 23"/>
                  <a:gd name="T35" fmla="*/ 1 h 121"/>
                  <a:gd name="T36" fmla="*/ 22 w 23"/>
                  <a:gd name="T37" fmla="*/ 0 h 121"/>
                  <a:gd name="T38" fmla="*/ 17 w 23"/>
                  <a:gd name="T39" fmla="*/ 7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" h="121">
                    <a:moveTo>
                      <a:pt x="17" y="7"/>
                    </a:moveTo>
                    <a:cubicBezTo>
                      <a:pt x="17" y="7"/>
                      <a:pt x="17" y="7"/>
                      <a:pt x="17" y="7"/>
                    </a:cubicBezTo>
                    <a:cubicBezTo>
                      <a:pt x="13" y="13"/>
                      <a:pt x="13" y="22"/>
                      <a:pt x="17" y="31"/>
                    </a:cubicBezTo>
                    <a:cubicBezTo>
                      <a:pt x="17" y="31"/>
                      <a:pt x="17" y="31"/>
                      <a:pt x="17" y="32"/>
                    </a:cubicBezTo>
                    <a:cubicBezTo>
                      <a:pt x="17" y="32"/>
                      <a:pt x="17" y="33"/>
                      <a:pt x="17" y="33"/>
                    </a:cubicBezTo>
                    <a:cubicBezTo>
                      <a:pt x="16" y="39"/>
                      <a:pt x="16" y="46"/>
                      <a:pt x="15" y="52"/>
                    </a:cubicBezTo>
                    <a:cubicBezTo>
                      <a:pt x="14" y="58"/>
                      <a:pt x="13" y="63"/>
                      <a:pt x="12" y="69"/>
                    </a:cubicBezTo>
                    <a:cubicBezTo>
                      <a:pt x="12" y="69"/>
                      <a:pt x="12" y="69"/>
                      <a:pt x="12" y="69"/>
                    </a:cubicBezTo>
                    <a:cubicBezTo>
                      <a:pt x="10" y="74"/>
                      <a:pt x="10" y="74"/>
                      <a:pt x="10" y="74"/>
                    </a:cubicBezTo>
                    <a:cubicBezTo>
                      <a:pt x="4" y="89"/>
                      <a:pt x="1" y="104"/>
                      <a:pt x="0" y="119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0" y="121"/>
                      <a:pt x="0" y="121"/>
                      <a:pt x="0" y="121"/>
                    </a:cubicBezTo>
                    <a:cubicBezTo>
                      <a:pt x="1" y="121"/>
                      <a:pt x="1" y="121"/>
                      <a:pt x="1" y="121"/>
                    </a:cubicBezTo>
                    <a:cubicBezTo>
                      <a:pt x="3" y="116"/>
                      <a:pt x="3" y="116"/>
                      <a:pt x="3" y="116"/>
                    </a:cubicBezTo>
                    <a:cubicBezTo>
                      <a:pt x="4" y="100"/>
                      <a:pt x="7" y="84"/>
                      <a:pt x="14" y="68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5" y="23"/>
                      <a:pt x="14" y="15"/>
                      <a:pt x="18" y="9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7" y="7"/>
                      <a:pt x="17" y="7"/>
                      <a:pt x="17" y="7"/>
                    </a:cubicBezTo>
                    <a:close/>
                  </a:path>
                </a:pathLst>
              </a:custGeom>
              <a:solidFill>
                <a:srgbClr val="6262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2" name="Freeform 1211"/>
              <p:cNvSpPr>
                <a:spLocks noChangeArrowheads="1"/>
              </p:cNvSpPr>
              <p:nvPr/>
            </p:nvSpPr>
            <p:spPr bwMode="auto">
              <a:xfrm>
                <a:off x="10964249" y="3057074"/>
                <a:ext cx="363083" cy="634308"/>
              </a:xfrm>
              <a:custGeom>
                <a:avLst/>
                <a:gdLst>
                  <a:gd name="T0" fmla="*/ 25 w 74"/>
                  <a:gd name="T1" fmla="*/ 1 h 129"/>
                  <a:gd name="T2" fmla="*/ 24 w 74"/>
                  <a:gd name="T3" fmla="*/ 2 h 129"/>
                  <a:gd name="T4" fmla="*/ 46 w 74"/>
                  <a:gd name="T5" fmla="*/ 9 h 129"/>
                  <a:gd name="T6" fmla="*/ 43 w 74"/>
                  <a:gd name="T7" fmla="*/ 14 h 129"/>
                  <a:gd name="T8" fmla="*/ 28 w 74"/>
                  <a:gd name="T9" fmla="*/ 70 h 129"/>
                  <a:gd name="T10" fmla="*/ 21 w 74"/>
                  <a:gd name="T11" fmla="*/ 82 h 129"/>
                  <a:gd name="T12" fmla="*/ 13 w 74"/>
                  <a:gd name="T13" fmla="*/ 122 h 129"/>
                  <a:gd name="T14" fmla="*/ 1 w 74"/>
                  <a:gd name="T15" fmla="*/ 125 h 129"/>
                  <a:gd name="T16" fmla="*/ 0 w 74"/>
                  <a:gd name="T17" fmla="*/ 128 h 129"/>
                  <a:gd name="T18" fmla="*/ 2 w 74"/>
                  <a:gd name="T19" fmla="*/ 129 h 129"/>
                  <a:gd name="T20" fmla="*/ 17 w 74"/>
                  <a:gd name="T21" fmla="*/ 126 h 129"/>
                  <a:gd name="T22" fmla="*/ 18 w 74"/>
                  <a:gd name="T23" fmla="*/ 125 h 129"/>
                  <a:gd name="T24" fmla="*/ 27 w 74"/>
                  <a:gd name="T25" fmla="*/ 81 h 129"/>
                  <a:gd name="T26" fmla="*/ 38 w 74"/>
                  <a:gd name="T27" fmla="*/ 57 h 129"/>
                  <a:gd name="T28" fmla="*/ 39 w 74"/>
                  <a:gd name="T29" fmla="*/ 54 h 129"/>
                  <a:gd name="T30" fmla="*/ 39 w 74"/>
                  <a:gd name="T31" fmla="*/ 52 h 129"/>
                  <a:gd name="T32" fmla="*/ 45 w 74"/>
                  <a:gd name="T33" fmla="*/ 32 h 129"/>
                  <a:gd name="T34" fmla="*/ 62 w 74"/>
                  <a:gd name="T35" fmla="*/ 60 h 129"/>
                  <a:gd name="T36" fmla="*/ 64 w 74"/>
                  <a:gd name="T37" fmla="*/ 71 h 129"/>
                  <a:gd name="T38" fmla="*/ 67 w 74"/>
                  <a:gd name="T39" fmla="*/ 118 h 129"/>
                  <a:gd name="T40" fmla="*/ 54 w 74"/>
                  <a:gd name="T41" fmla="*/ 122 h 129"/>
                  <a:gd name="T42" fmla="*/ 53 w 74"/>
                  <a:gd name="T43" fmla="*/ 125 h 129"/>
                  <a:gd name="T44" fmla="*/ 55 w 74"/>
                  <a:gd name="T45" fmla="*/ 125 h 129"/>
                  <a:gd name="T46" fmla="*/ 72 w 74"/>
                  <a:gd name="T47" fmla="*/ 122 h 129"/>
                  <a:gd name="T48" fmla="*/ 74 w 74"/>
                  <a:gd name="T49" fmla="*/ 121 h 129"/>
                  <a:gd name="T50" fmla="*/ 67 w 74"/>
                  <a:gd name="T51" fmla="*/ 101 h 129"/>
                  <a:gd name="T52" fmla="*/ 68 w 74"/>
                  <a:gd name="T53" fmla="*/ 74 h 129"/>
                  <a:gd name="T54" fmla="*/ 68 w 74"/>
                  <a:gd name="T55" fmla="*/ 61 h 129"/>
                  <a:gd name="T56" fmla="*/ 61 w 74"/>
                  <a:gd name="T57" fmla="*/ 50 h 129"/>
                  <a:gd name="T58" fmla="*/ 46 w 74"/>
                  <a:gd name="T59" fmla="*/ 23 h 129"/>
                  <a:gd name="T60" fmla="*/ 46 w 74"/>
                  <a:gd name="T61" fmla="*/ 21 h 129"/>
                  <a:gd name="T62" fmla="*/ 49 w 74"/>
                  <a:gd name="T63" fmla="*/ 6 h 129"/>
                  <a:gd name="T64" fmla="*/ 25 w 74"/>
                  <a:gd name="T65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4" h="129">
                    <a:moveTo>
                      <a:pt x="25" y="1"/>
                    </a:moveTo>
                    <a:cubicBezTo>
                      <a:pt x="24" y="2"/>
                      <a:pt x="24" y="2"/>
                      <a:pt x="24" y="2"/>
                    </a:cubicBezTo>
                    <a:cubicBezTo>
                      <a:pt x="31" y="4"/>
                      <a:pt x="38" y="6"/>
                      <a:pt x="46" y="9"/>
                    </a:cubicBezTo>
                    <a:cubicBezTo>
                      <a:pt x="43" y="14"/>
                      <a:pt x="43" y="14"/>
                      <a:pt x="43" y="14"/>
                    </a:cubicBezTo>
                    <a:cubicBezTo>
                      <a:pt x="28" y="70"/>
                      <a:pt x="28" y="70"/>
                      <a:pt x="28" y="70"/>
                    </a:cubicBezTo>
                    <a:cubicBezTo>
                      <a:pt x="21" y="82"/>
                      <a:pt x="21" y="82"/>
                      <a:pt x="21" y="82"/>
                    </a:cubicBezTo>
                    <a:cubicBezTo>
                      <a:pt x="16" y="96"/>
                      <a:pt x="14" y="109"/>
                      <a:pt x="13" y="122"/>
                    </a:cubicBezTo>
                    <a:cubicBezTo>
                      <a:pt x="1" y="125"/>
                      <a:pt x="1" y="125"/>
                      <a:pt x="1" y="125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1" y="129"/>
                      <a:pt x="1" y="129"/>
                      <a:pt x="2" y="129"/>
                    </a:cubicBezTo>
                    <a:cubicBezTo>
                      <a:pt x="7" y="129"/>
                      <a:pt x="12" y="128"/>
                      <a:pt x="17" y="126"/>
                    </a:cubicBezTo>
                    <a:cubicBezTo>
                      <a:pt x="17" y="125"/>
                      <a:pt x="18" y="125"/>
                      <a:pt x="18" y="125"/>
                    </a:cubicBezTo>
                    <a:cubicBezTo>
                      <a:pt x="19" y="112"/>
                      <a:pt x="22" y="97"/>
                      <a:pt x="27" y="81"/>
                    </a:cubicBezTo>
                    <a:cubicBezTo>
                      <a:pt x="31" y="75"/>
                      <a:pt x="34" y="67"/>
                      <a:pt x="38" y="57"/>
                    </a:cubicBezTo>
                    <a:cubicBezTo>
                      <a:pt x="38" y="56"/>
                      <a:pt x="38" y="55"/>
                      <a:pt x="39" y="54"/>
                    </a:cubicBezTo>
                    <a:cubicBezTo>
                      <a:pt x="39" y="54"/>
                      <a:pt x="39" y="53"/>
                      <a:pt x="39" y="52"/>
                    </a:cubicBezTo>
                    <a:cubicBezTo>
                      <a:pt x="42" y="46"/>
                      <a:pt x="43" y="39"/>
                      <a:pt x="45" y="32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5" y="65"/>
                      <a:pt x="66" y="68"/>
                      <a:pt x="64" y="71"/>
                    </a:cubicBezTo>
                    <a:cubicBezTo>
                      <a:pt x="62" y="88"/>
                      <a:pt x="63" y="103"/>
                      <a:pt x="67" y="118"/>
                    </a:cubicBezTo>
                    <a:cubicBezTo>
                      <a:pt x="64" y="121"/>
                      <a:pt x="60" y="122"/>
                      <a:pt x="54" y="122"/>
                    </a:cubicBezTo>
                    <a:cubicBezTo>
                      <a:pt x="54" y="123"/>
                      <a:pt x="53" y="124"/>
                      <a:pt x="53" y="125"/>
                    </a:cubicBezTo>
                    <a:cubicBezTo>
                      <a:pt x="54" y="125"/>
                      <a:pt x="54" y="125"/>
                      <a:pt x="55" y="125"/>
                    </a:cubicBezTo>
                    <a:cubicBezTo>
                      <a:pt x="62" y="127"/>
                      <a:pt x="68" y="126"/>
                      <a:pt x="72" y="122"/>
                    </a:cubicBezTo>
                    <a:cubicBezTo>
                      <a:pt x="73" y="122"/>
                      <a:pt x="73" y="121"/>
                      <a:pt x="74" y="121"/>
                    </a:cubicBezTo>
                    <a:cubicBezTo>
                      <a:pt x="69" y="115"/>
                      <a:pt x="67" y="108"/>
                      <a:pt x="67" y="101"/>
                    </a:cubicBezTo>
                    <a:cubicBezTo>
                      <a:pt x="68" y="74"/>
                      <a:pt x="68" y="74"/>
                      <a:pt x="68" y="74"/>
                    </a:cubicBezTo>
                    <a:cubicBezTo>
                      <a:pt x="70" y="68"/>
                      <a:pt x="70" y="64"/>
                      <a:pt x="68" y="61"/>
                    </a:cubicBezTo>
                    <a:cubicBezTo>
                      <a:pt x="61" y="50"/>
                      <a:pt x="61" y="50"/>
                      <a:pt x="61" y="50"/>
                    </a:cubicBezTo>
                    <a:cubicBezTo>
                      <a:pt x="57" y="41"/>
                      <a:pt x="52" y="32"/>
                      <a:pt x="46" y="23"/>
                    </a:cubicBezTo>
                    <a:cubicBezTo>
                      <a:pt x="46" y="23"/>
                      <a:pt x="46" y="22"/>
                      <a:pt x="46" y="21"/>
                    </a:cubicBezTo>
                    <a:cubicBezTo>
                      <a:pt x="48" y="17"/>
                      <a:pt x="49" y="12"/>
                      <a:pt x="49" y="6"/>
                    </a:cubicBezTo>
                    <a:cubicBezTo>
                      <a:pt x="42" y="2"/>
                      <a:pt x="34" y="0"/>
                      <a:pt x="2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3" name="Freeform 1212"/>
              <p:cNvSpPr>
                <a:spLocks noEditPoints="1" noChangeArrowheads="1"/>
              </p:cNvSpPr>
              <p:nvPr/>
            </p:nvSpPr>
            <p:spPr bwMode="auto">
              <a:xfrm>
                <a:off x="11156683" y="3214326"/>
                <a:ext cx="136157" cy="441719"/>
              </a:xfrm>
              <a:custGeom>
                <a:avLst/>
                <a:gdLst>
                  <a:gd name="T0" fmla="*/ 6 w 28"/>
                  <a:gd name="T1" fmla="*/ 0 h 90"/>
                  <a:gd name="T2" fmla="*/ 0 w 28"/>
                  <a:gd name="T3" fmla="*/ 20 h 90"/>
                  <a:gd name="T4" fmla="*/ 15 w 28"/>
                  <a:gd name="T5" fmla="*/ 37 h 90"/>
                  <a:gd name="T6" fmla="*/ 15 w 28"/>
                  <a:gd name="T7" fmla="*/ 79 h 90"/>
                  <a:gd name="T8" fmla="*/ 15 w 28"/>
                  <a:gd name="T9" fmla="*/ 90 h 90"/>
                  <a:gd name="T10" fmla="*/ 28 w 28"/>
                  <a:gd name="T11" fmla="*/ 86 h 90"/>
                  <a:gd name="T12" fmla="*/ 25 w 28"/>
                  <a:gd name="T13" fmla="*/ 39 h 90"/>
                  <a:gd name="T14" fmla="*/ 23 w 28"/>
                  <a:gd name="T15" fmla="*/ 28 h 90"/>
                  <a:gd name="T16" fmla="*/ 6 w 28"/>
                  <a:gd name="T17" fmla="*/ 0 h 90"/>
                  <a:gd name="T18" fmla="*/ 1 w 28"/>
                  <a:gd name="T19" fmla="*/ 20 h 90"/>
                  <a:gd name="T20" fmla="*/ 2 w 28"/>
                  <a:gd name="T21" fmla="*/ 19 h 90"/>
                  <a:gd name="T22" fmla="*/ 18 w 28"/>
                  <a:gd name="T23" fmla="*/ 37 h 90"/>
                  <a:gd name="T24" fmla="*/ 17 w 28"/>
                  <a:gd name="T25" fmla="*/ 76 h 90"/>
                  <a:gd name="T26" fmla="*/ 18 w 28"/>
                  <a:gd name="T27" fmla="*/ 89 h 90"/>
                  <a:gd name="T28" fmla="*/ 16 w 28"/>
                  <a:gd name="T29" fmla="*/ 89 h 90"/>
                  <a:gd name="T30" fmla="*/ 16 w 28"/>
                  <a:gd name="T31" fmla="*/ 79 h 90"/>
                  <a:gd name="T32" fmla="*/ 16 w 28"/>
                  <a:gd name="T33" fmla="*/ 79 h 90"/>
                  <a:gd name="T34" fmla="*/ 16 w 28"/>
                  <a:gd name="T35" fmla="*/ 37 h 90"/>
                  <a:gd name="T36" fmla="*/ 16 w 28"/>
                  <a:gd name="T37" fmla="*/ 37 h 90"/>
                  <a:gd name="T38" fmla="*/ 16 w 28"/>
                  <a:gd name="T39" fmla="*/ 37 h 90"/>
                  <a:gd name="T40" fmla="*/ 1 w 28"/>
                  <a:gd name="T41" fmla="*/ 2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" h="90">
                    <a:moveTo>
                      <a:pt x="6" y="0"/>
                    </a:moveTo>
                    <a:cubicBezTo>
                      <a:pt x="4" y="7"/>
                      <a:pt x="3" y="14"/>
                      <a:pt x="0" y="20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3" y="51"/>
                      <a:pt x="13" y="65"/>
                      <a:pt x="15" y="79"/>
                    </a:cubicBezTo>
                    <a:cubicBezTo>
                      <a:pt x="16" y="84"/>
                      <a:pt x="16" y="88"/>
                      <a:pt x="15" y="90"/>
                    </a:cubicBezTo>
                    <a:cubicBezTo>
                      <a:pt x="21" y="90"/>
                      <a:pt x="25" y="89"/>
                      <a:pt x="28" y="86"/>
                    </a:cubicBezTo>
                    <a:cubicBezTo>
                      <a:pt x="24" y="71"/>
                      <a:pt x="23" y="56"/>
                      <a:pt x="25" y="39"/>
                    </a:cubicBezTo>
                    <a:cubicBezTo>
                      <a:pt x="27" y="36"/>
                      <a:pt x="26" y="33"/>
                      <a:pt x="23" y="28"/>
                    </a:cubicBezTo>
                    <a:cubicBezTo>
                      <a:pt x="6" y="0"/>
                      <a:pt x="6" y="0"/>
                      <a:pt x="6" y="0"/>
                    </a:cubicBezTo>
                    <a:close/>
                    <a:moveTo>
                      <a:pt x="1" y="20"/>
                    </a:moveTo>
                    <a:cubicBezTo>
                      <a:pt x="1" y="20"/>
                      <a:pt x="2" y="19"/>
                      <a:pt x="2" y="19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15" y="49"/>
                      <a:pt x="14" y="63"/>
                      <a:pt x="17" y="76"/>
                    </a:cubicBezTo>
                    <a:cubicBezTo>
                      <a:pt x="18" y="81"/>
                      <a:pt x="18" y="85"/>
                      <a:pt x="18" y="89"/>
                    </a:cubicBezTo>
                    <a:cubicBezTo>
                      <a:pt x="17" y="89"/>
                      <a:pt x="17" y="89"/>
                      <a:pt x="16" y="89"/>
                    </a:cubicBezTo>
                    <a:cubicBezTo>
                      <a:pt x="16" y="87"/>
                      <a:pt x="16" y="83"/>
                      <a:pt x="16" y="79"/>
                    </a:cubicBezTo>
                    <a:cubicBezTo>
                      <a:pt x="16" y="79"/>
                      <a:pt x="16" y="79"/>
                      <a:pt x="16" y="79"/>
                    </a:cubicBezTo>
                    <a:cubicBezTo>
                      <a:pt x="13" y="65"/>
                      <a:pt x="13" y="51"/>
                      <a:pt x="16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" y="20"/>
                      <a:pt x="1" y="20"/>
                      <a:pt x="1" y="20"/>
                    </a:cubicBezTo>
                    <a:close/>
                  </a:path>
                </a:pathLst>
              </a:custGeom>
              <a:solidFill>
                <a:srgbClr val="2F2F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4" name="Freeform 1213"/>
              <p:cNvSpPr>
                <a:spLocks noChangeArrowheads="1"/>
              </p:cNvSpPr>
              <p:nvPr/>
            </p:nvSpPr>
            <p:spPr bwMode="auto">
              <a:xfrm>
                <a:off x="11162130" y="3307971"/>
                <a:ext cx="81693" cy="344540"/>
              </a:xfrm>
              <a:custGeom>
                <a:avLst/>
                <a:gdLst>
                  <a:gd name="T0" fmla="*/ 1 w 17"/>
                  <a:gd name="T1" fmla="*/ 0 h 70"/>
                  <a:gd name="T2" fmla="*/ 0 w 17"/>
                  <a:gd name="T3" fmla="*/ 1 h 70"/>
                  <a:gd name="T4" fmla="*/ 15 w 17"/>
                  <a:gd name="T5" fmla="*/ 18 h 70"/>
                  <a:gd name="T6" fmla="*/ 15 w 17"/>
                  <a:gd name="T7" fmla="*/ 18 h 70"/>
                  <a:gd name="T8" fmla="*/ 15 w 17"/>
                  <a:gd name="T9" fmla="*/ 18 h 70"/>
                  <a:gd name="T10" fmla="*/ 15 w 17"/>
                  <a:gd name="T11" fmla="*/ 60 h 70"/>
                  <a:gd name="T12" fmla="*/ 15 w 17"/>
                  <a:gd name="T13" fmla="*/ 60 h 70"/>
                  <a:gd name="T14" fmla="*/ 15 w 17"/>
                  <a:gd name="T15" fmla="*/ 70 h 70"/>
                  <a:gd name="T16" fmla="*/ 17 w 17"/>
                  <a:gd name="T17" fmla="*/ 70 h 70"/>
                  <a:gd name="T18" fmla="*/ 16 w 17"/>
                  <a:gd name="T19" fmla="*/ 57 h 70"/>
                  <a:gd name="T20" fmla="*/ 17 w 17"/>
                  <a:gd name="T21" fmla="*/ 18 h 70"/>
                  <a:gd name="T22" fmla="*/ 1 w 17"/>
                  <a:gd name="T23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" h="70">
                    <a:moveTo>
                      <a:pt x="1" y="0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2" y="32"/>
                      <a:pt x="12" y="46"/>
                      <a:pt x="15" y="60"/>
                    </a:cubicBezTo>
                    <a:cubicBezTo>
                      <a:pt x="15" y="60"/>
                      <a:pt x="15" y="60"/>
                      <a:pt x="15" y="60"/>
                    </a:cubicBezTo>
                    <a:cubicBezTo>
                      <a:pt x="15" y="64"/>
                      <a:pt x="15" y="68"/>
                      <a:pt x="15" y="70"/>
                    </a:cubicBezTo>
                    <a:cubicBezTo>
                      <a:pt x="16" y="70"/>
                      <a:pt x="16" y="70"/>
                      <a:pt x="17" y="70"/>
                    </a:cubicBezTo>
                    <a:cubicBezTo>
                      <a:pt x="17" y="66"/>
                      <a:pt x="17" y="62"/>
                      <a:pt x="16" y="57"/>
                    </a:cubicBezTo>
                    <a:cubicBezTo>
                      <a:pt x="13" y="44"/>
                      <a:pt x="14" y="30"/>
                      <a:pt x="17" y="18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6262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5" name="Freeform 1214"/>
              <p:cNvSpPr>
                <a:spLocks noChangeArrowheads="1"/>
              </p:cNvSpPr>
              <p:nvPr/>
            </p:nvSpPr>
            <p:spPr bwMode="auto">
              <a:xfrm>
                <a:off x="11372718" y="3161319"/>
                <a:ext cx="9077" cy="33571"/>
              </a:xfrm>
              <a:custGeom>
                <a:avLst/>
                <a:gdLst>
                  <a:gd name="T0" fmla="*/ 2 w 2"/>
                  <a:gd name="T1" fmla="*/ 4 h 7"/>
                  <a:gd name="T2" fmla="*/ 0 w 2"/>
                  <a:gd name="T3" fmla="*/ 0 h 7"/>
                  <a:gd name="T4" fmla="*/ 2 w 2"/>
                  <a:gd name="T5" fmla="*/ 4 h 7"/>
                  <a:gd name="T6" fmla="*/ 2 w 2"/>
                  <a:gd name="T7" fmla="*/ 7 h 7"/>
                  <a:gd name="T8" fmla="*/ 2 w 2"/>
                  <a:gd name="T9" fmla="*/ 7 h 7"/>
                  <a:gd name="T10" fmla="*/ 2 w 2"/>
                  <a:gd name="T11" fmla="*/ 5 h 7"/>
                  <a:gd name="T12" fmla="*/ 2 w 2"/>
                  <a:gd name="T1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7">
                    <a:moveTo>
                      <a:pt x="2" y="4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6" name="Freeform 1215"/>
              <p:cNvSpPr>
                <a:spLocks noChangeArrowheads="1"/>
              </p:cNvSpPr>
              <p:nvPr/>
            </p:nvSpPr>
            <p:spPr bwMode="auto">
              <a:xfrm>
                <a:off x="11367271" y="3161319"/>
                <a:ext cx="5447" cy="37105"/>
              </a:xfrm>
              <a:custGeom>
                <a:avLst/>
                <a:gdLst>
                  <a:gd name="T0" fmla="*/ 1 w 1"/>
                  <a:gd name="T1" fmla="*/ 2 h 8"/>
                  <a:gd name="T2" fmla="*/ 0 w 1"/>
                  <a:gd name="T3" fmla="*/ 0 h 8"/>
                  <a:gd name="T4" fmla="*/ 1 w 1"/>
                  <a:gd name="T5" fmla="*/ 4 h 8"/>
                  <a:gd name="T6" fmla="*/ 1 w 1"/>
                  <a:gd name="T7" fmla="*/ 8 h 8"/>
                  <a:gd name="T8" fmla="*/ 1 w 1"/>
                  <a:gd name="T9" fmla="*/ 8 h 8"/>
                  <a:gd name="T10" fmla="*/ 1 w 1"/>
                  <a:gd name="T11" fmla="*/ 4 h 8"/>
                  <a:gd name="T12" fmla="*/ 1 w 1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8">
                    <a:moveTo>
                      <a:pt x="1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2"/>
                      <a:pt x="1" y="2"/>
                      <a:pt x="1" y="2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7" name="Freeform 1216"/>
              <p:cNvSpPr>
                <a:spLocks noChangeArrowheads="1"/>
              </p:cNvSpPr>
              <p:nvPr/>
            </p:nvSpPr>
            <p:spPr bwMode="auto">
              <a:xfrm>
                <a:off x="11356379" y="3170154"/>
                <a:ext cx="7262" cy="28270"/>
              </a:xfrm>
              <a:custGeom>
                <a:avLst/>
                <a:gdLst>
                  <a:gd name="T0" fmla="*/ 1 w 1"/>
                  <a:gd name="T1" fmla="*/ 0 h 6"/>
                  <a:gd name="T2" fmla="*/ 1 w 1"/>
                  <a:gd name="T3" fmla="*/ 0 h 6"/>
                  <a:gd name="T4" fmla="*/ 0 w 1"/>
                  <a:gd name="T5" fmla="*/ 3 h 6"/>
                  <a:gd name="T6" fmla="*/ 0 w 1"/>
                  <a:gd name="T7" fmla="*/ 6 h 6"/>
                  <a:gd name="T8" fmla="*/ 1 w 1"/>
                  <a:gd name="T9" fmla="*/ 6 h 6"/>
                  <a:gd name="T10" fmla="*/ 1 w 1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" h="6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1" y="6"/>
                    </a:cubicBezTo>
                    <a:cubicBezTo>
                      <a:pt x="1" y="4"/>
                      <a:pt x="1" y="3"/>
                      <a:pt x="1" y="0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8" name="Freeform 1217"/>
              <p:cNvSpPr>
                <a:spLocks noChangeArrowheads="1"/>
              </p:cNvSpPr>
              <p:nvPr/>
            </p:nvSpPr>
            <p:spPr bwMode="auto">
              <a:xfrm>
                <a:off x="11234746" y="3656045"/>
                <a:ext cx="161571" cy="54774"/>
              </a:xfrm>
              <a:custGeom>
                <a:avLst/>
                <a:gdLst>
                  <a:gd name="T0" fmla="*/ 33 w 33"/>
                  <a:gd name="T1" fmla="*/ 9 h 11"/>
                  <a:gd name="T2" fmla="*/ 26 w 33"/>
                  <a:gd name="T3" fmla="*/ 4 h 11"/>
                  <a:gd name="T4" fmla="*/ 17 w 33"/>
                  <a:gd name="T5" fmla="*/ 0 h 11"/>
                  <a:gd name="T6" fmla="*/ 0 w 33"/>
                  <a:gd name="T7" fmla="*/ 3 h 11"/>
                  <a:gd name="T8" fmla="*/ 0 w 33"/>
                  <a:gd name="T9" fmla="*/ 6 h 11"/>
                  <a:gd name="T10" fmla="*/ 19 w 33"/>
                  <a:gd name="T11" fmla="*/ 3 h 11"/>
                  <a:gd name="T12" fmla="*/ 28 w 33"/>
                  <a:gd name="T13" fmla="*/ 8 h 11"/>
                  <a:gd name="T14" fmla="*/ 18 w 33"/>
                  <a:gd name="T15" fmla="*/ 10 h 11"/>
                  <a:gd name="T16" fmla="*/ 20 w 33"/>
                  <a:gd name="T17" fmla="*/ 11 h 11"/>
                  <a:gd name="T18" fmla="*/ 33 w 33"/>
                  <a:gd name="T1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11">
                    <a:moveTo>
                      <a:pt x="33" y="9"/>
                    </a:moveTo>
                    <a:cubicBezTo>
                      <a:pt x="32" y="5"/>
                      <a:pt x="30" y="4"/>
                      <a:pt x="26" y="4"/>
                    </a:cubicBezTo>
                    <a:cubicBezTo>
                      <a:pt x="22" y="3"/>
                      <a:pt x="19" y="2"/>
                      <a:pt x="17" y="0"/>
                    </a:cubicBezTo>
                    <a:cubicBezTo>
                      <a:pt x="13" y="4"/>
                      <a:pt x="7" y="5"/>
                      <a:pt x="0" y="3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7" y="6"/>
                      <a:pt x="13" y="6"/>
                      <a:pt x="19" y="3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33" y="9"/>
                      <a:pt x="33" y="9"/>
                      <a:pt x="33" y="9"/>
                    </a:cubicBezTo>
                    <a:close/>
                  </a:path>
                </a:pathLst>
              </a:custGeom>
              <a:solidFill>
                <a:srgbClr val="311C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9" name="Freeform 1218"/>
              <p:cNvSpPr>
                <a:spLocks noChangeArrowheads="1"/>
              </p:cNvSpPr>
              <p:nvPr/>
            </p:nvSpPr>
            <p:spPr bwMode="auto">
              <a:xfrm>
                <a:off x="11234746" y="3671947"/>
                <a:ext cx="137972" cy="33570"/>
              </a:xfrm>
              <a:custGeom>
                <a:avLst/>
                <a:gdLst>
                  <a:gd name="T0" fmla="*/ 28 w 28"/>
                  <a:gd name="T1" fmla="*/ 5 h 7"/>
                  <a:gd name="T2" fmla="*/ 19 w 28"/>
                  <a:gd name="T3" fmla="*/ 0 h 7"/>
                  <a:gd name="T4" fmla="*/ 0 w 28"/>
                  <a:gd name="T5" fmla="*/ 3 h 7"/>
                  <a:gd name="T6" fmla="*/ 0 w 28"/>
                  <a:gd name="T7" fmla="*/ 6 h 7"/>
                  <a:gd name="T8" fmla="*/ 11 w 28"/>
                  <a:gd name="T9" fmla="*/ 6 h 7"/>
                  <a:gd name="T10" fmla="*/ 16 w 28"/>
                  <a:gd name="T11" fmla="*/ 6 h 7"/>
                  <a:gd name="T12" fmla="*/ 18 w 28"/>
                  <a:gd name="T13" fmla="*/ 7 h 7"/>
                  <a:gd name="T14" fmla="*/ 28 w 28"/>
                  <a:gd name="T15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7">
                    <a:moveTo>
                      <a:pt x="28" y="5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3" y="3"/>
                      <a:pt x="7" y="3"/>
                      <a:pt x="0" y="3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8" y="5"/>
                      <a:pt x="28" y="5"/>
                      <a:pt x="28" y="5"/>
                    </a:cubicBezTo>
                    <a:close/>
                  </a:path>
                </a:pathLst>
              </a:custGeom>
              <a:solidFill>
                <a:srgbClr val="6F3F2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0" name="Freeform 1219"/>
              <p:cNvSpPr>
                <a:spLocks noChangeArrowheads="1"/>
              </p:cNvSpPr>
              <p:nvPr/>
            </p:nvSpPr>
            <p:spPr bwMode="auto">
              <a:xfrm>
                <a:off x="10973327" y="3677247"/>
                <a:ext cx="168833" cy="58307"/>
              </a:xfrm>
              <a:custGeom>
                <a:avLst/>
                <a:gdLst>
                  <a:gd name="T0" fmla="*/ 0 w 34"/>
                  <a:gd name="T1" fmla="*/ 3 h 12"/>
                  <a:gd name="T2" fmla="*/ 0 w 34"/>
                  <a:gd name="T3" fmla="*/ 5 h 12"/>
                  <a:gd name="T4" fmla="*/ 15 w 34"/>
                  <a:gd name="T5" fmla="*/ 5 h 12"/>
                  <a:gd name="T6" fmla="*/ 28 w 34"/>
                  <a:gd name="T7" fmla="*/ 10 h 12"/>
                  <a:gd name="T8" fmla="*/ 18 w 34"/>
                  <a:gd name="T9" fmla="*/ 11 h 12"/>
                  <a:gd name="T10" fmla="*/ 21 w 34"/>
                  <a:gd name="T11" fmla="*/ 12 h 12"/>
                  <a:gd name="T12" fmla="*/ 34 w 34"/>
                  <a:gd name="T13" fmla="*/ 11 h 12"/>
                  <a:gd name="T14" fmla="*/ 26 w 34"/>
                  <a:gd name="T15" fmla="*/ 7 h 12"/>
                  <a:gd name="T16" fmla="*/ 15 w 34"/>
                  <a:gd name="T17" fmla="*/ 0 h 12"/>
                  <a:gd name="T18" fmla="*/ 0 w 34"/>
                  <a:gd name="T19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12">
                    <a:moveTo>
                      <a:pt x="0" y="3"/>
                    </a:moveTo>
                    <a:cubicBezTo>
                      <a:pt x="0" y="3"/>
                      <a:pt x="0" y="4"/>
                      <a:pt x="0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3" y="9"/>
                      <a:pt x="31" y="8"/>
                      <a:pt x="26" y="7"/>
                    </a:cubicBezTo>
                    <a:cubicBezTo>
                      <a:pt x="22" y="5"/>
                      <a:pt x="18" y="2"/>
                      <a:pt x="15" y="0"/>
                    </a:cubicBezTo>
                    <a:cubicBezTo>
                      <a:pt x="10" y="2"/>
                      <a:pt x="5" y="3"/>
                      <a:pt x="0" y="3"/>
                    </a:cubicBezTo>
                    <a:close/>
                  </a:path>
                </a:pathLst>
              </a:custGeom>
              <a:solidFill>
                <a:srgbClr val="311C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1" name="Freeform 1220"/>
              <p:cNvSpPr>
                <a:spLocks noChangeArrowheads="1"/>
              </p:cNvSpPr>
              <p:nvPr/>
            </p:nvSpPr>
            <p:spPr bwMode="auto">
              <a:xfrm>
                <a:off x="10969696" y="3721419"/>
                <a:ext cx="49016" cy="19435"/>
              </a:xfrm>
              <a:custGeom>
                <a:avLst/>
                <a:gdLst>
                  <a:gd name="T0" fmla="*/ 0 w 10"/>
                  <a:gd name="T1" fmla="*/ 1 h 4"/>
                  <a:gd name="T2" fmla="*/ 1 w 10"/>
                  <a:gd name="T3" fmla="*/ 4 h 4"/>
                  <a:gd name="T4" fmla="*/ 10 w 10"/>
                  <a:gd name="T5" fmla="*/ 4 h 4"/>
                  <a:gd name="T6" fmla="*/ 10 w 10"/>
                  <a:gd name="T7" fmla="*/ 0 h 4"/>
                  <a:gd name="T8" fmla="*/ 0 w 10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4">
                    <a:moveTo>
                      <a:pt x="0" y="1"/>
                    </a:moveTo>
                    <a:cubicBezTo>
                      <a:pt x="1" y="2"/>
                      <a:pt x="1" y="3"/>
                      <a:pt x="1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311C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2" name="Freeform 1221"/>
              <p:cNvSpPr>
                <a:spLocks noChangeArrowheads="1"/>
              </p:cNvSpPr>
              <p:nvPr/>
            </p:nvSpPr>
            <p:spPr bwMode="auto">
              <a:xfrm>
                <a:off x="10969696" y="3701983"/>
                <a:ext cx="141602" cy="30037"/>
              </a:xfrm>
              <a:custGeom>
                <a:avLst/>
                <a:gdLst>
                  <a:gd name="T0" fmla="*/ 14 w 29"/>
                  <a:gd name="T1" fmla="*/ 4 h 6"/>
                  <a:gd name="T2" fmla="*/ 19 w 29"/>
                  <a:gd name="T3" fmla="*/ 6 h 6"/>
                  <a:gd name="T4" fmla="*/ 29 w 29"/>
                  <a:gd name="T5" fmla="*/ 5 h 6"/>
                  <a:gd name="T6" fmla="*/ 16 w 29"/>
                  <a:gd name="T7" fmla="*/ 0 h 6"/>
                  <a:gd name="T8" fmla="*/ 1 w 29"/>
                  <a:gd name="T9" fmla="*/ 0 h 6"/>
                  <a:gd name="T10" fmla="*/ 0 w 29"/>
                  <a:gd name="T11" fmla="*/ 5 h 6"/>
                  <a:gd name="T12" fmla="*/ 10 w 29"/>
                  <a:gd name="T13" fmla="*/ 4 h 6"/>
                  <a:gd name="T14" fmla="*/ 14 w 29"/>
                  <a:gd name="T1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6">
                    <a:moveTo>
                      <a:pt x="14" y="4"/>
                    </a:moveTo>
                    <a:cubicBezTo>
                      <a:pt x="19" y="6"/>
                      <a:pt x="19" y="6"/>
                      <a:pt x="19" y="6"/>
                    </a:cubicBezTo>
                    <a:cubicBezTo>
                      <a:pt x="29" y="5"/>
                      <a:pt x="29" y="5"/>
                      <a:pt x="29" y="5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4" y="4"/>
                      <a:pt x="14" y="4"/>
                      <a:pt x="14" y="4"/>
                    </a:cubicBezTo>
                    <a:close/>
                  </a:path>
                </a:pathLst>
              </a:custGeom>
              <a:solidFill>
                <a:srgbClr val="6F3F2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3" name="Freeform 1222"/>
              <p:cNvSpPr>
                <a:spLocks noChangeArrowheads="1"/>
              </p:cNvSpPr>
              <p:nvPr/>
            </p:nvSpPr>
            <p:spPr bwMode="auto">
              <a:xfrm>
                <a:off x="11234746" y="3701983"/>
                <a:ext cx="54462" cy="19436"/>
              </a:xfrm>
              <a:custGeom>
                <a:avLst/>
                <a:gdLst>
                  <a:gd name="T0" fmla="*/ 0 w 34"/>
                  <a:gd name="T1" fmla="*/ 0 h 13"/>
                  <a:gd name="T2" fmla="*/ 0 w 34"/>
                  <a:gd name="T3" fmla="*/ 13 h 13"/>
                  <a:gd name="T4" fmla="*/ 34 w 34"/>
                  <a:gd name="T5" fmla="*/ 10 h 13"/>
                  <a:gd name="T6" fmla="*/ 34 w 34"/>
                  <a:gd name="T7" fmla="*/ 0 h 13"/>
                  <a:gd name="T8" fmla="*/ 0 w 34"/>
                  <a:gd name="T9" fmla="*/ 0 h 13"/>
                  <a:gd name="T10" fmla="*/ 0 w 34"/>
                  <a:gd name="T11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13">
                    <a:moveTo>
                      <a:pt x="0" y="0"/>
                    </a:moveTo>
                    <a:lnTo>
                      <a:pt x="0" y="13"/>
                    </a:lnTo>
                    <a:lnTo>
                      <a:pt x="34" y="10"/>
                    </a:lnTo>
                    <a:lnTo>
                      <a:pt x="3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11C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22" name="组合 24"/>
            <p:cNvGrpSpPr/>
            <p:nvPr/>
          </p:nvGrpSpPr>
          <p:grpSpPr bwMode="auto">
            <a:xfrm>
              <a:off x="4420692" y="4311923"/>
              <a:ext cx="633413" cy="1090612"/>
              <a:chOff x="4435476" y="3592513"/>
              <a:chExt cx="633413" cy="1090612"/>
            </a:xfrm>
          </p:grpSpPr>
          <p:sp>
            <p:nvSpPr>
              <p:cNvPr id="104" name="Freeform 1223"/>
              <p:cNvSpPr>
                <a:spLocks noChangeArrowheads="1"/>
              </p:cNvSpPr>
              <p:nvPr/>
            </p:nvSpPr>
            <p:spPr bwMode="auto">
              <a:xfrm>
                <a:off x="5038739" y="4094229"/>
                <a:ext cx="14523" cy="38871"/>
              </a:xfrm>
              <a:custGeom>
                <a:avLst/>
                <a:gdLst>
                  <a:gd name="T0" fmla="*/ 2 w 3"/>
                  <a:gd name="T1" fmla="*/ 3 h 8"/>
                  <a:gd name="T2" fmla="*/ 2 w 3"/>
                  <a:gd name="T3" fmla="*/ 2 h 8"/>
                  <a:gd name="T4" fmla="*/ 0 w 3"/>
                  <a:gd name="T5" fmla="*/ 0 h 8"/>
                  <a:gd name="T6" fmla="*/ 2 w 3"/>
                  <a:gd name="T7" fmla="*/ 4 h 8"/>
                  <a:gd name="T8" fmla="*/ 2 w 3"/>
                  <a:gd name="T9" fmla="*/ 7 h 8"/>
                  <a:gd name="T10" fmla="*/ 3 w 3"/>
                  <a:gd name="T11" fmla="*/ 7 h 8"/>
                  <a:gd name="T12" fmla="*/ 2 w 3"/>
                  <a:gd name="T13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8">
                    <a:moveTo>
                      <a:pt x="2" y="3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8"/>
                      <a:pt x="2" y="8"/>
                      <a:pt x="3" y="7"/>
                    </a:cubicBezTo>
                    <a:cubicBezTo>
                      <a:pt x="2" y="3"/>
                      <a:pt x="2" y="3"/>
                      <a:pt x="2" y="3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" name="Freeform 1224"/>
              <p:cNvSpPr>
                <a:spLocks noChangeArrowheads="1"/>
              </p:cNvSpPr>
              <p:nvPr/>
            </p:nvSpPr>
            <p:spPr bwMode="auto">
              <a:xfrm>
                <a:off x="5049631" y="4094229"/>
                <a:ext cx="14523" cy="35337"/>
              </a:xfrm>
              <a:custGeom>
                <a:avLst/>
                <a:gdLst>
                  <a:gd name="T0" fmla="*/ 2 w 3"/>
                  <a:gd name="T1" fmla="*/ 5 h 7"/>
                  <a:gd name="T2" fmla="*/ 2 w 3"/>
                  <a:gd name="T3" fmla="*/ 3 h 7"/>
                  <a:gd name="T4" fmla="*/ 0 w 3"/>
                  <a:gd name="T5" fmla="*/ 0 h 7"/>
                  <a:gd name="T6" fmla="*/ 2 w 3"/>
                  <a:gd name="T7" fmla="*/ 3 h 7"/>
                  <a:gd name="T8" fmla="*/ 2 w 3"/>
                  <a:gd name="T9" fmla="*/ 7 h 7"/>
                  <a:gd name="T10" fmla="*/ 3 w 3"/>
                  <a:gd name="T11" fmla="*/ 7 h 7"/>
                  <a:gd name="T12" fmla="*/ 2 w 3"/>
                  <a:gd name="T13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7">
                    <a:moveTo>
                      <a:pt x="2" y="5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3" y="7"/>
                    </a:cubicBezTo>
                    <a:cubicBezTo>
                      <a:pt x="2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" name="Freeform 1225"/>
              <p:cNvSpPr>
                <a:spLocks noChangeArrowheads="1"/>
              </p:cNvSpPr>
              <p:nvPr/>
            </p:nvSpPr>
            <p:spPr bwMode="auto">
              <a:xfrm>
                <a:off x="5035108" y="4103064"/>
                <a:ext cx="3631" cy="30036"/>
              </a:xfrm>
              <a:custGeom>
                <a:avLst/>
                <a:gdLst>
                  <a:gd name="T0" fmla="*/ 1 w 1"/>
                  <a:gd name="T1" fmla="*/ 5 h 6"/>
                  <a:gd name="T2" fmla="*/ 0 w 1"/>
                  <a:gd name="T3" fmla="*/ 0 h 6"/>
                  <a:gd name="T4" fmla="*/ 0 w 1"/>
                  <a:gd name="T5" fmla="*/ 0 h 6"/>
                  <a:gd name="T6" fmla="*/ 0 w 1"/>
                  <a:gd name="T7" fmla="*/ 3 h 6"/>
                  <a:gd name="T8" fmla="*/ 0 w 1"/>
                  <a:gd name="T9" fmla="*/ 6 h 6"/>
                  <a:gd name="T10" fmla="*/ 1 w 1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" h="6">
                    <a:moveTo>
                      <a:pt x="1" y="5"/>
                    </a:moveTo>
                    <a:cubicBezTo>
                      <a:pt x="1" y="4"/>
                      <a:pt x="1" y="2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1" y="6"/>
                      <a:pt x="1" y="5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" name="Freeform 1226"/>
              <p:cNvSpPr>
                <a:spLocks noChangeArrowheads="1"/>
              </p:cNvSpPr>
              <p:nvPr/>
            </p:nvSpPr>
            <p:spPr bwMode="auto">
              <a:xfrm>
                <a:off x="4799104" y="3823897"/>
                <a:ext cx="14523" cy="28270"/>
              </a:xfrm>
              <a:custGeom>
                <a:avLst/>
                <a:gdLst>
                  <a:gd name="T0" fmla="*/ 3 w 3"/>
                  <a:gd name="T1" fmla="*/ 6 h 6"/>
                  <a:gd name="T2" fmla="*/ 1 w 3"/>
                  <a:gd name="T3" fmla="*/ 0 h 6"/>
                  <a:gd name="T4" fmla="*/ 0 w 3"/>
                  <a:gd name="T5" fmla="*/ 6 h 6"/>
                  <a:gd name="T6" fmla="*/ 3 w 3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6">
                    <a:moveTo>
                      <a:pt x="3" y="6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" name="Freeform 1227"/>
              <p:cNvSpPr>
                <a:spLocks noChangeArrowheads="1"/>
              </p:cNvSpPr>
              <p:nvPr/>
            </p:nvSpPr>
            <p:spPr bwMode="auto">
              <a:xfrm>
                <a:off x="4799104" y="3666645"/>
                <a:ext cx="19970" cy="38871"/>
              </a:xfrm>
              <a:custGeom>
                <a:avLst/>
                <a:gdLst>
                  <a:gd name="T0" fmla="*/ 4 w 4"/>
                  <a:gd name="T1" fmla="*/ 6 h 8"/>
                  <a:gd name="T2" fmla="*/ 1 w 4"/>
                  <a:gd name="T3" fmla="*/ 0 h 8"/>
                  <a:gd name="T4" fmla="*/ 0 w 4"/>
                  <a:gd name="T5" fmla="*/ 2 h 8"/>
                  <a:gd name="T6" fmla="*/ 1 w 4"/>
                  <a:gd name="T7" fmla="*/ 4 h 8"/>
                  <a:gd name="T8" fmla="*/ 4 w 4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8">
                    <a:moveTo>
                      <a:pt x="4" y="6"/>
                    </a:moveTo>
                    <a:cubicBezTo>
                      <a:pt x="2" y="6"/>
                      <a:pt x="1" y="4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2"/>
                      <a:pt x="0" y="3"/>
                      <a:pt x="1" y="4"/>
                    </a:cubicBezTo>
                    <a:cubicBezTo>
                      <a:pt x="2" y="7"/>
                      <a:pt x="3" y="8"/>
                      <a:pt x="4" y="6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" name="Freeform 1228"/>
              <p:cNvSpPr>
                <a:spLocks noEditPoints="1" noChangeArrowheads="1"/>
              </p:cNvSpPr>
              <p:nvPr/>
            </p:nvSpPr>
            <p:spPr bwMode="auto">
              <a:xfrm>
                <a:off x="4670210" y="3627774"/>
                <a:ext cx="70801" cy="180221"/>
              </a:xfrm>
              <a:custGeom>
                <a:avLst/>
                <a:gdLst>
                  <a:gd name="T0" fmla="*/ 12 w 14"/>
                  <a:gd name="T1" fmla="*/ 9 h 37"/>
                  <a:gd name="T2" fmla="*/ 14 w 14"/>
                  <a:gd name="T3" fmla="*/ 3 h 37"/>
                  <a:gd name="T4" fmla="*/ 14 w 14"/>
                  <a:gd name="T5" fmla="*/ 0 h 37"/>
                  <a:gd name="T6" fmla="*/ 6 w 14"/>
                  <a:gd name="T7" fmla="*/ 13 h 37"/>
                  <a:gd name="T8" fmla="*/ 0 w 14"/>
                  <a:gd name="T9" fmla="*/ 26 h 37"/>
                  <a:gd name="T10" fmla="*/ 3 w 14"/>
                  <a:gd name="T11" fmla="*/ 29 h 37"/>
                  <a:gd name="T12" fmla="*/ 2 w 14"/>
                  <a:gd name="T13" fmla="*/ 32 h 37"/>
                  <a:gd name="T14" fmla="*/ 0 w 14"/>
                  <a:gd name="T15" fmla="*/ 37 h 37"/>
                  <a:gd name="T16" fmla="*/ 12 w 14"/>
                  <a:gd name="T17" fmla="*/ 30 h 37"/>
                  <a:gd name="T18" fmla="*/ 12 w 14"/>
                  <a:gd name="T19" fmla="*/ 9 h 37"/>
                  <a:gd name="T20" fmla="*/ 13 w 14"/>
                  <a:gd name="T21" fmla="*/ 1 h 37"/>
                  <a:gd name="T22" fmla="*/ 13 w 14"/>
                  <a:gd name="T23" fmla="*/ 2 h 37"/>
                  <a:gd name="T24" fmla="*/ 8 w 14"/>
                  <a:gd name="T25" fmla="*/ 8 h 37"/>
                  <a:gd name="T26" fmla="*/ 9 w 14"/>
                  <a:gd name="T27" fmla="*/ 15 h 37"/>
                  <a:gd name="T28" fmla="*/ 7 w 14"/>
                  <a:gd name="T29" fmla="*/ 23 h 37"/>
                  <a:gd name="T30" fmla="*/ 4 w 14"/>
                  <a:gd name="T31" fmla="*/ 26 h 37"/>
                  <a:gd name="T32" fmla="*/ 3 w 14"/>
                  <a:gd name="T33" fmla="*/ 26 h 37"/>
                  <a:gd name="T34" fmla="*/ 2 w 14"/>
                  <a:gd name="T35" fmla="*/ 25 h 37"/>
                  <a:gd name="T36" fmla="*/ 7 w 14"/>
                  <a:gd name="T37" fmla="*/ 13 h 37"/>
                  <a:gd name="T38" fmla="*/ 7 w 14"/>
                  <a:gd name="T39" fmla="*/ 13 h 37"/>
                  <a:gd name="T40" fmla="*/ 8 w 14"/>
                  <a:gd name="T41" fmla="*/ 5 h 37"/>
                  <a:gd name="T42" fmla="*/ 13 w 14"/>
                  <a:gd name="T43" fmla="*/ 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4" h="37">
                    <a:moveTo>
                      <a:pt x="12" y="9"/>
                    </a:moveTo>
                    <a:cubicBezTo>
                      <a:pt x="12" y="7"/>
                      <a:pt x="12" y="5"/>
                      <a:pt x="14" y="3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7" y="1"/>
                      <a:pt x="4" y="5"/>
                      <a:pt x="6" y="13"/>
                    </a:cubicBezTo>
                    <a:cubicBezTo>
                      <a:pt x="8" y="18"/>
                      <a:pt x="6" y="23"/>
                      <a:pt x="0" y="26"/>
                    </a:cubicBezTo>
                    <a:cubicBezTo>
                      <a:pt x="3" y="26"/>
                      <a:pt x="4" y="27"/>
                      <a:pt x="3" y="29"/>
                    </a:cubicBezTo>
                    <a:cubicBezTo>
                      <a:pt x="3" y="30"/>
                      <a:pt x="2" y="31"/>
                      <a:pt x="2" y="32"/>
                    </a:cubicBezTo>
                    <a:cubicBezTo>
                      <a:pt x="1" y="34"/>
                      <a:pt x="0" y="35"/>
                      <a:pt x="0" y="37"/>
                    </a:cubicBezTo>
                    <a:cubicBezTo>
                      <a:pt x="4" y="36"/>
                      <a:pt x="8" y="33"/>
                      <a:pt x="12" y="30"/>
                    </a:cubicBezTo>
                    <a:cubicBezTo>
                      <a:pt x="14" y="22"/>
                      <a:pt x="14" y="15"/>
                      <a:pt x="12" y="9"/>
                    </a:cubicBezTo>
                    <a:close/>
                    <a:moveTo>
                      <a:pt x="13" y="1"/>
                    </a:moveTo>
                    <a:cubicBezTo>
                      <a:pt x="13" y="2"/>
                      <a:pt x="13" y="2"/>
                      <a:pt x="13" y="2"/>
                    </a:cubicBezTo>
                    <a:cubicBezTo>
                      <a:pt x="10" y="3"/>
                      <a:pt x="8" y="5"/>
                      <a:pt x="8" y="8"/>
                    </a:cubicBezTo>
                    <a:cubicBezTo>
                      <a:pt x="8" y="10"/>
                      <a:pt x="8" y="12"/>
                      <a:pt x="9" y="15"/>
                    </a:cubicBezTo>
                    <a:cubicBezTo>
                      <a:pt x="10" y="18"/>
                      <a:pt x="9" y="21"/>
                      <a:pt x="7" y="2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3" y="26"/>
                      <a:pt x="3" y="26"/>
                    </a:cubicBezTo>
                    <a:cubicBezTo>
                      <a:pt x="3" y="26"/>
                      <a:pt x="3" y="25"/>
                      <a:pt x="2" y="25"/>
                    </a:cubicBezTo>
                    <a:cubicBezTo>
                      <a:pt x="8" y="22"/>
                      <a:pt x="9" y="18"/>
                      <a:pt x="7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6" y="9"/>
                      <a:pt x="7" y="7"/>
                      <a:pt x="8" y="5"/>
                    </a:cubicBezTo>
                    <a:cubicBezTo>
                      <a:pt x="9" y="3"/>
                      <a:pt x="11" y="2"/>
                      <a:pt x="13" y="1"/>
                    </a:cubicBezTo>
                    <a:close/>
                  </a:path>
                </a:pathLst>
              </a:custGeom>
              <a:solidFill>
                <a:srgbClr val="2B2B2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0" name="Freeform 1229"/>
              <p:cNvSpPr>
                <a:spLocks noChangeArrowheads="1"/>
              </p:cNvSpPr>
              <p:nvPr/>
            </p:nvSpPr>
            <p:spPr bwMode="auto">
              <a:xfrm>
                <a:off x="4682918" y="3631307"/>
                <a:ext cx="52648" cy="123681"/>
              </a:xfrm>
              <a:custGeom>
                <a:avLst/>
                <a:gdLst>
                  <a:gd name="T0" fmla="*/ 11 w 11"/>
                  <a:gd name="T1" fmla="*/ 1 h 25"/>
                  <a:gd name="T2" fmla="*/ 11 w 11"/>
                  <a:gd name="T3" fmla="*/ 0 h 25"/>
                  <a:gd name="T4" fmla="*/ 6 w 11"/>
                  <a:gd name="T5" fmla="*/ 4 h 25"/>
                  <a:gd name="T6" fmla="*/ 5 w 11"/>
                  <a:gd name="T7" fmla="*/ 12 h 25"/>
                  <a:gd name="T8" fmla="*/ 5 w 11"/>
                  <a:gd name="T9" fmla="*/ 12 h 25"/>
                  <a:gd name="T10" fmla="*/ 0 w 11"/>
                  <a:gd name="T11" fmla="*/ 24 h 25"/>
                  <a:gd name="T12" fmla="*/ 1 w 11"/>
                  <a:gd name="T13" fmla="*/ 25 h 25"/>
                  <a:gd name="T14" fmla="*/ 2 w 11"/>
                  <a:gd name="T15" fmla="*/ 25 h 25"/>
                  <a:gd name="T16" fmla="*/ 5 w 11"/>
                  <a:gd name="T17" fmla="*/ 22 h 25"/>
                  <a:gd name="T18" fmla="*/ 7 w 11"/>
                  <a:gd name="T19" fmla="*/ 14 h 25"/>
                  <a:gd name="T20" fmla="*/ 6 w 11"/>
                  <a:gd name="T21" fmla="*/ 7 h 25"/>
                  <a:gd name="T22" fmla="*/ 11 w 11"/>
                  <a:gd name="T2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25">
                    <a:moveTo>
                      <a:pt x="11" y="1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9" y="1"/>
                      <a:pt x="7" y="2"/>
                      <a:pt x="6" y="4"/>
                    </a:cubicBezTo>
                    <a:cubicBezTo>
                      <a:pt x="5" y="6"/>
                      <a:pt x="4" y="8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7" y="17"/>
                      <a:pt x="6" y="21"/>
                      <a:pt x="0" y="24"/>
                    </a:cubicBezTo>
                    <a:cubicBezTo>
                      <a:pt x="1" y="24"/>
                      <a:pt x="1" y="25"/>
                      <a:pt x="1" y="25"/>
                    </a:cubicBezTo>
                    <a:cubicBezTo>
                      <a:pt x="1" y="25"/>
                      <a:pt x="2" y="25"/>
                      <a:pt x="2" y="25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7" y="20"/>
                      <a:pt x="8" y="17"/>
                      <a:pt x="7" y="14"/>
                    </a:cubicBezTo>
                    <a:cubicBezTo>
                      <a:pt x="6" y="11"/>
                      <a:pt x="6" y="9"/>
                      <a:pt x="6" y="7"/>
                    </a:cubicBezTo>
                    <a:cubicBezTo>
                      <a:pt x="6" y="4"/>
                      <a:pt x="8" y="2"/>
                      <a:pt x="1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1" name="Freeform 1230"/>
              <p:cNvSpPr>
                <a:spLocks noChangeArrowheads="1"/>
              </p:cNvSpPr>
              <p:nvPr/>
            </p:nvSpPr>
            <p:spPr bwMode="auto">
              <a:xfrm>
                <a:off x="4779135" y="4232045"/>
                <a:ext cx="183356" cy="348075"/>
              </a:xfrm>
              <a:custGeom>
                <a:avLst/>
                <a:gdLst>
                  <a:gd name="T0" fmla="*/ 29 w 37"/>
                  <a:gd name="T1" fmla="*/ 6 h 71"/>
                  <a:gd name="T2" fmla="*/ 25 w 37"/>
                  <a:gd name="T3" fmla="*/ 20 h 71"/>
                  <a:gd name="T4" fmla="*/ 5 w 37"/>
                  <a:gd name="T5" fmla="*/ 55 h 71"/>
                  <a:gd name="T6" fmla="*/ 5 w 37"/>
                  <a:gd name="T7" fmla="*/ 66 h 71"/>
                  <a:gd name="T8" fmla="*/ 0 w 37"/>
                  <a:gd name="T9" fmla="*/ 62 h 71"/>
                  <a:gd name="T10" fmla="*/ 10 w 37"/>
                  <a:gd name="T11" fmla="*/ 68 h 71"/>
                  <a:gd name="T12" fmla="*/ 8 w 37"/>
                  <a:gd name="T13" fmla="*/ 53 h 71"/>
                  <a:gd name="T14" fmla="*/ 32 w 37"/>
                  <a:gd name="T15" fmla="*/ 18 h 71"/>
                  <a:gd name="T16" fmla="*/ 35 w 37"/>
                  <a:gd name="T17" fmla="*/ 6 h 71"/>
                  <a:gd name="T18" fmla="*/ 32 w 37"/>
                  <a:gd name="T19" fmla="*/ 0 h 71"/>
                  <a:gd name="T20" fmla="*/ 16 w 37"/>
                  <a:gd name="T21" fmla="*/ 6 h 71"/>
                  <a:gd name="T22" fmla="*/ 29 w 37"/>
                  <a:gd name="T2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7" h="71">
                    <a:moveTo>
                      <a:pt x="29" y="6"/>
                    </a:moveTo>
                    <a:cubicBezTo>
                      <a:pt x="32" y="10"/>
                      <a:pt x="31" y="14"/>
                      <a:pt x="25" y="20"/>
                    </a:cubicBezTo>
                    <a:cubicBezTo>
                      <a:pt x="16" y="32"/>
                      <a:pt x="9" y="43"/>
                      <a:pt x="5" y="55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4" y="69"/>
                      <a:pt x="7" y="71"/>
                      <a:pt x="10" y="68"/>
                    </a:cubicBezTo>
                    <a:cubicBezTo>
                      <a:pt x="7" y="63"/>
                      <a:pt x="6" y="58"/>
                      <a:pt x="8" y="53"/>
                    </a:cubicBezTo>
                    <a:cubicBezTo>
                      <a:pt x="14" y="41"/>
                      <a:pt x="22" y="29"/>
                      <a:pt x="32" y="18"/>
                    </a:cubicBezTo>
                    <a:cubicBezTo>
                      <a:pt x="36" y="13"/>
                      <a:pt x="37" y="9"/>
                      <a:pt x="35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6" y="1"/>
                      <a:pt x="21" y="3"/>
                      <a:pt x="16" y="6"/>
                    </a:cubicBezTo>
                    <a:cubicBezTo>
                      <a:pt x="29" y="6"/>
                      <a:pt x="29" y="6"/>
                      <a:pt x="29" y="6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2" name="Freeform 1231"/>
              <p:cNvSpPr>
                <a:spLocks noEditPoints="1" noChangeArrowheads="1"/>
              </p:cNvSpPr>
              <p:nvPr/>
            </p:nvSpPr>
            <p:spPr bwMode="auto">
              <a:xfrm>
                <a:off x="4557655" y="3779725"/>
                <a:ext cx="157940" cy="192590"/>
              </a:xfrm>
              <a:custGeom>
                <a:avLst/>
                <a:gdLst>
                  <a:gd name="T0" fmla="*/ 12 w 32"/>
                  <a:gd name="T1" fmla="*/ 20 h 39"/>
                  <a:gd name="T2" fmla="*/ 12 w 32"/>
                  <a:gd name="T3" fmla="*/ 17 h 39"/>
                  <a:gd name="T4" fmla="*/ 25 w 32"/>
                  <a:gd name="T5" fmla="*/ 10 h 39"/>
                  <a:gd name="T6" fmla="*/ 21 w 32"/>
                  <a:gd name="T7" fmla="*/ 8 h 39"/>
                  <a:gd name="T8" fmla="*/ 24 w 32"/>
                  <a:gd name="T9" fmla="*/ 0 h 39"/>
                  <a:gd name="T10" fmla="*/ 5 w 32"/>
                  <a:gd name="T11" fmla="*/ 13 h 39"/>
                  <a:gd name="T12" fmla="*/ 5 w 32"/>
                  <a:gd name="T13" fmla="*/ 25 h 39"/>
                  <a:gd name="T14" fmla="*/ 26 w 32"/>
                  <a:gd name="T15" fmla="*/ 38 h 39"/>
                  <a:gd name="T16" fmla="*/ 29 w 32"/>
                  <a:gd name="T17" fmla="*/ 39 h 39"/>
                  <a:gd name="T18" fmla="*/ 32 w 32"/>
                  <a:gd name="T19" fmla="*/ 36 h 39"/>
                  <a:gd name="T20" fmla="*/ 30 w 32"/>
                  <a:gd name="T21" fmla="*/ 36 h 39"/>
                  <a:gd name="T22" fmla="*/ 12 w 32"/>
                  <a:gd name="T23" fmla="*/ 20 h 39"/>
                  <a:gd name="T24" fmla="*/ 6 w 32"/>
                  <a:gd name="T25" fmla="*/ 14 h 39"/>
                  <a:gd name="T26" fmla="*/ 6 w 32"/>
                  <a:gd name="T27" fmla="*/ 14 h 39"/>
                  <a:gd name="T28" fmla="*/ 22 w 32"/>
                  <a:gd name="T29" fmla="*/ 2 h 39"/>
                  <a:gd name="T30" fmla="*/ 21 w 32"/>
                  <a:gd name="T31" fmla="*/ 5 h 39"/>
                  <a:gd name="T32" fmla="*/ 6 w 32"/>
                  <a:gd name="T33" fmla="*/ 16 h 39"/>
                  <a:gd name="T34" fmla="*/ 6 w 32"/>
                  <a:gd name="T35" fmla="*/ 22 h 39"/>
                  <a:gd name="T36" fmla="*/ 19 w 32"/>
                  <a:gd name="T37" fmla="*/ 32 h 39"/>
                  <a:gd name="T38" fmla="*/ 6 w 32"/>
                  <a:gd name="T39" fmla="*/ 24 h 39"/>
                  <a:gd name="T40" fmla="*/ 2 w 32"/>
                  <a:gd name="T41" fmla="*/ 19 h 39"/>
                  <a:gd name="T42" fmla="*/ 6 w 32"/>
                  <a:gd name="T43" fmla="*/ 1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" h="39">
                    <a:moveTo>
                      <a:pt x="12" y="20"/>
                    </a:moveTo>
                    <a:cubicBezTo>
                      <a:pt x="10" y="19"/>
                      <a:pt x="10" y="18"/>
                      <a:pt x="12" y="17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7" y="4"/>
                      <a:pt x="11" y="8"/>
                      <a:pt x="5" y="13"/>
                    </a:cubicBezTo>
                    <a:cubicBezTo>
                      <a:pt x="0" y="17"/>
                      <a:pt x="0" y="21"/>
                      <a:pt x="5" y="25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7" y="39"/>
                      <a:pt x="28" y="39"/>
                      <a:pt x="29" y="39"/>
                    </a:cubicBezTo>
                    <a:cubicBezTo>
                      <a:pt x="30" y="38"/>
                      <a:pt x="31" y="37"/>
                      <a:pt x="32" y="36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12" y="20"/>
                      <a:pt x="12" y="20"/>
                      <a:pt x="12" y="20"/>
                    </a:cubicBezTo>
                    <a:close/>
                    <a:moveTo>
                      <a:pt x="6" y="14"/>
                    </a:moveTo>
                    <a:cubicBezTo>
                      <a:pt x="6" y="14"/>
                      <a:pt x="6" y="14"/>
                      <a:pt x="6" y="14"/>
                    </a:cubicBezTo>
                    <a:cubicBezTo>
                      <a:pt x="11" y="10"/>
                      <a:pt x="17" y="6"/>
                      <a:pt x="22" y="2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3" y="18"/>
                      <a:pt x="3" y="20"/>
                      <a:pt x="6" y="22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4" y="22"/>
                      <a:pt x="3" y="21"/>
                      <a:pt x="2" y="19"/>
                    </a:cubicBezTo>
                    <a:cubicBezTo>
                      <a:pt x="3" y="17"/>
                      <a:pt x="4" y="16"/>
                      <a:pt x="6" y="14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3" name="Freeform 1232"/>
              <p:cNvSpPr>
                <a:spLocks noChangeArrowheads="1"/>
              </p:cNvSpPr>
              <p:nvPr/>
            </p:nvSpPr>
            <p:spPr bwMode="auto">
              <a:xfrm>
                <a:off x="4568547" y="3788560"/>
                <a:ext cx="98032" cy="148417"/>
              </a:xfrm>
              <a:custGeom>
                <a:avLst/>
                <a:gdLst>
                  <a:gd name="T0" fmla="*/ 4 w 20"/>
                  <a:gd name="T1" fmla="*/ 12 h 30"/>
                  <a:gd name="T2" fmla="*/ 4 w 20"/>
                  <a:gd name="T3" fmla="*/ 12 h 30"/>
                  <a:gd name="T4" fmla="*/ 0 w 20"/>
                  <a:gd name="T5" fmla="*/ 17 h 30"/>
                  <a:gd name="T6" fmla="*/ 4 w 20"/>
                  <a:gd name="T7" fmla="*/ 22 h 30"/>
                  <a:gd name="T8" fmla="*/ 17 w 20"/>
                  <a:gd name="T9" fmla="*/ 30 h 30"/>
                  <a:gd name="T10" fmla="*/ 4 w 20"/>
                  <a:gd name="T11" fmla="*/ 20 h 30"/>
                  <a:gd name="T12" fmla="*/ 4 w 20"/>
                  <a:gd name="T13" fmla="*/ 14 h 30"/>
                  <a:gd name="T14" fmla="*/ 19 w 20"/>
                  <a:gd name="T15" fmla="*/ 3 h 30"/>
                  <a:gd name="T16" fmla="*/ 20 w 20"/>
                  <a:gd name="T17" fmla="*/ 0 h 30"/>
                  <a:gd name="T18" fmla="*/ 4 w 20"/>
                  <a:gd name="T19" fmla="*/ 1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30">
                    <a:moveTo>
                      <a:pt x="4" y="12"/>
                    </a:moveTo>
                    <a:cubicBezTo>
                      <a:pt x="4" y="12"/>
                      <a:pt x="4" y="12"/>
                      <a:pt x="4" y="12"/>
                    </a:cubicBezTo>
                    <a:cubicBezTo>
                      <a:pt x="2" y="14"/>
                      <a:pt x="1" y="15"/>
                      <a:pt x="0" y="17"/>
                    </a:cubicBezTo>
                    <a:cubicBezTo>
                      <a:pt x="1" y="19"/>
                      <a:pt x="2" y="20"/>
                      <a:pt x="4" y="22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1" y="18"/>
                      <a:pt x="1" y="16"/>
                      <a:pt x="4" y="14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5" y="4"/>
                      <a:pt x="9" y="8"/>
                      <a:pt x="4" y="12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4" name="Freeform 1233"/>
              <p:cNvSpPr>
                <a:spLocks noChangeArrowheads="1"/>
              </p:cNvSpPr>
              <p:nvPr/>
            </p:nvSpPr>
            <p:spPr bwMode="auto">
              <a:xfrm>
                <a:off x="4721042" y="4488242"/>
                <a:ext cx="52646" cy="67141"/>
              </a:xfrm>
              <a:custGeom>
                <a:avLst/>
                <a:gdLst>
                  <a:gd name="T0" fmla="*/ 7 w 11"/>
                  <a:gd name="T1" fmla="*/ 0 h 14"/>
                  <a:gd name="T2" fmla="*/ 4 w 11"/>
                  <a:gd name="T3" fmla="*/ 3 h 14"/>
                  <a:gd name="T4" fmla="*/ 0 w 11"/>
                  <a:gd name="T5" fmla="*/ 12 h 14"/>
                  <a:gd name="T6" fmla="*/ 2 w 11"/>
                  <a:gd name="T7" fmla="*/ 14 h 14"/>
                  <a:gd name="T8" fmla="*/ 7 w 11"/>
                  <a:gd name="T9" fmla="*/ 8 h 14"/>
                  <a:gd name="T10" fmla="*/ 10 w 11"/>
                  <a:gd name="T11" fmla="*/ 11 h 14"/>
                  <a:gd name="T12" fmla="*/ 7 w 11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4">
                    <a:moveTo>
                      <a:pt x="7" y="0"/>
                    </a:moveTo>
                    <a:cubicBezTo>
                      <a:pt x="6" y="1"/>
                      <a:pt x="5" y="2"/>
                      <a:pt x="4" y="3"/>
                    </a:cubicBezTo>
                    <a:cubicBezTo>
                      <a:pt x="4" y="5"/>
                      <a:pt x="3" y="8"/>
                      <a:pt x="0" y="12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9"/>
                      <a:pt x="10" y="10"/>
                      <a:pt x="10" y="11"/>
                    </a:cubicBezTo>
                    <a:cubicBezTo>
                      <a:pt x="11" y="9"/>
                      <a:pt x="9" y="5"/>
                      <a:pt x="7" y="0"/>
                    </a:cubicBezTo>
                    <a:close/>
                  </a:path>
                </a:pathLst>
              </a:custGeom>
              <a:solidFill>
                <a:srgbClr val="2B2B2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5" name="Freeform 1234"/>
              <p:cNvSpPr>
                <a:spLocks noChangeArrowheads="1"/>
              </p:cNvSpPr>
              <p:nvPr/>
            </p:nvSpPr>
            <p:spPr bwMode="auto">
              <a:xfrm>
                <a:off x="4755534" y="4488242"/>
                <a:ext cx="92587" cy="121914"/>
              </a:xfrm>
              <a:custGeom>
                <a:avLst/>
                <a:gdLst>
                  <a:gd name="T0" fmla="*/ 0 w 19"/>
                  <a:gd name="T1" fmla="*/ 0 h 25"/>
                  <a:gd name="T2" fmla="*/ 3 w 19"/>
                  <a:gd name="T3" fmla="*/ 11 h 25"/>
                  <a:gd name="T4" fmla="*/ 5 w 19"/>
                  <a:gd name="T5" fmla="*/ 18 h 25"/>
                  <a:gd name="T6" fmla="*/ 17 w 19"/>
                  <a:gd name="T7" fmla="*/ 25 h 25"/>
                  <a:gd name="T8" fmla="*/ 15 w 19"/>
                  <a:gd name="T9" fmla="*/ 16 h 25"/>
                  <a:gd name="T10" fmla="*/ 5 w 19"/>
                  <a:gd name="T11" fmla="*/ 10 h 25"/>
                  <a:gd name="T12" fmla="*/ 2 w 19"/>
                  <a:gd name="T13" fmla="*/ 0 h 25"/>
                  <a:gd name="T14" fmla="*/ 0 w 19"/>
                  <a:gd name="T1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25">
                    <a:moveTo>
                      <a:pt x="0" y="0"/>
                    </a:moveTo>
                    <a:cubicBezTo>
                      <a:pt x="2" y="5"/>
                      <a:pt x="4" y="9"/>
                      <a:pt x="3" y="11"/>
                    </a:cubicBezTo>
                    <a:cubicBezTo>
                      <a:pt x="5" y="13"/>
                      <a:pt x="6" y="16"/>
                      <a:pt x="5" y="18"/>
                    </a:cubicBezTo>
                    <a:cubicBezTo>
                      <a:pt x="10" y="22"/>
                      <a:pt x="14" y="24"/>
                      <a:pt x="17" y="25"/>
                    </a:cubicBezTo>
                    <a:cubicBezTo>
                      <a:pt x="19" y="22"/>
                      <a:pt x="18" y="18"/>
                      <a:pt x="15" y="16"/>
                    </a:cubicBezTo>
                    <a:cubicBezTo>
                      <a:pt x="12" y="19"/>
                      <a:pt x="9" y="17"/>
                      <a:pt x="5" y="10"/>
                    </a:cubicBezTo>
                    <a:cubicBezTo>
                      <a:pt x="5" y="7"/>
                      <a:pt x="4" y="3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6" name="Freeform 1235"/>
              <p:cNvSpPr>
                <a:spLocks noEditPoints="1" noChangeArrowheads="1"/>
              </p:cNvSpPr>
              <p:nvPr/>
            </p:nvSpPr>
            <p:spPr bwMode="auto">
              <a:xfrm>
                <a:off x="4485038" y="4309787"/>
                <a:ext cx="190618" cy="333940"/>
              </a:xfrm>
              <a:custGeom>
                <a:avLst/>
                <a:gdLst>
                  <a:gd name="T0" fmla="*/ 39 w 39"/>
                  <a:gd name="T1" fmla="*/ 6 h 68"/>
                  <a:gd name="T2" fmla="*/ 27 w 39"/>
                  <a:gd name="T3" fmla="*/ 0 h 68"/>
                  <a:gd name="T4" fmla="*/ 15 w 39"/>
                  <a:gd name="T5" fmla="*/ 22 h 68"/>
                  <a:gd name="T6" fmla="*/ 0 w 39"/>
                  <a:gd name="T7" fmla="*/ 48 h 68"/>
                  <a:gd name="T8" fmla="*/ 0 w 39"/>
                  <a:gd name="T9" fmla="*/ 58 h 68"/>
                  <a:gd name="T10" fmla="*/ 4 w 39"/>
                  <a:gd name="T11" fmla="*/ 68 h 68"/>
                  <a:gd name="T12" fmla="*/ 5 w 39"/>
                  <a:gd name="T13" fmla="*/ 55 h 68"/>
                  <a:gd name="T14" fmla="*/ 23 w 39"/>
                  <a:gd name="T15" fmla="*/ 23 h 68"/>
                  <a:gd name="T16" fmla="*/ 39 w 39"/>
                  <a:gd name="T17" fmla="*/ 6 h 68"/>
                  <a:gd name="T18" fmla="*/ 27 w 39"/>
                  <a:gd name="T19" fmla="*/ 1 h 68"/>
                  <a:gd name="T20" fmla="*/ 29 w 39"/>
                  <a:gd name="T21" fmla="*/ 2 h 68"/>
                  <a:gd name="T22" fmla="*/ 16 w 39"/>
                  <a:gd name="T23" fmla="*/ 27 h 68"/>
                  <a:gd name="T24" fmla="*/ 2 w 39"/>
                  <a:gd name="T25" fmla="*/ 49 h 68"/>
                  <a:gd name="T26" fmla="*/ 1 w 39"/>
                  <a:gd name="T27" fmla="*/ 48 h 68"/>
                  <a:gd name="T28" fmla="*/ 16 w 39"/>
                  <a:gd name="T29" fmla="*/ 22 h 68"/>
                  <a:gd name="T30" fmla="*/ 27 w 39"/>
                  <a:gd name="T31" fmla="*/ 1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" h="68">
                    <a:moveTo>
                      <a:pt x="39" y="6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22" y="5"/>
                      <a:pt x="18" y="12"/>
                      <a:pt x="15" y="22"/>
                    </a:cubicBezTo>
                    <a:cubicBezTo>
                      <a:pt x="12" y="30"/>
                      <a:pt x="7" y="39"/>
                      <a:pt x="0" y="48"/>
                    </a:cubicBezTo>
                    <a:cubicBezTo>
                      <a:pt x="2" y="51"/>
                      <a:pt x="2" y="55"/>
                      <a:pt x="0" y="58"/>
                    </a:cubicBezTo>
                    <a:cubicBezTo>
                      <a:pt x="1" y="62"/>
                      <a:pt x="3" y="66"/>
                      <a:pt x="4" y="68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6" y="17"/>
                      <a:pt x="32" y="11"/>
                      <a:pt x="39" y="6"/>
                    </a:cubicBezTo>
                    <a:close/>
                    <a:moveTo>
                      <a:pt x="27" y="1"/>
                    </a:moveTo>
                    <a:cubicBezTo>
                      <a:pt x="29" y="2"/>
                      <a:pt x="29" y="2"/>
                      <a:pt x="29" y="2"/>
                    </a:cubicBezTo>
                    <a:cubicBezTo>
                      <a:pt x="23" y="9"/>
                      <a:pt x="19" y="18"/>
                      <a:pt x="16" y="27"/>
                    </a:cubicBezTo>
                    <a:cubicBezTo>
                      <a:pt x="13" y="34"/>
                      <a:pt x="9" y="42"/>
                      <a:pt x="2" y="49"/>
                    </a:cubicBezTo>
                    <a:cubicBezTo>
                      <a:pt x="2" y="49"/>
                      <a:pt x="2" y="48"/>
                      <a:pt x="1" y="48"/>
                    </a:cubicBezTo>
                    <a:cubicBezTo>
                      <a:pt x="8" y="39"/>
                      <a:pt x="13" y="30"/>
                      <a:pt x="16" y="22"/>
                    </a:cubicBezTo>
                    <a:cubicBezTo>
                      <a:pt x="18" y="13"/>
                      <a:pt x="22" y="6"/>
                      <a:pt x="27" y="1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7" name="Freeform 1236"/>
              <p:cNvSpPr>
                <a:spLocks noChangeArrowheads="1"/>
              </p:cNvSpPr>
              <p:nvPr/>
            </p:nvSpPr>
            <p:spPr bwMode="auto">
              <a:xfrm>
                <a:off x="4490484" y="4315089"/>
                <a:ext cx="137971" cy="234994"/>
              </a:xfrm>
              <a:custGeom>
                <a:avLst/>
                <a:gdLst>
                  <a:gd name="T0" fmla="*/ 28 w 28"/>
                  <a:gd name="T1" fmla="*/ 1 h 48"/>
                  <a:gd name="T2" fmla="*/ 26 w 28"/>
                  <a:gd name="T3" fmla="*/ 0 h 48"/>
                  <a:gd name="T4" fmla="*/ 15 w 28"/>
                  <a:gd name="T5" fmla="*/ 21 h 48"/>
                  <a:gd name="T6" fmla="*/ 0 w 28"/>
                  <a:gd name="T7" fmla="*/ 47 h 48"/>
                  <a:gd name="T8" fmla="*/ 1 w 28"/>
                  <a:gd name="T9" fmla="*/ 48 h 48"/>
                  <a:gd name="T10" fmla="*/ 15 w 28"/>
                  <a:gd name="T11" fmla="*/ 26 h 48"/>
                  <a:gd name="T12" fmla="*/ 28 w 28"/>
                  <a:gd name="T13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48">
                    <a:moveTo>
                      <a:pt x="28" y="1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1" y="5"/>
                      <a:pt x="17" y="12"/>
                      <a:pt x="15" y="21"/>
                    </a:cubicBezTo>
                    <a:cubicBezTo>
                      <a:pt x="12" y="29"/>
                      <a:pt x="7" y="38"/>
                      <a:pt x="0" y="47"/>
                    </a:cubicBezTo>
                    <a:cubicBezTo>
                      <a:pt x="1" y="47"/>
                      <a:pt x="1" y="48"/>
                      <a:pt x="1" y="48"/>
                    </a:cubicBezTo>
                    <a:cubicBezTo>
                      <a:pt x="8" y="41"/>
                      <a:pt x="12" y="33"/>
                      <a:pt x="15" y="26"/>
                    </a:cubicBezTo>
                    <a:cubicBezTo>
                      <a:pt x="18" y="17"/>
                      <a:pt x="22" y="8"/>
                      <a:pt x="28" y="1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8" name="Freeform 1237"/>
              <p:cNvSpPr>
                <a:spLocks noChangeArrowheads="1"/>
              </p:cNvSpPr>
              <p:nvPr/>
            </p:nvSpPr>
            <p:spPr bwMode="auto">
              <a:xfrm>
                <a:off x="4436021" y="4546549"/>
                <a:ext cx="43570" cy="67141"/>
              </a:xfrm>
              <a:custGeom>
                <a:avLst/>
                <a:gdLst>
                  <a:gd name="T0" fmla="*/ 9 w 9"/>
                  <a:gd name="T1" fmla="*/ 0 h 14"/>
                  <a:gd name="T2" fmla="*/ 3 w 9"/>
                  <a:gd name="T3" fmla="*/ 1 h 14"/>
                  <a:gd name="T4" fmla="*/ 0 w 9"/>
                  <a:gd name="T5" fmla="*/ 12 h 14"/>
                  <a:gd name="T6" fmla="*/ 1 w 9"/>
                  <a:gd name="T7" fmla="*/ 14 h 14"/>
                  <a:gd name="T8" fmla="*/ 7 w 9"/>
                  <a:gd name="T9" fmla="*/ 8 h 14"/>
                  <a:gd name="T10" fmla="*/ 9 w 9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6" y="0"/>
                      <a:pt x="4" y="0"/>
                      <a:pt x="3" y="1"/>
                    </a:cubicBezTo>
                    <a:cubicBezTo>
                      <a:pt x="3" y="6"/>
                      <a:pt x="2" y="9"/>
                      <a:pt x="0" y="12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</a:path>
                </a:pathLst>
              </a:custGeom>
              <a:solidFill>
                <a:srgbClr val="2B2B2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9" name="Freeform 1238"/>
              <p:cNvSpPr>
                <a:spLocks noChangeArrowheads="1"/>
              </p:cNvSpPr>
              <p:nvPr/>
            </p:nvSpPr>
            <p:spPr bwMode="auto">
              <a:xfrm>
                <a:off x="4470515" y="4546549"/>
                <a:ext cx="72617" cy="136050"/>
              </a:xfrm>
              <a:custGeom>
                <a:avLst/>
                <a:gdLst>
                  <a:gd name="T0" fmla="*/ 3 w 15"/>
                  <a:gd name="T1" fmla="*/ 0 h 28"/>
                  <a:gd name="T2" fmla="*/ 2 w 15"/>
                  <a:gd name="T3" fmla="*/ 0 h 28"/>
                  <a:gd name="T4" fmla="*/ 0 w 15"/>
                  <a:gd name="T5" fmla="*/ 8 h 28"/>
                  <a:gd name="T6" fmla="*/ 2 w 15"/>
                  <a:gd name="T7" fmla="*/ 6 h 28"/>
                  <a:gd name="T8" fmla="*/ 2 w 15"/>
                  <a:gd name="T9" fmla="*/ 20 h 28"/>
                  <a:gd name="T10" fmla="*/ 7 w 15"/>
                  <a:gd name="T11" fmla="*/ 28 h 28"/>
                  <a:gd name="T12" fmla="*/ 14 w 15"/>
                  <a:gd name="T13" fmla="*/ 28 h 28"/>
                  <a:gd name="T14" fmla="*/ 9 w 15"/>
                  <a:gd name="T15" fmla="*/ 22 h 28"/>
                  <a:gd name="T16" fmla="*/ 7 w 15"/>
                  <a:gd name="T17" fmla="*/ 20 h 28"/>
                  <a:gd name="T18" fmla="*/ 3 w 15"/>
                  <a:gd name="T19" fmla="*/ 10 h 28"/>
                  <a:gd name="T20" fmla="*/ 3 w 15"/>
                  <a:gd name="T2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28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11"/>
                      <a:pt x="2" y="15"/>
                      <a:pt x="2" y="20"/>
                    </a:cubicBezTo>
                    <a:cubicBezTo>
                      <a:pt x="3" y="23"/>
                      <a:pt x="5" y="26"/>
                      <a:pt x="7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5" y="26"/>
                      <a:pt x="13" y="24"/>
                      <a:pt x="9" y="22"/>
                    </a:cubicBezTo>
                    <a:cubicBezTo>
                      <a:pt x="9" y="22"/>
                      <a:pt x="8" y="21"/>
                      <a:pt x="7" y="20"/>
                    </a:cubicBezTo>
                    <a:cubicBezTo>
                      <a:pt x="6" y="18"/>
                      <a:pt x="4" y="14"/>
                      <a:pt x="3" y="10"/>
                    </a:cubicBezTo>
                    <a:cubicBezTo>
                      <a:pt x="5" y="7"/>
                      <a:pt x="5" y="3"/>
                      <a:pt x="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0" name="Freeform 1239"/>
              <p:cNvSpPr>
                <a:spLocks noChangeArrowheads="1"/>
              </p:cNvSpPr>
              <p:nvPr/>
            </p:nvSpPr>
            <p:spPr bwMode="auto">
              <a:xfrm>
                <a:off x="4505007" y="4300954"/>
                <a:ext cx="201511" cy="353375"/>
              </a:xfrm>
              <a:custGeom>
                <a:avLst/>
                <a:gdLst>
                  <a:gd name="T0" fmla="*/ 23 w 41"/>
                  <a:gd name="T1" fmla="*/ 2 h 72"/>
                  <a:gd name="T2" fmla="*/ 35 w 41"/>
                  <a:gd name="T3" fmla="*/ 8 h 72"/>
                  <a:gd name="T4" fmla="*/ 19 w 41"/>
                  <a:gd name="T5" fmla="*/ 25 h 72"/>
                  <a:gd name="T6" fmla="*/ 1 w 41"/>
                  <a:gd name="T7" fmla="*/ 57 h 72"/>
                  <a:gd name="T8" fmla="*/ 0 w 41"/>
                  <a:gd name="T9" fmla="*/ 70 h 72"/>
                  <a:gd name="T10" fmla="*/ 2 w 41"/>
                  <a:gd name="T11" fmla="*/ 72 h 72"/>
                  <a:gd name="T12" fmla="*/ 4 w 41"/>
                  <a:gd name="T13" fmla="*/ 58 h 72"/>
                  <a:gd name="T14" fmla="*/ 32 w 41"/>
                  <a:gd name="T15" fmla="*/ 16 h 72"/>
                  <a:gd name="T16" fmla="*/ 41 w 41"/>
                  <a:gd name="T17" fmla="*/ 4 h 72"/>
                  <a:gd name="T18" fmla="*/ 25 w 41"/>
                  <a:gd name="T19" fmla="*/ 0 h 72"/>
                  <a:gd name="T20" fmla="*/ 23 w 41"/>
                  <a:gd name="T21" fmla="*/ 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72">
                    <a:moveTo>
                      <a:pt x="23" y="2"/>
                    </a:moveTo>
                    <a:cubicBezTo>
                      <a:pt x="35" y="8"/>
                      <a:pt x="35" y="8"/>
                      <a:pt x="35" y="8"/>
                    </a:cubicBezTo>
                    <a:cubicBezTo>
                      <a:pt x="28" y="13"/>
                      <a:pt x="22" y="19"/>
                      <a:pt x="19" y="25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1" y="71"/>
                      <a:pt x="2" y="72"/>
                      <a:pt x="2" y="72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12" y="41"/>
                      <a:pt x="22" y="27"/>
                      <a:pt x="32" y="16"/>
                    </a:cubicBezTo>
                    <a:cubicBezTo>
                      <a:pt x="37" y="12"/>
                      <a:pt x="40" y="7"/>
                      <a:pt x="41" y="4"/>
                    </a:cubicBezTo>
                    <a:cubicBezTo>
                      <a:pt x="35" y="3"/>
                      <a:pt x="30" y="2"/>
                      <a:pt x="25" y="0"/>
                    </a:cubicBezTo>
                    <a:cubicBezTo>
                      <a:pt x="24" y="0"/>
                      <a:pt x="23" y="1"/>
                      <a:pt x="23" y="2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1" name="Freeform 1240"/>
              <p:cNvSpPr>
                <a:spLocks noChangeArrowheads="1"/>
              </p:cNvSpPr>
              <p:nvPr/>
            </p:nvSpPr>
            <p:spPr bwMode="auto">
              <a:xfrm>
                <a:off x="4606670" y="3770891"/>
                <a:ext cx="118002" cy="204957"/>
              </a:xfrm>
              <a:custGeom>
                <a:avLst/>
                <a:gdLst>
                  <a:gd name="T0" fmla="*/ 16 w 24"/>
                  <a:gd name="T1" fmla="*/ 0 h 42"/>
                  <a:gd name="T2" fmla="*/ 14 w 24"/>
                  <a:gd name="T3" fmla="*/ 2 h 42"/>
                  <a:gd name="T4" fmla="*/ 11 w 24"/>
                  <a:gd name="T5" fmla="*/ 10 h 42"/>
                  <a:gd name="T6" fmla="*/ 15 w 24"/>
                  <a:gd name="T7" fmla="*/ 12 h 42"/>
                  <a:gd name="T8" fmla="*/ 2 w 24"/>
                  <a:gd name="T9" fmla="*/ 19 h 42"/>
                  <a:gd name="T10" fmla="*/ 2 w 24"/>
                  <a:gd name="T11" fmla="*/ 22 h 42"/>
                  <a:gd name="T12" fmla="*/ 20 w 24"/>
                  <a:gd name="T13" fmla="*/ 38 h 42"/>
                  <a:gd name="T14" fmla="*/ 22 w 24"/>
                  <a:gd name="T15" fmla="*/ 38 h 42"/>
                  <a:gd name="T16" fmla="*/ 19 w 24"/>
                  <a:gd name="T17" fmla="*/ 41 h 42"/>
                  <a:gd name="T18" fmla="*/ 23 w 24"/>
                  <a:gd name="T19" fmla="*/ 42 h 42"/>
                  <a:gd name="T20" fmla="*/ 24 w 24"/>
                  <a:gd name="T21" fmla="*/ 34 h 42"/>
                  <a:gd name="T22" fmla="*/ 21 w 24"/>
                  <a:gd name="T23" fmla="*/ 36 h 42"/>
                  <a:gd name="T24" fmla="*/ 12 w 24"/>
                  <a:gd name="T25" fmla="*/ 29 h 42"/>
                  <a:gd name="T26" fmla="*/ 4 w 24"/>
                  <a:gd name="T27" fmla="*/ 21 h 42"/>
                  <a:gd name="T28" fmla="*/ 21 w 24"/>
                  <a:gd name="T29" fmla="*/ 13 h 42"/>
                  <a:gd name="T30" fmla="*/ 21 w 24"/>
                  <a:gd name="T31" fmla="*/ 8 h 42"/>
                  <a:gd name="T32" fmla="*/ 19 w 24"/>
                  <a:gd name="T33" fmla="*/ 9 h 42"/>
                  <a:gd name="T34" fmla="*/ 13 w 24"/>
                  <a:gd name="T35" fmla="*/ 9 h 42"/>
                  <a:gd name="T36" fmla="*/ 13 w 24"/>
                  <a:gd name="T37" fmla="*/ 8 h 42"/>
                  <a:gd name="T38" fmla="*/ 15 w 24"/>
                  <a:gd name="T39" fmla="*/ 3 h 42"/>
                  <a:gd name="T40" fmla="*/ 16 w 24"/>
                  <a:gd name="T4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2">
                    <a:moveTo>
                      <a:pt x="16" y="0"/>
                    </a:moveTo>
                    <a:cubicBezTo>
                      <a:pt x="15" y="0"/>
                      <a:pt x="15" y="1"/>
                      <a:pt x="14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0" y="20"/>
                      <a:pt x="0" y="21"/>
                      <a:pt x="2" y="22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1" y="39"/>
                      <a:pt x="20" y="40"/>
                      <a:pt x="19" y="41"/>
                    </a:cubicBezTo>
                    <a:cubicBezTo>
                      <a:pt x="20" y="42"/>
                      <a:pt x="21" y="42"/>
                      <a:pt x="23" y="42"/>
                    </a:cubicBezTo>
                    <a:cubicBezTo>
                      <a:pt x="24" y="39"/>
                      <a:pt x="24" y="37"/>
                      <a:pt x="24" y="34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17" y="34"/>
                      <a:pt x="14" y="32"/>
                      <a:pt x="12" y="2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9" y="17"/>
                      <a:pt x="15" y="14"/>
                      <a:pt x="21" y="13"/>
                    </a:cubicBezTo>
                    <a:cubicBezTo>
                      <a:pt x="21" y="11"/>
                      <a:pt x="21" y="9"/>
                      <a:pt x="21" y="8"/>
                    </a:cubicBezTo>
                    <a:cubicBezTo>
                      <a:pt x="21" y="8"/>
                      <a:pt x="20" y="9"/>
                      <a:pt x="19" y="9"/>
                    </a:cubicBezTo>
                    <a:cubicBezTo>
                      <a:pt x="17" y="10"/>
                      <a:pt x="15" y="10"/>
                      <a:pt x="13" y="9"/>
                    </a:cubicBezTo>
                    <a:cubicBezTo>
                      <a:pt x="13" y="9"/>
                      <a:pt x="13" y="9"/>
                      <a:pt x="13" y="8"/>
                    </a:cubicBezTo>
                    <a:cubicBezTo>
                      <a:pt x="13" y="6"/>
                      <a:pt x="14" y="5"/>
                      <a:pt x="15" y="3"/>
                    </a:cubicBezTo>
                    <a:cubicBezTo>
                      <a:pt x="15" y="2"/>
                      <a:pt x="16" y="1"/>
                      <a:pt x="16" y="0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2" name="Freeform 1241"/>
              <p:cNvSpPr>
                <a:spLocks noChangeArrowheads="1"/>
              </p:cNvSpPr>
              <p:nvPr/>
            </p:nvSpPr>
            <p:spPr bwMode="auto">
              <a:xfrm>
                <a:off x="4670210" y="3606571"/>
                <a:ext cx="183356" cy="212025"/>
              </a:xfrm>
              <a:custGeom>
                <a:avLst/>
                <a:gdLst>
                  <a:gd name="T0" fmla="*/ 16 w 37"/>
                  <a:gd name="T1" fmla="*/ 4 h 43"/>
                  <a:gd name="T2" fmla="*/ 14 w 37"/>
                  <a:gd name="T3" fmla="*/ 4 h 43"/>
                  <a:gd name="T4" fmla="*/ 14 w 37"/>
                  <a:gd name="T5" fmla="*/ 7 h 43"/>
                  <a:gd name="T6" fmla="*/ 12 w 37"/>
                  <a:gd name="T7" fmla="*/ 13 h 43"/>
                  <a:gd name="T8" fmla="*/ 12 w 37"/>
                  <a:gd name="T9" fmla="*/ 34 h 43"/>
                  <a:gd name="T10" fmla="*/ 0 w 37"/>
                  <a:gd name="T11" fmla="*/ 41 h 43"/>
                  <a:gd name="T12" fmla="*/ 0 w 37"/>
                  <a:gd name="T13" fmla="*/ 42 h 43"/>
                  <a:gd name="T14" fmla="*/ 6 w 37"/>
                  <a:gd name="T15" fmla="*/ 42 h 43"/>
                  <a:gd name="T16" fmla="*/ 8 w 37"/>
                  <a:gd name="T17" fmla="*/ 41 h 43"/>
                  <a:gd name="T18" fmla="*/ 10 w 37"/>
                  <a:gd name="T19" fmla="*/ 39 h 43"/>
                  <a:gd name="T20" fmla="*/ 16 w 37"/>
                  <a:gd name="T21" fmla="*/ 28 h 43"/>
                  <a:gd name="T22" fmla="*/ 17 w 37"/>
                  <a:gd name="T23" fmla="*/ 25 h 43"/>
                  <a:gd name="T24" fmla="*/ 18 w 37"/>
                  <a:gd name="T25" fmla="*/ 25 h 43"/>
                  <a:gd name="T26" fmla="*/ 22 w 37"/>
                  <a:gd name="T27" fmla="*/ 22 h 43"/>
                  <a:gd name="T28" fmla="*/ 26 w 37"/>
                  <a:gd name="T29" fmla="*/ 14 h 43"/>
                  <a:gd name="T30" fmla="*/ 27 w 37"/>
                  <a:gd name="T31" fmla="*/ 12 h 43"/>
                  <a:gd name="T32" fmla="*/ 29 w 37"/>
                  <a:gd name="T33" fmla="*/ 11 h 43"/>
                  <a:gd name="T34" fmla="*/ 32 w 37"/>
                  <a:gd name="T35" fmla="*/ 13 h 43"/>
                  <a:gd name="T36" fmla="*/ 35 w 37"/>
                  <a:gd name="T37" fmla="*/ 8 h 43"/>
                  <a:gd name="T38" fmla="*/ 36 w 37"/>
                  <a:gd name="T39" fmla="*/ 4 h 43"/>
                  <a:gd name="T40" fmla="*/ 37 w 37"/>
                  <a:gd name="T41" fmla="*/ 4 h 43"/>
                  <a:gd name="T42" fmla="*/ 34 w 37"/>
                  <a:gd name="T43" fmla="*/ 0 h 43"/>
                  <a:gd name="T44" fmla="*/ 32 w 37"/>
                  <a:gd name="T45" fmla="*/ 4 h 43"/>
                  <a:gd name="T46" fmla="*/ 33 w 37"/>
                  <a:gd name="T47" fmla="*/ 7 h 43"/>
                  <a:gd name="T48" fmla="*/ 31 w 37"/>
                  <a:gd name="T49" fmla="*/ 9 h 43"/>
                  <a:gd name="T50" fmla="*/ 26 w 37"/>
                  <a:gd name="T51" fmla="*/ 9 h 43"/>
                  <a:gd name="T52" fmla="*/ 16 w 37"/>
                  <a:gd name="T53" fmla="*/ 20 h 43"/>
                  <a:gd name="T54" fmla="*/ 15 w 37"/>
                  <a:gd name="T55" fmla="*/ 13 h 43"/>
                  <a:gd name="T56" fmla="*/ 16 w 37"/>
                  <a:gd name="T57" fmla="*/ 8 h 43"/>
                  <a:gd name="T58" fmla="*/ 16 w 37"/>
                  <a:gd name="T5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3">
                    <a:moveTo>
                      <a:pt x="16" y="4"/>
                    </a:moveTo>
                    <a:cubicBezTo>
                      <a:pt x="15" y="4"/>
                      <a:pt x="15" y="4"/>
                      <a:pt x="14" y="4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2" y="9"/>
                      <a:pt x="12" y="11"/>
                      <a:pt x="12" y="13"/>
                    </a:cubicBezTo>
                    <a:cubicBezTo>
                      <a:pt x="14" y="19"/>
                      <a:pt x="14" y="26"/>
                      <a:pt x="12" y="34"/>
                    </a:cubicBezTo>
                    <a:cubicBezTo>
                      <a:pt x="8" y="37"/>
                      <a:pt x="4" y="40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" y="43"/>
                      <a:pt x="4" y="43"/>
                      <a:pt x="6" y="42"/>
                    </a:cubicBezTo>
                    <a:cubicBezTo>
                      <a:pt x="7" y="42"/>
                      <a:pt x="8" y="41"/>
                      <a:pt x="8" y="41"/>
                    </a:cubicBezTo>
                    <a:cubicBezTo>
                      <a:pt x="9" y="40"/>
                      <a:pt x="9" y="40"/>
                      <a:pt x="10" y="39"/>
                    </a:cubicBezTo>
                    <a:cubicBezTo>
                      <a:pt x="13" y="36"/>
                      <a:pt x="16" y="33"/>
                      <a:pt x="16" y="28"/>
                    </a:cubicBezTo>
                    <a:cubicBezTo>
                      <a:pt x="17" y="27"/>
                      <a:pt x="17" y="26"/>
                      <a:pt x="17" y="25"/>
                    </a:cubicBezTo>
                    <a:cubicBezTo>
                      <a:pt x="17" y="25"/>
                      <a:pt x="18" y="25"/>
                      <a:pt x="18" y="25"/>
                    </a:cubicBezTo>
                    <a:cubicBezTo>
                      <a:pt x="19" y="24"/>
                      <a:pt x="21" y="23"/>
                      <a:pt x="22" y="22"/>
                    </a:cubicBezTo>
                    <a:cubicBezTo>
                      <a:pt x="24" y="21"/>
                      <a:pt x="26" y="18"/>
                      <a:pt x="26" y="14"/>
                    </a:cubicBezTo>
                    <a:cubicBezTo>
                      <a:pt x="26" y="13"/>
                      <a:pt x="26" y="13"/>
                      <a:pt x="27" y="12"/>
                    </a:cubicBezTo>
                    <a:cubicBezTo>
                      <a:pt x="27" y="11"/>
                      <a:pt x="28" y="11"/>
                      <a:pt x="29" y="11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1"/>
                      <a:pt x="33" y="9"/>
                      <a:pt x="35" y="8"/>
                    </a:cubicBezTo>
                    <a:cubicBezTo>
                      <a:pt x="34" y="7"/>
                      <a:pt x="35" y="5"/>
                      <a:pt x="36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6" y="2"/>
                      <a:pt x="35" y="1"/>
                      <a:pt x="34" y="0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1" y="5"/>
                      <a:pt x="31" y="6"/>
                      <a:pt x="33" y="7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29" y="8"/>
                      <a:pt x="27" y="8"/>
                      <a:pt x="26" y="9"/>
                    </a:cubicBezTo>
                    <a:cubicBezTo>
                      <a:pt x="24" y="17"/>
                      <a:pt x="21" y="21"/>
                      <a:pt x="16" y="20"/>
                    </a:cubicBezTo>
                    <a:cubicBezTo>
                      <a:pt x="16" y="18"/>
                      <a:pt x="16" y="15"/>
                      <a:pt x="15" y="13"/>
                    </a:cubicBezTo>
                    <a:cubicBezTo>
                      <a:pt x="13" y="10"/>
                      <a:pt x="14" y="9"/>
                      <a:pt x="16" y="8"/>
                    </a:cubicBezTo>
                    <a:cubicBezTo>
                      <a:pt x="17" y="7"/>
                      <a:pt x="17" y="5"/>
                      <a:pt x="16" y="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3" name="Freeform 1242"/>
              <p:cNvSpPr>
                <a:spLocks noEditPoints="1" noChangeArrowheads="1"/>
              </p:cNvSpPr>
              <p:nvPr/>
            </p:nvSpPr>
            <p:spPr bwMode="auto">
              <a:xfrm>
                <a:off x="4735565" y="3592436"/>
                <a:ext cx="101663" cy="116614"/>
              </a:xfrm>
              <a:custGeom>
                <a:avLst/>
                <a:gdLst>
                  <a:gd name="T0" fmla="*/ 18 w 21"/>
                  <a:gd name="T1" fmla="*/ 2 h 24"/>
                  <a:gd name="T2" fmla="*/ 3 w 21"/>
                  <a:gd name="T3" fmla="*/ 7 h 24"/>
                  <a:gd name="T4" fmla="*/ 3 w 21"/>
                  <a:gd name="T5" fmla="*/ 11 h 24"/>
                  <a:gd name="T6" fmla="*/ 2 w 21"/>
                  <a:gd name="T7" fmla="*/ 16 h 24"/>
                  <a:gd name="T8" fmla="*/ 3 w 21"/>
                  <a:gd name="T9" fmla="*/ 23 h 24"/>
                  <a:gd name="T10" fmla="*/ 13 w 21"/>
                  <a:gd name="T11" fmla="*/ 12 h 24"/>
                  <a:gd name="T12" fmla="*/ 18 w 21"/>
                  <a:gd name="T13" fmla="*/ 12 h 24"/>
                  <a:gd name="T14" fmla="*/ 20 w 21"/>
                  <a:gd name="T15" fmla="*/ 10 h 24"/>
                  <a:gd name="T16" fmla="*/ 19 w 21"/>
                  <a:gd name="T17" fmla="*/ 7 h 24"/>
                  <a:gd name="T18" fmla="*/ 21 w 21"/>
                  <a:gd name="T19" fmla="*/ 3 h 24"/>
                  <a:gd name="T20" fmla="*/ 18 w 21"/>
                  <a:gd name="T21" fmla="*/ 2 h 24"/>
                  <a:gd name="T22" fmla="*/ 4 w 21"/>
                  <a:gd name="T23" fmla="*/ 7 h 24"/>
                  <a:gd name="T24" fmla="*/ 4 w 21"/>
                  <a:gd name="T25" fmla="*/ 7 h 24"/>
                  <a:gd name="T26" fmla="*/ 17 w 21"/>
                  <a:gd name="T27" fmla="*/ 3 h 24"/>
                  <a:gd name="T28" fmla="*/ 18 w 21"/>
                  <a:gd name="T29" fmla="*/ 3 h 24"/>
                  <a:gd name="T30" fmla="*/ 19 w 21"/>
                  <a:gd name="T31" fmla="*/ 4 h 24"/>
                  <a:gd name="T32" fmla="*/ 19 w 21"/>
                  <a:gd name="T33" fmla="*/ 5 h 24"/>
                  <a:gd name="T34" fmla="*/ 4 w 21"/>
                  <a:gd name="T35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" h="24">
                    <a:moveTo>
                      <a:pt x="18" y="2"/>
                    </a:moveTo>
                    <a:cubicBezTo>
                      <a:pt x="11" y="0"/>
                      <a:pt x="7" y="1"/>
                      <a:pt x="3" y="7"/>
                    </a:cubicBezTo>
                    <a:cubicBezTo>
                      <a:pt x="4" y="8"/>
                      <a:pt x="4" y="10"/>
                      <a:pt x="3" y="11"/>
                    </a:cubicBezTo>
                    <a:cubicBezTo>
                      <a:pt x="1" y="12"/>
                      <a:pt x="0" y="13"/>
                      <a:pt x="2" y="16"/>
                    </a:cubicBezTo>
                    <a:cubicBezTo>
                      <a:pt x="3" y="18"/>
                      <a:pt x="3" y="21"/>
                      <a:pt x="3" y="23"/>
                    </a:cubicBezTo>
                    <a:cubicBezTo>
                      <a:pt x="8" y="24"/>
                      <a:pt x="11" y="20"/>
                      <a:pt x="13" y="12"/>
                    </a:cubicBezTo>
                    <a:cubicBezTo>
                      <a:pt x="14" y="11"/>
                      <a:pt x="16" y="11"/>
                      <a:pt x="18" y="12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8" y="9"/>
                      <a:pt x="18" y="8"/>
                      <a:pt x="19" y="7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0" y="3"/>
                      <a:pt x="19" y="2"/>
                      <a:pt x="18" y="2"/>
                    </a:cubicBezTo>
                    <a:close/>
                    <a:moveTo>
                      <a:pt x="4" y="7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7" y="2"/>
                      <a:pt x="12" y="1"/>
                      <a:pt x="17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9" y="3"/>
                      <a:pt x="19" y="4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4" y="3"/>
                      <a:pt x="9" y="4"/>
                      <a:pt x="4" y="7"/>
                    </a:cubicBezTo>
                    <a:close/>
                  </a:path>
                </a:pathLst>
              </a:custGeom>
              <a:solidFill>
                <a:srgbClr val="2B2B2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4" name="Freeform 1243"/>
              <p:cNvSpPr>
                <a:spLocks noChangeArrowheads="1"/>
              </p:cNvSpPr>
              <p:nvPr/>
            </p:nvSpPr>
            <p:spPr bwMode="auto">
              <a:xfrm>
                <a:off x="4755534" y="3597737"/>
                <a:ext cx="72617" cy="30036"/>
              </a:xfrm>
              <a:custGeom>
                <a:avLst/>
                <a:gdLst>
                  <a:gd name="T0" fmla="*/ 0 w 15"/>
                  <a:gd name="T1" fmla="*/ 6 h 6"/>
                  <a:gd name="T2" fmla="*/ 0 w 15"/>
                  <a:gd name="T3" fmla="*/ 6 h 6"/>
                  <a:gd name="T4" fmla="*/ 15 w 15"/>
                  <a:gd name="T5" fmla="*/ 4 h 6"/>
                  <a:gd name="T6" fmla="*/ 15 w 15"/>
                  <a:gd name="T7" fmla="*/ 3 h 6"/>
                  <a:gd name="T8" fmla="*/ 14 w 15"/>
                  <a:gd name="T9" fmla="*/ 2 h 6"/>
                  <a:gd name="T10" fmla="*/ 13 w 15"/>
                  <a:gd name="T11" fmla="*/ 2 h 6"/>
                  <a:gd name="T12" fmla="*/ 0 w 15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5" y="3"/>
                      <a:pt x="10" y="2"/>
                      <a:pt x="15" y="4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8" y="0"/>
                      <a:pt x="3" y="1"/>
                      <a:pt x="0" y="6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5" name="Freeform 1244"/>
              <p:cNvSpPr>
                <a:spLocks noChangeArrowheads="1"/>
              </p:cNvSpPr>
              <p:nvPr/>
            </p:nvSpPr>
            <p:spPr bwMode="auto">
              <a:xfrm>
                <a:off x="4759165" y="3647210"/>
                <a:ext cx="103479" cy="93644"/>
              </a:xfrm>
              <a:custGeom>
                <a:avLst/>
                <a:gdLst>
                  <a:gd name="T0" fmla="*/ 19 w 21"/>
                  <a:gd name="T1" fmla="*/ 6 h 19"/>
                  <a:gd name="T2" fmla="*/ 19 w 21"/>
                  <a:gd name="T3" fmla="*/ 0 h 19"/>
                  <a:gd name="T4" fmla="*/ 14 w 21"/>
                  <a:gd name="T5" fmla="*/ 5 h 19"/>
                  <a:gd name="T6" fmla="*/ 11 w 21"/>
                  <a:gd name="T7" fmla="*/ 3 h 19"/>
                  <a:gd name="T8" fmla="*/ 9 w 21"/>
                  <a:gd name="T9" fmla="*/ 4 h 19"/>
                  <a:gd name="T10" fmla="*/ 12 w 21"/>
                  <a:gd name="T11" fmla="*/ 10 h 19"/>
                  <a:gd name="T12" fmla="*/ 9 w 21"/>
                  <a:gd name="T13" fmla="*/ 8 h 19"/>
                  <a:gd name="T14" fmla="*/ 8 w 21"/>
                  <a:gd name="T15" fmla="*/ 6 h 19"/>
                  <a:gd name="T16" fmla="*/ 4 w 21"/>
                  <a:gd name="T17" fmla="*/ 14 h 19"/>
                  <a:gd name="T18" fmla="*/ 0 w 21"/>
                  <a:gd name="T19" fmla="*/ 17 h 19"/>
                  <a:gd name="T20" fmla="*/ 0 w 21"/>
                  <a:gd name="T21" fmla="*/ 19 h 19"/>
                  <a:gd name="T22" fmla="*/ 10 w 21"/>
                  <a:gd name="T23" fmla="*/ 19 h 19"/>
                  <a:gd name="T24" fmla="*/ 12 w 21"/>
                  <a:gd name="T25" fmla="*/ 15 h 19"/>
                  <a:gd name="T26" fmla="*/ 8 w 21"/>
                  <a:gd name="T27" fmla="*/ 12 h 19"/>
                  <a:gd name="T28" fmla="*/ 18 w 21"/>
                  <a:gd name="T29" fmla="*/ 17 h 19"/>
                  <a:gd name="T30" fmla="*/ 18 w 21"/>
                  <a:gd name="T31" fmla="*/ 10 h 19"/>
                  <a:gd name="T32" fmla="*/ 20 w 21"/>
                  <a:gd name="T33" fmla="*/ 8 h 19"/>
                  <a:gd name="T34" fmla="*/ 19 w 21"/>
                  <a:gd name="T35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" h="19">
                    <a:moveTo>
                      <a:pt x="19" y="6"/>
                    </a:moveTo>
                    <a:cubicBezTo>
                      <a:pt x="20" y="4"/>
                      <a:pt x="20" y="2"/>
                      <a:pt x="19" y="0"/>
                    </a:cubicBezTo>
                    <a:cubicBezTo>
                      <a:pt x="16" y="1"/>
                      <a:pt x="15" y="3"/>
                      <a:pt x="14" y="5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0" y="3"/>
                      <a:pt x="9" y="3"/>
                      <a:pt x="9" y="4"/>
                    </a:cubicBezTo>
                    <a:cubicBezTo>
                      <a:pt x="9" y="8"/>
                      <a:pt x="10" y="10"/>
                      <a:pt x="12" y="10"/>
                    </a:cubicBezTo>
                    <a:cubicBezTo>
                      <a:pt x="11" y="12"/>
                      <a:pt x="10" y="11"/>
                      <a:pt x="9" y="8"/>
                    </a:cubicBezTo>
                    <a:cubicBezTo>
                      <a:pt x="8" y="7"/>
                      <a:pt x="8" y="6"/>
                      <a:pt x="8" y="6"/>
                    </a:cubicBezTo>
                    <a:cubicBezTo>
                      <a:pt x="8" y="10"/>
                      <a:pt x="6" y="13"/>
                      <a:pt x="4" y="14"/>
                    </a:cubicBezTo>
                    <a:cubicBezTo>
                      <a:pt x="3" y="15"/>
                      <a:pt x="1" y="16"/>
                      <a:pt x="0" y="17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5"/>
                      <a:pt x="15" y="16"/>
                      <a:pt x="18" y="17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20" y="10"/>
                      <a:pt x="21" y="9"/>
                      <a:pt x="20" y="8"/>
                    </a:cubicBezTo>
                    <a:cubicBezTo>
                      <a:pt x="19" y="6"/>
                      <a:pt x="19" y="6"/>
                      <a:pt x="19" y="6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6" name="Freeform 1245"/>
              <p:cNvSpPr>
                <a:spLocks noEditPoints="1" noChangeArrowheads="1"/>
              </p:cNvSpPr>
              <p:nvPr/>
            </p:nvSpPr>
            <p:spPr bwMode="auto">
              <a:xfrm>
                <a:off x="4764612" y="3749689"/>
                <a:ext cx="299543" cy="383411"/>
              </a:xfrm>
              <a:custGeom>
                <a:avLst/>
                <a:gdLst>
                  <a:gd name="T0" fmla="*/ 20 w 61"/>
                  <a:gd name="T1" fmla="*/ 40 h 78"/>
                  <a:gd name="T2" fmla="*/ 20 w 61"/>
                  <a:gd name="T3" fmla="*/ 27 h 78"/>
                  <a:gd name="T4" fmla="*/ 17 w 61"/>
                  <a:gd name="T5" fmla="*/ 7 h 78"/>
                  <a:gd name="T6" fmla="*/ 9 w 61"/>
                  <a:gd name="T7" fmla="*/ 0 h 78"/>
                  <a:gd name="T8" fmla="*/ 3 w 61"/>
                  <a:gd name="T9" fmla="*/ 19 h 78"/>
                  <a:gd name="T10" fmla="*/ 7 w 61"/>
                  <a:gd name="T11" fmla="*/ 21 h 78"/>
                  <a:gd name="T12" fmla="*/ 8 w 61"/>
                  <a:gd name="T13" fmla="*/ 15 h 78"/>
                  <a:gd name="T14" fmla="*/ 10 w 61"/>
                  <a:gd name="T15" fmla="*/ 21 h 78"/>
                  <a:gd name="T16" fmla="*/ 16 w 61"/>
                  <a:gd name="T17" fmla="*/ 45 h 78"/>
                  <a:gd name="T18" fmla="*/ 17 w 61"/>
                  <a:gd name="T19" fmla="*/ 47 h 78"/>
                  <a:gd name="T20" fmla="*/ 20 w 61"/>
                  <a:gd name="T21" fmla="*/ 49 h 78"/>
                  <a:gd name="T22" fmla="*/ 21 w 61"/>
                  <a:gd name="T23" fmla="*/ 49 h 78"/>
                  <a:gd name="T24" fmla="*/ 46 w 61"/>
                  <a:gd name="T25" fmla="*/ 65 h 78"/>
                  <a:gd name="T26" fmla="*/ 53 w 61"/>
                  <a:gd name="T27" fmla="*/ 73 h 78"/>
                  <a:gd name="T28" fmla="*/ 55 w 61"/>
                  <a:gd name="T29" fmla="*/ 75 h 78"/>
                  <a:gd name="T30" fmla="*/ 55 w 61"/>
                  <a:gd name="T31" fmla="*/ 78 h 78"/>
                  <a:gd name="T32" fmla="*/ 55 w 61"/>
                  <a:gd name="T33" fmla="*/ 75 h 78"/>
                  <a:gd name="T34" fmla="*/ 55 w 61"/>
                  <a:gd name="T35" fmla="*/ 72 h 78"/>
                  <a:gd name="T36" fmla="*/ 55 w 61"/>
                  <a:gd name="T37" fmla="*/ 72 h 78"/>
                  <a:gd name="T38" fmla="*/ 57 w 61"/>
                  <a:gd name="T39" fmla="*/ 74 h 78"/>
                  <a:gd name="T40" fmla="*/ 58 w 61"/>
                  <a:gd name="T41" fmla="*/ 77 h 78"/>
                  <a:gd name="T42" fmla="*/ 58 w 61"/>
                  <a:gd name="T43" fmla="*/ 74 h 78"/>
                  <a:gd name="T44" fmla="*/ 56 w 61"/>
                  <a:gd name="T45" fmla="*/ 70 h 78"/>
                  <a:gd name="T46" fmla="*/ 58 w 61"/>
                  <a:gd name="T47" fmla="*/ 72 h 78"/>
                  <a:gd name="T48" fmla="*/ 59 w 61"/>
                  <a:gd name="T49" fmla="*/ 73 h 78"/>
                  <a:gd name="T50" fmla="*/ 60 w 61"/>
                  <a:gd name="T51" fmla="*/ 77 h 78"/>
                  <a:gd name="T52" fmla="*/ 60 w 61"/>
                  <a:gd name="T53" fmla="*/ 73 h 78"/>
                  <a:gd name="T54" fmla="*/ 58 w 61"/>
                  <a:gd name="T55" fmla="*/ 70 h 78"/>
                  <a:gd name="T56" fmla="*/ 60 w 61"/>
                  <a:gd name="T57" fmla="*/ 73 h 78"/>
                  <a:gd name="T58" fmla="*/ 60 w 61"/>
                  <a:gd name="T59" fmla="*/ 75 h 78"/>
                  <a:gd name="T60" fmla="*/ 61 w 61"/>
                  <a:gd name="T61" fmla="*/ 76 h 78"/>
                  <a:gd name="T62" fmla="*/ 60 w 61"/>
                  <a:gd name="T63" fmla="*/ 72 h 78"/>
                  <a:gd name="T64" fmla="*/ 59 w 61"/>
                  <a:gd name="T65" fmla="*/ 68 h 78"/>
                  <a:gd name="T66" fmla="*/ 49 w 61"/>
                  <a:gd name="T67" fmla="*/ 64 h 78"/>
                  <a:gd name="T68" fmla="*/ 20 w 61"/>
                  <a:gd name="T69" fmla="*/ 40 h 78"/>
                  <a:gd name="T70" fmla="*/ 8 w 61"/>
                  <a:gd name="T71" fmla="*/ 15 h 78"/>
                  <a:gd name="T72" fmla="*/ 10 w 61"/>
                  <a:gd name="T73" fmla="*/ 16 h 78"/>
                  <a:gd name="T74" fmla="*/ 17 w 61"/>
                  <a:gd name="T75" fmla="*/ 43 h 78"/>
                  <a:gd name="T76" fmla="*/ 21 w 61"/>
                  <a:gd name="T77" fmla="*/ 47 h 78"/>
                  <a:gd name="T78" fmla="*/ 47 w 61"/>
                  <a:gd name="T79" fmla="*/ 64 h 78"/>
                  <a:gd name="T80" fmla="*/ 54 w 61"/>
                  <a:gd name="T81" fmla="*/ 72 h 78"/>
                  <a:gd name="T82" fmla="*/ 46 w 61"/>
                  <a:gd name="T83" fmla="*/ 65 h 78"/>
                  <a:gd name="T84" fmla="*/ 46 w 61"/>
                  <a:gd name="T85" fmla="*/ 64 h 78"/>
                  <a:gd name="T86" fmla="*/ 21 w 61"/>
                  <a:gd name="T87" fmla="*/ 48 h 78"/>
                  <a:gd name="T88" fmla="*/ 21 w 61"/>
                  <a:gd name="T89" fmla="*/ 48 h 78"/>
                  <a:gd name="T90" fmla="*/ 20 w 61"/>
                  <a:gd name="T91" fmla="*/ 48 h 78"/>
                  <a:gd name="T92" fmla="*/ 17 w 61"/>
                  <a:gd name="T93" fmla="*/ 46 h 78"/>
                  <a:gd name="T94" fmla="*/ 17 w 61"/>
                  <a:gd name="T95" fmla="*/ 45 h 78"/>
                  <a:gd name="T96" fmla="*/ 17 w 61"/>
                  <a:gd name="T97" fmla="*/ 45 h 78"/>
                  <a:gd name="T98" fmla="*/ 8 w 61"/>
                  <a:gd name="T99" fmla="*/ 1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1" h="78">
                    <a:moveTo>
                      <a:pt x="20" y="40"/>
                    </a:move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1"/>
                      <a:pt x="19" y="14"/>
                      <a:pt x="17" y="7"/>
                    </a:cubicBezTo>
                    <a:cubicBezTo>
                      <a:pt x="16" y="4"/>
                      <a:pt x="13" y="1"/>
                      <a:pt x="9" y="0"/>
                    </a:cubicBezTo>
                    <a:cubicBezTo>
                      <a:pt x="2" y="4"/>
                      <a:pt x="0" y="10"/>
                      <a:pt x="3" y="19"/>
                    </a:cubicBezTo>
                    <a:cubicBezTo>
                      <a:pt x="4" y="20"/>
                      <a:pt x="6" y="21"/>
                      <a:pt x="7" y="21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6" y="45"/>
                      <a:pt x="16" y="45"/>
                      <a:pt x="16" y="45"/>
                    </a:cubicBezTo>
                    <a:cubicBezTo>
                      <a:pt x="16" y="46"/>
                      <a:pt x="17" y="47"/>
                      <a:pt x="17" y="47"/>
                    </a:cubicBezTo>
                    <a:cubicBezTo>
                      <a:pt x="18" y="48"/>
                      <a:pt x="19" y="48"/>
                      <a:pt x="20" y="49"/>
                    </a:cubicBezTo>
                    <a:cubicBezTo>
                      <a:pt x="20" y="49"/>
                      <a:pt x="20" y="49"/>
                      <a:pt x="21" y="49"/>
                    </a:cubicBezTo>
                    <a:cubicBezTo>
                      <a:pt x="28" y="55"/>
                      <a:pt x="36" y="60"/>
                      <a:pt x="46" y="65"/>
                    </a:cubicBezTo>
                    <a:cubicBezTo>
                      <a:pt x="48" y="68"/>
                      <a:pt x="50" y="71"/>
                      <a:pt x="53" y="73"/>
                    </a:cubicBezTo>
                    <a:cubicBezTo>
                      <a:pt x="55" y="75"/>
                      <a:pt x="55" y="75"/>
                      <a:pt x="55" y="75"/>
                    </a:cubicBezTo>
                    <a:cubicBezTo>
                      <a:pt x="55" y="77"/>
                      <a:pt x="55" y="77"/>
                      <a:pt x="55" y="78"/>
                    </a:cubicBezTo>
                    <a:cubicBezTo>
                      <a:pt x="55" y="75"/>
                      <a:pt x="55" y="75"/>
                      <a:pt x="55" y="75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7" y="74"/>
                      <a:pt x="57" y="74"/>
                      <a:pt x="57" y="74"/>
                    </a:cubicBezTo>
                    <a:cubicBezTo>
                      <a:pt x="57" y="76"/>
                      <a:pt x="57" y="77"/>
                      <a:pt x="58" y="77"/>
                    </a:cubicBezTo>
                    <a:cubicBezTo>
                      <a:pt x="58" y="74"/>
                      <a:pt x="58" y="74"/>
                      <a:pt x="58" y="74"/>
                    </a:cubicBezTo>
                    <a:cubicBezTo>
                      <a:pt x="56" y="70"/>
                      <a:pt x="56" y="70"/>
                      <a:pt x="56" y="70"/>
                    </a:cubicBezTo>
                    <a:cubicBezTo>
                      <a:pt x="58" y="72"/>
                      <a:pt x="58" y="72"/>
                      <a:pt x="58" y="72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5"/>
                      <a:pt x="59" y="76"/>
                      <a:pt x="60" y="77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58" y="70"/>
                      <a:pt x="58" y="70"/>
                      <a:pt x="58" y="70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60" y="75"/>
                      <a:pt x="60" y="75"/>
                      <a:pt x="60" y="75"/>
                    </a:cubicBezTo>
                    <a:cubicBezTo>
                      <a:pt x="61" y="75"/>
                      <a:pt x="61" y="76"/>
                      <a:pt x="61" y="76"/>
                    </a:cubicBezTo>
                    <a:cubicBezTo>
                      <a:pt x="60" y="72"/>
                      <a:pt x="60" y="72"/>
                      <a:pt x="60" y="72"/>
                    </a:cubicBezTo>
                    <a:cubicBezTo>
                      <a:pt x="59" y="68"/>
                      <a:pt x="59" y="68"/>
                      <a:pt x="59" y="68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0" y="55"/>
                      <a:pt x="30" y="47"/>
                      <a:pt x="20" y="40"/>
                    </a:cubicBezTo>
                    <a:close/>
                    <a:moveTo>
                      <a:pt x="8" y="15"/>
                    </a:moveTo>
                    <a:cubicBezTo>
                      <a:pt x="10" y="16"/>
                      <a:pt x="10" y="16"/>
                      <a:pt x="10" y="16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7" y="45"/>
                      <a:pt x="19" y="46"/>
                      <a:pt x="21" y="47"/>
                    </a:cubicBezTo>
                    <a:cubicBezTo>
                      <a:pt x="29" y="53"/>
                      <a:pt x="37" y="58"/>
                      <a:pt x="47" y="6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51" y="70"/>
                      <a:pt x="48" y="67"/>
                      <a:pt x="46" y="65"/>
                    </a:cubicBezTo>
                    <a:cubicBezTo>
                      <a:pt x="46" y="64"/>
                      <a:pt x="46" y="64"/>
                      <a:pt x="46" y="64"/>
                    </a:cubicBezTo>
                    <a:cubicBezTo>
                      <a:pt x="37" y="59"/>
                      <a:pt x="29" y="54"/>
                      <a:pt x="21" y="48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48"/>
                      <a:pt x="20" y="48"/>
                      <a:pt x="20" y="48"/>
                    </a:cubicBezTo>
                    <a:cubicBezTo>
                      <a:pt x="19" y="47"/>
                      <a:pt x="18" y="47"/>
                      <a:pt x="17" y="46"/>
                    </a:cubicBezTo>
                    <a:cubicBezTo>
                      <a:pt x="17" y="46"/>
                      <a:pt x="17" y="45"/>
                      <a:pt x="17" y="45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8" y="15"/>
                      <a:pt x="8" y="15"/>
                      <a:pt x="8" y="15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7" name="Freeform 1246"/>
              <p:cNvSpPr>
                <a:spLocks noChangeArrowheads="1"/>
              </p:cNvSpPr>
              <p:nvPr/>
            </p:nvSpPr>
            <p:spPr bwMode="auto">
              <a:xfrm>
                <a:off x="4804551" y="3823897"/>
                <a:ext cx="225111" cy="279166"/>
              </a:xfrm>
              <a:custGeom>
                <a:avLst/>
                <a:gdLst>
                  <a:gd name="T0" fmla="*/ 2 w 46"/>
                  <a:gd name="T1" fmla="*/ 1 h 57"/>
                  <a:gd name="T2" fmla="*/ 0 w 46"/>
                  <a:gd name="T3" fmla="*/ 0 h 57"/>
                  <a:gd name="T4" fmla="*/ 9 w 46"/>
                  <a:gd name="T5" fmla="*/ 30 h 57"/>
                  <a:gd name="T6" fmla="*/ 9 w 46"/>
                  <a:gd name="T7" fmla="*/ 30 h 57"/>
                  <a:gd name="T8" fmla="*/ 9 w 46"/>
                  <a:gd name="T9" fmla="*/ 31 h 57"/>
                  <a:gd name="T10" fmla="*/ 12 w 46"/>
                  <a:gd name="T11" fmla="*/ 33 h 57"/>
                  <a:gd name="T12" fmla="*/ 13 w 46"/>
                  <a:gd name="T13" fmla="*/ 33 h 57"/>
                  <a:gd name="T14" fmla="*/ 13 w 46"/>
                  <a:gd name="T15" fmla="*/ 33 h 57"/>
                  <a:gd name="T16" fmla="*/ 38 w 46"/>
                  <a:gd name="T17" fmla="*/ 49 h 57"/>
                  <a:gd name="T18" fmla="*/ 38 w 46"/>
                  <a:gd name="T19" fmla="*/ 50 h 57"/>
                  <a:gd name="T20" fmla="*/ 46 w 46"/>
                  <a:gd name="T21" fmla="*/ 57 h 57"/>
                  <a:gd name="T22" fmla="*/ 39 w 46"/>
                  <a:gd name="T23" fmla="*/ 49 h 57"/>
                  <a:gd name="T24" fmla="*/ 13 w 46"/>
                  <a:gd name="T25" fmla="*/ 32 h 57"/>
                  <a:gd name="T26" fmla="*/ 9 w 46"/>
                  <a:gd name="T27" fmla="*/ 28 h 57"/>
                  <a:gd name="T28" fmla="*/ 2 w 46"/>
                  <a:gd name="T2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57">
                    <a:moveTo>
                      <a:pt x="2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1"/>
                      <a:pt x="9" y="31"/>
                    </a:cubicBezTo>
                    <a:cubicBezTo>
                      <a:pt x="10" y="32"/>
                      <a:pt x="11" y="32"/>
                      <a:pt x="12" y="33"/>
                    </a:cubicBezTo>
                    <a:cubicBezTo>
                      <a:pt x="12" y="33"/>
                      <a:pt x="13" y="33"/>
                      <a:pt x="13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1" y="39"/>
                      <a:pt x="29" y="44"/>
                      <a:pt x="38" y="49"/>
                    </a:cubicBezTo>
                    <a:cubicBezTo>
                      <a:pt x="38" y="49"/>
                      <a:pt x="38" y="49"/>
                      <a:pt x="38" y="50"/>
                    </a:cubicBezTo>
                    <a:cubicBezTo>
                      <a:pt x="40" y="52"/>
                      <a:pt x="43" y="55"/>
                      <a:pt x="46" y="57"/>
                    </a:cubicBezTo>
                    <a:cubicBezTo>
                      <a:pt x="39" y="49"/>
                      <a:pt x="39" y="49"/>
                      <a:pt x="39" y="49"/>
                    </a:cubicBezTo>
                    <a:cubicBezTo>
                      <a:pt x="29" y="43"/>
                      <a:pt x="21" y="38"/>
                      <a:pt x="13" y="32"/>
                    </a:cubicBezTo>
                    <a:cubicBezTo>
                      <a:pt x="11" y="31"/>
                      <a:pt x="9" y="30"/>
                      <a:pt x="9" y="28"/>
                    </a:cubicBezTo>
                    <a:cubicBezTo>
                      <a:pt x="2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8" name="Freeform 1247"/>
              <p:cNvSpPr>
                <a:spLocks noEditPoints="1" noChangeArrowheads="1"/>
              </p:cNvSpPr>
              <p:nvPr/>
            </p:nvSpPr>
            <p:spPr bwMode="auto">
              <a:xfrm>
                <a:off x="4764612" y="4260315"/>
                <a:ext cx="172464" cy="295069"/>
              </a:xfrm>
              <a:custGeom>
                <a:avLst/>
                <a:gdLst>
                  <a:gd name="T0" fmla="*/ 28 w 35"/>
                  <a:gd name="T1" fmla="*/ 14 h 60"/>
                  <a:gd name="T2" fmla="*/ 32 w 35"/>
                  <a:gd name="T3" fmla="*/ 0 h 60"/>
                  <a:gd name="T4" fmla="*/ 19 w 35"/>
                  <a:gd name="T5" fmla="*/ 0 h 60"/>
                  <a:gd name="T6" fmla="*/ 19 w 35"/>
                  <a:gd name="T7" fmla="*/ 0 h 60"/>
                  <a:gd name="T8" fmla="*/ 23 w 35"/>
                  <a:gd name="T9" fmla="*/ 5 h 60"/>
                  <a:gd name="T10" fmla="*/ 11 w 35"/>
                  <a:gd name="T11" fmla="*/ 25 h 60"/>
                  <a:gd name="T12" fmla="*/ 0 w 35"/>
                  <a:gd name="T13" fmla="*/ 46 h 60"/>
                  <a:gd name="T14" fmla="*/ 3 w 35"/>
                  <a:gd name="T15" fmla="*/ 56 h 60"/>
                  <a:gd name="T16" fmla="*/ 8 w 35"/>
                  <a:gd name="T17" fmla="*/ 60 h 60"/>
                  <a:gd name="T18" fmla="*/ 8 w 35"/>
                  <a:gd name="T19" fmla="*/ 49 h 60"/>
                  <a:gd name="T20" fmla="*/ 28 w 35"/>
                  <a:gd name="T21" fmla="*/ 14 h 60"/>
                  <a:gd name="T22" fmla="*/ 24 w 35"/>
                  <a:gd name="T23" fmla="*/ 5 h 60"/>
                  <a:gd name="T24" fmla="*/ 24 w 35"/>
                  <a:gd name="T25" fmla="*/ 5 h 60"/>
                  <a:gd name="T26" fmla="*/ 24 w 35"/>
                  <a:gd name="T27" fmla="*/ 4 h 60"/>
                  <a:gd name="T28" fmla="*/ 25 w 35"/>
                  <a:gd name="T29" fmla="*/ 6 h 60"/>
                  <a:gd name="T30" fmla="*/ 13 w 35"/>
                  <a:gd name="T31" fmla="*/ 27 h 60"/>
                  <a:gd name="T32" fmla="*/ 2 w 35"/>
                  <a:gd name="T33" fmla="*/ 47 h 60"/>
                  <a:gd name="T34" fmla="*/ 2 w 35"/>
                  <a:gd name="T35" fmla="*/ 46 h 60"/>
                  <a:gd name="T36" fmla="*/ 12 w 35"/>
                  <a:gd name="T37" fmla="*/ 25 h 60"/>
                  <a:gd name="T38" fmla="*/ 12 w 35"/>
                  <a:gd name="T39" fmla="*/ 25 h 60"/>
                  <a:gd name="T40" fmla="*/ 24 w 35"/>
                  <a:gd name="T41" fmla="*/ 6 h 60"/>
                  <a:gd name="T42" fmla="*/ 24 w 35"/>
                  <a:gd name="T43" fmla="*/ 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5" h="60">
                    <a:moveTo>
                      <a:pt x="28" y="14"/>
                    </a:moveTo>
                    <a:cubicBezTo>
                      <a:pt x="34" y="8"/>
                      <a:pt x="35" y="4"/>
                      <a:pt x="3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18" y="9"/>
                      <a:pt x="14" y="16"/>
                      <a:pt x="11" y="25"/>
                    </a:cubicBezTo>
                    <a:cubicBezTo>
                      <a:pt x="9" y="33"/>
                      <a:pt x="5" y="40"/>
                      <a:pt x="0" y="46"/>
                    </a:cubicBezTo>
                    <a:cubicBezTo>
                      <a:pt x="2" y="49"/>
                      <a:pt x="3" y="53"/>
                      <a:pt x="3" y="56"/>
                    </a:cubicBezTo>
                    <a:cubicBezTo>
                      <a:pt x="8" y="60"/>
                      <a:pt x="8" y="60"/>
                      <a:pt x="8" y="60"/>
                    </a:cubicBezTo>
                    <a:cubicBezTo>
                      <a:pt x="8" y="49"/>
                      <a:pt x="8" y="49"/>
                      <a:pt x="8" y="49"/>
                    </a:cubicBezTo>
                    <a:cubicBezTo>
                      <a:pt x="12" y="37"/>
                      <a:pt x="19" y="26"/>
                      <a:pt x="28" y="14"/>
                    </a:cubicBezTo>
                    <a:close/>
                    <a:moveTo>
                      <a:pt x="24" y="5"/>
                    </a:moveTo>
                    <a:cubicBezTo>
                      <a:pt x="24" y="5"/>
                      <a:pt x="24" y="5"/>
                      <a:pt x="24" y="5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0" y="11"/>
                      <a:pt x="15" y="19"/>
                      <a:pt x="13" y="27"/>
                    </a:cubicBezTo>
                    <a:cubicBezTo>
                      <a:pt x="11" y="34"/>
                      <a:pt x="7" y="41"/>
                      <a:pt x="2" y="47"/>
                    </a:cubicBezTo>
                    <a:cubicBezTo>
                      <a:pt x="2" y="47"/>
                      <a:pt x="2" y="46"/>
                      <a:pt x="2" y="46"/>
                    </a:cubicBezTo>
                    <a:cubicBezTo>
                      <a:pt x="6" y="40"/>
                      <a:pt x="10" y="33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4" y="16"/>
                      <a:pt x="19" y="10"/>
                      <a:pt x="24" y="6"/>
                    </a:cubicBezTo>
                    <a:cubicBezTo>
                      <a:pt x="24" y="5"/>
                      <a:pt x="24" y="5"/>
                      <a:pt x="24" y="5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9" name="Freeform 1248"/>
              <p:cNvSpPr>
                <a:spLocks noChangeArrowheads="1"/>
              </p:cNvSpPr>
              <p:nvPr/>
            </p:nvSpPr>
            <p:spPr bwMode="auto">
              <a:xfrm>
                <a:off x="4773688" y="4281517"/>
                <a:ext cx="112556" cy="210259"/>
              </a:xfrm>
              <a:custGeom>
                <a:avLst/>
                <a:gdLst>
                  <a:gd name="T0" fmla="*/ 22 w 23"/>
                  <a:gd name="T1" fmla="*/ 1 h 43"/>
                  <a:gd name="T2" fmla="*/ 22 w 23"/>
                  <a:gd name="T3" fmla="*/ 1 h 43"/>
                  <a:gd name="T4" fmla="*/ 22 w 23"/>
                  <a:gd name="T5" fmla="*/ 2 h 43"/>
                  <a:gd name="T6" fmla="*/ 10 w 23"/>
                  <a:gd name="T7" fmla="*/ 21 h 43"/>
                  <a:gd name="T8" fmla="*/ 10 w 23"/>
                  <a:gd name="T9" fmla="*/ 21 h 43"/>
                  <a:gd name="T10" fmla="*/ 0 w 23"/>
                  <a:gd name="T11" fmla="*/ 42 h 43"/>
                  <a:gd name="T12" fmla="*/ 0 w 23"/>
                  <a:gd name="T13" fmla="*/ 43 h 43"/>
                  <a:gd name="T14" fmla="*/ 11 w 23"/>
                  <a:gd name="T15" fmla="*/ 23 h 43"/>
                  <a:gd name="T16" fmla="*/ 23 w 23"/>
                  <a:gd name="T17" fmla="*/ 2 h 43"/>
                  <a:gd name="T18" fmla="*/ 22 w 23"/>
                  <a:gd name="T19" fmla="*/ 0 h 43"/>
                  <a:gd name="T20" fmla="*/ 22 w 23"/>
                  <a:gd name="T21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43">
                    <a:moveTo>
                      <a:pt x="22" y="1"/>
                    </a:move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2" y="1"/>
                      <a:pt x="22" y="2"/>
                    </a:cubicBezTo>
                    <a:cubicBezTo>
                      <a:pt x="17" y="6"/>
                      <a:pt x="12" y="12"/>
                      <a:pt x="10" y="21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8" y="29"/>
                      <a:pt x="4" y="36"/>
                      <a:pt x="0" y="42"/>
                    </a:cubicBezTo>
                    <a:cubicBezTo>
                      <a:pt x="0" y="42"/>
                      <a:pt x="0" y="43"/>
                      <a:pt x="0" y="43"/>
                    </a:cubicBezTo>
                    <a:cubicBezTo>
                      <a:pt x="5" y="37"/>
                      <a:pt x="9" y="30"/>
                      <a:pt x="11" y="23"/>
                    </a:cubicBezTo>
                    <a:cubicBezTo>
                      <a:pt x="13" y="15"/>
                      <a:pt x="18" y="7"/>
                      <a:pt x="23" y="2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2" y="0"/>
                      <a:pt x="22" y="1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0" name="Freeform 1249"/>
              <p:cNvSpPr>
                <a:spLocks noChangeArrowheads="1"/>
              </p:cNvSpPr>
              <p:nvPr/>
            </p:nvSpPr>
            <p:spPr bwMode="auto">
              <a:xfrm>
                <a:off x="4750089" y="3627774"/>
                <a:ext cx="123448" cy="116614"/>
              </a:xfrm>
              <a:custGeom>
                <a:avLst/>
                <a:gdLst>
                  <a:gd name="T0" fmla="*/ 22 w 25"/>
                  <a:gd name="T1" fmla="*/ 18 h 24"/>
                  <a:gd name="T2" fmla="*/ 22 w 25"/>
                  <a:gd name="T3" fmla="*/ 15 h 24"/>
                  <a:gd name="T4" fmla="*/ 24 w 25"/>
                  <a:gd name="T5" fmla="*/ 14 h 24"/>
                  <a:gd name="T6" fmla="*/ 23 w 25"/>
                  <a:gd name="T7" fmla="*/ 10 h 24"/>
                  <a:gd name="T8" fmla="*/ 23 w 25"/>
                  <a:gd name="T9" fmla="*/ 8 h 24"/>
                  <a:gd name="T10" fmla="*/ 20 w 25"/>
                  <a:gd name="T11" fmla="*/ 0 h 24"/>
                  <a:gd name="T12" fmla="*/ 19 w 25"/>
                  <a:gd name="T13" fmla="*/ 4 h 24"/>
                  <a:gd name="T14" fmla="*/ 16 w 25"/>
                  <a:gd name="T15" fmla="*/ 9 h 24"/>
                  <a:gd name="T16" fmla="*/ 21 w 25"/>
                  <a:gd name="T17" fmla="*/ 4 h 24"/>
                  <a:gd name="T18" fmla="*/ 21 w 25"/>
                  <a:gd name="T19" fmla="*/ 10 h 24"/>
                  <a:gd name="T20" fmla="*/ 22 w 25"/>
                  <a:gd name="T21" fmla="*/ 12 h 24"/>
                  <a:gd name="T22" fmla="*/ 20 w 25"/>
                  <a:gd name="T23" fmla="*/ 14 h 24"/>
                  <a:gd name="T24" fmla="*/ 20 w 25"/>
                  <a:gd name="T25" fmla="*/ 21 h 24"/>
                  <a:gd name="T26" fmla="*/ 10 w 25"/>
                  <a:gd name="T27" fmla="*/ 16 h 24"/>
                  <a:gd name="T28" fmla="*/ 14 w 25"/>
                  <a:gd name="T29" fmla="*/ 19 h 24"/>
                  <a:gd name="T30" fmla="*/ 12 w 25"/>
                  <a:gd name="T31" fmla="*/ 23 h 24"/>
                  <a:gd name="T32" fmla="*/ 2 w 25"/>
                  <a:gd name="T33" fmla="*/ 23 h 24"/>
                  <a:gd name="T34" fmla="*/ 2 w 25"/>
                  <a:gd name="T35" fmla="*/ 21 h 24"/>
                  <a:gd name="T36" fmla="*/ 1 w 25"/>
                  <a:gd name="T37" fmla="*/ 21 h 24"/>
                  <a:gd name="T38" fmla="*/ 0 w 25"/>
                  <a:gd name="T39" fmla="*/ 24 h 24"/>
                  <a:gd name="T40" fmla="*/ 7 w 25"/>
                  <a:gd name="T41" fmla="*/ 24 h 24"/>
                  <a:gd name="T42" fmla="*/ 9 w 25"/>
                  <a:gd name="T43" fmla="*/ 24 h 24"/>
                  <a:gd name="T44" fmla="*/ 14 w 25"/>
                  <a:gd name="T45" fmla="*/ 24 h 24"/>
                  <a:gd name="T46" fmla="*/ 15 w 25"/>
                  <a:gd name="T47" fmla="*/ 20 h 24"/>
                  <a:gd name="T48" fmla="*/ 17 w 25"/>
                  <a:gd name="T49" fmla="*/ 21 h 24"/>
                  <a:gd name="T50" fmla="*/ 22 w 25"/>
                  <a:gd name="T51" fmla="*/ 1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5" h="24">
                    <a:moveTo>
                      <a:pt x="22" y="18"/>
                    </a:moveTo>
                    <a:cubicBezTo>
                      <a:pt x="22" y="15"/>
                      <a:pt x="22" y="15"/>
                      <a:pt x="22" y="15"/>
                    </a:cubicBezTo>
                    <a:cubicBezTo>
                      <a:pt x="23" y="15"/>
                      <a:pt x="24" y="15"/>
                      <a:pt x="24" y="14"/>
                    </a:cubicBezTo>
                    <a:cubicBezTo>
                      <a:pt x="25" y="13"/>
                      <a:pt x="24" y="12"/>
                      <a:pt x="23" y="10"/>
                    </a:cubicBezTo>
                    <a:cubicBezTo>
                      <a:pt x="22" y="9"/>
                      <a:pt x="22" y="9"/>
                      <a:pt x="23" y="8"/>
                    </a:cubicBezTo>
                    <a:cubicBezTo>
                      <a:pt x="23" y="5"/>
                      <a:pt x="22" y="2"/>
                      <a:pt x="20" y="0"/>
                    </a:cubicBezTo>
                    <a:cubicBezTo>
                      <a:pt x="19" y="1"/>
                      <a:pt x="18" y="3"/>
                      <a:pt x="19" y="4"/>
                    </a:cubicBezTo>
                    <a:cubicBezTo>
                      <a:pt x="17" y="5"/>
                      <a:pt x="16" y="7"/>
                      <a:pt x="16" y="9"/>
                    </a:cubicBezTo>
                    <a:cubicBezTo>
                      <a:pt x="17" y="7"/>
                      <a:pt x="18" y="5"/>
                      <a:pt x="21" y="4"/>
                    </a:cubicBezTo>
                    <a:cubicBezTo>
                      <a:pt x="22" y="6"/>
                      <a:pt x="22" y="8"/>
                      <a:pt x="21" y="10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3" y="13"/>
                      <a:pt x="22" y="14"/>
                      <a:pt x="20" y="1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17" y="20"/>
                      <a:pt x="13" y="19"/>
                      <a:pt x="10" y="16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1"/>
                      <a:pt x="1" y="21"/>
                      <a:pt x="1" y="21"/>
                    </a:cubicBezTo>
                    <a:cubicBezTo>
                      <a:pt x="1" y="22"/>
                      <a:pt x="1" y="23"/>
                      <a:pt x="0" y="24"/>
                    </a:cubicBezTo>
                    <a:cubicBezTo>
                      <a:pt x="2" y="24"/>
                      <a:pt x="5" y="24"/>
                      <a:pt x="7" y="24"/>
                    </a:cubicBezTo>
                    <a:cubicBezTo>
                      <a:pt x="7" y="24"/>
                      <a:pt x="8" y="24"/>
                      <a:pt x="9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21" y="23"/>
                      <a:pt x="22" y="22"/>
                      <a:pt x="22" y="18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1" name="Freeform 1250"/>
              <p:cNvSpPr>
                <a:spLocks noChangeArrowheads="1"/>
              </p:cNvSpPr>
              <p:nvPr/>
            </p:nvSpPr>
            <p:spPr bwMode="auto">
              <a:xfrm>
                <a:off x="4759165" y="3749689"/>
                <a:ext cx="310436" cy="374577"/>
              </a:xfrm>
              <a:custGeom>
                <a:avLst/>
                <a:gdLst>
                  <a:gd name="T0" fmla="*/ 22 w 63"/>
                  <a:gd name="T1" fmla="*/ 13 h 76"/>
                  <a:gd name="T2" fmla="*/ 22 w 63"/>
                  <a:gd name="T3" fmla="*/ 11 h 76"/>
                  <a:gd name="T4" fmla="*/ 21 w 63"/>
                  <a:gd name="T5" fmla="*/ 13 h 76"/>
                  <a:gd name="T6" fmla="*/ 12 w 63"/>
                  <a:gd name="T7" fmla="*/ 0 h 76"/>
                  <a:gd name="T8" fmla="*/ 8 w 63"/>
                  <a:gd name="T9" fmla="*/ 0 h 76"/>
                  <a:gd name="T10" fmla="*/ 1 w 63"/>
                  <a:gd name="T11" fmla="*/ 13 h 76"/>
                  <a:gd name="T12" fmla="*/ 4 w 63"/>
                  <a:gd name="T13" fmla="*/ 19 h 76"/>
                  <a:gd name="T14" fmla="*/ 10 w 63"/>
                  <a:gd name="T15" fmla="*/ 0 h 76"/>
                  <a:gd name="T16" fmla="*/ 18 w 63"/>
                  <a:gd name="T17" fmla="*/ 7 h 76"/>
                  <a:gd name="T18" fmla="*/ 21 w 63"/>
                  <a:gd name="T19" fmla="*/ 27 h 76"/>
                  <a:gd name="T20" fmla="*/ 21 w 63"/>
                  <a:gd name="T21" fmla="*/ 40 h 76"/>
                  <a:gd name="T22" fmla="*/ 50 w 63"/>
                  <a:gd name="T23" fmla="*/ 64 h 76"/>
                  <a:gd name="T24" fmla="*/ 60 w 63"/>
                  <a:gd name="T25" fmla="*/ 68 h 76"/>
                  <a:gd name="T26" fmla="*/ 61 w 63"/>
                  <a:gd name="T27" fmla="*/ 72 h 76"/>
                  <a:gd name="T28" fmla="*/ 62 w 63"/>
                  <a:gd name="T29" fmla="*/ 76 h 76"/>
                  <a:gd name="T30" fmla="*/ 63 w 63"/>
                  <a:gd name="T31" fmla="*/ 76 h 76"/>
                  <a:gd name="T32" fmla="*/ 62 w 63"/>
                  <a:gd name="T33" fmla="*/ 72 h 76"/>
                  <a:gd name="T34" fmla="*/ 61 w 63"/>
                  <a:gd name="T35" fmla="*/ 68 h 76"/>
                  <a:gd name="T36" fmla="*/ 58 w 63"/>
                  <a:gd name="T37" fmla="*/ 66 h 76"/>
                  <a:gd name="T38" fmla="*/ 51 w 63"/>
                  <a:gd name="T39" fmla="*/ 62 h 76"/>
                  <a:gd name="T40" fmla="*/ 29 w 63"/>
                  <a:gd name="T41" fmla="*/ 43 h 76"/>
                  <a:gd name="T42" fmla="*/ 24 w 63"/>
                  <a:gd name="T43" fmla="*/ 38 h 76"/>
                  <a:gd name="T44" fmla="*/ 22 w 63"/>
                  <a:gd name="T45" fmla="*/ 1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3" h="76">
                    <a:moveTo>
                      <a:pt x="22" y="13"/>
                    </a:moveTo>
                    <a:cubicBezTo>
                      <a:pt x="22" y="13"/>
                      <a:pt x="22" y="12"/>
                      <a:pt x="22" y="11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2" y="5"/>
                      <a:pt x="19" y="1"/>
                      <a:pt x="12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2"/>
                      <a:pt x="0" y="7"/>
                      <a:pt x="1" y="13"/>
                    </a:cubicBezTo>
                    <a:cubicBezTo>
                      <a:pt x="2" y="16"/>
                      <a:pt x="3" y="17"/>
                      <a:pt x="4" y="19"/>
                    </a:cubicBezTo>
                    <a:cubicBezTo>
                      <a:pt x="1" y="10"/>
                      <a:pt x="3" y="4"/>
                      <a:pt x="10" y="0"/>
                    </a:cubicBezTo>
                    <a:cubicBezTo>
                      <a:pt x="14" y="1"/>
                      <a:pt x="17" y="4"/>
                      <a:pt x="18" y="7"/>
                    </a:cubicBezTo>
                    <a:cubicBezTo>
                      <a:pt x="20" y="14"/>
                      <a:pt x="21" y="21"/>
                      <a:pt x="21" y="27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31" y="47"/>
                      <a:pt x="41" y="55"/>
                      <a:pt x="50" y="64"/>
                    </a:cubicBezTo>
                    <a:cubicBezTo>
                      <a:pt x="60" y="68"/>
                      <a:pt x="60" y="68"/>
                      <a:pt x="60" y="68"/>
                    </a:cubicBezTo>
                    <a:cubicBezTo>
                      <a:pt x="61" y="72"/>
                      <a:pt x="61" y="72"/>
                      <a:pt x="61" y="72"/>
                    </a:cubicBezTo>
                    <a:cubicBezTo>
                      <a:pt x="62" y="76"/>
                      <a:pt x="62" y="76"/>
                      <a:pt x="62" y="76"/>
                    </a:cubicBezTo>
                    <a:cubicBezTo>
                      <a:pt x="62" y="76"/>
                      <a:pt x="62" y="76"/>
                      <a:pt x="63" y="76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1" y="68"/>
                      <a:pt x="61" y="68"/>
                      <a:pt x="61" y="68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51" y="62"/>
                      <a:pt x="51" y="62"/>
                      <a:pt x="51" y="62"/>
                    </a:cubicBezTo>
                    <a:cubicBezTo>
                      <a:pt x="44" y="56"/>
                      <a:pt x="37" y="49"/>
                      <a:pt x="29" y="43"/>
                    </a:cubicBezTo>
                    <a:cubicBezTo>
                      <a:pt x="27" y="42"/>
                      <a:pt x="25" y="40"/>
                      <a:pt x="24" y="38"/>
                    </a:cubicBezTo>
                    <a:cubicBezTo>
                      <a:pt x="23" y="37"/>
                      <a:pt x="23" y="29"/>
                      <a:pt x="22" y="13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2" name="Freeform 1251"/>
              <p:cNvSpPr>
                <a:spLocks noChangeArrowheads="1"/>
              </p:cNvSpPr>
              <p:nvPr/>
            </p:nvSpPr>
            <p:spPr bwMode="auto">
              <a:xfrm>
                <a:off x="4795473" y="3744387"/>
                <a:ext cx="23601" cy="5301"/>
              </a:xfrm>
              <a:custGeom>
                <a:avLst/>
                <a:gdLst>
                  <a:gd name="T0" fmla="*/ 1 w 5"/>
                  <a:gd name="T1" fmla="*/ 1 h 1"/>
                  <a:gd name="T2" fmla="*/ 5 w 5"/>
                  <a:gd name="T3" fmla="*/ 1 h 1"/>
                  <a:gd name="T4" fmla="*/ 5 w 5"/>
                  <a:gd name="T5" fmla="*/ 0 h 1"/>
                  <a:gd name="T6" fmla="*/ 0 w 5"/>
                  <a:gd name="T7" fmla="*/ 1 h 1"/>
                  <a:gd name="T8" fmla="*/ 1 w 5"/>
                  <a:gd name="T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">
                    <a:moveTo>
                      <a:pt x="1" y="1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8A59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3" name="Freeform 1252"/>
              <p:cNvSpPr>
                <a:spLocks noChangeArrowheads="1"/>
              </p:cNvSpPr>
              <p:nvPr/>
            </p:nvSpPr>
            <p:spPr bwMode="auto">
              <a:xfrm>
                <a:off x="4612117" y="3744387"/>
                <a:ext cx="328589" cy="574235"/>
              </a:xfrm>
              <a:custGeom>
                <a:avLst/>
                <a:gdLst>
                  <a:gd name="T0" fmla="*/ 37 w 67"/>
                  <a:gd name="T1" fmla="*/ 0 h 117"/>
                  <a:gd name="T2" fmla="*/ 35 w 67"/>
                  <a:gd name="T3" fmla="*/ 0 h 117"/>
                  <a:gd name="T4" fmla="*/ 28 w 67"/>
                  <a:gd name="T5" fmla="*/ 13 h 117"/>
                  <a:gd name="T6" fmla="*/ 37 w 67"/>
                  <a:gd name="T7" fmla="*/ 25 h 117"/>
                  <a:gd name="T8" fmla="*/ 42 w 67"/>
                  <a:gd name="T9" fmla="*/ 46 h 117"/>
                  <a:gd name="T10" fmla="*/ 44 w 67"/>
                  <a:gd name="T11" fmla="*/ 50 h 117"/>
                  <a:gd name="T12" fmla="*/ 37 w 67"/>
                  <a:gd name="T13" fmla="*/ 72 h 117"/>
                  <a:gd name="T14" fmla="*/ 53 w 67"/>
                  <a:gd name="T15" fmla="*/ 94 h 117"/>
                  <a:gd name="T16" fmla="*/ 35 w 67"/>
                  <a:gd name="T17" fmla="*/ 109 h 117"/>
                  <a:gd name="T18" fmla="*/ 2 w 67"/>
                  <a:gd name="T19" fmla="*/ 110 h 117"/>
                  <a:gd name="T20" fmla="*/ 0 w 67"/>
                  <a:gd name="T21" fmla="*/ 112 h 117"/>
                  <a:gd name="T22" fmla="*/ 3 w 67"/>
                  <a:gd name="T23" fmla="*/ 113 h 117"/>
                  <a:gd name="T24" fmla="*/ 19 w 67"/>
                  <a:gd name="T25" fmla="*/ 117 h 117"/>
                  <a:gd name="T26" fmla="*/ 36 w 67"/>
                  <a:gd name="T27" fmla="*/ 113 h 117"/>
                  <a:gd name="T28" fmla="*/ 50 w 67"/>
                  <a:gd name="T29" fmla="*/ 105 h 117"/>
                  <a:gd name="T30" fmla="*/ 50 w 67"/>
                  <a:gd name="T31" fmla="*/ 105 h 117"/>
                  <a:gd name="T32" fmla="*/ 66 w 67"/>
                  <a:gd name="T33" fmla="*/ 99 h 117"/>
                  <a:gd name="T34" fmla="*/ 67 w 67"/>
                  <a:gd name="T35" fmla="*/ 99 h 117"/>
                  <a:gd name="T36" fmla="*/ 44 w 67"/>
                  <a:gd name="T37" fmla="*/ 70 h 117"/>
                  <a:gd name="T38" fmla="*/ 48 w 67"/>
                  <a:gd name="T39" fmla="*/ 48 h 117"/>
                  <a:gd name="T40" fmla="*/ 47 w 67"/>
                  <a:gd name="T41" fmla="*/ 46 h 117"/>
                  <a:gd name="T42" fmla="*/ 41 w 67"/>
                  <a:gd name="T43" fmla="*/ 22 h 117"/>
                  <a:gd name="T44" fmla="*/ 38 w 67"/>
                  <a:gd name="T45" fmla="*/ 22 h 117"/>
                  <a:gd name="T46" fmla="*/ 34 w 67"/>
                  <a:gd name="T47" fmla="*/ 20 h 117"/>
                  <a:gd name="T48" fmla="*/ 31 w 67"/>
                  <a:gd name="T49" fmla="*/ 14 h 117"/>
                  <a:gd name="T50" fmla="*/ 38 w 67"/>
                  <a:gd name="T51" fmla="*/ 1 h 117"/>
                  <a:gd name="T52" fmla="*/ 37 w 67"/>
                  <a:gd name="T53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7" h="117">
                    <a:moveTo>
                      <a:pt x="37" y="0"/>
                    </a:moveTo>
                    <a:cubicBezTo>
                      <a:pt x="36" y="0"/>
                      <a:pt x="35" y="0"/>
                      <a:pt x="35" y="0"/>
                    </a:cubicBezTo>
                    <a:cubicBezTo>
                      <a:pt x="30" y="4"/>
                      <a:pt x="28" y="8"/>
                      <a:pt x="28" y="13"/>
                    </a:cubicBezTo>
                    <a:cubicBezTo>
                      <a:pt x="28" y="19"/>
                      <a:pt x="31" y="23"/>
                      <a:pt x="37" y="25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8"/>
                      <a:pt x="43" y="49"/>
                      <a:pt x="44" y="50"/>
                    </a:cubicBezTo>
                    <a:cubicBezTo>
                      <a:pt x="42" y="59"/>
                      <a:pt x="40" y="66"/>
                      <a:pt x="37" y="72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24" y="113"/>
                      <a:pt x="13" y="113"/>
                      <a:pt x="2" y="110"/>
                    </a:cubicBezTo>
                    <a:cubicBezTo>
                      <a:pt x="1" y="110"/>
                      <a:pt x="1" y="111"/>
                      <a:pt x="0" y="112"/>
                    </a:cubicBezTo>
                    <a:cubicBezTo>
                      <a:pt x="1" y="112"/>
                      <a:pt x="2" y="112"/>
                      <a:pt x="3" y="113"/>
                    </a:cubicBezTo>
                    <a:cubicBezTo>
                      <a:pt x="8" y="115"/>
                      <a:pt x="13" y="116"/>
                      <a:pt x="19" y="117"/>
                    </a:cubicBezTo>
                    <a:cubicBezTo>
                      <a:pt x="24" y="117"/>
                      <a:pt x="30" y="116"/>
                      <a:pt x="36" y="113"/>
                    </a:cubicBezTo>
                    <a:cubicBezTo>
                      <a:pt x="40" y="110"/>
                      <a:pt x="45" y="108"/>
                      <a:pt x="50" y="105"/>
                    </a:cubicBezTo>
                    <a:cubicBezTo>
                      <a:pt x="50" y="105"/>
                      <a:pt x="50" y="105"/>
                      <a:pt x="50" y="105"/>
                    </a:cubicBezTo>
                    <a:cubicBezTo>
                      <a:pt x="55" y="102"/>
                      <a:pt x="60" y="100"/>
                      <a:pt x="66" y="99"/>
                    </a:cubicBezTo>
                    <a:cubicBezTo>
                      <a:pt x="66" y="99"/>
                      <a:pt x="66" y="99"/>
                      <a:pt x="67" y="99"/>
                    </a:cubicBezTo>
                    <a:cubicBezTo>
                      <a:pt x="61" y="89"/>
                      <a:pt x="53" y="80"/>
                      <a:pt x="44" y="70"/>
                    </a:cubicBezTo>
                    <a:cubicBezTo>
                      <a:pt x="47" y="64"/>
                      <a:pt x="48" y="56"/>
                      <a:pt x="48" y="48"/>
                    </a:cubicBezTo>
                    <a:cubicBezTo>
                      <a:pt x="48" y="48"/>
                      <a:pt x="47" y="47"/>
                      <a:pt x="47" y="46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0" y="22"/>
                      <a:pt x="39" y="22"/>
                      <a:pt x="38" y="22"/>
                    </a:cubicBezTo>
                    <a:cubicBezTo>
                      <a:pt x="37" y="22"/>
                      <a:pt x="35" y="21"/>
                      <a:pt x="34" y="20"/>
                    </a:cubicBezTo>
                    <a:cubicBezTo>
                      <a:pt x="33" y="18"/>
                      <a:pt x="32" y="17"/>
                      <a:pt x="31" y="14"/>
                    </a:cubicBezTo>
                    <a:cubicBezTo>
                      <a:pt x="30" y="8"/>
                      <a:pt x="33" y="3"/>
                      <a:pt x="38" y="1"/>
                    </a:cubicBezTo>
                    <a:cubicBezTo>
                      <a:pt x="38" y="1"/>
                      <a:pt x="37" y="1"/>
                      <a:pt x="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4" name="Freeform 1253"/>
              <p:cNvSpPr>
                <a:spLocks noEditPoints="1" noChangeArrowheads="1"/>
              </p:cNvSpPr>
              <p:nvPr/>
            </p:nvSpPr>
            <p:spPr bwMode="auto">
              <a:xfrm>
                <a:off x="4621194" y="3744387"/>
                <a:ext cx="252343" cy="556566"/>
              </a:xfrm>
              <a:custGeom>
                <a:avLst/>
                <a:gdLst>
                  <a:gd name="T0" fmla="*/ 33 w 51"/>
                  <a:gd name="T1" fmla="*/ 0 h 113"/>
                  <a:gd name="T2" fmla="*/ 26 w 51"/>
                  <a:gd name="T3" fmla="*/ 0 h 113"/>
                  <a:gd name="T4" fmla="*/ 20 w 51"/>
                  <a:gd name="T5" fmla="*/ 11 h 113"/>
                  <a:gd name="T6" fmla="*/ 18 w 51"/>
                  <a:gd name="T7" fmla="*/ 13 h 113"/>
                  <a:gd name="T8" fmla="*/ 18 w 51"/>
                  <a:gd name="T9" fmla="*/ 18 h 113"/>
                  <a:gd name="T10" fmla="*/ 21 w 51"/>
                  <a:gd name="T11" fmla="*/ 34 h 113"/>
                  <a:gd name="T12" fmla="*/ 21 w 51"/>
                  <a:gd name="T13" fmla="*/ 39 h 113"/>
                  <a:gd name="T14" fmla="*/ 20 w 51"/>
                  <a:gd name="T15" fmla="*/ 47 h 113"/>
                  <a:gd name="T16" fmla="*/ 17 w 51"/>
                  <a:gd name="T17" fmla="*/ 59 h 113"/>
                  <a:gd name="T18" fmla="*/ 13 w 51"/>
                  <a:gd name="T19" fmla="*/ 85 h 113"/>
                  <a:gd name="T20" fmla="*/ 0 w 51"/>
                  <a:gd name="T21" fmla="*/ 110 h 113"/>
                  <a:gd name="T22" fmla="*/ 33 w 51"/>
                  <a:gd name="T23" fmla="*/ 109 h 113"/>
                  <a:gd name="T24" fmla="*/ 51 w 51"/>
                  <a:gd name="T25" fmla="*/ 94 h 113"/>
                  <a:gd name="T26" fmla="*/ 35 w 51"/>
                  <a:gd name="T27" fmla="*/ 72 h 113"/>
                  <a:gd name="T28" fmla="*/ 42 w 51"/>
                  <a:gd name="T29" fmla="*/ 50 h 113"/>
                  <a:gd name="T30" fmla="*/ 40 w 51"/>
                  <a:gd name="T31" fmla="*/ 46 h 113"/>
                  <a:gd name="T32" fmla="*/ 35 w 51"/>
                  <a:gd name="T33" fmla="*/ 25 h 113"/>
                  <a:gd name="T34" fmla="*/ 26 w 51"/>
                  <a:gd name="T35" fmla="*/ 13 h 113"/>
                  <a:gd name="T36" fmla="*/ 33 w 51"/>
                  <a:gd name="T37" fmla="*/ 0 h 113"/>
                  <a:gd name="T38" fmla="*/ 19 w 51"/>
                  <a:gd name="T39" fmla="*/ 13 h 113"/>
                  <a:gd name="T40" fmla="*/ 20 w 51"/>
                  <a:gd name="T41" fmla="*/ 12 h 113"/>
                  <a:gd name="T42" fmla="*/ 23 w 51"/>
                  <a:gd name="T43" fmla="*/ 33 h 113"/>
                  <a:gd name="T44" fmla="*/ 19 w 51"/>
                  <a:gd name="T45" fmla="*/ 61 h 113"/>
                  <a:gd name="T46" fmla="*/ 16 w 51"/>
                  <a:gd name="T47" fmla="*/ 84 h 113"/>
                  <a:gd name="T48" fmla="*/ 4 w 51"/>
                  <a:gd name="T49" fmla="*/ 110 h 113"/>
                  <a:gd name="T50" fmla="*/ 1 w 51"/>
                  <a:gd name="T51" fmla="*/ 109 h 113"/>
                  <a:gd name="T52" fmla="*/ 13 w 51"/>
                  <a:gd name="T53" fmla="*/ 85 h 113"/>
                  <a:gd name="T54" fmla="*/ 14 w 51"/>
                  <a:gd name="T55" fmla="*/ 84 h 113"/>
                  <a:gd name="T56" fmla="*/ 18 w 51"/>
                  <a:gd name="T57" fmla="*/ 60 h 113"/>
                  <a:gd name="T58" fmla="*/ 18 w 51"/>
                  <a:gd name="T59" fmla="*/ 60 h 113"/>
                  <a:gd name="T60" fmla="*/ 21 w 51"/>
                  <a:gd name="T61" fmla="*/ 47 h 113"/>
                  <a:gd name="T62" fmla="*/ 22 w 51"/>
                  <a:gd name="T63" fmla="*/ 39 h 113"/>
                  <a:gd name="T64" fmla="*/ 22 w 51"/>
                  <a:gd name="T65" fmla="*/ 35 h 113"/>
                  <a:gd name="T66" fmla="*/ 22 w 51"/>
                  <a:gd name="T67" fmla="*/ 34 h 113"/>
                  <a:gd name="T68" fmla="*/ 19 w 51"/>
                  <a:gd name="T69" fmla="*/ 18 h 113"/>
                  <a:gd name="T70" fmla="*/ 19 w 51"/>
                  <a:gd name="T71" fmla="*/ 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1" h="113">
                    <a:moveTo>
                      <a:pt x="33" y="0"/>
                    </a:moveTo>
                    <a:cubicBezTo>
                      <a:pt x="31" y="0"/>
                      <a:pt x="28" y="0"/>
                      <a:pt x="26" y="0"/>
                    </a:cubicBezTo>
                    <a:cubicBezTo>
                      <a:pt x="26" y="5"/>
                      <a:pt x="23" y="8"/>
                      <a:pt x="20" y="11"/>
                    </a:cubicBezTo>
                    <a:cubicBezTo>
                      <a:pt x="19" y="12"/>
                      <a:pt x="19" y="12"/>
                      <a:pt x="18" y="13"/>
                    </a:cubicBezTo>
                    <a:cubicBezTo>
                      <a:pt x="18" y="14"/>
                      <a:pt x="18" y="16"/>
                      <a:pt x="18" y="18"/>
                    </a:cubicBezTo>
                    <a:cubicBezTo>
                      <a:pt x="19" y="23"/>
                      <a:pt x="20" y="29"/>
                      <a:pt x="21" y="34"/>
                    </a:cubicBezTo>
                    <a:cubicBezTo>
                      <a:pt x="21" y="36"/>
                      <a:pt x="21" y="38"/>
                      <a:pt x="21" y="39"/>
                    </a:cubicBezTo>
                    <a:cubicBezTo>
                      <a:pt x="21" y="42"/>
                      <a:pt x="21" y="44"/>
                      <a:pt x="20" y="47"/>
                    </a:cubicBezTo>
                    <a:cubicBezTo>
                      <a:pt x="19" y="51"/>
                      <a:pt x="18" y="55"/>
                      <a:pt x="17" y="59"/>
                    </a:cubicBezTo>
                    <a:cubicBezTo>
                      <a:pt x="12" y="67"/>
                      <a:pt x="11" y="75"/>
                      <a:pt x="13" y="85"/>
                    </a:cubicBezTo>
                    <a:cubicBezTo>
                      <a:pt x="10" y="94"/>
                      <a:pt x="5" y="102"/>
                      <a:pt x="0" y="110"/>
                    </a:cubicBezTo>
                    <a:cubicBezTo>
                      <a:pt x="11" y="113"/>
                      <a:pt x="22" y="113"/>
                      <a:pt x="33" y="109"/>
                    </a:cubicBezTo>
                    <a:cubicBezTo>
                      <a:pt x="51" y="94"/>
                      <a:pt x="51" y="94"/>
                      <a:pt x="51" y="94"/>
                    </a:cubicBezTo>
                    <a:cubicBezTo>
                      <a:pt x="35" y="72"/>
                      <a:pt x="35" y="72"/>
                      <a:pt x="35" y="72"/>
                    </a:cubicBezTo>
                    <a:cubicBezTo>
                      <a:pt x="38" y="66"/>
                      <a:pt x="40" y="59"/>
                      <a:pt x="42" y="50"/>
                    </a:cubicBezTo>
                    <a:cubicBezTo>
                      <a:pt x="41" y="49"/>
                      <a:pt x="40" y="48"/>
                      <a:pt x="40" y="4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29" y="23"/>
                      <a:pt x="26" y="19"/>
                      <a:pt x="26" y="13"/>
                    </a:cubicBezTo>
                    <a:cubicBezTo>
                      <a:pt x="26" y="8"/>
                      <a:pt x="28" y="4"/>
                      <a:pt x="33" y="0"/>
                    </a:cubicBezTo>
                    <a:close/>
                    <a:moveTo>
                      <a:pt x="19" y="13"/>
                    </a:moveTo>
                    <a:cubicBezTo>
                      <a:pt x="20" y="13"/>
                      <a:pt x="20" y="13"/>
                      <a:pt x="20" y="12"/>
                    </a:cubicBezTo>
                    <a:cubicBezTo>
                      <a:pt x="21" y="20"/>
                      <a:pt x="22" y="27"/>
                      <a:pt x="23" y="33"/>
                    </a:cubicBezTo>
                    <a:cubicBezTo>
                      <a:pt x="24" y="43"/>
                      <a:pt x="22" y="52"/>
                      <a:pt x="19" y="61"/>
                    </a:cubicBezTo>
                    <a:cubicBezTo>
                      <a:pt x="16" y="68"/>
                      <a:pt x="14" y="76"/>
                      <a:pt x="16" y="84"/>
                    </a:cubicBezTo>
                    <a:cubicBezTo>
                      <a:pt x="13" y="94"/>
                      <a:pt x="9" y="103"/>
                      <a:pt x="4" y="110"/>
                    </a:cubicBezTo>
                    <a:cubicBezTo>
                      <a:pt x="3" y="110"/>
                      <a:pt x="2" y="110"/>
                      <a:pt x="1" y="109"/>
                    </a:cubicBezTo>
                    <a:cubicBezTo>
                      <a:pt x="7" y="102"/>
                      <a:pt x="11" y="94"/>
                      <a:pt x="13" y="85"/>
                    </a:cubicBezTo>
                    <a:cubicBezTo>
                      <a:pt x="14" y="85"/>
                      <a:pt x="14" y="85"/>
                      <a:pt x="14" y="84"/>
                    </a:cubicBezTo>
                    <a:cubicBezTo>
                      <a:pt x="12" y="75"/>
                      <a:pt x="13" y="67"/>
                      <a:pt x="18" y="60"/>
                    </a:cubicBezTo>
                    <a:cubicBezTo>
                      <a:pt x="18" y="60"/>
                      <a:pt x="18" y="60"/>
                      <a:pt x="18" y="60"/>
                    </a:cubicBezTo>
                    <a:cubicBezTo>
                      <a:pt x="19" y="56"/>
                      <a:pt x="20" y="51"/>
                      <a:pt x="21" y="47"/>
                    </a:cubicBezTo>
                    <a:cubicBezTo>
                      <a:pt x="21" y="45"/>
                      <a:pt x="22" y="42"/>
                      <a:pt x="22" y="39"/>
                    </a:cubicBezTo>
                    <a:cubicBezTo>
                      <a:pt x="22" y="38"/>
                      <a:pt x="22" y="36"/>
                      <a:pt x="22" y="3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1" y="29"/>
                      <a:pt x="20" y="23"/>
                      <a:pt x="19" y="18"/>
                    </a:cubicBezTo>
                    <a:cubicBezTo>
                      <a:pt x="19" y="16"/>
                      <a:pt x="19" y="15"/>
                      <a:pt x="19" y="13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5" name="Freeform 1254"/>
              <p:cNvSpPr>
                <a:spLocks noChangeArrowheads="1"/>
              </p:cNvSpPr>
              <p:nvPr/>
            </p:nvSpPr>
            <p:spPr bwMode="auto">
              <a:xfrm>
                <a:off x="4628455" y="3802695"/>
                <a:ext cx="112556" cy="482356"/>
              </a:xfrm>
              <a:custGeom>
                <a:avLst/>
                <a:gdLst>
                  <a:gd name="T0" fmla="*/ 19 w 23"/>
                  <a:gd name="T1" fmla="*/ 0 h 98"/>
                  <a:gd name="T2" fmla="*/ 18 w 23"/>
                  <a:gd name="T3" fmla="*/ 1 h 98"/>
                  <a:gd name="T4" fmla="*/ 18 w 23"/>
                  <a:gd name="T5" fmla="*/ 6 h 98"/>
                  <a:gd name="T6" fmla="*/ 21 w 23"/>
                  <a:gd name="T7" fmla="*/ 22 h 98"/>
                  <a:gd name="T8" fmla="*/ 21 w 23"/>
                  <a:gd name="T9" fmla="*/ 23 h 98"/>
                  <a:gd name="T10" fmla="*/ 21 w 23"/>
                  <a:gd name="T11" fmla="*/ 27 h 98"/>
                  <a:gd name="T12" fmla="*/ 20 w 23"/>
                  <a:gd name="T13" fmla="*/ 35 h 98"/>
                  <a:gd name="T14" fmla="*/ 17 w 23"/>
                  <a:gd name="T15" fmla="*/ 48 h 98"/>
                  <a:gd name="T16" fmla="*/ 17 w 23"/>
                  <a:gd name="T17" fmla="*/ 48 h 98"/>
                  <a:gd name="T18" fmla="*/ 13 w 23"/>
                  <a:gd name="T19" fmla="*/ 72 h 98"/>
                  <a:gd name="T20" fmla="*/ 12 w 23"/>
                  <a:gd name="T21" fmla="*/ 73 h 98"/>
                  <a:gd name="T22" fmla="*/ 0 w 23"/>
                  <a:gd name="T23" fmla="*/ 97 h 98"/>
                  <a:gd name="T24" fmla="*/ 3 w 23"/>
                  <a:gd name="T25" fmla="*/ 98 h 98"/>
                  <a:gd name="T26" fmla="*/ 15 w 23"/>
                  <a:gd name="T27" fmla="*/ 72 h 98"/>
                  <a:gd name="T28" fmla="*/ 18 w 23"/>
                  <a:gd name="T29" fmla="*/ 49 h 98"/>
                  <a:gd name="T30" fmla="*/ 22 w 23"/>
                  <a:gd name="T31" fmla="*/ 21 h 98"/>
                  <a:gd name="T32" fmla="*/ 19 w 23"/>
                  <a:gd name="T3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3" h="98">
                    <a:moveTo>
                      <a:pt x="19" y="0"/>
                    </a:moveTo>
                    <a:cubicBezTo>
                      <a:pt x="19" y="1"/>
                      <a:pt x="19" y="1"/>
                      <a:pt x="18" y="1"/>
                    </a:cubicBezTo>
                    <a:cubicBezTo>
                      <a:pt x="18" y="3"/>
                      <a:pt x="18" y="4"/>
                      <a:pt x="18" y="6"/>
                    </a:cubicBezTo>
                    <a:cubicBezTo>
                      <a:pt x="19" y="11"/>
                      <a:pt x="20" y="17"/>
                      <a:pt x="21" y="22"/>
                    </a:cubicBezTo>
                    <a:cubicBezTo>
                      <a:pt x="21" y="22"/>
                      <a:pt x="21" y="22"/>
                      <a:pt x="21" y="23"/>
                    </a:cubicBezTo>
                    <a:cubicBezTo>
                      <a:pt x="21" y="24"/>
                      <a:pt x="21" y="26"/>
                      <a:pt x="21" y="27"/>
                    </a:cubicBezTo>
                    <a:cubicBezTo>
                      <a:pt x="21" y="30"/>
                      <a:pt x="20" y="33"/>
                      <a:pt x="20" y="35"/>
                    </a:cubicBezTo>
                    <a:cubicBezTo>
                      <a:pt x="19" y="39"/>
                      <a:pt x="18" y="44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2" y="55"/>
                      <a:pt x="11" y="63"/>
                      <a:pt x="13" y="72"/>
                    </a:cubicBezTo>
                    <a:cubicBezTo>
                      <a:pt x="13" y="73"/>
                      <a:pt x="13" y="73"/>
                      <a:pt x="12" y="73"/>
                    </a:cubicBezTo>
                    <a:cubicBezTo>
                      <a:pt x="10" y="82"/>
                      <a:pt x="6" y="90"/>
                      <a:pt x="0" y="97"/>
                    </a:cubicBezTo>
                    <a:cubicBezTo>
                      <a:pt x="1" y="98"/>
                      <a:pt x="2" y="98"/>
                      <a:pt x="3" y="98"/>
                    </a:cubicBezTo>
                    <a:cubicBezTo>
                      <a:pt x="8" y="91"/>
                      <a:pt x="12" y="82"/>
                      <a:pt x="15" y="72"/>
                    </a:cubicBezTo>
                    <a:cubicBezTo>
                      <a:pt x="13" y="64"/>
                      <a:pt x="15" y="56"/>
                      <a:pt x="18" y="49"/>
                    </a:cubicBezTo>
                    <a:cubicBezTo>
                      <a:pt x="21" y="40"/>
                      <a:pt x="23" y="31"/>
                      <a:pt x="22" y="21"/>
                    </a:cubicBezTo>
                    <a:cubicBezTo>
                      <a:pt x="21" y="15"/>
                      <a:pt x="20" y="8"/>
                      <a:pt x="1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23" name="组合 25"/>
            <p:cNvGrpSpPr/>
            <p:nvPr/>
          </p:nvGrpSpPr>
          <p:grpSpPr bwMode="auto">
            <a:xfrm>
              <a:off x="8884742" y="2370410"/>
              <a:ext cx="461963" cy="1092200"/>
              <a:chOff x="8899526" y="1651000"/>
              <a:chExt cx="461963" cy="1092200"/>
            </a:xfrm>
          </p:grpSpPr>
          <p:sp>
            <p:nvSpPr>
              <p:cNvPr id="70" name="Freeform 1255"/>
              <p:cNvSpPr>
                <a:spLocks noChangeArrowheads="1"/>
              </p:cNvSpPr>
              <p:nvPr/>
            </p:nvSpPr>
            <p:spPr bwMode="auto">
              <a:xfrm>
                <a:off x="9199667" y="1716015"/>
                <a:ext cx="23601" cy="14135"/>
              </a:xfrm>
              <a:custGeom>
                <a:avLst/>
                <a:gdLst>
                  <a:gd name="T0" fmla="*/ 0 w 5"/>
                  <a:gd name="T1" fmla="*/ 3 h 3"/>
                  <a:gd name="T2" fmla="*/ 5 w 5"/>
                  <a:gd name="T3" fmla="*/ 3 h 3"/>
                  <a:gd name="T4" fmla="*/ 4 w 5"/>
                  <a:gd name="T5" fmla="*/ 1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cubicBezTo>
                      <a:pt x="2" y="1"/>
                      <a:pt x="3" y="1"/>
                      <a:pt x="5" y="3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2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1" name="Freeform 1256"/>
              <p:cNvSpPr>
                <a:spLocks noChangeArrowheads="1"/>
              </p:cNvSpPr>
              <p:nvPr/>
            </p:nvSpPr>
            <p:spPr bwMode="auto">
              <a:xfrm>
                <a:off x="9205114" y="1744285"/>
                <a:ext cx="12707" cy="8835"/>
              </a:xfrm>
              <a:custGeom>
                <a:avLst/>
                <a:gdLst>
                  <a:gd name="T0" fmla="*/ 3 w 3"/>
                  <a:gd name="T1" fmla="*/ 2 h 2"/>
                  <a:gd name="T2" fmla="*/ 0 w 3"/>
                  <a:gd name="T3" fmla="*/ 0 h 2"/>
                  <a:gd name="T4" fmla="*/ 1 w 3"/>
                  <a:gd name="T5" fmla="*/ 2 h 2"/>
                  <a:gd name="T6" fmla="*/ 3 w 3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cubicBezTo>
                      <a:pt x="2" y="2"/>
                      <a:pt x="0" y="1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2" y="2"/>
                      <a:pt x="3" y="2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2" name="Freeform 1257"/>
              <p:cNvSpPr>
                <a:spLocks noChangeArrowheads="1"/>
              </p:cNvSpPr>
              <p:nvPr/>
            </p:nvSpPr>
            <p:spPr bwMode="auto">
              <a:xfrm>
                <a:off x="9174251" y="2097660"/>
                <a:ext cx="43570" cy="14135"/>
              </a:xfrm>
              <a:custGeom>
                <a:avLst/>
                <a:gdLst>
                  <a:gd name="T0" fmla="*/ 7 w 9"/>
                  <a:gd name="T1" fmla="*/ 3 h 3"/>
                  <a:gd name="T2" fmla="*/ 9 w 9"/>
                  <a:gd name="T3" fmla="*/ 2 h 3"/>
                  <a:gd name="T4" fmla="*/ 0 w 9"/>
                  <a:gd name="T5" fmla="*/ 0 h 3"/>
                  <a:gd name="T6" fmla="*/ 5 w 9"/>
                  <a:gd name="T7" fmla="*/ 3 h 3"/>
                  <a:gd name="T8" fmla="*/ 7 w 9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7" y="3"/>
                    </a:moveTo>
                    <a:cubicBezTo>
                      <a:pt x="7" y="3"/>
                      <a:pt x="8" y="3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  <a:cubicBezTo>
                      <a:pt x="2" y="1"/>
                      <a:pt x="3" y="2"/>
                      <a:pt x="5" y="3"/>
                    </a:cubicBezTo>
                    <a:cubicBezTo>
                      <a:pt x="5" y="3"/>
                      <a:pt x="6" y="3"/>
                      <a:pt x="7" y="3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3" name="Freeform 1258"/>
              <p:cNvSpPr>
                <a:spLocks noChangeArrowheads="1"/>
              </p:cNvSpPr>
              <p:nvPr/>
            </p:nvSpPr>
            <p:spPr bwMode="auto">
              <a:xfrm>
                <a:off x="9119789" y="2053489"/>
                <a:ext cx="79878" cy="68908"/>
              </a:xfrm>
              <a:custGeom>
                <a:avLst/>
                <a:gdLst>
                  <a:gd name="T0" fmla="*/ 11 w 16"/>
                  <a:gd name="T1" fmla="*/ 9 h 14"/>
                  <a:gd name="T2" fmla="*/ 1 w 16"/>
                  <a:gd name="T3" fmla="*/ 0 h 14"/>
                  <a:gd name="T4" fmla="*/ 0 w 16"/>
                  <a:gd name="T5" fmla="*/ 7 h 14"/>
                  <a:gd name="T6" fmla="*/ 13 w 16"/>
                  <a:gd name="T7" fmla="*/ 14 h 14"/>
                  <a:gd name="T8" fmla="*/ 16 w 16"/>
                  <a:gd name="T9" fmla="*/ 12 h 14"/>
                  <a:gd name="T10" fmla="*/ 11 w 16"/>
                  <a:gd name="T11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4">
                    <a:moveTo>
                      <a:pt x="11" y="9"/>
                    </a:moveTo>
                    <a:cubicBezTo>
                      <a:pt x="8" y="6"/>
                      <a:pt x="4" y="3"/>
                      <a:pt x="1" y="0"/>
                    </a:cubicBezTo>
                    <a:cubicBezTo>
                      <a:pt x="1" y="3"/>
                      <a:pt x="0" y="5"/>
                      <a:pt x="0" y="7"/>
                    </a:cubicBezTo>
                    <a:cubicBezTo>
                      <a:pt x="4" y="11"/>
                      <a:pt x="8" y="13"/>
                      <a:pt x="13" y="1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1"/>
                      <a:pt x="13" y="10"/>
                      <a:pt x="11" y="9"/>
                    </a:cubicBezTo>
                    <a:close/>
                  </a:path>
                </a:pathLst>
              </a:custGeom>
              <a:solidFill>
                <a:srgbClr val="0909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4" name="Freeform 1259"/>
              <p:cNvSpPr>
                <a:spLocks noChangeArrowheads="1"/>
              </p:cNvSpPr>
              <p:nvPr/>
            </p:nvSpPr>
            <p:spPr bwMode="auto">
              <a:xfrm>
                <a:off x="9116158" y="2088826"/>
                <a:ext cx="245082" cy="524761"/>
              </a:xfrm>
              <a:custGeom>
                <a:avLst/>
                <a:gdLst>
                  <a:gd name="T0" fmla="*/ 19 w 50"/>
                  <a:gd name="T1" fmla="*/ 7 h 107"/>
                  <a:gd name="T2" fmla="*/ 17 w 50"/>
                  <a:gd name="T3" fmla="*/ 5 h 107"/>
                  <a:gd name="T4" fmla="*/ 14 w 50"/>
                  <a:gd name="T5" fmla="*/ 7 h 107"/>
                  <a:gd name="T6" fmla="*/ 1 w 50"/>
                  <a:gd name="T7" fmla="*/ 0 h 107"/>
                  <a:gd name="T8" fmla="*/ 0 w 50"/>
                  <a:gd name="T9" fmla="*/ 3 h 107"/>
                  <a:gd name="T10" fmla="*/ 14 w 50"/>
                  <a:gd name="T11" fmla="*/ 11 h 107"/>
                  <a:gd name="T12" fmla="*/ 17 w 50"/>
                  <a:gd name="T13" fmla="*/ 9 h 107"/>
                  <a:gd name="T14" fmla="*/ 19 w 50"/>
                  <a:gd name="T15" fmla="*/ 13 h 107"/>
                  <a:gd name="T16" fmla="*/ 24 w 50"/>
                  <a:gd name="T17" fmla="*/ 14 h 107"/>
                  <a:gd name="T18" fmla="*/ 41 w 50"/>
                  <a:gd name="T19" fmla="*/ 47 h 107"/>
                  <a:gd name="T20" fmla="*/ 39 w 50"/>
                  <a:gd name="T21" fmla="*/ 67 h 107"/>
                  <a:gd name="T22" fmla="*/ 39 w 50"/>
                  <a:gd name="T23" fmla="*/ 67 h 107"/>
                  <a:gd name="T24" fmla="*/ 19 w 50"/>
                  <a:gd name="T25" fmla="*/ 99 h 107"/>
                  <a:gd name="T26" fmla="*/ 20 w 50"/>
                  <a:gd name="T27" fmla="*/ 103 h 107"/>
                  <a:gd name="T28" fmla="*/ 4 w 50"/>
                  <a:gd name="T29" fmla="*/ 98 h 107"/>
                  <a:gd name="T30" fmla="*/ 3 w 50"/>
                  <a:gd name="T31" fmla="*/ 100 h 107"/>
                  <a:gd name="T32" fmla="*/ 3 w 50"/>
                  <a:gd name="T33" fmla="*/ 100 h 107"/>
                  <a:gd name="T34" fmla="*/ 13 w 50"/>
                  <a:gd name="T35" fmla="*/ 106 h 107"/>
                  <a:gd name="T36" fmla="*/ 23 w 50"/>
                  <a:gd name="T37" fmla="*/ 107 h 107"/>
                  <a:gd name="T38" fmla="*/ 25 w 50"/>
                  <a:gd name="T39" fmla="*/ 107 h 107"/>
                  <a:gd name="T40" fmla="*/ 23 w 50"/>
                  <a:gd name="T41" fmla="*/ 104 h 107"/>
                  <a:gd name="T42" fmla="*/ 25 w 50"/>
                  <a:gd name="T43" fmla="*/ 102 h 107"/>
                  <a:gd name="T44" fmla="*/ 43 w 50"/>
                  <a:gd name="T45" fmla="*/ 70 h 107"/>
                  <a:gd name="T46" fmla="*/ 46 w 50"/>
                  <a:gd name="T47" fmla="*/ 44 h 107"/>
                  <a:gd name="T48" fmla="*/ 27 w 50"/>
                  <a:gd name="T49" fmla="*/ 7 h 107"/>
                  <a:gd name="T50" fmla="*/ 19 w 50"/>
                  <a:gd name="T51" fmla="*/ 7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" h="107">
                    <a:moveTo>
                      <a:pt x="19" y="7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9" y="6"/>
                      <a:pt x="5" y="4"/>
                      <a:pt x="1" y="0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4" y="7"/>
                      <a:pt x="9" y="10"/>
                      <a:pt x="14" y="11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2" y="54"/>
                      <a:pt x="42" y="61"/>
                      <a:pt x="39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19" y="99"/>
                      <a:pt x="19" y="99"/>
                      <a:pt x="19" y="99"/>
                    </a:cubicBezTo>
                    <a:cubicBezTo>
                      <a:pt x="20" y="103"/>
                      <a:pt x="20" y="103"/>
                      <a:pt x="20" y="103"/>
                    </a:cubicBezTo>
                    <a:cubicBezTo>
                      <a:pt x="4" y="98"/>
                      <a:pt x="4" y="98"/>
                      <a:pt x="4" y="98"/>
                    </a:cubicBezTo>
                    <a:cubicBezTo>
                      <a:pt x="3" y="99"/>
                      <a:pt x="3" y="99"/>
                      <a:pt x="3" y="100"/>
                    </a:cubicBezTo>
                    <a:cubicBezTo>
                      <a:pt x="3" y="100"/>
                      <a:pt x="3" y="100"/>
                      <a:pt x="3" y="100"/>
                    </a:cubicBezTo>
                    <a:cubicBezTo>
                      <a:pt x="6" y="103"/>
                      <a:pt x="10" y="105"/>
                      <a:pt x="13" y="106"/>
                    </a:cubicBezTo>
                    <a:cubicBezTo>
                      <a:pt x="16" y="107"/>
                      <a:pt x="19" y="107"/>
                      <a:pt x="23" y="107"/>
                    </a:cubicBezTo>
                    <a:cubicBezTo>
                      <a:pt x="24" y="107"/>
                      <a:pt x="24" y="107"/>
                      <a:pt x="25" y="107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5" y="102"/>
                      <a:pt x="25" y="102"/>
                      <a:pt x="25" y="102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9" y="61"/>
                      <a:pt x="50" y="53"/>
                      <a:pt x="46" y="44"/>
                    </a:cubicBezTo>
                    <a:cubicBezTo>
                      <a:pt x="41" y="32"/>
                      <a:pt x="34" y="20"/>
                      <a:pt x="27" y="7"/>
                    </a:cubicBezTo>
                    <a:cubicBezTo>
                      <a:pt x="24" y="8"/>
                      <a:pt x="21" y="8"/>
                      <a:pt x="19" y="7"/>
                    </a:cubicBezTo>
                    <a:close/>
                  </a:path>
                </a:pathLst>
              </a:custGeom>
              <a:solidFill>
                <a:srgbClr val="AEAE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5" name="Freeform 1260"/>
              <p:cNvSpPr>
                <a:spLocks noChangeArrowheads="1"/>
              </p:cNvSpPr>
              <p:nvPr/>
            </p:nvSpPr>
            <p:spPr bwMode="auto">
              <a:xfrm>
                <a:off x="8954587" y="2663060"/>
                <a:ext cx="67170" cy="44172"/>
              </a:xfrm>
              <a:custGeom>
                <a:avLst/>
                <a:gdLst>
                  <a:gd name="T0" fmla="*/ 10 w 14"/>
                  <a:gd name="T1" fmla="*/ 9 h 9"/>
                  <a:gd name="T2" fmla="*/ 14 w 14"/>
                  <a:gd name="T3" fmla="*/ 8 h 9"/>
                  <a:gd name="T4" fmla="*/ 10 w 14"/>
                  <a:gd name="T5" fmla="*/ 2 h 9"/>
                  <a:gd name="T6" fmla="*/ 0 w 14"/>
                  <a:gd name="T7" fmla="*/ 0 h 9"/>
                  <a:gd name="T8" fmla="*/ 1 w 14"/>
                  <a:gd name="T9" fmla="*/ 2 h 9"/>
                  <a:gd name="T10" fmla="*/ 8 w 14"/>
                  <a:gd name="T11" fmla="*/ 2 h 9"/>
                  <a:gd name="T12" fmla="*/ 10 w 14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9">
                    <a:moveTo>
                      <a:pt x="10" y="9"/>
                    </a:moveTo>
                    <a:cubicBezTo>
                      <a:pt x="14" y="8"/>
                      <a:pt x="14" y="8"/>
                      <a:pt x="14" y="8"/>
                    </a:cubicBezTo>
                    <a:cubicBezTo>
                      <a:pt x="11" y="6"/>
                      <a:pt x="10" y="4"/>
                      <a:pt x="10" y="2"/>
                    </a:cubicBezTo>
                    <a:cubicBezTo>
                      <a:pt x="6" y="2"/>
                      <a:pt x="3" y="1"/>
                      <a:pt x="0" y="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6" name="Freeform 1261"/>
              <p:cNvSpPr>
                <a:spLocks noChangeArrowheads="1"/>
              </p:cNvSpPr>
              <p:nvPr/>
            </p:nvSpPr>
            <p:spPr bwMode="auto">
              <a:xfrm>
                <a:off x="8900124" y="2643625"/>
                <a:ext cx="147048" cy="98945"/>
              </a:xfrm>
              <a:custGeom>
                <a:avLst/>
                <a:gdLst>
                  <a:gd name="T0" fmla="*/ 25 w 30"/>
                  <a:gd name="T1" fmla="*/ 12 h 20"/>
                  <a:gd name="T2" fmla="*/ 21 w 30"/>
                  <a:gd name="T3" fmla="*/ 13 h 20"/>
                  <a:gd name="T4" fmla="*/ 14 w 30"/>
                  <a:gd name="T5" fmla="*/ 13 h 20"/>
                  <a:gd name="T6" fmla="*/ 12 w 30"/>
                  <a:gd name="T7" fmla="*/ 6 h 20"/>
                  <a:gd name="T8" fmla="*/ 11 w 30"/>
                  <a:gd name="T9" fmla="*/ 4 h 20"/>
                  <a:gd name="T10" fmla="*/ 3 w 30"/>
                  <a:gd name="T11" fmla="*/ 0 h 20"/>
                  <a:gd name="T12" fmla="*/ 0 w 30"/>
                  <a:gd name="T13" fmla="*/ 7 h 20"/>
                  <a:gd name="T14" fmla="*/ 4 w 30"/>
                  <a:gd name="T15" fmla="*/ 11 h 20"/>
                  <a:gd name="T16" fmla="*/ 9 w 30"/>
                  <a:gd name="T17" fmla="*/ 7 h 20"/>
                  <a:gd name="T18" fmla="*/ 11 w 30"/>
                  <a:gd name="T19" fmla="*/ 11 h 20"/>
                  <a:gd name="T20" fmla="*/ 13 w 30"/>
                  <a:gd name="T21" fmla="*/ 15 h 20"/>
                  <a:gd name="T22" fmla="*/ 30 w 30"/>
                  <a:gd name="T23" fmla="*/ 19 h 20"/>
                  <a:gd name="T24" fmla="*/ 25 w 30"/>
                  <a:gd name="T25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" h="20">
                    <a:moveTo>
                      <a:pt x="25" y="12"/>
                    </a:moveTo>
                    <a:cubicBezTo>
                      <a:pt x="21" y="13"/>
                      <a:pt x="21" y="13"/>
                      <a:pt x="21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8" y="3"/>
                      <a:pt x="5" y="2"/>
                      <a:pt x="3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8" y="19"/>
                      <a:pt x="24" y="20"/>
                      <a:pt x="30" y="19"/>
                    </a:cubicBezTo>
                    <a:cubicBezTo>
                      <a:pt x="30" y="16"/>
                      <a:pt x="28" y="13"/>
                      <a:pt x="25" y="12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7" name="Freeform 1262"/>
              <p:cNvSpPr>
                <a:spLocks noChangeArrowheads="1"/>
              </p:cNvSpPr>
              <p:nvPr/>
            </p:nvSpPr>
            <p:spPr bwMode="auto">
              <a:xfrm>
                <a:off x="8958217" y="2671895"/>
                <a:ext cx="45385" cy="35337"/>
              </a:xfrm>
              <a:custGeom>
                <a:avLst/>
                <a:gdLst>
                  <a:gd name="T0" fmla="*/ 22 w 28"/>
                  <a:gd name="T1" fmla="*/ 0 h 22"/>
                  <a:gd name="T2" fmla="*/ 0 w 28"/>
                  <a:gd name="T3" fmla="*/ 0 h 22"/>
                  <a:gd name="T4" fmla="*/ 7 w 28"/>
                  <a:gd name="T5" fmla="*/ 22 h 22"/>
                  <a:gd name="T6" fmla="*/ 28 w 28"/>
                  <a:gd name="T7" fmla="*/ 22 h 22"/>
                  <a:gd name="T8" fmla="*/ 22 w 28"/>
                  <a:gd name="T9" fmla="*/ 0 h 22"/>
                  <a:gd name="T10" fmla="*/ 22 w 28"/>
                  <a:gd name="T1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2">
                    <a:moveTo>
                      <a:pt x="22" y="0"/>
                    </a:moveTo>
                    <a:lnTo>
                      <a:pt x="0" y="0"/>
                    </a:lnTo>
                    <a:lnTo>
                      <a:pt x="7" y="22"/>
                    </a:lnTo>
                    <a:lnTo>
                      <a:pt x="28" y="22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8" name="Freeform 1263"/>
              <p:cNvSpPr>
                <a:spLocks noChangeArrowheads="1"/>
              </p:cNvSpPr>
              <p:nvPr/>
            </p:nvSpPr>
            <p:spPr bwMode="auto">
              <a:xfrm>
                <a:off x="9092558" y="1650642"/>
                <a:ext cx="176095" cy="259730"/>
              </a:xfrm>
              <a:custGeom>
                <a:avLst/>
                <a:gdLst>
                  <a:gd name="T0" fmla="*/ 31 w 36"/>
                  <a:gd name="T1" fmla="*/ 7 h 53"/>
                  <a:gd name="T2" fmla="*/ 33 w 36"/>
                  <a:gd name="T3" fmla="*/ 8 h 53"/>
                  <a:gd name="T4" fmla="*/ 35 w 36"/>
                  <a:gd name="T5" fmla="*/ 5 h 53"/>
                  <a:gd name="T6" fmla="*/ 21 w 36"/>
                  <a:gd name="T7" fmla="*/ 0 h 53"/>
                  <a:gd name="T8" fmla="*/ 28 w 36"/>
                  <a:gd name="T9" fmla="*/ 8 h 53"/>
                  <a:gd name="T10" fmla="*/ 26 w 36"/>
                  <a:gd name="T11" fmla="*/ 11 h 53"/>
                  <a:gd name="T12" fmla="*/ 18 w 36"/>
                  <a:gd name="T13" fmla="*/ 17 h 53"/>
                  <a:gd name="T14" fmla="*/ 18 w 36"/>
                  <a:gd name="T15" fmla="*/ 22 h 53"/>
                  <a:gd name="T16" fmla="*/ 10 w 36"/>
                  <a:gd name="T17" fmla="*/ 36 h 53"/>
                  <a:gd name="T18" fmla="*/ 0 w 36"/>
                  <a:gd name="T19" fmla="*/ 43 h 53"/>
                  <a:gd name="T20" fmla="*/ 3 w 36"/>
                  <a:gd name="T21" fmla="*/ 53 h 53"/>
                  <a:gd name="T22" fmla="*/ 3 w 36"/>
                  <a:gd name="T23" fmla="*/ 51 h 53"/>
                  <a:gd name="T24" fmla="*/ 6 w 36"/>
                  <a:gd name="T25" fmla="*/ 47 h 53"/>
                  <a:gd name="T26" fmla="*/ 11 w 36"/>
                  <a:gd name="T27" fmla="*/ 40 h 53"/>
                  <a:gd name="T28" fmla="*/ 15 w 36"/>
                  <a:gd name="T29" fmla="*/ 34 h 53"/>
                  <a:gd name="T30" fmla="*/ 16 w 36"/>
                  <a:gd name="T31" fmla="*/ 33 h 53"/>
                  <a:gd name="T32" fmla="*/ 18 w 36"/>
                  <a:gd name="T33" fmla="*/ 31 h 53"/>
                  <a:gd name="T34" fmla="*/ 24 w 36"/>
                  <a:gd name="T35" fmla="*/ 21 h 53"/>
                  <a:gd name="T36" fmla="*/ 23 w 36"/>
                  <a:gd name="T37" fmla="*/ 19 h 53"/>
                  <a:gd name="T38" fmla="*/ 22 w 36"/>
                  <a:gd name="T39" fmla="*/ 17 h 53"/>
                  <a:gd name="T40" fmla="*/ 22 w 36"/>
                  <a:gd name="T41" fmla="*/ 16 h 53"/>
                  <a:gd name="T42" fmla="*/ 26 w 36"/>
                  <a:gd name="T43" fmla="*/ 14 h 53"/>
                  <a:gd name="T44" fmla="*/ 27 w 36"/>
                  <a:gd name="T45" fmla="*/ 16 h 53"/>
                  <a:gd name="T46" fmla="*/ 29 w 36"/>
                  <a:gd name="T47" fmla="*/ 12 h 53"/>
                  <a:gd name="T48" fmla="*/ 29 w 36"/>
                  <a:gd name="T49" fmla="*/ 11 h 53"/>
                  <a:gd name="T50" fmla="*/ 31 w 36"/>
                  <a:gd name="T51" fmla="*/ 7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6" h="53">
                    <a:moveTo>
                      <a:pt x="31" y="7"/>
                    </a:move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7"/>
                      <a:pt x="35" y="5"/>
                    </a:cubicBezTo>
                    <a:cubicBezTo>
                      <a:pt x="32" y="2"/>
                      <a:pt x="28" y="0"/>
                      <a:pt x="21" y="0"/>
                    </a:cubicBezTo>
                    <a:cubicBezTo>
                      <a:pt x="29" y="2"/>
                      <a:pt x="32" y="5"/>
                      <a:pt x="28" y="8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1" y="11"/>
                      <a:pt x="19" y="13"/>
                      <a:pt x="18" y="17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8" y="40"/>
                      <a:pt x="4" y="42"/>
                      <a:pt x="0" y="43"/>
                    </a:cubicBezTo>
                    <a:cubicBezTo>
                      <a:pt x="0" y="46"/>
                      <a:pt x="1" y="50"/>
                      <a:pt x="3" y="53"/>
                    </a:cubicBezTo>
                    <a:cubicBezTo>
                      <a:pt x="3" y="51"/>
                      <a:pt x="3" y="51"/>
                      <a:pt x="3" y="51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7" y="44"/>
                      <a:pt x="9" y="42"/>
                      <a:pt x="11" y="40"/>
                    </a:cubicBezTo>
                    <a:cubicBezTo>
                      <a:pt x="12" y="38"/>
                      <a:pt x="13" y="36"/>
                      <a:pt x="15" y="34"/>
                    </a:cubicBezTo>
                    <a:cubicBezTo>
                      <a:pt x="15" y="34"/>
                      <a:pt x="16" y="33"/>
                      <a:pt x="16" y="33"/>
                    </a:cubicBezTo>
                    <a:cubicBezTo>
                      <a:pt x="17" y="32"/>
                      <a:pt x="17" y="32"/>
                      <a:pt x="18" y="31"/>
                    </a:cubicBezTo>
                    <a:cubicBezTo>
                      <a:pt x="22" y="28"/>
                      <a:pt x="24" y="24"/>
                      <a:pt x="24" y="21"/>
                    </a:cubicBezTo>
                    <a:cubicBezTo>
                      <a:pt x="23" y="20"/>
                      <a:pt x="23" y="20"/>
                      <a:pt x="23" y="19"/>
                    </a:cubicBezTo>
                    <a:cubicBezTo>
                      <a:pt x="23" y="18"/>
                      <a:pt x="22" y="18"/>
                      <a:pt x="22" y="17"/>
                    </a:cubicBezTo>
                    <a:cubicBezTo>
                      <a:pt x="22" y="17"/>
                      <a:pt x="22" y="16"/>
                      <a:pt x="22" y="16"/>
                    </a:cubicBezTo>
                    <a:cubicBezTo>
                      <a:pt x="22" y="14"/>
                      <a:pt x="24" y="13"/>
                      <a:pt x="26" y="14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8" y="16"/>
                      <a:pt x="29" y="14"/>
                      <a:pt x="29" y="12"/>
                    </a:cubicBezTo>
                    <a:cubicBezTo>
                      <a:pt x="29" y="12"/>
                      <a:pt x="29" y="11"/>
                      <a:pt x="29" y="11"/>
                    </a:cubicBezTo>
                    <a:cubicBezTo>
                      <a:pt x="31" y="10"/>
                      <a:pt x="31" y="9"/>
                      <a:pt x="31" y="7"/>
                    </a:cubicBezTo>
                    <a:close/>
                  </a:path>
                </a:pathLst>
              </a:custGeom>
              <a:solidFill>
                <a:srgbClr val="5E20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9" name="Freeform 1264"/>
              <p:cNvSpPr>
                <a:spLocks noChangeArrowheads="1"/>
              </p:cNvSpPr>
              <p:nvPr/>
            </p:nvSpPr>
            <p:spPr bwMode="auto">
              <a:xfrm>
                <a:off x="9168806" y="1685979"/>
                <a:ext cx="103478" cy="137816"/>
              </a:xfrm>
              <a:custGeom>
                <a:avLst/>
                <a:gdLst>
                  <a:gd name="T0" fmla="*/ 17 w 21"/>
                  <a:gd name="T1" fmla="*/ 1 h 28"/>
                  <a:gd name="T2" fmla="*/ 15 w 21"/>
                  <a:gd name="T3" fmla="*/ 0 h 28"/>
                  <a:gd name="T4" fmla="*/ 13 w 21"/>
                  <a:gd name="T5" fmla="*/ 4 h 28"/>
                  <a:gd name="T6" fmla="*/ 13 w 21"/>
                  <a:gd name="T7" fmla="*/ 5 h 28"/>
                  <a:gd name="T8" fmla="*/ 16 w 21"/>
                  <a:gd name="T9" fmla="*/ 3 h 28"/>
                  <a:gd name="T10" fmla="*/ 16 w 21"/>
                  <a:gd name="T11" fmla="*/ 7 h 28"/>
                  <a:gd name="T12" fmla="*/ 18 w 21"/>
                  <a:gd name="T13" fmla="*/ 11 h 28"/>
                  <a:gd name="T14" fmla="*/ 17 w 21"/>
                  <a:gd name="T15" fmla="*/ 13 h 28"/>
                  <a:gd name="T16" fmla="*/ 17 w 21"/>
                  <a:gd name="T17" fmla="*/ 19 h 28"/>
                  <a:gd name="T18" fmla="*/ 8 w 21"/>
                  <a:gd name="T19" fmla="*/ 16 h 28"/>
                  <a:gd name="T20" fmla="*/ 12 w 21"/>
                  <a:gd name="T21" fmla="*/ 20 h 28"/>
                  <a:gd name="T22" fmla="*/ 8 w 21"/>
                  <a:gd name="T23" fmla="*/ 26 h 28"/>
                  <a:gd name="T24" fmla="*/ 2 w 21"/>
                  <a:gd name="T25" fmla="*/ 24 h 28"/>
                  <a:gd name="T26" fmla="*/ 0 w 21"/>
                  <a:gd name="T27" fmla="*/ 26 h 28"/>
                  <a:gd name="T28" fmla="*/ 7 w 21"/>
                  <a:gd name="T29" fmla="*/ 26 h 28"/>
                  <a:gd name="T30" fmla="*/ 10 w 21"/>
                  <a:gd name="T31" fmla="*/ 28 h 28"/>
                  <a:gd name="T32" fmla="*/ 14 w 21"/>
                  <a:gd name="T33" fmla="*/ 21 h 28"/>
                  <a:gd name="T34" fmla="*/ 15 w 21"/>
                  <a:gd name="T35" fmla="*/ 21 h 28"/>
                  <a:gd name="T36" fmla="*/ 18 w 21"/>
                  <a:gd name="T37" fmla="*/ 18 h 28"/>
                  <a:gd name="T38" fmla="*/ 18 w 21"/>
                  <a:gd name="T39" fmla="*/ 13 h 28"/>
                  <a:gd name="T40" fmla="*/ 20 w 21"/>
                  <a:gd name="T41" fmla="*/ 11 h 28"/>
                  <a:gd name="T42" fmla="*/ 18 w 21"/>
                  <a:gd name="T43" fmla="*/ 7 h 28"/>
                  <a:gd name="T44" fmla="*/ 17 w 21"/>
                  <a:gd name="T45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" h="28">
                    <a:moveTo>
                      <a:pt x="17" y="1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5" y="2"/>
                      <a:pt x="15" y="3"/>
                      <a:pt x="13" y="4"/>
                    </a:cubicBezTo>
                    <a:cubicBezTo>
                      <a:pt x="13" y="4"/>
                      <a:pt x="13" y="5"/>
                      <a:pt x="13" y="5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1"/>
                      <a:pt x="13" y="20"/>
                      <a:pt x="8" y="16"/>
                    </a:cubicBezTo>
                    <a:cubicBezTo>
                      <a:pt x="9" y="17"/>
                      <a:pt x="11" y="19"/>
                      <a:pt x="12" y="20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6" y="25"/>
                      <a:pt x="4" y="24"/>
                      <a:pt x="2" y="24"/>
                    </a:cubicBezTo>
                    <a:cubicBezTo>
                      <a:pt x="1" y="25"/>
                      <a:pt x="1" y="25"/>
                      <a:pt x="0" y="26"/>
                    </a:cubicBezTo>
                    <a:cubicBezTo>
                      <a:pt x="3" y="25"/>
                      <a:pt x="6" y="26"/>
                      <a:pt x="7" y="26"/>
                    </a:cubicBezTo>
                    <a:cubicBezTo>
                      <a:pt x="8" y="27"/>
                      <a:pt x="9" y="27"/>
                      <a:pt x="10" y="28"/>
                    </a:cubicBezTo>
                    <a:cubicBezTo>
                      <a:pt x="10" y="25"/>
                      <a:pt x="12" y="23"/>
                      <a:pt x="14" y="21"/>
                    </a:cubicBezTo>
                    <a:cubicBezTo>
                      <a:pt x="14" y="21"/>
                      <a:pt x="14" y="21"/>
                      <a:pt x="15" y="21"/>
                    </a:cubicBezTo>
                    <a:cubicBezTo>
                      <a:pt x="17" y="23"/>
                      <a:pt x="19" y="21"/>
                      <a:pt x="18" y="18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2"/>
                      <a:pt x="21" y="12"/>
                      <a:pt x="20" y="11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5"/>
                      <a:pt x="18" y="3"/>
                      <a:pt x="17" y="1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0" name="Freeform 1265"/>
              <p:cNvSpPr>
                <a:spLocks noChangeArrowheads="1"/>
              </p:cNvSpPr>
              <p:nvPr/>
            </p:nvSpPr>
            <p:spPr bwMode="auto">
              <a:xfrm>
                <a:off x="9179698" y="1700114"/>
                <a:ext cx="78062" cy="113080"/>
              </a:xfrm>
              <a:custGeom>
                <a:avLst/>
                <a:gdLst>
                  <a:gd name="T0" fmla="*/ 9 w 16"/>
                  <a:gd name="T1" fmla="*/ 6 h 23"/>
                  <a:gd name="T2" fmla="*/ 4 w 16"/>
                  <a:gd name="T3" fmla="*/ 6 h 23"/>
                  <a:gd name="T4" fmla="*/ 4 w 16"/>
                  <a:gd name="T5" fmla="*/ 7 h 23"/>
                  <a:gd name="T6" fmla="*/ 5 w 16"/>
                  <a:gd name="T7" fmla="*/ 9 h 23"/>
                  <a:gd name="T8" fmla="*/ 8 w 16"/>
                  <a:gd name="T9" fmla="*/ 11 h 23"/>
                  <a:gd name="T10" fmla="*/ 6 w 16"/>
                  <a:gd name="T11" fmla="*/ 11 h 23"/>
                  <a:gd name="T12" fmla="*/ 0 w 16"/>
                  <a:gd name="T13" fmla="*/ 21 h 23"/>
                  <a:gd name="T14" fmla="*/ 6 w 16"/>
                  <a:gd name="T15" fmla="*/ 23 h 23"/>
                  <a:gd name="T16" fmla="*/ 10 w 16"/>
                  <a:gd name="T17" fmla="*/ 17 h 23"/>
                  <a:gd name="T18" fmla="*/ 6 w 16"/>
                  <a:gd name="T19" fmla="*/ 13 h 23"/>
                  <a:gd name="T20" fmla="*/ 15 w 16"/>
                  <a:gd name="T21" fmla="*/ 16 h 23"/>
                  <a:gd name="T22" fmla="*/ 15 w 16"/>
                  <a:gd name="T23" fmla="*/ 10 h 23"/>
                  <a:gd name="T24" fmla="*/ 16 w 16"/>
                  <a:gd name="T25" fmla="*/ 8 h 23"/>
                  <a:gd name="T26" fmla="*/ 14 w 16"/>
                  <a:gd name="T27" fmla="*/ 4 h 23"/>
                  <a:gd name="T28" fmla="*/ 14 w 16"/>
                  <a:gd name="T29" fmla="*/ 0 h 23"/>
                  <a:gd name="T30" fmla="*/ 11 w 16"/>
                  <a:gd name="T31" fmla="*/ 2 h 23"/>
                  <a:gd name="T32" fmla="*/ 9 w 16"/>
                  <a:gd name="T33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" h="23">
                    <a:moveTo>
                      <a:pt x="9" y="6"/>
                    </a:moveTo>
                    <a:cubicBezTo>
                      <a:pt x="7" y="4"/>
                      <a:pt x="6" y="4"/>
                      <a:pt x="4" y="6"/>
                    </a:cubicBezTo>
                    <a:cubicBezTo>
                      <a:pt x="4" y="6"/>
                      <a:pt x="4" y="7"/>
                      <a:pt x="4" y="7"/>
                    </a:cubicBezTo>
                    <a:cubicBezTo>
                      <a:pt x="4" y="8"/>
                      <a:pt x="5" y="8"/>
                      <a:pt x="5" y="9"/>
                    </a:cubicBezTo>
                    <a:cubicBezTo>
                      <a:pt x="5" y="10"/>
                      <a:pt x="7" y="11"/>
                      <a:pt x="8" y="11"/>
                    </a:cubicBezTo>
                    <a:cubicBezTo>
                      <a:pt x="7" y="11"/>
                      <a:pt x="6" y="11"/>
                      <a:pt x="6" y="11"/>
                    </a:cubicBezTo>
                    <a:cubicBezTo>
                      <a:pt x="6" y="14"/>
                      <a:pt x="4" y="18"/>
                      <a:pt x="0" y="21"/>
                    </a:cubicBezTo>
                    <a:cubicBezTo>
                      <a:pt x="2" y="21"/>
                      <a:pt x="4" y="22"/>
                      <a:pt x="6" y="23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9" y="16"/>
                      <a:pt x="7" y="14"/>
                      <a:pt x="6" y="13"/>
                    </a:cubicBezTo>
                    <a:cubicBezTo>
                      <a:pt x="11" y="17"/>
                      <a:pt x="14" y="18"/>
                      <a:pt x="15" y="16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4"/>
                      <a:pt x="10" y="6"/>
                      <a:pt x="9" y="6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1" name="Freeform 1266"/>
              <p:cNvSpPr>
                <a:spLocks noEditPoints="1" noChangeArrowheads="1"/>
              </p:cNvSpPr>
              <p:nvPr/>
            </p:nvSpPr>
            <p:spPr bwMode="auto">
              <a:xfrm>
                <a:off x="9092558" y="1650642"/>
                <a:ext cx="156126" cy="210258"/>
              </a:xfrm>
              <a:custGeom>
                <a:avLst/>
                <a:gdLst>
                  <a:gd name="T0" fmla="*/ 26 w 32"/>
                  <a:gd name="T1" fmla="*/ 11 h 43"/>
                  <a:gd name="T2" fmla="*/ 28 w 32"/>
                  <a:gd name="T3" fmla="*/ 8 h 43"/>
                  <a:gd name="T4" fmla="*/ 21 w 32"/>
                  <a:gd name="T5" fmla="*/ 0 h 43"/>
                  <a:gd name="T6" fmla="*/ 8 w 32"/>
                  <a:gd name="T7" fmla="*/ 14 h 43"/>
                  <a:gd name="T8" fmla="*/ 4 w 32"/>
                  <a:gd name="T9" fmla="*/ 28 h 43"/>
                  <a:gd name="T10" fmla="*/ 0 w 32"/>
                  <a:gd name="T11" fmla="*/ 43 h 43"/>
                  <a:gd name="T12" fmla="*/ 10 w 32"/>
                  <a:gd name="T13" fmla="*/ 36 h 43"/>
                  <a:gd name="T14" fmla="*/ 18 w 32"/>
                  <a:gd name="T15" fmla="*/ 22 h 43"/>
                  <a:gd name="T16" fmla="*/ 18 w 32"/>
                  <a:gd name="T17" fmla="*/ 17 h 43"/>
                  <a:gd name="T18" fmla="*/ 26 w 32"/>
                  <a:gd name="T19" fmla="*/ 11 h 43"/>
                  <a:gd name="T20" fmla="*/ 9 w 32"/>
                  <a:gd name="T21" fmla="*/ 14 h 43"/>
                  <a:gd name="T22" fmla="*/ 11 w 32"/>
                  <a:gd name="T23" fmla="*/ 5 h 43"/>
                  <a:gd name="T24" fmla="*/ 21 w 32"/>
                  <a:gd name="T25" fmla="*/ 1 h 43"/>
                  <a:gd name="T26" fmla="*/ 24 w 32"/>
                  <a:gd name="T27" fmla="*/ 2 h 43"/>
                  <a:gd name="T28" fmla="*/ 9 w 32"/>
                  <a:gd name="T29" fmla="*/ 12 h 43"/>
                  <a:gd name="T30" fmla="*/ 9 w 32"/>
                  <a:gd name="T31" fmla="*/ 24 h 43"/>
                  <a:gd name="T32" fmla="*/ 2 w 32"/>
                  <a:gd name="T33" fmla="*/ 42 h 43"/>
                  <a:gd name="T34" fmla="*/ 1 w 32"/>
                  <a:gd name="T35" fmla="*/ 42 h 43"/>
                  <a:gd name="T36" fmla="*/ 5 w 32"/>
                  <a:gd name="T37" fmla="*/ 29 h 43"/>
                  <a:gd name="T38" fmla="*/ 9 w 32"/>
                  <a:gd name="T39" fmla="*/ 1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2" h="43">
                    <a:moveTo>
                      <a:pt x="26" y="11"/>
                    </a:moveTo>
                    <a:cubicBezTo>
                      <a:pt x="28" y="8"/>
                      <a:pt x="28" y="8"/>
                      <a:pt x="28" y="8"/>
                    </a:cubicBezTo>
                    <a:cubicBezTo>
                      <a:pt x="32" y="5"/>
                      <a:pt x="29" y="2"/>
                      <a:pt x="21" y="0"/>
                    </a:cubicBezTo>
                    <a:cubicBezTo>
                      <a:pt x="11" y="1"/>
                      <a:pt x="6" y="5"/>
                      <a:pt x="8" y="14"/>
                    </a:cubicBezTo>
                    <a:cubicBezTo>
                      <a:pt x="8" y="20"/>
                      <a:pt x="7" y="24"/>
                      <a:pt x="4" y="28"/>
                    </a:cubicBezTo>
                    <a:cubicBezTo>
                      <a:pt x="1" y="34"/>
                      <a:pt x="0" y="38"/>
                      <a:pt x="0" y="43"/>
                    </a:cubicBezTo>
                    <a:cubicBezTo>
                      <a:pt x="4" y="42"/>
                      <a:pt x="8" y="40"/>
                      <a:pt x="10" y="36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9" y="13"/>
                      <a:pt x="21" y="11"/>
                      <a:pt x="26" y="11"/>
                    </a:cubicBezTo>
                    <a:close/>
                    <a:moveTo>
                      <a:pt x="9" y="14"/>
                    </a:moveTo>
                    <a:cubicBezTo>
                      <a:pt x="8" y="10"/>
                      <a:pt x="9" y="7"/>
                      <a:pt x="11" y="5"/>
                    </a:cubicBezTo>
                    <a:cubicBezTo>
                      <a:pt x="13" y="3"/>
                      <a:pt x="16" y="1"/>
                      <a:pt x="21" y="1"/>
                    </a:cubicBezTo>
                    <a:cubicBezTo>
                      <a:pt x="22" y="1"/>
                      <a:pt x="23" y="1"/>
                      <a:pt x="24" y="2"/>
                    </a:cubicBezTo>
                    <a:cubicBezTo>
                      <a:pt x="15" y="2"/>
                      <a:pt x="10" y="6"/>
                      <a:pt x="9" y="12"/>
                    </a:cubicBezTo>
                    <a:cubicBezTo>
                      <a:pt x="10" y="16"/>
                      <a:pt x="10" y="20"/>
                      <a:pt x="9" y="24"/>
                    </a:cubicBezTo>
                    <a:cubicBezTo>
                      <a:pt x="6" y="30"/>
                      <a:pt x="3" y="36"/>
                      <a:pt x="2" y="42"/>
                    </a:cubicBezTo>
                    <a:cubicBezTo>
                      <a:pt x="2" y="42"/>
                      <a:pt x="2" y="42"/>
                      <a:pt x="1" y="42"/>
                    </a:cubicBezTo>
                    <a:cubicBezTo>
                      <a:pt x="1" y="38"/>
                      <a:pt x="3" y="33"/>
                      <a:pt x="5" y="29"/>
                    </a:cubicBezTo>
                    <a:cubicBezTo>
                      <a:pt x="8" y="25"/>
                      <a:pt x="9" y="20"/>
                      <a:pt x="9" y="14"/>
                    </a:cubicBezTo>
                    <a:close/>
                  </a:path>
                </a:pathLst>
              </a:custGeom>
              <a:solidFill>
                <a:srgbClr val="7F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2" name="Freeform 1267"/>
              <p:cNvSpPr>
                <a:spLocks noChangeArrowheads="1"/>
              </p:cNvSpPr>
              <p:nvPr/>
            </p:nvSpPr>
            <p:spPr bwMode="auto">
              <a:xfrm>
                <a:off x="9096189" y="1655942"/>
                <a:ext cx="112556" cy="201424"/>
              </a:xfrm>
              <a:custGeom>
                <a:avLst/>
                <a:gdLst>
                  <a:gd name="T0" fmla="*/ 10 w 23"/>
                  <a:gd name="T1" fmla="*/ 4 h 41"/>
                  <a:gd name="T2" fmla="*/ 8 w 23"/>
                  <a:gd name="T3" fmla="*/ 13 h 41"/>
                  <a:gd name="T4" fmla="*/ 4 w 23"/>
                  <a:gd name="T5" fmla="*/ 28 h 41"/>
                  <a:gd name="T6" fmla="*/ 0 w 23"/>
                  <a:gd name="T7" fmla="*/ 41 h 41"/>
                  <a:gd name="T8" fmla="*/ 1 w 23"/>
                  <a:gd name="T9" fmla="*/ 41 h 41"/>
                  <a:gd name="T10" fmla="*/ 8 w 23"/>
                  <a:gd name="T11" fmla="*/ 23 h 41"/>
                  <a:gd name="T12" fmla="*/ 8 w 23"/>
                  <a:gd name="T13" fmla="*/ 11 h 41"/>
                  <a:gd name="T14" fmla="*/ 23 w 23"/>
                  <a:gd name="T15" fmla="*/ 1 h 41"/>
                  <a:gd name="T16" fmla="*/ 20 w 23"/>
                  <a:gd name="T17" fmla="*/ 0 h 41"/>
                  <a:gd name="T18" fmla="*/ 10 w 23"/>
                  <a:gd name="T19" fmla="*/ 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41">
                    <a:moveTo>
                      <a:pt x="10" y="4"/>
                    </a:moveTo>
                    <a:cubicBezTo>
                      <a:pt x="8" y="6"/>
                      <a:pt x="7" y="9"/>
                      <a:pt x="8" y="13"/>
                    </a:cubicBezTo>
                    <a:cubicBezTo>
                      <a:pt x="8" y="19"/>
                      <a:pt x="7" y="24"/>
                      <a:pt x="4" y="28"/>
                    </a:cubicBezTo>
                    <a:cubicBezTo>
                      <a:pt x="2" y="32"/>
                      <a:pt x="0" y="37"/>
                      <a:pt x="0" y="41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2" y="35"/>
                      <a:pt x="5" y="29"/>
                      <a:pt x="8" y="23"/>
                    </a:cubicBezTo>
                    <a:cubicBezTo>
                      <a:pt x="9" y="19"/>
                      <a:pt x="9" y="15"/>
                      <a:pt x="8" y="11"/>
                    </a:cubicBezTo>
                    <a:cubicBezTo>
                      <a:pt x="9" y="5"/>
                      <a:pt x="14" y="1"/>
                      <a:pt x="23" y="1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5" y="0"/>
                      <a:pt x="12" y="2"/>
                      <a:pt x="10" y="4"/>
                    </a:cubicBezTo>
                    <a:close/>
                  </a:path>
                </a:pathLst>
              </a:custGeom>
              <a:solidFill>
                <a:srgbClr val="915A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3" name="Freeform 1268"/>
              <p:cNvSpPr>
                <a:spLocks noChangeArrowheads="1"/>
              </p:cNvSpPr>
              <p:nvPr/>
            </p:nvSpPr>
            <p:spPr bwMode="auto">
              <a:xfrm>
                <a:off x="9145205" y="1818494"/>
                <a:ext cx="54462" cy="28270"/>
              </a:xfrm>
              <a:custGeom>
                <a:avLst/>
                <a:gdLst>
                  <a:gd name="T0" fmla="*/ 4 w 11"/>
                  <a:gd name="T1" fmla="*/ 0 h 6"/>
                  <a:gd name="T2" fmla="*/ 0 w 11"/>
                  <a:gd name="T3" fmla="*/ 6 h 6"/>
                  <a:gd name="T4" fmla="*/ 11 w 11"/>
                  <a:gd name="T5" fmla="*/ 1 h 6"/>
                  <a:gd name="T6" fmla="*/ 4 w 11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6">
                    <a:moveTo>
                      <a:pt x="4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3" y="2"/>
                      <a:pt x="7" y="1"/>
                      <a:pt x="11" y="1"/>
                    </a:cubicBezTo>
                    <a:cubicBezTo>
                      <a:pt x="4" y="0"/>
                      <a:pt x="4" y="0"/>
                      <a:pt x="4" y="0"/>
                    </a:cubicBezTo>
                    <a:close/>
                  </a:path>
                </a:pathLst>
              </a:custGeom>
              <a:solidFill>
                <a:srgbClr val="0909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4" name="Freeform 1269"/>
              <p:cNvSpPr>
                <a:spLocks noChangeArrowheads="1"/>
              </p:cNvSpPr>
              <p:nvPr/>
            </p:nvSpPr>
            <p:spPr bwMode="auto">
              <a:xfrm>
                <a:off x="9081666" y="1892703"/>
                <a:ext cx="123448" cy="72442"/>
              </a:xfrm>
              <a:custGeom>
                <a:avLst/>
                <a:gdLst>
                  <a:gd name="T0" fmla="*/ 5 w 25"/>
                  <a:gd name="T1" fmla="*/ 2 h 15"/>
                  <a:gd name="T2" fmla="*/ 5 w 25"/>
                  <a:gd name="T3" fmla="*/ 4 h 15"/>
                  <a:gd name="T4" fmla="*/ 5 w 25"/>
                  <a:gd name="T5" fmla="*/ 4 h 15"/>
                  <a:gd name="T6" fmla="*/ 13 w 25"/>
                  <a:gd name="T7" fmla="*/ 8 h 15"/>
                  <a:gd name="T8" fmla="*/ 10 w 25"/>
                  <a:gd name="T9" fmla="*/ 12 h 15"/>
                  <a:gd name="T10" fmla="*/ 0 w 25"/>
                  <a:gd name="T11" fmla="*/ 8 h 15"/>
                  <a:gd name="T12" fmla="*/ 0 w 25"/>
                  <a:gd name="T13" fmla="*/ 10 h 15"/>
                  <a:gd name="T14" fmla="*/ 9 w 25"/>
                  <a:gd name="T15" fmla="*/ 15 h 15"/>
                  <a:gd name="T16" fmla="*/ 15 w 25"/>
                  <a:gd name="T17" fmla="*/ 12 h 15"/>
                  <a:gd name="T18" fmla="*/ 15 w 25"/>
                  <a:gd name="T19" fmla="*/ 9 h 15"/>
                  <a:gd name="T20" fmla="*/ 25 w 25"/>
                  <a:gd name="T21" fmla="*/ 0 h 15"/>
                  <a:gd name="T22" fmla="*/ 14 w 25"/>
                  <a:gd name="T23" fmla="*/ 6 h 15"/>
                  <a:gd name="T24" fmla="*/ 5 w 25"/>
                  <a:gd name="T2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15">
                    <a:moveTo>
                      <a:pt x="5" y="2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8"/>
                      <a:pt x="0" y="9"/>
                      <a:pt x="0" y="10"/>
                    </a:cubicBezTo>
                    <a:cubicBezTo>
                      <a:pt x="3" y="10"/>
                      <a:pt x="6" y="12"/>
                      <a:pt x="9" y="15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6" y="11"/>
                      <a:pt x="16" y="10"/>
                      <a:pt x="15" y="9"/>
                    </a:cubicBezTo>
                    <a:cubicBezTo>
                      <a:pt x="19" y="7"/>
                      <a:pt x="23" y="4"/>
                      <a:pt x="25" y="0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5" y="2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0909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5" name="Freeform 1270"/>
              <p:cNvSpPr>
                <a:spLocks noChangeArrowheads="1"/>
              </p:cNvSpPr>
              <p:nvPr/>
            </p:nvSpPr>
            <p:spPr bwMode="auto">
              <a:xfrm>
                <a:off x="9081666" y="1906838"/>
                <a:ext cx="63539" cy="44172"/>
              </a:xfrm>
              <a:custGeom>
                <a:avLst/>
                <a:gdLst>
                  <a:gd name="T0" fmla="*/ 2 w 13"/>
                  <a:gd name="T1" fmla="*/ 0 h 9"/>
                  <a:gd name="T2" fmla="*/ 0 w 13"/>
                  <a:gd name="T3" fmla="*/ 5 h 9"/>
                  <a:gd name="T4" fmla="*/ 10 w 13"/>
                  <a:gd name="T5" fmla="*/ 9 h 9"/>
                  <a:gd name="T6" fmla="*/ 13 w 13"/>
                  <a:gd name="T7" fmla="*/ 5 h 9"/>
                  <a:gd name="T8" fmla="*/ 5 w 13"/>
                  <a:gd name="T9" fmla="*/ 1 h 9"/>
                  <a:gd name="T10" fmla="*/ 2 w 13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9">
                    <a:moveTo>
                      <a:pt x="2" y="0"/>
                    </a:moveTo>
                    <a:cubicBezTo>
                      <a:pt x="1" y="1"/>
                      <a:pt x="0" y="2"/>
                      <a:pt x="0" y="5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6" name="Freeform 1271"/>
              <p:cNvSpPr>
                <a:spLocks noChangeArrowheads="1"/>
              </p:cNvSpPr>
              <p:nvPr/>
            </p:nvSpPr>
            <p:spPr bwMode="auto">
              <a:xfrm>
                <a:off x="9076219" y="1940409"/>
                <a:ext cx="161573" cy="176687"/>
              </a:xfrm>
              <a:custGeom>
                <a:avLst/>
                <a:gdLst>
                  <a:gd name="T0" fmla="*/ 10 w 33"/>
                  <a:gd name="T1" fmla="*/ 5 h 36"/>
                  <a:gd name="T2" fmla="*/ 1 w 33"/>
                  <a:gd name="T3" fmla="*/ 0 h 36"/>
                  <a:gd name="T4" fmla="*/ 0 w 33"/>
                  <a:gd name="T5" fmla="*/ 1 h 36"/>
                  <a:gd name="T6" fmla="*/ 7 w 33"/>
                  <a:gd name="T7" fmla="*/ 6 h 36"/>
                  <a:gd name="T8" fmla="*/ 22 w 33"/>
                  <a:gd name="T9" fmla="*/ 29 h 36"/>
                  <a:gd name="T10" fmla="*/ 30 w 33"/>
                  <a:gd name="T11" fmla="*/ 29 h 36"/>
                  <a:gd name="T12" fmla="*/ 32 w 33"/>
                  <a:gd name="T13" fmla="*/ 32 h 36"/>
                  <a:gd name="T14" fmla="*/ 31 w 33"/>
                  <a:gd name="T15" fmla="*/ 34 h 36"/>
                  <a:gd name="T16" fmla="*/ 30 w 33"/>
                  <a:gd name="T17" fmla="*/ 32 h 36"/>
                  <a:gd name="T18" fmla="*/ 29 w 33"/>
                  <a:gd name="T19" fmla="*/ 36 h 36"/>
                  <a:gd name="T20" fmla="*/ 31 w 33"/>
                  <a:gd name="T21" fmla="*/ 36 h 36"/>
                  <a:gd name="T22" fmla="*/ 33 w 33"/>
                  <a:gd name="T23" fmla="*/ 33 h 36"/>
                  <a:gd name="T24" fmla="*/ 33 w 33"/>
                  <a:gd name="T25" fmla="*/ 33 h 36"/>
                  <a:gd name="T26" fmla="*/ 32 w 33"/>
                  <a:gd name="T27" fmla="*/ 30 h 36"/>
                  <a:gd name="T28" fmla="*/ 30 w 33"/>
                  <a:gd name="T29" fmla="*/ 28 h 36"/>
                  <a:gd name="T30" fmla="*/ 23 w 33"/>
                  <a:gd name="T31" fmla="*/ 28 h 36"/>
                  <a:gd name="T32" fmla="*/ 15 w 33"/>
                  <a:gd name="T33" fmla="*/ 17 h 36"/>
                  <a:gd name="T34" fmla="*/ 10 w 33"/>
                  <a:gd name="T35" fmla="*/ 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3" h="36">
                    <a:moveTo>
                      <a:pt x="10" y="5"/>
                    </a:moveTo>
                    <a:cubicBezTo>
                      <a:pt x="7" y="2"/>
                      <a:pt x="4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3" y="2"/>
                      <a:pt x="5" y="4"/>
                      <a:pt x="7" y="6"/>
                    </a:cubicBezTo>
                    <a:cubicBezTo>
                      <a:pt x="11" y="14"/>
                      <a:pt x="16" y="22"/>
                      <a:pt x="22" y="29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1" y="29"/>
                      <a:pt x="31" y="30"/>
                      <a:pt x="32" y="32"/>
                    </a:cubicBezTo>
                    <a:cubicBezTo>
                      <a:pt x="32" y="34"/>
                      <a:pt x="32" y="34"/>
                      <a:pt x="31" y="34"/>
                    </a:cubicBezTo>
                    <a:cubicBezTo>
                      <a:pt x="31" y="34"/>
                      <a:pt x="30" y="33"/>
                      <a:pt x="30" y="32"/>
                    </a:cubicBezTo>
                    <a:cubicBezTo>
                      <a:pt x="30" y="34"/>
                      <a:pt x="30" y="35"/>
                      <a:pt x="29" y="36"/>
                    </a:cubicBezTo>
                    <a:cubicBezTo>
                      <a:pt x="30" y="36"/>
                      <a:pt x="31" y="36"/>
                      <a:pt x="31" y="36"/>
                    </a:cubicBezTo>
                    <a:cubicBezTo>
                      <a:pt x="32" y="35"/>
                      <a:pt x="33" y="34"/>
                      <a:pt x="33" y="33"/>
                    </a:cubicBezTo>
                    <a:cubicBezTo>
                      <a:pt x="33" y="33"/>
                      <a:pt x="33" y="33"/>
                      <a:pt x="33" y="33"/>
                    </a:cubicBezTo>
                    <a:cubicBezTo>
                      <a:pt x="33" y="32"/>
                      <a:pt x="33" y="31"/>
                      <a:pt x="32" y="30"/>
                    </a:cubicBezTo>
                    <a:cubicBezTo>
                      <a:pt x="32" y="28"/>
                      <a:pt x="32" y="27"/>
                      <a:pt x="30" y="28"/>
                    </a:cubicBezTo>
                    <a:cubicBezTo>
                      <a:pt x="27" y="28"/>
                      <a:pt x="25" y="28"/>
                      <a:pt x="23" y="28"/>
                    </a:cubicBezTo>
                    <a:cubicBezTo>
                      <a:pt x="20" y="24"/>
                      <a:pt x="17" y="20"/>
                      <a:pt x="15" y="17"/>
                    </a:cubicBezTo>
                    <a:cubicBezTo>
                      <a:pt x="12" y="13"/>
                      <a:pt x="11" y="8"/>
                      <a:pt x="10" y="5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7" name="Freeform 1272"/>
              <p:cNvSpPr>
                <a:spLocks noEditPoints="1" noChangeArrowheads="1"/>
              </p:cNvSpPr>
              <p:nvPr/>
            </p:nvSpPr>
            <p:spPr bwMode="auto">
              <a:xfrm>
                <a:off x="9067142" y="1945709"/>
                <a:ext cx="165202" cy="171387"/>
              </a:xfrm>
              <a:custGeom>
                <a:avLst/>
                <a:gdLst>
                  <a:gd name="T0" fmla="*/ 9 w 34"/>
                  <a:gd name="T1" fmla="*/ 5 h 35"/>
                  <a:gd name="T2" fmla="*/ 2 w 34"/>
                  <a:gd name="T3" fmla="*/ 0 h 35"/>
                  <a:gd name="T4" fmla="*/ 2 w 34"/>
                  <a:gd name="T5" fmla="*/ 11 h 35"/>
                  <a:gd name="T6" fmla="*/ 12 w 34"/>
                  <a:gd name="T7" fmla="*/ 22 h 35"/>
                  <a:gd name="T8" fmla="*/ 22 w 34"/>
                  <a:gd name="T9" fmla="*/ 31 h 35"/>
                  <a:gd name="T10" fmla="*/ 31 w 34"/>
                  <a:gd name="T11" fmla="*/ 33 h 35"/>
                  <a:gd name="T12" fmla="*/ 29 w 34"/>
                  <a:gd name="T13" fmla="*/ 34 h 35"/>
                  <a:gd name="T14" fmla="*/ 31 w 34"/>
                  <a:gd name="T15" fmla="*/ 35 h 35"/>
                  <a:gd name="T16" fmla="*/ 32 w 34"/>
                  <a:gd name="T17" fmla="*/ 31 h 35"/>
                  <a:gd name="T18" fmla="*/ 33 w 34"/>
                  <a:gd name="T19" fmla="*/ 33 h 35"/>
                  <a:gd name="T20" fmla="*/ 34 w 34"/>
                  <a:gd name="T21" fmla="*/ 31 h 35"/>
                  <a:gd name="T22" fmla="*/ 32 w 34"/>
                  <a:gd name="T23" fmla="*/ 28 h 35"/>
                  <a:gd name="T24" fmla="*/ 24 w 34"/>
                  <a:gd name="T25" fmla="*/ 28 h 35"/>
                  <a:gd name="T26" fmla="*/ 9 w 34"/>
                  <a:gd name="T27" fmla="*/ 5 h 35"/>
                  <a:gd name="T28" fmla="*/ 2 w 34"/>
                  <a:gd name="T29" fmla="*/ 1 h 35"/>
                  <a:gd name="T30" fmla="*/ 4 w 34"/>
                  <a:gd name="T31" fmla="*/ 2 h 35"/>
                  <a:gd name="T32" fmla="*/ 6 w 34"/>
                  <a:gd name="T33" fmla="*/ 12 h 35"/>
                  <a:gd name="T34" fmla="*/ 21 w 34"/>
                  <a:gd name="T35" fmla="*/ 29 h 35"/>
                  <a:gd name="T36" fmla="*/ 13 w 34"/>
                  <a:gd name="T37" fmla="*/ 22 h 35"/>
                  <a:gd name="T38" fmla="*/ 13 w 34"/>
                  <a:gd name="T39" fmla="*/ 22 h 35"/>
                  <a:gd name="T40" fmla="*/ 3 w 34"/>
                  <a:gd name="T41" fmla="*/ 11 h 35"/>
                  <a:gd name="T42" fmla="*/ 2 w 34"/>
                  <a:gd name="T43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4" h="35">
                    <a:moveTo>
                      <a:pt x="9" y="5"/>
                    </a:moveTo>
                    <a:cubicBezTo>
                      <a:pt x="7" y="3"/>
                      <a:pt x="5" y="1"/>
                      <a:pt x="2" y="0"/>
                    </a:cubicBezTo>
                    <a:cubicBezTo>
                      <a:pt x="0" y="4"/>
                      <a:pt x="0" y="8"/>
                      <a:pt x="2" y="11"/>
                    </a:cubicBezTo>
                    <a:cubicBezTo>
                      <a:pt x="5" y="15"/>
                      <a:pt x="8" y="19"/>
                      <a:pt x="12" y="22"/>
                    </a:cubicBezTo>
                    <a:cubicBezTo>
                      <a:pt x="15" y="25"/>
                      <a:pt x="19" y="28"/>
                      <a:pt x="22" y="31"/>
                    </a:cubicBezTo>
                    <a:cubicBezTo>
                      <a:pt x="25" y="32"/>
                      <a:pt x="28" y="33"/>
                      <a:pt x="31" y="33"/>
                    </a:cubicBezTo>
                    <a:cubicBezTo>
                      <a:pt x="30" y="34"/>
                      <a:pt x="29" y="34"/>
                      <a:pt x="29" y="34"/>
                    </a:cubicBezTo>
                    <a:cubicBezTo>
                      <a:pt x="29" y="35"/>
                      <a:pt x="30" y="35"/>
                      <a:pt x="31" y="35"/>
                    </a:cubicBezTo>
                    <a:cubicBezTo>
                      <a:pt x="32" y="34"/>
                      <a:pt x="32" y="33"/>
                      <a:pt x="32" y="31"/>
                    </a:cubicBezTo>
                    <a:cubicBezTo>
                      <a:pt x="32" y="32"/>
                      <a:pt x="33" y="33"/>
                      <a:pt x="33" y="33"/>
                    </a:cubicBezTo>
                    <a:cubicBezTo>
                      <a:pt x="34" y="33"/>
                      <a:pt x="34" y="33"/>
                      <a:pt x="34" y="31"/>
                    </a:cubicBezTo>
                    <a:cubicBezTo>
                      <a:pt x="33" y="29"/>
                      <a:pt x="33" y="28"/>
                      <a:pt x="32" y="28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18" y="21"/>
                      <a:pt x="13" y="13"/>
                      <a:pt x="9" y="5"/>
                    </a:cubicBezTo>
                    <a:close/>
                    <a:moveTo>
                      <a:pt x="2" y="1"/>
                    </a:moveTo>
                    <a:cubicBezTo>
                      <a:pt x="3" y="2"/>
                      <a:pt x="3" y="2"/>
                      <a:pt x="4" y="2"/>
                    </a:cubicBezTo>
                    <a:cubicBezTo>
                      <a:pt x="3" y="5"/>
                      <a:pt x="3" y="9"/>
                      <a:pt x="6" y="12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18" y="27"/>
                      <a:pt x="15" y="24"/>
                      <a:pt x="13" y="22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9" y="18"/>
                      <a:pt x="6" y="15"/>
                      <a:pt x="3" y="11"/>
                    </a:cubicBezTo>
                    <a:cubicBezTo>
                      <a:pt x="1" y="8"/>
                      <a:pt x="1" y="4"/>
                      <a:pt x="2" y="1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8" name="Freeform 1273"/>
              <p:cNvSpPr>
                <a:spLocks noChangeArrowheads="1"/>
              </p:cNvSpPr>
              <p:nvPr/>
            </p:nvSpPr>
            <p:spPr bwMode="auto">
              <a:xfrm>
                <a:off x="9070773" y="1951010"/>
                <a:ext cx="98032" cy="137816"/>
              </a:xfrm>
              <a:custGeom>
                <a:avLst/>
                <a:gdLst>
                  <a:gd name="T0" fmla="*/ 3 w 20"/>
                  <a:gd name="T1" fmla="*/ 1 h 28"/>
                  <a:gd name="T2" fmla="*/ 1 w 20"/>
                  <a:gd name="T3" fmla="*/ 0 h 28"/>
                  <a:gd name="T4" fmla="*/ 2 w 20"/>
                  <a:gd name="T5" fmla="*/ 10 h 28"/>
                  <a:gd name="T6" fmla="*/ 12 w 20"/>
                  <a:gd name="T7" fmla="*/ 21 h 28"/>
                  <a:gd name="T8" fmla="*/ 12 w 20"/>
                  <a:gd name="T9" fmla="*/ 21 h 28"/>
                  <a:gd name="T10" fmla="*/ 20 w 20"/>
                  <a:gd name="T11" fmla="*/ 28 h 28"/>
                  <a:gd name="T12" fmla="*/ 5 w 20"/>
                  <a:gd name="T13" fmla="*/ 11 h 28"/>
                  <a:gd name="T14" fmla="*/ 3 w 20"/>
                  <a:gd name="T15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28">
                    <a:moveTo>
                      <a:pt x="3" y="1"/>
                    </a:moveTo>
                    <a:cubicBezTo>
                      <a:pt x="2" y="1"/>
                      <a:pt x="2" y="1"/>
                      <a:pt x="1" y="0"/>
                    </a:cubicBezTo>
                    <a:cubicBezTo>
                      <a:pt x="0" y="3"/>
                      <a:pt x="0" y="7"/>
                      <a:pt x="2" y="10"/>
                    </a:cubicBezTo>
                    <a:cubicBezTo>
                      <a:pt x="5" y="14"/>
                      <a:pt x="8" y="17"/>
                      <a:pt x="12" y="21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4" y="23"/>
                      <a:pt x="17" y="26"/>
                      <a:pt x="20" y="28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2" y="8"/>
                      <a:pt x="2" y="4"/>
                      <a:pt x="3" y="1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9" name="Freeform 1274"/>
              <p:cNvSpPr>
                <a:spLocks noEditPoints="1" noChangeArrowheads="1"/>
              </p:cNvSpPr>
              <p:nvPr/>
            </p:nvSpPr>
            <p:spPr bwMode="auto">
              <a:xfrm>
                <a:off x="9105266" y="1807893"/>
                <a:ext cx="163387" cy="259731"/>
              </a:xfrm>
              <a:custGeom>
                <a:avLst/>
                <a:gdLst>
                  <a:gd name="T0" fmla="*/ 10 w 33"/>
                  <a:gd name="T1" fmla="*/ 26 h 53"/>
                  <a:gd name="T2" fmla="*/ 10 w 33"/>
                  <a:gd name="T3" fmla="*/ 29 h 53"/>
                  <a:gd name="T4" fmla="*/ 4 w 33"/>
                  <a:gd name="T5" fmla="*/ 32 h 53"/>
                  <a:gd name="T6" fmla="*/ 9 w 33"/>
                  <a:gd name="T7" fmla="*/ 44 h 53"/>
                  <a:gd name="T8" fmla="*/ 26 w 33"/>
                  <a:gd name="T9" fmla="*/ 53 h 53"/>
                  <a:gd name="T10" fmla="*/ 27 w 33"/>
                  <a:gd name="T11" fmla="*/ 37 h 53"/>
                  <a:gd name="T12" fmla="*/ 32 w 33"/>
                  <a:gd name="T13" fmla="*/ 24 h 53"/>
                  <a:gd name="T14" fmla="*/ 24 w 33"/>
                  <a:gd name="T15" fmla="*/ 14 h 53"/>
                  <a:gd name="T16" fmla="*/ 20 w 33"/>
                  <a:gd name="T17" fmla="*/ 1 h 53"/>
                  <a:gd name="T18" fmla="*/ 13 w 33"/>
                  <a:gd name="T19" fmla="*/ 1 h 53"/>
                  <a:gd name="T20" fmla="*/ 12 w 33"/>
                  <a:gd name="T21" fmla="*/ 2 h 53"/>
                  <a:gd name="T22" fmla="*/ 19 w 33"/>
                  <a:gd name="T23" fmla="*/ 3 h 53"/>
                  <a:gd name="T24" fmla="*/ 8 w 33"/>
                  <a:gd name="T25" fmla="*/ 8 h 53"/>
                  <a:gd name="T26" fmla="*/ 3 w 33"/>
                  <a:gd name="T27" fmla="*/ 15 h 53"/>
                  <a:gd name="T28" fmla="*/ 0 w 33"/>
                  <a:gd name="T29" fmla="*/ 19 h 53"/>
                  <a:gd name="T30" fmla="*/ 9 w 33"/>
                  <a:gd name="T31" fmla="*/ 23 h 53"/>
                  <a:gd name="T32" fmla="*/ 20 w 33"/>
                  <a:gd name="T33" fmla="*/ 17 h 53"/>
                  <a:gd name="T34" fmla="*/ 10 w 33"/>
                  <a:gd name="T35" fmla="*/ 26 h 53"/>
                  <a:gd name="T36" fmla="*/ 18 w 33"/>
                  <a:gd name="T37" fmla="*/ 4 h 53"/>
                  <a:gd name="T38" fmla="*/ 11 w 33"/>
                  <a:gd name="T39" fmla="*/ 9 h 53"/>
                  <a:gd name="T40" fmla="*/ 4 w 33"/>
                  <a:gd name="T41" fmla="*/ 20 h 53"/>
                  <a:gd name="T42" fmla="*/ 2 w 33"/>
                  <a:gd name="T43" fmla="*/ 19 h 53"/>
                  <a:gd name="T44" fmla="*/ 4 w 33"/>
                  <a:gd name="T45" fmla="*/ 15 h 53"/>
                  <a:gd name="T46" fmla="*/ 9 w 33"/>
                  <a:gd name="T47" fmla="*/ 8 h 53"/>
                  <a:gd name="T48" fmla="*/ 9 w 33"/>
                  <a:gd name="T49" fmla="*/ 8 h 53"/>
                  <a:gd name="T50" fmla="*/ 18 w 33"/>
                  <a:gd name="T51" fmla="*/ 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3" h="53">
                    <a:moveTo>
                      <a:pt x="10" y="26"/>
                    </a:moveTo>
                    <a:cubicBezTo>
                      <a:pt x="11" y="27"/>
                      <a:pt x="11" y="28"/>
                      <a:pt x="10" y="29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5"/>
                      <a:pt x="6" y="40"/>
                      <a:pt x="9" y="44"/>
                    </a:cubicBezTo>
                    <a:cubicBezTo>
                      <a:pt x="14" y="50"/>
                      <a:pt x="20" y="53"/>
                      <a:pt x="26" y="53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31" y="32"/>
                      <a:pt x="33" y="28"/>
                      <a:pt x="32" y="2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19" y="1"/>
                      <a:pt x="16" y="0"/>
                      <a:pt x="13" y="1"/>
                    </a:cubicBezTo>
                    <a:cubicBezTo>
                      <a:pt x="13" y="1"/>
                      <a:pt x="12" y="2"/>
                      <a:pt x="12" y="2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5" y="3"/>
                      <a:pt x="11" y="4"/>
                      <a:pt x="8" y="8"/>
                    </a:cubicBezTo>
                    <a:cubicBezTo>
                      <a:pt x="6" y="10"/>
                      <a:pt x="4" y="12"/>
                      <a:pt x="3" y="1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18" y="21"/>
                      <a:pt x="14" y="24"/>
                      <a:pt x="10" y="26"/>
                    </a:cubicBezTo>
                    <a:close/>
                    <a:moveTo>
                      <a:pt x="18" y="4"/>
                    </a:moveTo>
                    <a:cubicBezTo>
                      <a:pt x="11" y="9"/>
                      <a:pt x="11" y="9"/>
                      <a:pt x="11" y="9"/>
                    </a:cubicBezTo>
                    <a:cubicBezTo>
                      <a:pt x="8" y="13"/>
                      <a:pt x="5" y="16"/>
                      <a:pt x="4" y="20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3"/>
                      <a:pt x="7" y="10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12" y="5"/>
                      <a:pt x="15" y="4"/>
                      <a:pt x="18" y="4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0" name="Freeform 1275"/>
              <p:cNvSpPr>
                <a:spLocks noChangeArrowheads="1"/>
              </p:cNvSpPr>
              <p:nvPr/>
            </p:nvSpPr>
            <p:spPr bwMode="auto">
              <a:xfrm>
                <a:off x="9116158" y="1829095"/>
                <a:ext cx="78063" cy="77742"/>
              </a:xfrm>
              <a:custGeom>
                <a:avLst/>
                <a:gdLst>
                  <a:gd name="T0" fmla="*/ 9 w 16"/>
                  <a:gd name="T1" fmla="*/ 5 h 16"/>
                  <a:gd name="T2" fmla="*/ 16 w 16"/>
                  <a:gd name="T3" fmla="*/ 0 h 16"/>
                  <a:gd name="T4" fmla="*/ 7 w 16"/>
                  <a:gd name="T5" fmla="*/ 4 h 16"/>
                  <a:gd name="T6" fmla="*/ 7 w 16"/>
                  <a:gd name="T7" fmla="*/ 4 h 16"/>
                  <a:gd name="T8" fmla="*/ 2 w 16"/>
                  <a:gd name="T9" fmla="*/ 11 h 16"/>
                  <a:gd name="T10" fmla="*/ 0 w 16"/>
                  <a:gd name="T11" fmla="*/ 15 h 16"/>
                  <a:gd name="T12" fmla="*/ 2 w 16"/>
                  <a:gd name="T13" fmla="*/ 16 h 16"/>
                  <a:gd name="T14" fmla="*/ 9 w 16"/>
                  <a:gd name="T15" fmla="*/ 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6">
                    <a:moveTo>
                      <a:pt x="9" y="5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3" y="0"/>
                      <a:pt x="10" y="1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5" y="6"/>
                      <a:pt x="3" y="9"/>
                      <a:pt x="2" y="11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2"/>
                      <a:pt x="6" y="9"/>
                      <a:pt x="9" y="5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1" name="Freeform 1276"/>
              <p:cNvSpPr>
                <a:spLocks noChangeArrowheads="1"/>
              </p:cNvSpPr>
              <p:nvPr/>
            </p:nvSpPr>
            <p:spPr bwMode="auto">
              <a:xfrm>
                <a:off x="9150651" y="1813194"/>
                <a:ext cx="130710" cy="314504"/>
              </a:xfrm>
              <a:custGeom>
                <a:avLst/>
                <a:gdLst>
                  <a:gd name="T0" fmla="*/ 15 w 27"/>
                  <a:gd name="T1" fmla="*/ 5 h 64"/>
                  <a:gd name="T2" fmla="*/ 14 w 27"/>
                  <a:gd name="T3" fmla="*/ 2 h 64"/>
                  <a:gd name="T4" fmla="*/ 11 w 27"/>
                  <a:gd name="T5" fmla="*/ 0 h 64"/>
                  <a:gd name="T6" fmla="*/ 15 w 27"/>
                  <a:gd name="T7" fmla="*/ 13 h 64"/>
                  <a:gd name="T8" fmla="*/ 23 w 27"/>
                  <a:gd name="T9" fmla="*/ 23 h 64"/>
                  <a:gd name="T10" fmla="*/ 18 w 27"/>
                  <a:gd name="T11" fmla="*/ 36 h 64"/>
                  <a:gd name="T12" fmla="*/ 17 w 27"/>
                  <a:gd name="T13" fmla="*/ 52 h 64"/>
                  <a:gd name="T14" fmla="*/ 0 w 27"/>
                  <a:gd name="T15" fmla="*/ 43 h 64"/>
                  <a:gd name="T16" fmla="*/ 8 w 27"/>
                  <a:gd name="T17" fmla="*/ 54 h 64"/>
                  <a:gd name="T18" fmla="*/ 15 w 27"/>
                  <a:gd name="T19" fmla="*/ 54 h 64"/>
                  <a:gd name="T20" fmla="*/ 17 w 27"/>
                  <a:gd name="T21" fmla="*/ 56 h 64"/>
                  <a:gd name="T22" fmla="*/ 18 w 27"/>
                  <a:gd name="T23" fmla="*/ 59 h 64"/>
                  <a:gd name="T24" fmla="*/ 18 w 27"/>
                  <a:gd name="T25" fmla="*/ 59 h 64"/>
                  <a:gd name="T26" fmla="*/ 16 w 27"/>
                  <a:gd name="T27" fmla="*/ 62 h 64"/>
                  <a:gd name="T28" fmla="*/ 14 w 27"/>
                  <a:gd name="T29" fmla="*/ 62 h 64"/>
                  <a:gd name="T30" fmla="*/ 12 w 27"/>
                  <a:gd name="T31" fmla="*/ 61 h 64"/>
                  <a:gd name="T32" fmla="*/ 10 w 27"/>
                  <a:gd name="T33" fmla="*/ 61 h 64"/>
                  <a:gd name="T34" fmla="*/ 12 w 27"/>
                  <a:gd name="T35" fmla="*/ 63 h 64"/>
                  <a:gd name="T36" fmla="*/ 20 w 27"/>
                  <a:gd name="T37" fmla="*/ 63 h 64"/>
                  <a:gd name="T38" fmla="*/ 21 w 27"/>
                  <a:gd name="T39" fmla="*/ 48 h 64"/>
                  <a:gd name="T40" fmla="*/ 21 w 27"/>
                  <a:gd name="T41" fmla="*/ 47 h 64"/>
                  <a:gd name="T42" fmla="*/ 22 w 27"/>
                  <a:gd name="T43" fmla="*/ 42 h 64"/>
                  <a:gd name="T44" fmla="*/ 23 w 27"/>
                  <a:gd name="T45" fmla="*/ 35 h 64"/>
                  <a:gd name="T46" fmla="*/ 27 w 27"/>
                  <a:gd name="T47" fmla="*/ 27 h 64"/>
                  <a:gd name="T48" fmla="*/ 26 w 27"/>
                  <a:gd name="T49" fmla="*/ 21 h 64"/>
                  <a:gd name="T50" fmla="*/ 23 w 27"/>
                  <a:gd name="T51" fmla="*/ 18 h 64"/>
                  <a:gd name="T52" fmla="*/ 18 w 27"/>
                  <a:gd name="T53" fmla="*/ 12 h 64"/>
                  <a:gd name="T54" fmla="*/ 15 w 27"/>
                  <a:gd name="T55" fmla="*/ 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7" h="64">
                    <a:moveTo>
                      <a:pt x="15" y="5"/>
                    </a:moveTo>
                    <a:cubicBezTo>
                      <a:pt x="15" y="4"/>
                      <a:pt x="15" y="2"/>
                      <a:pt x="14" y="2"/>
                    </a:cubicBezTo>
                    <a:cubicBezTo>
                      <a:pt x="13" y="1"/>
                      <a:pt x="12" y="1"/>
                      <a:pt x="11" y="0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4" y="27"/>
                      <a:pt x="22" y="31"/>
                      <a:pt x="18" y="36"/>
                    </a:cubicBezTo>
                    <a:cubicBezTo>
                      <a:pt x="17" y="52"/>
                      <a:pt x="17" y="52"/>
                      <a:pt x="17" y="52"/>
                    </a:cubicBezTo>
                    <a:cubicBezTo>
                      <a:pt x="11" y="52"/>
                      <a:pt x="5" y="49"/>
                      <a:pt x="0" y="43"/>
                    </a:cubicBezTo>
                    <a:cubicBezTo>
                      <a:pt x="2" y="46"/>
                      <a:pt x="5" y="50"/>
                      <a:pt x="8" y="54"/>
                    </a:cubicBezTo>
                    <a:cubicBezTo>
                      <a:pt x="10" y="54"/>
                      <a:pt x="12" y="54"/>
                      <a:pt x="15" y="54"/>
                    </a:cubicBezTo>
                    <a:cubicBezTo>
                      <a:pt x="17" y="53"/>
                      <a:pt x="17" y="54"/>
                      <a:pt x="17" y="56"/>
                    </a:cubicBezTo>
                    <a:cubicBezTo>
                      <a:pt x="18" y="57"/>
                      <a:pt x="18" y="58"/>
                      <a:pt x="18" y="59"/>
                    </a:cubicBezTo>
                    <a:cubicBezTo>
                      <a:pt x="18" y="59"/>
                      <a:pt x="18" y="59"/>
                      <a:pt x="18" y="59"/>
                    </a:cubicBezTo>
                    <a:cubicBezTo>
                      <a:pt x="18" y="60"/>
                      <a:pt x="17" y="61"/>
                      <a:pt x="16" y="62"/>
                    </a:cubicBezTo>
                    <a:cubicBezTo>
                      <a:pt x="16" y="62"/>
                      <a:pt x="15" y="62"/>
                      <a:pt x="14" y="62"/>
                    </a:cubicBezTo>
                    <a:cubicBezTo>
                      <a:pt x="13" y="62"/>
                      <a:pt x="12" y="62"/>
                      <a:pt x="12" y="61"/>
                    </a:cubicBezTo>
                    <a:cubicBezTo>
                      <a:pt x="11" y="61"/>
                      <a:pt x="10" y="61"/>
                      <a:pt x="10" y="61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4" y="64"/>
                      <a:pt x="17" y="64"/>
                      <a:pt x="20" y="63"/>
                    </a:cubicBezTo>
                    <a:cubicBezTo>
                      <a:pt x="20" y="58"/>
                      <a:pt x="20" y="53"/>
                      <a:pt x="21" y="48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5"/>
                      <a:pt x="22" y="43"/>
                      <a:pt x="22" y="42"/>
                    </a:cubicBezTo>
                    <a:cubicBezTo>
                      <a:pt x="22" y="40"/>
                      <a:pt x="23" y="37"/>
                      <a:pt x="23" y="35"/>
                    </a:cubicBezTo>
                    <a:cubicBezTo>
                      <a:pt x="26" y="32"/>
                      <a:pt x="27" y="30"/>
                      <a:pt x="27" y="27"/>
                    </a:cubicBezTo>
                    <a:cubicBezTo>
                      <a:pt x="27" y="25"/>
                      <a:pt x="27" y="23"/>
                      <a:pt x="26" y="21"/>
                    </a:cubicBezTo>
                    <a:cubicBezTo>
                      <a:pt x="25" y="20"/>
                      <a:pt x="24" y="19"/>
                      <a:pt x="23" y="18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5" y="5"/>
                      <a:pt x="15" y="5"/>
                      <a:pt x="15" y="5"/>
                    </a:cubicBezTo>
                    <a:close/>
                  </a:path>
                </a:pathLst>
              </a:custGeom>
              <a:solidFill>
                <a:srgbClr val="0909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2" name="Freeform 1277"/>
              <p:cNvSpPr>
                <a:spLocks noChangeArrowheads="1"/>
              </p:cNvSpPr>
              <p:nvPr/>
            </p:nvSpPr>
            <p:spPr bwMode="auto">
              <a:xfrm>
                <a:off x="9254130" y="2018152"/>
                <a:ext cx="52648" cy="30036"/>
              </a:xfrm>
              <a:custGeom>
                <a:avLst/>
                <a:gdLst>
                  <a:gd name="T0" fmla="*/ 4 w 11"/>
                  <a:gd name="T1" fmla="*/ 4 h 6"/>
                  <a:gd name="T2" fmla="*/ 2 w 11"/>
                  <a:gd name="T3" fmla="*/ 3 h 6"/>
                  <a:gd name="T4" fmla="*/ 10 w 11"/>
                  <a:gd name="T5" fmla="*/ 3 h 6"/>
                  <a:gd name="T6" fmla="*/ 11 w 11"/>
                  <a:gd name="T7" fmla="*/ 2 h 6"/>
                  <a:gd name="T8" fmla="*/ 6 w 11"/>
                  <a:gd name="T9" fmla="*/ 1 h 6"/>
                  <a:gd name="T10" fmla="*/ 10 w 11"/>
                  <a:gd name="T11" fmla="*/ 1 h 6"/>
                  <a:gd name="T12" fmla="*/ 8 w 11"/>
                  <a:gd name="T13" fmla="*/ 0 h 6"/>
                  <a:gd name="T14" fmla="*/ 1 w 11"/>
                  <a:gd name="T15" fmla="*/ 0 h 6"/>
                  <a:gd name="T16" fmla="*/ 0 w 11"/>
                  <a:gd name="T17" fmla="*/ 5 h 6"/>
                  <a:gd name="T18" fmla="*/ 4 w 11"/>
                  <a:gd name="T19" fmla="*/ 6 h 6"/>
                  <a:gd name="T20" fmla="*/ 4 w 11"/>
                  <a:gd name="T21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6">
                    <a:moveTo>
                      <a:pt x="4" y="4"/>
                    </a:moveTo>
                    <a:cubicBezTo>
                      <a:pt x="4" y="4"/>
                      <a:pt x="3" y="4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3"/>
                      <a:pt x="0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4"/>
                      <a:pt x="4" y="4"/>
                      <a:pt x="4" y="4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3" name="Freeform 1278"/>
              <p:cNvSpPr>
                <a:spLocks noEditPoints="1" noChangeArrowheads="1"/>
              </p:cNvSpPr>
              <p:nvPr/>
            </p:nvSpPr>
            <p:spPr bwMode="auto">
              <a:xfrm>
                <a:off x="9254130" y="2018152"/>
                <a:ext cx="67171" cy="45939"/>
              </a:xfrm>
              <a:custGeom>
                <a:avLst/>
                <a:gdLst>
                  <a:gd name="T0" fmla="*/ 2 w 14"/>
                  <a:gd name="T1" fmla="*/ 3 h 9"/>
                  <a:gd name="T2" fmla="*/ 4 w 14"/>
                  <a:gd name="T3" fmla="*/ 4 h 9"/>
                  <a:gd name="T4" fmla="*/ 4 w 14"/>
                  <a:gd name="T5" fmla="*/ 6 h 9"/>
                  <a:gd name="T6" fmla="*/ 0 w 14"/>
                  <a:gd name="T7" fmla="*/ 5 h 9"/>
                  <a:gd name="T8" fmla="*/ 0 w 14"/>
                  <a:gd name="T9" fmla="*/ 6 h 9"/>
                  <a:gd name="T10" fmla="*/ 4 w 14"/>
                  <a:gd name="T11" fmla="*/ 7 h 9"/>
                  <a:gd name="T12" fmla="*/ 6 w 14"/>
                  <a:gd name="T13" fmla="*/ 8 h 9"/>
                  <a:gd name="T14" fmla="*/ 6 w 14"/>
                  <a:gd name="T15" fmla="*/ 7 h 9"/>
                  <a:gd name="T16" fmla="*/ 8 w 14"/>
                  <a:gd name="T17" fmla="*/ 7 h 9"/>
                  <a:gd name="T18" fmla="*/ 9 w 14"/>
                  <a:gd name="T19" fmla="*/ 7 h 9"/>
                  <a:gd name="T20" fmla="*/ 6 w 14"/>
                  <a:gd name="T21" fmla="*/ 8 h 9"/>
                  <a:gd name="T22" fmla="*/ 6 w 14"/>
                  <a:gd name="T23" fmla="*/ 9 h 9"/>
                  <a:gd name="T24" fmla="*/ 10 w 14"/>
                  <a:gd name="T25" fmla="*/ 7 h 9"/>
                  <a:gd name="T26" fmla="*/ 11 w 14"/>
                  <a:gd name="T27" fmla="*/ 6 h 9"/>
                  <a:gd name="T28" fmla="*/ 14 w 14"/>
                  <a:gd name="T29" fmla="*/ 3 h 9"/>
                  <a:gd name="T30" fmla="*/ 9 w 14"/>
                  <a:gd name="T31" fmla="*/ 0 h 9"/>
                  <a:gd name="T32" fmla="*/ 8 w 14"/>
                  <a:gd name="T33" fmla="*/ 0 h 9"/>
                  <a:gd name="T34" fmla="*/ 10 w 14"/>
                  <a:gd name="T35" fmla="*/ 1 h 9"/>
                  <a:gd name="T36" fmla="*/ 6 w 14"/>
                  <a:gd name="T37" fmla="*/ 1 h 9"/>
                  <a:gd name="T38" fmla="*/ 11 w 14"/>
                  <a:gd name="T39" fmla="*/ 2 h 9"/>
                  <a:gd name="T40" fmla="*/ 10 w 14"/>
                  <a:gd name="T41" fmla="*/ 3 h 9"/>
                  <a:gd name="T42" fmla="*/ 2 w 14"/>
                  <a:gd name="T43" fmla="*/ 3 h 9"/>
                  <a:gd name="T44" fmla="*/ 6 w 14"/>
                  <a:gd name="T45" fmla="*/ 5 h 9"/>
                  <a:gd name="T46" fmla="*/ 7 w 14"/>
                  <a:gd name="T47" fmla="*/ 4 h 9"/>
                  <a:gd name="T48" fmla="*/ 10 w 14"/>
                  <a:gd name="T49" fmla="*/ 6 h 9"/>
                  <a:gd name="T50" fmla="*/ 9 w 14"/>
                  <a:gd name="T51" fmla="*/ 7 h 9"/>
                  <a:gd name="T52" fmla="*/ 6 w 14"/>
                  <a:gd name="T53" fmla="*/ 5 h 9"/>
                  <a:gd name="T54" fmla="*/ 12 w 14"/>
                  <a:gd name="T55" fmla="*/ 2 h 9"/>
                  <a:gd name="T56" fmla="*/ 13 w 14"/>
                  <a:gd name="T57" fmla="*/ 4 h 9"/>
                  <a:gd name="T58" fmla="*/ 10 w 14"/>
                  <a:gd name="T59" fmla="*/ 5 h 9"/>
                  <a:gd name="T60" fmla="*/ 8 w 14"/>
                  <a:gd name="T61" fmla="*/ 4 h 9"/>
                  <a:gd name="T62" fmla="*/ 12 w 14"/>
                  <a:gd name="T63" fmla="*/ 2 h 9"/>
                  <a:gd name="T64" fmla="*/ 11 w 14"/>
                  <a:gd name="T65" fmla="*/ 2 h 9"/>
                  <a:gd name="T66" fmla="*/ 11 w 14"/>
                  <a:gd name="T67" fmla="*/ 2 h 9"/>
                  <a:gd name="T68" fmla="*/ 12 w 14"/>
                  <a:gd name="T69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" h="9">
                    <a:moveTo>
                      <a:pt x="2" y="3"/>
                    </a:moveTo>
                    <a:cubicBezTo>
                      <a:pt x="3" y="4"/>
                      <a:pt x="4" y="4"/>
                      <a:pt x="4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6"/>
                    </a:cubicBezTo>
                    <a:cubicBezTo>
                      <a:pt x="1" y="6"/>
                      <a:pt x="3" y="7"/>
                      <a:pt x="4" y="7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7"/>
                      <a:pt x="6" y="7"/>
                    </a:cubicBezTo>
                    <a:cubicBezTo>
                      <a:pt x="7" y="7"/>
                      <a:pt x="7" y="7"/>
                      <a:pt x="8" y="7"/>
                    </a:cubicBezTo>
                    <a:cubicBezTo>
                      <a:pt x="8" y="7"/>
                      <a:pt x="9" y="7"/>
                      <a:pt x="9" y="7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9"/>
                    </a:cubicBezTo>
                    <a:cubicBezTo>
                      <a:pt x="8" y="9"/>
                      <a:pt x="9" y="9"/>
                      <a:pt x="10" y="7"/>
                    </a:cubicBezTo>
                    <a:cubicBezTo>
                      <a:pt x="10" y="7"/>
                      <a:pt x="11" y="7"/>
                      <a:pt x="11" y="6"/>
                    </a:cubicBezTo>
                    <a:cubicBezTo>
                      <a:pt x="13" y="5"/>
                      <a:pt x="14" y="4"/>
                      <a:pt x="14" y="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2" y="3"/>
                      <a:pt x="2" y="3"/>
                      <a:pt x="2" y="3"/>
                    </a:cubicBezTo>
                    <a:close/>
                    <a:moveTo>
                      <a:pt x="6" y="5"/>
                    </a:moveTo>
                    <a:cubicBezTo>
                      <a:pt x="6" y="5"/>
                      <a:pt x="7" y="4"/>
                      <a:pt x="7" y="4"/>
                    </a:cubicBezTo>
                    <a:cubicBezTo>
                      <a:pt x="8" y="5"/>
                      <a:pt x="9" y="6"/>
                      <a:pt x="10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6" y="5"/>
                      <a:pt x="6" y="5"/>
                      <a:pt x="6" y="5"/>
                    </a:cubicBezTo>
                    <a:close/>
                    <a:moveTo>
                      <a:pt x="12" y="2"/>
                    </a:moveTo>
                    <a:cubicBezTo>
                      <a:pt x="13" y="4"/>
                      <a:pt x="13" y="4"/>
                      <a:pt x="13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2" y="5"/>
                      <a:pt x="13" y="4"/>
                      <a:pt x="12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2" y="2"/>
                      <a:pt x="12" y="2"/>
                      <a:pt x="12" y="2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4" name="Freeform 1279"/>
              <p:cNvSpPr>
                <a:spLocks noChangeArrowheads="1"/>
              </p:cNvSpPr>
              <p:nvPr/>
            </p:nvSpPr>
            <p:spPr bwMode="auto">
              <a:xfrm>
                <a:off x="9281361" y="2039354"/>
                <a:ext cx="21785" cy="14135"/>
              </a:xfrm>
              <a:custGeom>
                <a:avLst/>
                <a:gdLst>
                  <a:gd name="T0" fmla="*/ 1 w 4"/>
                  <a:gd name="T1" fmla="*/ 0 h 3"/>
                  <a:gd name="T2" fmla="*/ 0 w 4"/>
                  <a:gd name="T3" fmla="*/ 1 h 3"/>
                  <a:gd name="T4" fmla="*/ 3 w 4"/>
                  <a:gd name="T5" fmla="*/ 3 h 3"/>
                  <a:gd name="T6" fmla="*/ 4 w 4"/>
                  <a:gd name="T7" fmla="*/ 2 h 3"/>
                  <a:gd name="T8" fmla="*/ 1 w 4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3">
                    <a:moveTo>
                      <a:pt x="1" y="0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2" y="1"/>
                      <a:pt x="1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5" name="Freeform 1280"/>
              <p:cNvSpPr>
                <a:spLocks noChangeArrowheads="1"/>
              </p:cNvSpPr>
              <p:nvPr/>
            </p:nvSpPr>
            <p:spPr bwMode="auto">
              <a:xfrm>
                <a:off x="9292254" y="2030519"/>
                <a:ext cx="25416" cy="14135"/>
              </a:xfrm>
              <a:custGeom>
                <a:avLst/>
                <a:gdLst>
                  <a:gd name="T0" fmla="*/ 5 w 5"/>
                  <a:gd name="T1" fmla="*/ 2 h 3"/>
                  <a:gd name="T2" fmla="*/ 4 w 5"/>
                  <a:gd name="T3" fmla="*/ 0 h 3"/>
                  <a:gd name="T4" fmla="*/ 3 w 5"/>
                  <a:gd name="T5" fmla="*/ 0 h 3"/>
                  <a:gd name="T6" fmla="*/ 3 w 5"/>
                  <a:gd name="T7" fmla="*/ 0 h 3"/>
                  <a:gd name="T8" fmla="*/ 4 w 5"/>
                  <a:gd name="T9" fmla="*/ 0 h 3"/>
                  <a:gd name="T10" fmla="*/ 0 w 5"/>
                  <a:gd name="T11" fmla="*/ 2 h 3"/>
                  <a:gd name="T12" fmla="*/ 2 w 5"/>
                  <a:gd name="T13" fmla="*/ 3 h 3"/>
                  <a:gd name="T14" fmla="*/ 5 w 5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">
                    <a:moveTo>
                      <a:pt x="5" y="2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2"/>
                      <a:pt x="4" y="3"/>
                      <a:pt x="0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5" y="2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6" name="Freeform 1281"/>
              <p:cNvSpPr>
                <a:spLocks noChangeArrowheads="1"/>
              </p:cNvSpPr>
              <p:nvPr/>
            </p:nvSpPr>
            <p:spPr bwMode="auto">
              <a:xfrm>
                <a:off x="9281361" y="2053489"/>
                <a:ext cx="16338" cy="5300"/>
              </a:xfrm>
              <a:custGeom>
                <a:avLst/>
                <a:gdLst>
                  <a:gd name="T0" fmla="*/ 0 w 3"/>
                  <a:gd name="T1" fmla="*/ 0 h 1"/>
                  <a:gd name="T2" fmla="*/ 0 w 3"/>
                  <a:gd name="T3" fmla="*/ 1 h 1"/>
                  <a:gd name="T4" fmla="*/ 0 w 3"/>
                  <a:gd name="T5" fmla="*/ 1 h 1"/>
                  <a:gd name="T6" fmla="*/ 3 w 3"/>
                  <a:gd name="T7" fmla="*/ 0 h 1"/>
                  <a:gd name="T8" fmla="*/ 2 w 3"/>
                  <a:gd name="T9" fmla="*/ 0 h 1"/>
                  <a:gd name="T10" fmla="*/ 0 w 3"/>
                  <a:gd name="T1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7" name="Freeform 1282"/>
              <p:cNvSpPr>
                <a:spLocks noEditPoints="1" noChangeArrowheads="1"/>
              </p:cNvSpPr>
              <p:nvPr/>
            </p:nvSpPr>
            <p:spPr bwMode="auto">
              <a:xfrm>
                <a:off x="8916462" y="2102961"/>
                <a:ext cx="404838" cy="545964"/>
              </a:xfrm>
              <a:custGeom>
                <a:avLst/>
                <a:gdLst>
                  <a:gd name="T0" fmla="*/ 41 w 83"/>
                  <a:gd name="T1" fmla="*/ 0 h 111"/>
                  <a:gd name="T2" fmla="*/ 39 w 83"/>
                  <a:gd name="T3" fmla="*/ 3 h 111"/>
                  <a:gd name="T4" fmla="*/ 34 w 83"/>
                  <a:gd name="T5" fmla="*/ 32 h 111"/>
                  <a:gd name="T6" fmla="*/ 28 w 83"/>
                  <a:gd name="T7" fmla="*/ 58 h 111"/>
                  <a:gd name="T8" fmla="*/ 24 w 83"/>
                  <a:gd name="T9" fmla="*/ 62 h 111"/>
                  <a:gd name="T10" fmla="*/ 8 w 83"/>
                  <a:gd name="T11" fmla="*/ 96 h 111"/>
                  <a:gd name="T12" fmla="*/ 8 w 83"/>
                  <a:gd name="T13" fmla="*/ 101 h 111"/>
                  <a:gd name="T14" fmla="*/ 0 w 83"/>
                  <a:gd name="T15" fmla="*/ 108 h 111"/>
                  <a:gd name="T16" fmla="*/ 17 w 83"/>
                  <a:gd name="T17" fmla="*/ 111 h 111"/>
                  <a:gd name="T18" fmla="*/ 8 w 83"/>
                  <a:gd name="T19" fmla="*/ 103 h 111"/>
                  <a:gd name="T20" fmla="*/ 18 w 83"/>
                  <a:gd name="T21" fmla="*/ 106 h 111"/>
                  <a:gd name="T22" fmla="*/ 19 w 83"/>
                  <a:gd name="T23" fmla="*/ 98 h 111"/>
                  <a:gd name="T24" fmla="*/ 38 w 83"/>
                  <a:gd name="T25" fmla="*/ 62 h 111"/>
                  <a:gd name="T26" fmla="*/ 50 w 83"/>
                  <a:gd name="T27" fmla="*/ 33 h 111"/>
                  <a:gd name="T28" fmla="*/ 45 w 83"/>
                  <a:gd name="T29" fmla="*/ 27 h 111"/>
                  <a:gd name="T30" fmla="*/ 46 w 83"/>
                  <a:gd name="T31" fmla="*/ 26 h 111"/>
                  <a:gd name="T32" fmla="*/ 55 w 83"/>
                  <a:gd name="T33" fmla="*/ 33 h 111"/>
                  <a:gd name="T34" fmla="*/ 72 w 83"/>
                  <a:gd name="T35" fmla="*/ 54 h 111"/>
                  <a:gd name="T36" fmla="*/ 45 w 83"/>
                  <a:gd name="T37" fmla="*/ 95 h 111"/>
                  <a:gd name="T38" fmla="*/ 61 w 83"/>
                  <a:gd name="T39" fmla="*/ 100 h 111"/>
                  <a:gd name="T40" fmla="*/ 60 w 83"/>
                  <a:gd name="T41" fmla="*/ 96 h 111"/>
                  <a:gd name="T42" fmla="*/ 80 w 83"/>
                  <a:gd name="T43" fmla="*/ 64 h 111"/>
                  <a:gd name="T44" fmla="*/ 80 w 83"/>
                  <a:gd name="T45" fmla="*/ 64 h 111"/>
                  <a:gd name="T46" fmla="*/ 82 w 83"/>
                  <a:gd name="T47" fmla="*/ 44 h 111"/>
                  <a:gd name="T48" fmla="*/ 65 w 83"/>
                  <a:gd name="T49" fmla="*/ 11 h 111"/>
                  <a:gd name="T50" fmla="*/ 60 w 83"/>
                  <a:gd name="T51" fmla="*/ 10 h 111"/>
                  <a:gd name="T52" fmla="*/ 58 w 83"/>
                  <a:gd name="T53" fmla="*/ 6 h 111"/>
                  <a:gd name="T54" fmla="*/ 55 w 83"/>
                  <a:gd name="T55" fmla="*/ 8 h 111"/>
                  <a:gd name="T56" fmla="*/ 41 w 83"/>
                  <a:gd name="T57" fmla="*/ 0 h 111"/>
                  <a:gd name="T58" fmla="*/ 40 w 83"/>
                  <a:gd name="T59" fmla="*/ 4 h 111"/>
                  <a:gd name="T60" fmla="*/ 40 w 83"/>
                  <a:gd name="T61" fmla="*/ 4 h 111"/>
                  <a:gd name="T62" fmla="*/ 41 w 83"/>
                  <a:gd name="T63" fmla="*/ 2 h 111"/>
                  <a:gd name="T64" fmla="*/ 43 w 83"/>
                  <a:gd name="T65" fmla="*/ 3 h 111"/>
                  <a:gd name="T66" fmla="*/ 36 w 83"/>
                  <a:gd name="T67" fmla="*/ 32 h 111"/>
                  <a:gd name="T68" fmla="*/ 30 w 83"/>
                  <a:gd name="T69" fmla="*/ 60 h 111"/>
                  <a:gd name="T70" fmla="*/ 26 w 83"/>
                  <a:gd name="T71" fmla="*/ 65 h 111"/>
                  <a:gd name="T72" fmla="*/ 10 w 83"/>
                  <a:gd name="T73" fmla="*/ 97 h 111"/>
                  <a:gd name="T74" fmla="*/ 10 w 83"/>
                  <a:gd name="T75" fmla="*/ 102 h 111"/>
                  <a:gd name="T76" fmla="*/ 8 w 83"/>
                  <a:gd name="T77" fmla="*/ 102 h 111"/>
                  <a:gd name="T78" fmla="*/ 8 w 83"/>
                  <a:gd name="T79" fmla="*/ 102 h 111"/>
                  <a:gd name="T80" fmla="*/ 8 w 83"/>
                  <a:gd name="T81" fmla="*/ 102 h 111"/>
                  <a:gd name="T82" fmla="*/ 9 w 83"/>
                  <a:gd name="T83" fmla="*/ 101 h 111"/>
                  <a:gd name="T84" fmla="*/ 9 w 83"/>
                  <a:gd name="T85" fmla="*/ 101 h 111"/>
                  <a:gd name="T86" fmla="*/ 9 w 83"/>
                  <a:gd name="T87" fmla="*/ 96 h 111"/>
                  <a:gd name="T88" fmla="*/ 25 w 83"/>
                  <a:gd name="T89" fmla="*/ 63 h 111"/>
                  <a:gd name="T90" fmla="*/ 29 w 83"/>
                  <a:gd name="T91" fmla="*/ 58 h 111"/>
                  <a:gd name="T92" fmla="*/ 29 w 83"/>
                  <a:gd name="T93" fmla="*/ 58 h 111"/>
                  <a:gd name="T94" fmla="*/ 35 w 83"/>
                  <a:gd name="T95" fmla="*/ 32 h 111"/>
                  <a:gd name="T96" fmla="*/ 35 w 83"/>
                  <a:gd name="T97" fmla="*/ 31 h 111"/>
                  <a:gd name="T98" fmla="*/ 40 w 83"/>
                  <a:gd name="T99" fmla="*/ 4 h 111"/>
                  <a:gd name="T100" fmla="*/ 47 w 83"/>
                  <a:gd name="T101" fmla="*/ 25 h 111"/>
                  <a:gd name="T102" fmla="*/ 47 w 83"/>
                  <a:gd name="T103" fmla="*/ 26 h 111"/>
                  <a:gd name="T104" fmla="*/ 52 w 83"/>
                  <a:gd name="T105" fmla="*/ 27 h 111"/>
                  <a:gd name="T106" fmla="*/ 75 w 83"/>
                  <a:gd name="T107" fmla="*/ 55 h 111"/>
                  <a:gd name="T108" fmla="*/ 49 w 83"/>
                  <a:gd name="T109" fmla="*/ 95 h 111"/>
                  <a:gd name="T110" fmla="*/ 47 w 83"/>
                  <a:gd name="T111" fmla="*/ 95 h 111"/>
                  <a:gd name="T112" fmla="*/ 73 w 83"/>
                  <a:gd name="T113" fmla="*/ 55 h 111"/>
                  <a:gd name="T114" fmla="*/ 73 w 83"/>
                  <a:gd name="T115" fmla="*/ 54 h 111"/>
                  <a:gd name="T116" fmla="*/ 73 w 83"/>
                  <a:gd name="T117" fmla="*/ 54 h 111"/>
                  <a:gd name="T118" fmla="*/ 56 w 83"/>
                  <a:gd name="T119" fmla="*/ 32 h 111"/>
                  <a:gd name="T120" fmla="*/ 47 w 83"/>
                  <a:gd name="T121" fmla="*/ 26 h 111"/>
                  <a:gd name="T122" fmla="*/ 46 w 83"/>
                  <a:gd name="T123" fmla="*/ 25 h 111"/>
                  <a:gd name="T124" fmla="*/ 47 w 83"/>
                  <a:gd name="T125" fmla="*/ 25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3" h="111">
                    <a:moveTo>
                      <a:pt x="41" y="0"/>
                    </a:moveTo>
                    <a:cubicBezTo>
                      <a:pt x="40" y="1"/>
                      <a:pt x="39" y="2"/>
                      <a:pt x="39" y="3"/>
                    </a:cubicBezTo>
                    <a:cubicBezTo>
                      <a:pt x="33" y="12"/>
                      <a:pt x="31" y="21"/>
                      <a:pt x="34" y="32"/>
                    </a:cubicBezTo>
                    <a:cubicBezTo>
                      <a:pt x="32" y="41"/>
                      <a:pt x="30" y="50"/>
                      <a:pt x="28" y="58"/>
                    </a:cubicBezTo>
                    <a:cubicBezTo>
                      <a:pt x="24" y="62"/>
                      <a:pt x="24" y="62"/>
                      <a:pt x="24" y="62"/>
                    </a:cubicBezTo>
                    <a:cubicBezTo>
                      <a:pt x="8" y="96"/>
                      <a:pt x="8" y="96"/>
                      <a:pt x="8" y="96"/>
                    </a:cubicBezTo>
                    <a:cubicBezTo>
                      <a:pt x="8" y="101"/>
                      <a:pt x="8" y="101"/>
                      <a:pt x="8" y="101"/>
                    </a:cubicBezTo>
                    <a:cubicBezTo>
                      <a:pt x="0" y="108"/>
                      <a:pt x="0" y="108"/>
                      <a:pt x="0" y="108"/>
                    </a:cubicBezTo>
                    <a:cubicBezTo>
                      <a:pt x="17" y="111"/>
                      <a:pt x="17" y="111"/>
                      <a:pt x="17" y="111"/>
                    </a:cubicBezTo>
                    <a:cubicBezTo>
                      <a:pt x="8" y="103"/>
                      <a:pt x="8" y="103"/>
                      <a:pt x="8" y="103"/>
                    </a:cubicBezTo>
                    <a:cubicBezTo>
                      <a:pt x="18" y="106"/>
                      <a:pt x="18" y="106"/>
                      <a:pt x="18" y="106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38" y="62"/>
                      <a:pt x="38" y="62"/>
                      <a:pt x="38" y="62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50" y="28"/>
                      <a:pt x="53" y="30"/>
                      <a:pt x="55" y="33"/>
                    </a:cubicBezTo>
                    <a:cubicBezTo>
                      <a:pt x="63" y="39"/>
                      <a:pt x="69" y="46"/>
                      <a:pt x="72" y="54"/>
                    </a:cubicBezTo>
                    <a:cubicBezTo>
                      <a:pt x="64" y="69"/>
                      <a:pt x="55" y="82"/>
                      <a:pt x="45" y="95"/>
                    </a:cubicBezTo>
                    <a:cubicBezTo>
                      <a:pt x="61" y="100"/>
                      <a:pt x="61" y="100"/>
                      <a:pt x="61" y="100"/>
                    </a:cubicBezTo>
                    <a:cubicBezTo>
                      <a:pt x="60" y="96"/>
                      <a:pt x="60" y="96"/>
                      <a:pt x="60" y="96"/>
                    </a:cubicBezTo>
                    <a:cubicBezTo>
                      <a:pt x="80" y="64"/>
                      <a:pt x="80" y="64"/>
                      <a:pt x="80" y="64"/>
                    </a:cubicBezTo>
                    <a:cubicBezTo>
                      <a:pt x="80" y="64"/>
                      <a:pt x="80" y="64"/>
                      <a:pt x="80" y="64"/>
                    </a:cubicBezTo>
                    <a:cubicBezTo>
                      <a:pt x="83" y="58"/>
                      <a:pt x="83" y="51"/>
                      <a:pt x="82" y="44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0" y="7"/>
                      <a:pt x="45" y="4"/>
                      <a:pt x="41" y="0"/>
                    </a:cubicBezTo>
                    <a:close/>
                    <a:moveTo>
                      <a:pt x="40" y="4"/>
                    </a:moveTo>
                    <a:cubicBezTo>
                      <a:pt x="40" y="4"/>
                      <a:pt x="40" y="4"/>
                      <a:pt x="40" y="4"/>
                    </a:cubicBezTo>
                    <a:cubicBezTo>
                      <a:pt x="40" y="3"/>
                      <a:pt x="41" y="3"/>
                      <a:pt x="41" y="2"/>
                    </a:cubicBezTo>
                    <a:cubicBezTo>
                      <a:pt x="42" y="2"/>
                      <a:pt x="42" y="3"/>
                      <a:pt x="43" y="3"/>
                    </a:cubicBezTo>
                    <a:cubicBezTo>
                      <a:pt x="36" y="10"/>
                      <a:pt x="34" y="19"/>
                      <a:pt x="36" y="32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6" y="65"/>
                      <a:pt x="26" y="65"/>
                      <a:pt x="26" y="65"/>
                    </a:cubicBezTo>
                    <a:cubicBezTo>
                      <a:pt x="10" y="97"/>
                      <a:pt x="10" y="97"/>
                      <a:pt x="10" y="97"/>
                    </a:cubicBezTo>
                    <a:cubicBezTo>
                      <a:pt x="10" y="102"/>
                      <a:pt x="10" y="102"/>
                      <a:pt x="10" y="102"/>
                    </a:cubicBezTo>
                    <a:cubicBezTo>
                      <a:pt x="8" y="102"/>
                      <a:pt x="8" y="102"/>
                      <a:pt x="8" y="102"/>
                    </a:cubicBezTo>
                    <a:cubicBezTo>
                      <a:pt x="8" y="102"/>
                      <a:pt x="8" y="102"/>
                      <a:pt x="8" y="102"/>
                    </a:cubicBezTo>
                    <a:cubicBezTo>
                      <a:pt x="8" y="102"/>
                      <a:pt x="8" y="102"/>
                      <a:pt x="8" y="102"/>
                    </a:cubicBezTo>
                    <a:cubicBezTo>
                      <a:pt x="8" y="102"/>
                      <a:pt x="8" y="102"/>
                      <a:pt x="9" y="101"/>
                    </a:cubicBezTo>
                    <a:cubicBezTo>
                      <a:pt x="9" y="101"/>
                      <a:pt x="9" y="101"/>
                      <a:pt x="9" y="101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31" y="50"/>
                      <a:pt x="33" y="41"/>
                      <a:pt x="35" y="32"/>
                    </a:cubicBezTo>
                    <a:cubicBezTo>
                      <a:pt x="35" y="32"/>
                      <a:pt x="35" y="32"/>
                      <a:pt x="35" y="31"/>
                    </a:cubicBezTo>
                    <a:cubicBezTo>
                      <a:pt x="33" y="21"/>
                      <a:pt x="34" y="12"/>
                      <a:pt x="40" y="4"/>
                    </a:cubicBezTo>
                    <a:close/>
                    <a:moveTo>
                      <a:pt x="47" y="25"/>
                    </a:moveTo>
                    <a:cubicBezTo>
                      <a:pt x="47" y="25"/>
                      <a:pt x="47" y="26"/>
                      <a:pt x="47" y="26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61" y="31"/>
                      <a:pt x="69" y="41"/>
                      <a:pt x="75" y="55"/>
                    </a:cubicBezTo>
                    <a:cubicBezTo>
                      <a:pt x="49" y="95"/>
                      <a:pt x="49" y="95"/>
                      <a:pt x="49" y="95"/>
                    </a:cubicBezTo>
                    <a:cubicBezTo>
                      <a:pt x="47" y="95"/>
                      <a:pt x="47" y="95"/>
                      <a:pt x="47" y="95"/>
                    </a:cubicBezTo>
                    <a:cubicBezTo>
                      <a:pt x="57" y="82"/>
                      <a:pt x="65" y="69"/>
                      <a:pt x="73" y="55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0" y="45"/>
                      <a:pt x="64" y="38"/>
                      <a:pt x="56" y="32"/>
                    </a:cubicBezTo>
                    <a:cubicBezTo>
                      <a:pt x="53" y="30"/>
                      <a:pt x="50" y="27"/>
                      <a:pt x="47" y="26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7" y="25"/>
                      <a:pt x="47" y="25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8" name="Freeform 1283"/>
              <p:cNvSpPr>
                <a:spLocks noChangeArrowheads="1"/>
              </p:cNvSpPr>
              <p:nvPr/>
            </p:nvSpPr>
            <p:spPr bwMode="auto">
              <a:xfrm>
                <a:off x="8954587" y="2111795"/>
                <a:ext cx="170649" cy="492959"/>
              </a:xfrm>
              <a:custGeom>
                <a:avLst/>
                <a:gdLst>
                  <a:gd name="T0" fmla="*/ 32 w 35"/>
                  <a:gd name="T1" fmla="*/ 2 h 100"/>
                  <a:gd name="T2" fmla="*/ 32 w 35"/>
                  <a:gd name="T3" fmla="*/ 2 h 100"/>
                  <a:gd name="T4" fmla="*/ 27 w 35"/>
                  <a:gd name="T5" fmla="*/ 29 h 100"/>
                  <a:gd name="T6" fmla="*/ 27 w 35"/>
                  <a:gd name="T7" fmla="*/ 30 h 100"/>
                  <a:gd name="T8" fmla="*/ 21 w 35"/>
                  <a:gd name="T9" fmla="*/ 56 h 100"/>
                  <a:gd name="T10" fmla="*/ 21 w 35"/>
                  <a:gd name="T11" fmla="*/ 56 h 100"/>
                  <a:gd name="T12" fmla="*/ 17 w 35"/>
                  <a:gd name="T13" fmla="*/ 61 h 100"/>
                  <a:gd name="T14" fmla="*/ 1 w 35"/>
                  <a:gd name="T15" fmla="*/ 94 h 100"/>
                  <a:gd name="T16" fmla="*/ 1 w 35"/>
                  <a:gd name="T17" fmla="*/ 99 h 100"/>
                  <a:gd name="T18" fmla="*/ 1 w 35"/>
                  <a:gd name="T19" fmla="*/ 99 h 100"/>
                  <a:gd name="T20" fmla="*/ 0 w 35"/>
                  <a:gd name="T21" fmla="*/ 100 h 100"/>
                  <a:gd name="T22" fmla="*/ 0 w 35"/>
                  <a:gd name="T23" fmla="*/ 100 h 100"/>
                  <a:gd name="T24" fmla="*/ 0 w 35"/>
                  <a:gd name="T25" fmla="*/ 100 h 100"/>
                  <a:gd name="T26" fmla="*/ 2 w 35"/>
                  <a:gd name="T27" fmla="*/ 100 h 100"/>
                  <a:gd name="T28" fmla="*/ 2 w 35"/>
                  <a:gd name="T29" fmla="*/ 95 h 100"/>
                  <a:gd name="T30" fmla="*/ 18 w 35"/>
                  <a:gd name="T31" fmla="*/ 63 h 100"/>
                  <a:gd name="T32" fmla="*/ 22 w 35"/>
                  <a:gd name="T33" fmla="*/ 58 h 100"/>
                  <a:gd name="T34" fmla="*/ 28 w 35"/>
                  <a:gd name="T35" fmla="*/ 30 h 100"/>
                  <a:gd name="T36" fmla="*/ 35 w 35"/>
                  <a:gd name="T37" fmla="*/ 1 h 100"/>
                  <a:gd name="T38" fmla="*/ 33 w 35"/>
                  <a:gd name="T39" fmla="*/ 0 h 100"/>
                  <a:gd name="T40" fmla="*/ 32 w 35"/>
                  <a:gd name="T41" fmla="*/ 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" h="100">
                    <a:moveTo>
                      <a:pt x="32" y="2"/>
                    </a:moveTo>
                    <a:cubicBezTo>
                      <a:pt x="32" y="2"/>
                      <a:pt x="32" y="2"/>
                      <a:pt x="32" y="2"/>
                    </a:cubicBezTo>
                    <a:cubicBezTo>
                      <a:pt x="26" y="10"/>
                      <a:pt x="25" y="19"/>
                      <a:pt x="27" y="29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5" y="39"/>
                      <a:pt x="23" y="48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7" y="61"/>
                      <a:pt x="17" y="61"/>
                      <a:pt x="17" y="61"/>
                    </a:cubicBezTo>
                    <a:cubicBezTo>
                      <a:pt x="1" y="94"/>
                      <a:pt x="1" y="94"/>
                      <a:pt x="1" y="94"/>
                    </a:cubicBezTo>
                    <a:cubicBezTo>
                      <a:pt x="1" y="99"/>
                      <a:pt x="1" y="99"/>
                      <a:pt x="1" y="99"/>
                    </a:cubicBezTo>
                    <a:cubicBezTo>
                      <a:pt x="1" y="99"/>
                      <a:pt x="1" y="99"/>
                      <a:pt x="1" y="99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2" y="100"/>
                      <a:pt x="2" y="100"/>
                      <a:pt x="2" y="100"/>
                    </a:cubicBezTo>
                    <a:cubicBezTo>
                      <a:pt x="2" y="95"/>
                      <a:pt x="2" y="95"/>
                      <a:pt x="2" y="95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6" y="17"/>
                      <a:pt x="28" y="8"/>
                      <a:pt x="35" y="1"/>
                    </a:cubicBezTo>
                    <a:cubicBezTo>
                      <a:pt x="34" y="1"/>
                      <a:pt x="34" y="0"/>
                      <a:pt x="33" y="0"/>
                    </a:cubicBezTo>
                    <a:cubicBezTo>
                      <a:pt x="33" y="1"/>
                      <a:pt x="32" y="1"/>
                      <a:pt x="32" y="2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9" name="Freeform 1284"/>
              <p:cNvSpPr>
                <a:spLocks noChangeArrowheads="1"/>
              </p:cNvSpPr>
              <p:nvPr/>
            </p:nvSpPr>
            <p:spPr bwMode="auto">
              <a:xfrm>
                <a:off x="9145205" y="2231943"/>
                <a:ext cx="136157" cy="337474"/>
              </a:xfrm>
              <a:custGeom>
                <a:avLst/>
                <a:gdLst>
                  <a:gd name="T0" fmla="*/ 0 w 28"/>
                  <a:gd name="T1" fmla="*/ 0 h 69"/>
                  <a:gd name="T2" fmla="*/ 9 w 28"/>
                  <a:gd name="T3" fmla="*/ 6 h 69"/>
                  <a:gd name="T4" fmla="*/ 26 w 28"/>
                  <a:gd name="T5" fmla="*/ 28 h 69"/>
                  <a:gd name="T6" fmla="*/ 26 w 28"/>
                  <a:gd name="T7" fmla="*/ 28 h 69"/>
                  <a:gd name="T8" fmla="*/ 26 w 28"/>
                  <a:gd name="T9" fmla="*/ 29 h 69"/>
                  <a:gd name="T10" fmla="*/ 0 w 28"/>
                  <a:gd name="T11" fmla="*/ 69 h 69"/>
                  <a:gd name="T12" fmla="*/ 2 w 28"/>
                  <a:gd name="T13" fmla="*/ 69 h 69"/>
                  <a:gd name="T14" fmla="*/ 28 w 28"/>
                  <a:gd name="T15" fmla="*/ 29 h 69"/>
                  <a:gd name="T16" fmla="*/ 5 w 28"/>
                  <a:gd name="T17" fmla="*/ 1 h 69"/>
                  <a:gd name="T18" fmla="*/ 0 w 28"/>
                  <a:gd name="T1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69">
                    <a:moveTo>
                      <a:pt x="0" y="0"/>
                    </a:moveTo>
                    <a:cubicBezTo>
                      <a:pt x="3" y="1"/>
                      <a:pt x="6" y="4"/>
                      <a:pt x="9" y="6"/>
                    </a:cubicBezTo>
                    <a:cubicBezTo>
                      <a:pt x="17" y="12"/>
                      <a:pt x="23" y="19"/>
                      <a:pt x="26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6" y="28"/>
                      <a:pt x="26" y="28"/>
                      <a:pt x="26" y="29"/>
                    </a:cubicBezTo>
                    <a:cubicBezTo>
                      <a:pt x="18" y="43"/>
                      <a:pt x="10" y="56"/>
                      <a:pt x="0" y="69"/>
                    </a:cubicBezTo>
                    <a:cubicBezTo>
                      <a:pt x="2" y="69"/>
                      <a:pt x="2" y="69"/>
                      <a:pt x="2" y="69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22" y="15"/>
                      <a:pt x="14" y="5"/>
                      <a:pt x="5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0" name="Freeform 1285"/>
              <p:cNvSpPr>
                <a:spLocks noChangeArrowheads="1"/>
              </p:cNvSpPr>
              <p:nvPr/>
            </p:nvSpPr>
            <p:spPr bwMode="auto">
              <a:xfrm>
                <a:off x="8909201" y="2231943"/>
                <a:ext cx="274128" cy="439952"/>
              </a:xfrm>
              <a:custGeom>
                <a:avLst/>
                <a:gdLst>
                  <a:gd name="T0" fmla="*/ 47 w 56"/>
                  <a:gd name="T1" fmla="*/ 0 h 90"/>
                  <a:gd name="T2" fmla="*/ 46 w 56"/>
                  <a:gd name="T3" fmla="*/ 1 h 90"/>
                  <a:gd name="T4" fmla="*/ 51 w 56"/>
                  <a:gd name="T5" fmla="*/ 7 h 90"/>
                  <a:gd name="T6" fmla="*/ 39 w 56"/>
                  <a:gd name="T7" fmla="*/ 36 h 90"/>
                  <a:gd name="T8" fmla="*/ 20 w 56"/>
                  <a:gd name="T9" fmla="*/ 72 h 90"/>
                  <a:gd name="T10" fmla="*/ 19 w 56"/>
                  <a:gd name="T11" fmla="*/ 80 h 90"/>
                  <a:gd name="T12" fmla="*/ 9 w 56"/>
                  <a:gd name="T13" fmla="*/ 77 h 90"/>
                  <a:gd name="T14" fmla="*/ 18 w 56"/>
                  <a:gd name="T15" fmla="*/ 85 h 90"/>
                  <a:gd name="T16" fmla="*/ 1 w 56"/>
                  <a:gd name="T17" fmla="*/ 82 h 90"/>
                  <a:gd name="T18" fmla="*/ 0 w 56"/>
                  <a:gd name="T19" fmla="*/ 83 h 90"/>
                  <a:gd name="T20" fmla="*/ 1 w 56"/>
                  <a:gd name="T21" fmla="*/ 84 h 90"/>
                  <a:gd name="T22" fmla="*/ 9 w 56"/>
                  <a:gd name="T23" fmla="*/ 88 h 90"/>
                  <a:gd name="T24" fmla="*/ 19 w 56"/>
                  <a:gd name="T25" fmla="*/ 90 h 90"/>
                  <a:gd name="T26" fmla="*/ 22 w 56"/>
                  <a:gd name="T27" fmla="*/ 89 h 90"/>
                  <a:gd name="T28" fmla="*/ 22 w 56"/>
                  <a:gd name="T29" fmla="*/ 86 h 90"/>
                  <a:gd name="T30" fmla="*/ 23 w 56"/>
                  <a:gd name="T31" fmla="*/ 84 h 90"/>
                  <a:gd name="T32" fmla="*/ 25 w 56"/>
                  <a:gd name="T33" fmla="*/ 76 h 90"/>
                  <a:gd name="T34" fmla="*/ 36 w 56"/>
                  <a:gd name="T35" fmla="*/ 57 h 90"/>
                  <a:gd name="T36" fmla="*/ 46 w 56"/>
                  <a:gd name="T37" fmla="*/ 35 h 90"/>
                  <a:gd name="T38" fmla="*/ 56 w 56"/>
                  <a:gd name="T39" fmla="*/ 7 h 90"/>
                  <a:gd name="T40" fmla="*/ 47 w 56"/>
                  <a:gd name="T41" fmla="*/ 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6" h="90">
                    <a:moveTo>
                      <a:pt x="47" y="0"/>
                    </a:moveTo>
                    <a:cubicBezTo>
                      <a:pt x="46" y="1"/>
                      <a:pt x="46" y="1"/>
                      <a:pt x="46" y="1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19" y="80"/>
                      <a:pt x="19" y="80"/>
                      <a:pt x="19" y="80"/>
                    </a:cubicBezTo>
                    <a:cubicBezTo>
                      <a:pt x="9" y="77"/>
                      <a:pt x="9" y="77"/>
                      <a:pt x="9" y="77"/>
                    </a:cubicBezTo>
                    <a:cubicBezTo>
                      <a:pt x="18" y="85"/>
                      <a:pt x="18" y="85"/>
                      <a:pt x="18" y="85"/>
                    </a:cubicBezTo>
                    <a:cubicBezTo>
                      <a:pt x="1" y="82"/>
                      <a:pt x="1" y="82"/>
                      <a:pt x="1" y="82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4"/>
                      <a:pt x="1" y="84"/>
                      <a:pt x="1" y="84"/>
                    </a:cubicBezTo>
                    <a:cubicBezTo>
                      <a:pt x="3" y="86"/>
                      <a:pt x="6" y="87"/>
                      <a:pt x="9" y="88"/>
                    </a:cubicBezTo>
                    <a:cubicBezTo>
                      <a:pt x="12" y="89"/>
                      <a:pt x="15" y="90"/>
                      <a:pt x="19" y="90"/>
                    </a:cubicBezTo>
                    <a:cubicBezTo>
                      <a:pt x="20" y="89"/>
                      <a:pt x="21" y="89"/>
                      <a:pt x="22" y="89"/>
                    </a:cubicBezTo>
                    <a:cubicBezTo>
                      <a:pt x="22" y="86"/>
                      <a:pt x="22" y="86"/>
                      <a:pt x="22" y="86"/>
                    </a:cubicBezTo>
                    <a:cubicBezTo>
                      <a:pt x="23" y="84"/>
                      <a:pt x="23" y="84"/>
                      <a:pt x="23" y="84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36" y="57"/>
                      <a:pt x="36" y="57"/>
                      <a:pt x="36" y="57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56" y="7"/>
                      <a:pt x="56" y="7"/>
                      <a:pt x="56" y="7"/>
                    </a:cubicBezTo>
                    <a:cubicBezTo>
                      <a:pt x="54" y="4"/>
                      <a:pt x="51" y="2"/>
                      <a:pt x="47" y="0"/>
                    </a:cubicBezTo>
                    <a:close/>
                  </a:path>
                </a:pathLst>
              </a:custGeom>
              <a:solidFill>
                <a:srgbClr val="AEAE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1" name="Freeform 1286"/>
              <p:cNvSpPr>
                <a:spLocks noChangeArrowheads="1"/>
              </p:cNvSpPr>
              <p:nvPr/>
            </p:nvSpPr>
            <p:spPr bwMode="auto">
              <a:xfrm>
                <a:off x="9179698" y="2610054"/>
                <a:ext cx="68986" cy="33571"/>
              </a:xfrm>
              <a:custGeom>
                <a:avLst/>
                <a:gdLst>
                  <a:gd name="T0" fmla="*/ 0 w 14"/>
                  <a:gd name="T1" fmla="*/ 0 h 7"/>
                  <a:gd name="T2" fmla="*/ 2 w 14"/>
                  <a:gd name="T3" fmla="*/ 4 h 7"/>
                  <a:gd name="T4" fmla="*/ 8 w 14"/>
                  <a:gd name="T5" fmla="*/ 4 h 7"/>
                  <a:gd name="T6" fmla="*/ 10 w 14"/>
                  <a:gd name="T7" fmla="*/ 7 h 7"/>
                  <a:gd name="T8" fmla="*/ 14 w 14"/>
                  <a:gd name="T9" fmla="*/ 6 h 7"/>
                  <a:gd name="T10" fmla="*/ 10 w 14"/>
                  <a:gd name="T11" fmla="*/ 1 h 7"/>
                  <a:gd name="T12" fmla="*/ 0 w 14"/>
                  <a:gd name="T1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7">
                    <a:moveTo>
                      <a:pt x="0" y="0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2" y="5"/>
                      <a:pt x="10" y="3"/>
                      <a:pt x="10" y="1"/>
                    </a:cubicBezTo>
                    <a:cubicBezTo>
                      <a:pt x="6" y="1"/>
                      <a:pt x="3" y="1"/>
                      <a:pt x="0" y="0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2" name="Freeform 1287"/>
              <p:cNvSpPr>
                <a:spLocks noChangeArrowheads="1"/>
              </p:cNvSpPr>
              <p:nvPr/>
            </p:nvSpPr>
            <p:spPr bwMode="auto">
              <a:xfrm>
                <a:off x="9119789" y="2578250"/>
                <a:ext cx="161573" cy="104246"/>
              </a:xfrm>
              <a:custGeom>
                <a:avLst/>
                <a:gdLst>
                  <a:gd name="T0" fmla="*/ 14 w 33"/>
                  <a:gd name="T1" fmla="*/ 10 h 21"/>
                  <a:gd name="T2" fmla="*/ 12 w 33"/>
                  <a:gd name="T3" fmla="*/ 6 h 21"/>
                  <a:gd name="T4" fmla="*/ 2 w 33"/>
                  <a:gd name="T5" fmla="*/ 0 h 21"/>
                  <a:gd name="T6" fmla="*/ 0 w 33"/>
                  <a:gd name="T7" fmla="*/ 10 h 21"/>
                  <a:gd name="T8" fmla="*/ 3 w 33"/>
                  <a:gd name="T9" fmla="*/ 11 h 21"/>
                  <a:gd name="T10" fmla="*/ 8 w 33"/>
                  <a:gd name="T11" fmla="*/ 8 h 21"/>
                  <a:gd name="T12" fmla="*/ 12 w 33"/>
                  <a:gd name="T13" fmla="*/ 10 h 21"/>
                  <a:gd name="T14" fmla="*/ 15 w 33"/>
                  <a:gd name="T15" fmla="*/ 16 h 21"/>
                  <a:gd name="T16" fmla="*/ 33 w 33"/>
                  <a:gd name="T17" fmla="*/ 21 h 21"/>
                  <a:gd name="T18" fmla="*/ 26 w 33"/>
                  <a:gd name="T19" fmla="*/ 12 h 21"/>
                  <a:gd name="T20" fmla="*/ 22 w 33"/>
                  <a:gd name="T21" fmla="*/ 13 h 21"/>
                  <a:gd name="T22" fmla="*/ 16 w 33"/>
                  <a:gd name="T23" fmla="*/ 13 h 21"/>
                  <a:gd name="T24" fmla="*/ 14 w 33"/>
                  <a:gd name="T25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" h="21">
                    <a:moveTo>
                      <a:pt x="14" y="10"/>
                    </a:moveTo>
                    <a:cubicBezTo>
                      <a:pt x="12" y="6"/>
                      <a:pt x="12" y="6"/>
                      <a:pt x="12" y="6"/>
                    </a:cubicBezTo>
                    <a:cubicBezTo>
                      <a:pt x="9" y="5"/>
                      <a:pt x="5" y="3"/>
                      <a:pt x="2" y="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17"/>
                      <a:pt x="31" y="15"/>
                      <a:pt x="26" y="12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4" y="10"/>
                      <a:pt x="14" y="10"/>
                      <a:pt x="14" y="10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" name="Freeform 1288"/>
              <p:cNvSpPr>
                <a:spLocks noChangeArrowheads="1"/>
              </p:cNvSpPr>
              <p:nvPr/>
            </p:nvSpPr>
            <p:spPr bwMode="auto">
              <a:xfrm>
                <a:off x="9190591" y="2627723"/>
                <a:ext cx="38123" cy="15902"/>
              </a:xfrm>
              <a:custGeom>
                <a:avLst/>
                <a:gdLst>
                  <a:gd name="T0" fmla="*/ 18 w 24"/>
                  <a:gd name="T1" fmla="*/ 0 h 10"/>
                  <a:gd name="T2" fmla="*/ 0 w 24"/>
                  <a:gd name="T3" fmla="*/ 0 h 10"/>
                  <a:gd name="T4" fmla="*/ 6 w 24"/>
                  <a:gd name="T5" fmla="*/ 10 h 10"/>
                  <a:gd name="T6" fmla="*/ 24 w 24"/>
                  <a:gd name="T7" fmla="*/ 10 h 10"/>
                  <a:gd name="T8" fmla="*/ 18 w 24"/>
                  <a:gd name="T9" fmla="*/ 0 h 10"/>
                  <a:gd name="T10" fmla="*/ 18 w 24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0">
                    <a:moveTo>
                      <a:pt x="18" y="0"/>
                    </a:moveTo>
                    <a:lnTo>
                      <a:pt x="0" y="0"/>
                    </a:lnTo>
                    <a:lnTo>
                      <a:pt x="6" y="10"/>
                    </a:lnTo>
                    <a:lnTo>
                      <a:pt x="24" y="1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24" name="组合 26"/>
            <p:cNvGrpSpPr/>
            <p:nvPr/>
          </p:nvGrpSpPr>
          <p:grpSpPr bwMode="auto">
            <a:xfrm>
              <a:off x="6840042" y="2799035"/>
              <a:ext cx="617537" cy="1081088"/>
              <a:chOff x="6854826" y="2079625"/>
              <a:chExt cx="617537" cy="1081088"/>
            </a:xfrm>
          </p:grpSpPr>
          <p:sp>
            <p:nvSpPr>
              <p:cNvPr id="25" name="Freeform 1289"/>
              <p:cNvSpPr>
                <a:spLocks noChangeArrowheads="1"/>
              </p:cNvSpPr>
              <p:nvPr/>
            </p:nvSpPr>
            <p:spPr bwMode="auto">
              <a:xfrm>
                <a:off x="7364284" y="2292016"/>
                <a:ext cx="85324" cy="116614"/>
              </a:xfrm>
              <a:custGeom>
                <a:avLst/>
                <a:gdLst>
                  <a:gd name="T0" fmla="*/ 16 w 17"/>
                  <a:gd name="T1" fmla="*/ 8 h 24"/>
                  <a:gd name="T2" fmla="*/ 15 w 17"/>
                  <a:gd name="T3" fmla="*/ 5 h 24"/>
                  <a:gd name="T4" fmla="*/ 14 w 17"/>
                  <a:gd name="T5" fmla="*/ 3 h 24"/>
                  <a:gd name="T6" fmla="*/ 13 w 17"/>
                  <a:gd name="T7" fmla="*/ 0 h 24"/>
                  <a:gd name="T8" fmla="*/ 13 w 17"/>
                  <a:gd name="T9" fmla="*/ 5 h 24"/>
                  <a:gd name="T10" fmla="*/ 11 w 17"/>
                  <a:gd name="T11" fmla="*/ 13 h 24"/>
                  <a:gd name="T12" fmla="*/ 0 w 17"/>
                  <a:gd name="T13" fmla="*/ 21 h 24"/>
                  <a:gd name="T14" fmla="*/ 0 w 17"/>
                  <a:gd name="T15" fmla="*/ 24 h 24"/>
                  <a:gd name="T16" fmla="*/ 9 w 17"/>
                  <a:gd name="T17" fmla="*/ 17 h 24"/>
                  <a:gd name="T18" fmla="*/ 15 w 17"/>
                  <a:gd name="T19" fmla="*/ 12 h 24"/>
                  <a:gd name="T20" fmla="*/ 16 w 17"/>
                  <a:gd name="T21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" h="24">
                    <a:moveTo>
                      <a:pt x="16" y="8"/>
                    </a:moveTo>
                    <a:cubicBezTo>
                      <a:pt x="17" y="7"/>
                      <a:pt x="16" y="6"/>
                      <a:pt x="15" y="5"/>
                    </a:cubicBezTo>
                    <a:cubicBezTo>
                      <a:pt x="15" y="4"/>
                      <a:pt x="15" y="4"/>
                      <a:pt x="14" y="3"/>
                    </a:cubicBezTo>
                    <a:cubicBezTo>
                      <a:pt x="15" y="1"/>
                      <a:pt x="14" y="0"/>
                      <a:pt x="13" y="0"/>
                    </a:cubicBezTo>
                    <a:cubicBezTo>
                      <a:pt x="14" y="1"/>
                      <a:pt x="14" y="3"/>
                      <a:pt x="13" y="5"/>
                    </a:cubicBezTo>
                    <a:cubicBezTo>
                      <a:pt x="15" y="8"/>
                      <a:pt x="14" y="11"/>
                      <a:pt x="11" y="13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2"/>
                      <a:pt x="0" y="23"/>
                      <a:pt x="0" y="24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6" y="11"/>
                      <a:pt x="17" y="10"/>
                      <a:pt x="16" y="8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" name="Freeform 1290"/>
              <p:cNvSpPr>
                <a:spLocks noChangeArrowheads="1"/>
              </p:cNvSpPr>
              <p:nvPr/>
            </p:nvSpPr>
            <p:spPr bwMode="auto">
              <a:xfrm>
                <a:off x="7280775" y="2187771"/>
                <a:ext cx="30861" cy="38871"/>
              </a:xfrm>
              <a:custGeom>
                <a:avLst/>
                <a:gdLst>
                  <a:gd name="T0" fmla="*/ 1 w 6"/>
                  <a:gd name="T1" fmla="*/ 0 h 8"/>
                  <a:gd name="T2" fmla="*/ 0 w 6"/>
                  <a:gd name="T3" fmla="*/ 6 h 8"/>
                  <a:gd name="T4" fmla="*/ 5 w 6"/>
                  <a:gd name="T5" fmla="*/ 8 h 8"/>
                  <a:gd name="T6" fmla="*/ 6 w 6"/>
                  <a:gd name="T7" fmla="*/ 6 h 8"/>
                  <a:gd name="T8" fmla="*/ 4 w 6"/>
                  <a:gd name="T9" fmla="*/ 0 h 8"/>
                  <a:gd name="T10" fmla="*/ 1 w 6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8">
                    <a:moveTo>
                      <a:pt x="1" y="0"/>
                    </a:moveTo>
                    <a:cubicBezTo>
                      <a:pt x="2" y="3"/>
                      <a:pt x="2" y="5"/>
                      <a:pt x="0" y="6"/>
                    </a:cubicBezTo>
                    <a:cubicBezTo>
                      <a:pt x="2" y="6"/>
                      <a:pt x="3" y="7"/>
                      <a:pt x="5" y="8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" name="Freeform 1291"/>
              <p:cNvSpPr>
                <a:spLocks noChangeArrowheads="1"/>
              </p:cNvSpPr>
              <p:nvPr/>
            </p:nvSpPr>
            <p:spPr bwMode="auto">
              <a:xfrm>
                <a:off x="7291668" y="2134765"/>
                <a:ext cx="29047" cy="28270"/>
              </a:xfrm>
              <a:custGeom>
                <a:avLst/>
                <a:gdLst>
                  <a:gd name="T0" fmla="*/ 4 w 6"/>
                  <a:gd name="T1" fmla="*/ 5 h 6"/>
                  <a:gd name="T2" fmla="*/ 6 w 6"/>
                  <a:gd name="T3" fmla="*/ 6 h 6"/>
                  <a:gd name="T4" fmla="*/ 5 w 6"/>
                  <a:gd name="T5" fmla="*/ 4 h 6"/>
                  <a:gd name="T6" fmla="*/ 2 w 6"/>
                  <a:gd name="T7" fmla="*/ 0 h 6"/>
                  <a:gd name="T8" fmla="*/ 0 w 6"/>
                  <a:gd name="T9" fmla="*/ 3 h 6"/>
                  <a:gd name="T10" fmla="*/ 4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4" y="5"/>
                    </a:moveTo>
                    <a:cubicBezTo>
                      <a:pt x="6" y="6"/>
                      <a:pt x="6" y="6"/>
                      <a:pt x="6" y="6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1"/>
                      <a:pt x="3" y="0"/>
                      <a:pt x="2" y="0"/>
                    </a:cubicBezTo>
                    <a:cubicBezTo>
                      <a:pt x="1" y="1"/>
                      <a:pt x="1" y="2"/>
                      <a:pt x="0" y="3"/>
                    </a:cubicBezTo>
                    <a:cubicBezTo>
                      <a:pt x="2" y="0"/>
                      <a:pt x="3" y="1"/>
                      <a:pt x="4" y="5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" name="Freeform 1292"/>
              <p:cNvSpPr>
                <a:spLocks noEditPoints="1" noChangeArrowheads="1"/>
              </p:cNvSpPr>
              <p:nvPr/>
            </p:nvSpPr>
            <p:spPr bwMode="auto">
              <a:xfrm>
                <a:off x="7208159" y="2079991"/>
                <a:ext cx="49016" cy="102479"/>
              </a:xfrm>
              <a:custGeom>
                <a:avLst/>
                <a:gdLst>
                  <a:gd name="T0" fmla="*/ 10 w 10"/>
                  <a:gd name="T1" fmla="*/ 6 h 21"/>
                  <a:gd name="T2" fmla="*/ 10 w 10"/>
                  <a:gd name="T3" fmla="*/ 4 h 21"/>
                  <a:gd name="T4" fmla="*/ 1 w 10"/>
                  <a:gd name="T5" fmla="*/ 15 h 21"/>
                  <a:gd name="T6" fmla="*/ 0 w 10"/>
                  <a:gd name="T7" fmla="*/ 20 h 21"/>
                  <a:gd name="T8" fmla="*/ 4 w 10"/>
                  <a:gd name="T9" fmla="*/ 15 h 21"/>
                  <a:gd name="T10" fmla="*/ 10 w 10"/>
                  <a:gd name="T11" fmla="*/ 6 h 21"/>
                  <a:gd name="T12" fmla="*/ 9 w 10"/>
                  <a:gd name="T13" fmla="*/ 4 h 21"/>
                  <a:gd name="T14" fmla="*/ 9 w 10"/>
                  <a:gd name="T15" fmla="*/ 5 h 21"/>
                  <a:gd name="T16" fmla="*/ 6 w 10"/>
                  <a:gd name="T17" fmla="*/ 5 h 21"/>
                  <a:gd name="T18" fmla="*/ 3 w 10"/>
                  <a:gd name="T19" fmla="*/ 11 h 21"/>
                  <a:gd name="T20" fmla="*/ 2 w 10"/>
                  <a:gd name="T21" fmla="*/ 19 h 21"/>
                  <a:gd name="T22" fmla="*/ 1 w 10"/>
                  <a:gd name="T23" fmla="*/ 19 h 21"/>
                  <a:gd name="T24" fmla="*/ 2 w 10"/>
                  <a:gd name="T25" fmla="*/ 15 h 21"/>
                  <a:gd name="T26" fmla="*/ 2 w 10"/>
                  <a:gd name="T27" fmla="*/ 15 h 21"/>
                  <a:gd name="T28" fmla="*/ 4 w 10"/>
                  <a:gd name="T29" fmla="*/ 4 h 21"/>
                  <a:gd name="T30" fmla="*/ 9 w 10"/>
                  <a:gd name="T31" fmla="*/ 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21">
                    <a:moveTo>
                      <a:pt x="10" y="6"/>
                    </a:moveTo>
                    <a:cubicBezTo>
                      <a:pt x="10" y="4"/>
                      <a:pt x="10" y="4"/>
                      <a:pt x="10" y="4"/>
                    </a:cubicBezTo>
                    <a:cubicBezTo>
                      <a:pt x="4" y="0"/>
                      <a:pt x="1" y="4"/>
                      <a:pt x="1" y="15"/>
                    </a:cubicBezTo>
                    <a:cubicBezTo>
                      <a:pt x="1" y="17"/>
                      <a:pt x="1" y="19"/>
                      <a:pt x="0" y="20"/>
                    </a:cubicBezTo>
                    <a:cubicBezTo>
                      <a:pt x="2" y="21"/>
                      <a:pt x="3" y="20"/>
                      <a:pt x="4" y="15"/>
                    </a:cubicBezTo>
                    <a:cubicBezTo>
                      <a:pt x="5" y="9"/>
                      <a:pt x="7" y="6"/>
                      <a:pt x="10" y="6"/>
                    </a:cubicBezTo>
                    <a:close/>
                    <a:moveTo>
                      <a:pt x="9" y="4"/>
                    </a:moveTo>
                    <a:cubicBezTo>
                      <a:pt x="9" y="5"/>
                      <a:pt x="9" y="5"/>
                      <a:pt x="9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6"/>
                      <a:pt x="3" y="8"/>
                      <a:pt x="3" y="11"/>
                    </a:cubicBezTo>
                    <a:cubicBezTo>
                      <a:pt x="3" y="14"/>
                      <a:pt x="3" y="17"/>
                      <a:pt x="2" y="19"/>
                    </a:cubicBezTo>
                    <a:cubicBezTo>
                      <a:pt x="2" y="19"/>
                      <a:pt x="1" y="20"/>
                      <a:pt x="1" y="19"/>
                    </a:cubicBezTo>
                    <a:cubicBezTo>
                      <a:pt x="2" y="18"/>
                      <a:pt x="2" y="17"/>
                      <a:pt x="2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0"/>
                      <a:pt x="3" y="6"/>
                      <a:pt x="4" y="4"/>
                    </a:cubicBezTo>
                    <a:cubicBezTo>
                      <a:pt x="5" y="3"/>
                      <a:pt x="7" y="3"/>
                      <a:pt x="9" y="4"/>
                    </a:cubicBezTo>
                    <a:close/>
                  </a:path>
                </a:pathLst>
              </a:custGeom>
              <a:solidFill>
                <a:srgbClr val="8F53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" name="Freeform 1293"/>
              <p:cNvSpPr>
                <a:spLocks noChangeArrowheads="1"/>
              </p:cNvSpPr>
              <p:nvPr/>
            </p:nvSpPr>
            <p:spPr bwMode="auto">
              <a:xfrm>
                <a:off x="7211790" y="2094126"/>
                <a:ext cx="39939" cy="84810"/>
              </a:xfrm>
              <a:custGeom>
                <a:avLst/>
                <a:gdLst>
                  <a:gd name="T0" fmla="*/ 8 w 8"/>
                  <a:gd name="T1" fmla="*/ 2 h 17"/>
                  <a:gd name="T2" fmla="*/ 8 w 8"/>
                  <a:gd name="T3" fmla="*/ 1 h 17"/>
                  <a:gd name="T4" fmla="*/ 3 w 8"/>
                  <a:gd name="T5" fmla="*/ 1 h 17"/>
                  <a:gd name="T6" fmla="*/ 1 w 8"/>
                  <a:gd name="T7" fmla="*/ 12 h 17"/>
                  <a:gd name="T8" fmla="*/ 1 w 8"/>
                  <a:gd name="T9" fmla="*/ 12 h 17"/>
                  <a:gd name="T10" fmla="*/ 0 w 8"/>
                  <a:gd name="T11" fmla="*/ 16 h 17"/>
                  <a:gd name="T12" fmla="*/ 1 w 8"/>
                  <a:gd name="T13" fmla="*/ 16 h 17"/>
                  <a:gd name="T14" fmla="*/ 2 w 8"/>
                  <a:gd name="T15" fmla="*/ 8 h 17"/>
                  <a:gd name="T16" fmla="*/ 5 w 8"/>
                  <a:gd name="T17" fmla="*/ 2 h 17"/>
                  <a:gd name="T18" fmla="*/ 8 w 8"/>
                  <a:gd name="T1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7">
                    <a:moveTo>
                      <a:pt x="8" y="2"/>
                    </a:moveTo>
                    <a:cubicBezTo>
                      <a:pt x="8" y="1"/>
                      <a:pt x="8" y="1"/>
                      <a:pt x="8" y="1"/>
                    </a:cubicBezTo>
                    <a:cubicBezTo>
                      <a:pt x="6" y="0"/>
                      <a:pt x="4" y="0"/>
                      <a:pt x="3" y="1"/>
                    </a:cubicBezTo>
                    <a:cubicBezTo>
                      <a:pt x="2" y="3"/>
                      <a:pt x="1" y="7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4"/>
                      <a:pt x="1" y="15"/>
                      <a:pt x="0" y="16"/>
                    </a:cubicBezTo>
                    <a:cubicBezTo>
                      <a:pt x="0" y="17"/>
                      <a:pt x="1" y="16"/>
                      <a:pt x="1" y="16"/>
                    </a:cubicBezTo>
                    <a:cubicBezTo>
                      <a:pt x="2" y="14"/>
                      <a:pt x="2" y="11"/>
                      <a:pt x="2" y="8"/>
                    </a:cubicBezTo>
                    <a:cubicBezTo>
                      <a:pt x="2" y="5"/>
                      <a:pt x="3" y="3"/>
                      <a:pt x="5" y="2"/>
                    </a:cubicBezTo>
                    <a:cubicBezTo>
                      <a:pt x="8" y="2"/>
                      <a:pt x="8" y="2"/>
                      <a:pt x="8" y="2"/>
                    </a:cubicBezTo>
                    <a:close/>
                  </a:path>
                </a:pathLst>
              </a:custGeom>
              <a:solidFill>
                <a:srgbClr val="C786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" name="Freeform 1294"/>
              <p:cNvSpPr>
                <a:spLocks noChangeArrowheads="1"/>
              </p:cNvSpPr>
              <p:nvPr/>
            </p:nvSpPr>
            <p:spPr bwMode="auto">
              <a:xfrm>
                <a:off x="6901353" y="2762005"/>
                <a:ext cx="324960" cy="314504"/>
              </a:xfrm>
              <a:custGeom>
                <a:avLst/>
                <a:gdLst>
                  <a:gd name="T0" fmla="*/ 47 w 66"/>
                  <a:gd name="T1" fmla="*/ 0 h 64"/>
                  <a:gd name="T2" fmla="*/ 47 w 66"/>
                  <a:gd name="T3" fmla="*/ 3 h 64"/>
                  <a:gd name="T4" fmla="*/ 59 w 66"/>
                  <a:gd name="T5" fmla="*/ 8 h 64"/>
                  <a:gd name="T6" fmla="*/ 44 w 66"/>
                  <a:gd name="T7" fmla="*/ 21 h 64"/>
                  <a:gd name="T8" fmla="*/ 16 w 66"/>
                  <a:gd name="T9" fmla="*/ 38 h 64"/>
                  <a:gd name="T10" fmla="*/ 5 w 66"/>
                  <a:gd name="T11" fmla="*/ 54 h 64"/>
                  <a:gd name="T12" fmla="*/ 2 w 66"/>
                  <a:gd name="T13" fmla="*/ 47 h 64"/>
                  <a:gd name="T14" fmla="*/ 0 w 66"/>
                  <a:gd name="T15" fmla="*/ 56 h 64"/>
                  <a:gd name="T16" fmla="*/ 1 w 66"/>
                  <a:gd name="T17" fmla="*/ 58 h 64"/>
                  <a:gd name="T18" fmla="*/ 9 w 66"/>
                  <a:gd name="T19" fmla="*/ 64 h 64"/>
                  <a:gd name="T20" fmla="*/ 9 w 66"/>
                  <a:gd name="T21" fmla="*/ 61 h 64"/>
                  <a:gd name="T22" fmla="*/ 10 w 66"/>
                  <a:gd name="T23" fmla="*/ 52 h 64"/>
                  <a:gd name="T24" fmla="*/ 21 w 66"/>
                  <a:gd name="T25" fmla="*/ 39 h 64"/>
                  <a:gd name="T26" fmla="*/ 46 w 66"/>
                  <a:gd name="T27" fmla="*/ 25 h 64"/>
                  <a:gd name="T28" fmla="*/ 59 w 66"/>
                  <a:gd name="T29" fmla="*/ 16 h 64"/>
                  <a:gd name="T30" fmla="*/ 66 w 66"/>
                  <a:gd name="T31" fmla="*/ 3 h 64"/>
                  <a:gd name="T32" fmla="*/ 47 w 66"/>
                  <a:gd name="T33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" h="64">
                    <a:moveTo>
                      <a:pt x="47" y="0"/>
                    </a:moveTo>
                    <a:cubicBezTo>
                      <a:pt x="47" y="1"/>
                      <a:pt x="47" y="2"/>
                      <a:pt x="47" y="3"/>
                    </a:cubicBezTo>
                    <a:cubicBezTo>
                      <a:pt x="50" y="6"/>
                      <a:pt x="54" y="8"/>
                      <a:pt x="59" y="8"/>
                    </a:cubicBezTo>
                    <a:cubicBezTo>
                      <a:pt x="57" y="14"/>
                      <a:pt x="52" y="18"/>
                      <a:pt x="44" y="21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0" y="43"/>
                      <a:pt x="7" y="48"/>
                      <a:pt x="5" y="54"/>
                    </a:cubicBezTo>
                    <a:cubicBezTo>
                      <a:pt x="4" y="53"/>
                      <a:pt x="2" y="51"/>
                      <a:pt x="2" y="47"/>
                    </a:cubicBezTo>
                    <a:cubicBezTo>
                      <a:pt x="2" y="50"/>
                      <a:pt x="1" y="53"/>
                      <a:pt x="0" y="56"/>
                    </a:cubicBezTo>
                    <a:cubicBezTo>
                      <a:pt x="0" y="57"/>
                      <a:pt x="0" y="58"/>
                      <a:pt x="1" y="58"/>
                    </a:cubicBezTo>
                    <a:cubicBezTo>
                      <a:pt x="2" y="61"/>
                      <a:pt x="4" y="63"/>
                      <a:pt x="9" y="64"/>
                    </a:cubicBezTo>
                    <a:cubicBezTo>
                      <a:pt x="9" y="63"/>
                      <a:pt x="9" y="62"/>
                      <a:pt x="9" y="61"/>
                    </a:cubicBezTo>
                    <a:cubicBezTo>
                      <a:pt x="8" y="58"/>
                      <a:pt x="8" y="54"/>
                      <a:pt x="10" y="52"/>
                    </a:cubicBezTo>
                    <a:cubicBezTo>
                      <a:pt x="12" y="47"/>
                      <a:pt x="16" y="43"/>
                      <a:pt x="21" y="39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53" y="24"/>
                      <a:pt x="57" y="21"/>
                      <a:pt x="59" y="16"/>
                    </a:cubicBezTo>
                    <a:cubicBezTo>
                      <a:pt x="66" y="3"/>
                      <a:pt x="66" y="3"/>
                      <a:pt x="66" y="3"/>
                    </a:cubicBezTo>
                    <a:cubicBezTo>
                      <a:pt x="60" y="5"/>
                      <a:pt x="53" y="4"/>
                      <a:pt x="47" y="0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" name="Freeform 1295"/>
              <p:cNvSpPr>
                <a:spLocks noChangeArrowheads="1"/>
              </p:cNvSpPr>
              <p:nvPr/>
            </p:nvSpPr>
            <p:spPr bwMode="auto">
              <a:xfrm>
                <a:off x="6897722" y="3048238"/>
                <a:ext cx="49017" cy="68909"/>
              </a:xfrm>
              <a:custGeom>
                <a:avLst/>
                <a:gdLst>
                  <a:gd name="T0" fmla="*/ 2 w 10"/>
                  <a:gd name="T1" fmla="*/ 0 h 14"/>
                  <a:gd name="T2" fmla="*/ 5 w 10"/>
                  <a:gd name="T3" fmla="*/ 9 h 14"/>
                  <a:gd name="T4" fmla="*/ 0 w 10"/>
                  <a:gd name="T5" fmla="*/ 5 h 14"/>
                  <a:gd name="T6" fmla="*/ 9 w 10"/>
                  <a:gd name="T7" fmla="*/ 14 h 14"/>
                  <a:gd name="T8" fmla="*/ 10 w 10"/>
                  <a:gd name="T9" fmla="*/ 6 h 14"/>
                  <a:gd name="T10" fmla="*/ 2 w 10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4">
                    <a:moveTo>
                      <a:pt x="2" y="0"/>
                    </a:moveTo>
                    <a:cubicBezTo>
                      <a:pt x="5" y="9"/>
                      <a:pt x="5" y="9"/>
                      <a:pt x="5" y="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11"/>
                      <a:pt x="3" y="14"/>
                      <a:pt x="9" y="14"/>
                    </a:cubicBezTo>
                    <a:cubicBezTo>
                      <a:pt x="9" y="12"/>
                      <a:pt x="10" y="10"/>
                      <a:pt x="10" y="6"/>
                    </a:cubicBezTo>
                    <a:cubicBezTo>
                      <a:pt x="5" y="5"/>
                      <a:pt x="3" y="3"/>
                      <a:pt x="2" y="0"/>
                    </a:cubicBezTo>
                    <a:close/>
                  </a:path>
                </a:pathLst>
              </a:custGeom>
              <a:solidFill>
                <a:srgbClr val="15151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" name="Freeform 1296"/>
              <p:cNvSpPr>
                <a:spLocks noEditPoints="1" noChangeArrowheads="1"/>
              </p:cNvSpPr>
              <p:nvPr/>
            </p:nvSpPr>
            <p:spPr bwMode="auto">
              <a:xfrm>
                <a:off x="6897722" y="2777907"/>
                <a:ext cx="295913" cy="250896"/>
              </a:xfrm>
              <a:custGeom>
                <a:avLst/>
                <a:gdLst>
                  <a:gd name="T0" fmla="*/ 45 w 60"/>
                  <a:gd name="T1" fmla="*/ 18 h 51"/>
                  <a:gd name="T2" fmla="*/ 60 w 60"/>
                  <a:gd name="T3" fmla="*/ 5 h 51"/>
                  <a:gd name="T4" fmla="*/ 48 w 60"/>
                  <a:gd name="T5" fmla="*/ 0 h 51"/>
                  <a:gd name="T6" fmla="*/ 45 w 60"/>
                  <a:gd name="T7" fmla="*/ 6 h 51"/>
                  <a:gd name="T8" fmla="*/ 37 w 60"/>
                  <a:gd name="T9" fmla="*/ 11 h 51"/>
                  <a:gd name="T10" fmla="*/ 21 w 60"/>
                  <a:gd name="T11" fmla="*/ 24 h 51"/>
                  <a:gd name="T12" fmla="*/ 0 w 60"/>
                  <a:gd name="T13" fmla="*/ 36 h 51"/>
                  <a:gd name="T14" fmla="*/ 3 w 60"/>
                  <a:gd name="T15" fmla="*/ 44 h 51"/>
                  <a:gd name="T16" fmla="*/ 6 w 60"/>
                  <a:gd name="T17" fmla="*/ 51 h 51"/>
                  <a:gd name="T18" fmla="*/ 17 w 60"/>
                  <a:gd name="T19" fmla="*/ 35 h 51"/>
                  <a:gd name="T20" fmla="*/ 45 w 60"/>
                  <a:gd name="T21" fmla="*/ 18 h 51"/>
                  <a:gd name="T22" fmla="*/ 49 w 60"/>
                  <a:gd name="T23" fmla="*/ 2 h 51"/>
                  <a:gd name="T24" fmla="*/ 43 w 60"/>
                  <a:gd name="T25" fmla="*/ 11 h 51"/>
                  <a:gd name="T26" fmla="*/ 23 w 60"/>
                  <a:gd name="T27" fmla="*/ 25 h 51"/>
                  <a:gd name="T28" fmla="*/ 11 w 60"/>
                  <a:gd name="T29" fmla="*/ 35 h 51"/>
                  <a:gd name="T30" fmla="*/ 2 w 60"/>
                  <a:gd name="T31" fmla="*/ 39 h 51"/>
                  <a:gd name="T32" fmla="*/ 1 w 60"/>
                  <a:gd name="T33" fmla="*/ 37 h 51"/>
                  <a:gd name="T34" fmla="*/ 22 w 60"/>
                  <a:gd name="T35" fmla="*/ 24 h 51"/>
                  <a:gd name="T36" fmla="*/ 38 w 60"/>
                  <a:gd name="T37" fmla="*/ 12 h 51"/>
                  <a:gd name="T38" fmla="*/ 38 w 60"/>
                  <a:gd name="T39" fmla="*/ 12 h 51"/>
                  <a:gd name="T40" fmla="*/ 46 w 60"/>
                  <a:gd name="T41" fmla="*/ 6 h 51"/>
                  <a:gd name="T42" fmla="*/ 48 w 60"/>
                  <a:gd name="T43" fmla="*/ 1 h 51"/>
                  <a:gd name="T44" fmla="*/ 49 w 60"/>
                  <a:gd name="T45" fmla="*/ 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51">
                    <a:moveTo>
                      <a:pt x="45" y="18"/>
                    </a:moveTo>
                    <a:cubicBezTo>
                      <a:pt x="53" y="15"/>
                      <a:pt x="58" y="11"/>
                      <a:pt x="60" y="5"/>
                    </a:cubicBezTo>
                    <a:cubicBezTo>
                      <a:pt x="55" y="5"/>
                      <a:pt x="51" y="3"/>
                      <a:pt x="48" y="0"/>
                    </a:cubicBezTo>
                    <a:cubicBezTo>
                      <a:pt x="47" y="1"/>
                      <a:pt x="47" y="3"/>
                      <a:pt x="45" y="6"/>
                    </a:cubicBezTo>
                    <a:cubicBezTo>
                      <a:pt x="44" y="8"/>
                      <a:pt x="42" y="9"/>
                      <a:pt x="37" y="11"/>
                    </a:cubicBezTo>
                    <a:cubicBezTo>
                      <a:pt x="31" y="13"/>
                      <a:pt x="25" y="18"/>
                      <a:pt x="21" y="24"/>
                    </a:cubicBezTo>
                    <a:cubicBezTo>
                      <a:pt x="16" y="31"/>
                      <a:pt x="9" y="36"/>
                      <a:pt x="0" y="36"/>
                    </a:cubicBezTo>
                    <a:cubicBezTo>
                      <a:pt x="1" y="39"/>
                      <a:pt x="2" y="41"/>
                      <a:pt x="3" y="44"/>
                    </a:cubicBezTo>
                    <a:cubicBezTo>
                      <a:pt x="3" y="48"/>
                      <a:pt x="5" y="50"/>
                      <a:pt x="6" y="51"/>
                    </a:cubicBezTo>
                    <a:cubicBezTo>
                      <a:pt x="8" y="45"/>
                      <a:pt x="11" y="40"/>
                      <a:pt x="17" y="35"/>
                    </a:cubicBezTo>
                    <a:cubicBezTo>
                      <a:pt x="45" y="18"/>
                      <a:pt x="45" y="18"/>
                      <a:pt x="45" y="18"/>
                    </a:cubicBezTo>
                    <a:close/>
                    <a:moveTo>
                      <a:pt x="49" y="2"/>
                    </a:moveTo>
                    <a:cubicBezTo>
                      <a:pt x="49" y="6"/>
                      <a:pt x="46" y="9"/>
                      <a:pt x="43" y="11"/>
                    </a:cubicBezTo>
                    <a:cubicBezTo>
                      <a:pt x="34" y="14"/>
                      <a:pt x="27" y="19"/>
                      <a:pt x="23" y="25"/>
                    </a:cubicBezTo>
                    <a:cubicBezTo>
                      <a:pt x="20" y="29"/>
                      <a:pt x="16" y="33"/>
                      <a:pt x="11" y="35"/>
                    </a:cubicBezTo>
                    <a:cubicBezTo>
                      <a:pt x="2" y="39"/>
                      <a:pt x="2" y="39"/>
                      <a:pt x="2" y="39"/>
                    </a:cubicBezTo>
                    <a:cubicBezTo>
                      <a:pt x="2" y="38"/>
                      <a:pt x="1" y="38"/>
                      <a:pt x="1" y="37"/>
                    </a:cubicBezTo>
                    <a:cubicBezTo>
                      <a:pt x="10" y="36"/>
                      <a:pt x="17" y="32"/>
                      <a:pt x="22" y="24"/>
                    </a:cubicBezTo>
                    <a:cubicBezTo>
                      <a:pt x="26" y="18"/>
                      <a:pt x="31" y="14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42" y="10"/>
                      <a:pt x="45" y="8"/>
                      <a:pt x="46" y="6"/>
                    </a:cubicBezTo>
                    <a:cubicBezTo>
                      <a:pt x="47" y="4"/>
                      <a:pt x="48" y="3"/>
                      <a:pt x="48" y="1"/>
                    </a:cubicBezTo>
                    <a:cubicBezTo>
                      <a:pt x="49" y="1"/>
                      <a:pt x="49" y="2"/>
                      <a:pt x="49" y="2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" name="Freeform 1297"/>
              <p:cNvSpPr>
                <a:spLocks noChangeArrowheads="1"/>
              </p:cNvSpPr>
              <p:nvPr/>
            </p:nvSpPr>
            <p:spPr bwMode="auto">
              <a:xfrm>
                <a:off x="6901353" y="2781441"/>
                <a:ext cx="237820" cy="187289"/>
              </a:xfrm>
              <a:custGeom>
                <a:avLst/>
                <a:gdLst>
                  <a:gd name="T0" fmla="*/ 42 w 48"/>
                  <a:gd name="T1" fmla="*/ 10 h 38"/>
                  <a:gd name="T2" fmla="*/ 48 w 48"/>
                  <a:gd name="T3" fmla="*/ 1 h 38"/>
                  <a:gd name="T4" fmla="*/ 47 w 48"/>
                  <a:gd name="T5" fmla="*/ 0 h 38"/>
                  <a:gd name="T6" fmla="*/ 45 w 48"/>
                  <a:gd name="T7" fmla="*/ 5 h 38"/>
                  <a:gd name="T8" fmla="*/ 37 w 48"/>
                  <a:gd name="T9" fmla="*/ 11 h 38"/>
                  <a:gd name="T10" fmla="*/ 37 w 48"/>
                  <a:gd name="T11" fmla="*/ 11 h 38"/>
                  <a:gd name="T12" fmla="*/ 21 w 48"/>
                  <a:gd name="T13" fmla="*/ 23 h 38"/>
                  <a:gd name="T14" fmla="*/ 0 w 48"/>
                  <a:gd name="T15" fmla="*/ 36 h 38"/>
                  <a:gd name="T16" fmla="*/ 1 w 48"/>
                  <a:gd name="T17" fmla="*/ 38 h 38"/>
                  <a:gd name="T18" fmla="*/ 10 w 48"/>
                  <a:gd name="T19" fmla="*/ 34 h 38"/>
                  <a:gd name="T20" fmla="*/ 22 w 48"/>
                  <a:gd name="T21" fmla="*/ 24 h 38"/>
                  <a:gd name="T22" fmla="*/ 42 w 48"/>
                  <a:gd name="T23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38">
                    <a:moveTo>
                      <a:pt x="42" y="10"/>
                    </a:moveTo>
                    <a:cubicBezTo>
                      <a:pt x="45" y="8"/>
                      <a:pt x="48" y="5"/>
                      <a:pt x="48" y="1"/>
                    </a:cubicBezTo>
                    <a:cubicBezTo>
                      <a:pt x="48" y="1"/>
                      <a:pt x="48" y="0"/>
                      <a:pt x="47" y="0"/>
                    </a:cubicBezTo>
                    <a:cubicBezTo>
                      <a:pt x="47" y="2"/>
                      <a:pt x="46" y="3"/>
                      <a:pt x="45" y="5"/>
                    </a:cubicBezTo>
                    <a:cubicBezTo>
                      <a:pt x="44" y="7"/>
                      <a:pt x="41" y="9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0" y="13"/>
                      <a:pt x="25" y="17"/>
                      <a:pt x="21" y="23"/>
                    </a:cubicBezTo>
                    <a:cubicBezTo>
                      <a:pt x="16" y="31"/>
                      <a:pt x="9" y="35"/>
                      <a:pt x="0" y="36"/>
                    </a:cubicBezTo>
                    <a:cubicBezTo>
                      <a:pt x="0" y="37"/>
                      <a:pt x="1" y="37"/>
                      <a:pt x="1" y="38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5" y="32"/>
                      <a:pt x="19" y="28"/>
                      <a:pt x="22" y="24"/>
                    </a:cubicBezTo>
                    <a:cubicBezTo>
                      <a:pt x="26" y="18"/>
                      <a:pt x="33" y="13"/>
                      <a:pt x="42" y="10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" name="Freeform 1298"/>
              <p:cNvSpPr>
                <a:spLocks noChangeArrowheads="1"/>
              </p:cNvSpPr>
              <p:nvPr/>
            </p:nvSpPr>
            <p:spPr bwMode="auto">
              <a:xfrm>
                <a:off x="6854152" y="2974030"/>
                <a:ext cx="32677" cy="44172"/>
              </a:xfrm>
              <a:custGeom>
                <a:avLst/>
                <a:gdLst>
                  <a:gd name="T0" fmla="*/ 21 w 21"/>
                  <a:gd name="T1" fmla="*/ 22 h 28"/>
                  <a:gd name="T2" fmla="*/ 12 w 21"/>
                  <a:gd name="T3" fmla="*/ 0 h 28"/>
                  <a:gd name="T4" fmla="*/ 0 w 21"/>
                  <a:gd name="T5" fmla="*/ 9 h 28"/>
                  <a:gd name="T6" fmla="*/ 6 w 21"/>
                  <a:gd name="T7" fmla="*/ 28 h 28"/>
                  <a:gd name="T8" fmla="*/ 21 w 21"/>
                  <a:gd name="T9" fmla="*/ 22 h 28"/>
                  <a:gd name="T10" fmla="*/ 21 w 21"/>
                  <a:gd name="T11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8">
                    <a:moveTo>
                      <a:pt x="21" y="22"/>
                    </a:moveTo>
                    <a:lnTo>
                      <a:pt x="12" y="0"/>
                    </a:lnTo>
                    <a:lnTo>
                      <a:pt x="0" y="9"/>
                    </a:lnTo>
                    <a:lnTo>
                      <a:pt x="6" y="28"/>
                    </a:lnTo>
                    <a:lnTo>
                      <a:pt x="21" y="22"/>
                    </a:lnTo>
                    <a:close/>
                  </a:path>
                </a:pathLst>
              </a:custGeom>
              <a:solidFill>
                <a:srgbClr val="15151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" name="Freeform 1299"/>
              <p:cNvSpPr>
                <a:spLocks noChangeArrowheads="1"/>
              </p:cNvSpPr>
              <p:nvPr/>
            </p:nvSpPr>
            <p:spPr bwMode="auto">
              <a:xfrm>
                <a:off x="6874123" y="2954595"/>
                <a:ext cx="49016" cy="136049"/>
              </a:xfrm>
              <a:custGeom>
                <a:avLst/>
                <a:gdLst>
                  <a:gd name="T0" fmla="*/ 0 w 10"/>
                  <a:gd name="T1" fmla="*/ 4 h 28"/>
                  <a:gd name="T2" fmla="*/ 3 w 10"/>
                  <a:gd name="T3" fmla="*/ 11 h 28"/>
                  <a:gd name="T4" fmla="*/ 5 w 10"/>
                  <a:gd name="T5" fmla="*/ 19 h 28"/>
                  <a:gd name="T6" fmla="*/ 5 w 10"/>
                  <a:gd name="T7" fmla="*/ 24 h 28"/>
                  <a:gd name="T8" fmla="*/ 10 w 10"/>
                  <a:gd name="T9" fmla="*/ 28 h 28"/>
                  <a:gd name="T10" fmla="*/ 7 w 10"/>
                  <a:gd name="T11" fmla="*/ 19 h 28"/>
                  <a:gd name="T12" fmla="*/ 6 w 10"/>
                  <a:gd name="T13" fmla="*/ 17 h 28"/>
                  <a:gd name="T14" fmla="*/ 8 w 10"/>
                  <a:gd name="T15" fmla="*/ 8 h 28"/>
                  <a:gd name="T16" fmla="*/ 5 w 10"/>
                  <a:gd name="T17" fmla="*/ 0 h 28"/>
                  <a:gd name="T18" fmla="*/ 0 w 10"/>
                  <a:gd name="T1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28">
                    <a:moveTo>
                      <a:pt x="0" y="4"/>
                    </a:moveTo>
                    <a:cubicBezTo>
                      <a:pt x="3" y="11"/>
                      <a:pt x="3" y="11"/>
                      <a:pt x="3" y="11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4" y="20"/>
                      <a:pt x="4" y="22"/>
                      <a:pt x="5" y="24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6" y="19"/>
                      <a:pt x="6" y="18"/>
                      <a:pt x="6" y="17"/>
                    </a:cubicBezTo>
                    <a:cubicBezTo>
                      <a:pt x="7" y="14"/>
                      <a:pt x="8" y="11"/>
                      <a:pt x="8" y="8"/>
                    </a:cubicBezTo>
                    <a:cubicBezTo>
                      <a:pt x="7" y="5"/>
                      <a:pt x="6" y="3"/>
                      <a:pt x="5" y="0"/>
                    </a:cubicBezTo>
                    <a:cubicBezTo>
                      <a:pt x="0" y="4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6" name="Freeform 1300"/>
              <p:cNvSpPr>
                <a:spLocks noEditPoints="1" noChangeArrowheads="1"/>
              </p:cNvSpPr>
              <p:nvPr/>
            </p:nvSpPr>
            <p:spPr bwMode="auto">
              <a:xfrm>
                <a:off x="7248098" y="2772606"/>
                <a:ext cx="127079" cy="330406"/>
              </a:xfrm>
              <a:custGeom>
                <a:avLst/>
                <a:gdLst>
                  <a:gd name="T0" fmla="*/ 0 w 26"/>
                  <a:gd name="T1" fmla="*/ 2 h 67"/>
                  <a:gd name="T2" fmla="*/ 6 w 26"/>
                  <a:gd name="T3" fmla="*/ 12 h 67"/>
                  <a:gd name="T4" fmla="*/ 6 w 26"/>
                  <a:gd name="T5" fmla="*/ 21 h 67"/>
                  <a:gd name="T6" fmla="*/ 10 w 26"/>
                  <a:gd name="T7" fmla="*/ 45 h 67"/>
                  <a:gd name="T8" fmla="*/ 14 w 26"/>
                  <a:gd name="T9" fmla="*/ 67 h 67"/>
                  <a:gd name="T10" fmla="*/ 26 w 26"/>
                  <a:gd name="T11" fmla="*/ 64 h 67"/>
                  <a:gd name="T12" fmla="*/ 19 w 26"/>
                  <a:gd name="T13" fmla="*/ 49 h 67"/>
                  <a:gd name="T14" fmla="*/ 14 w 26"/>
                  <a:gd name="T15" fmla="*/ 20 h 67"/>
                  <a:gd name="T16" fmla="*/ 14 w 26"/>
                  <a:gd name="T17" fmla="*/ 0 h 67"/>
                  <a:gd name="T18" fmla="*/ 0 w 26"/>
                  <a:gd name="T19" fmla="*/ 2 h 67"/>
                  <a:gd name="T20" fmla="*/ 8 w 26"/>
                  <a:gd name="T21" fmla="*/ 11 h 67"/>
                  <a:gd name="T22" fmla="*/ 8 w 26"/>
                  <a:gd name="T23" fmla="*/ 22 h 67"/>
                  <a:gd name="T24" fmla="*/ 13 w 26"/>
                  <a:gd name="T25" fmla="*/ 46 h 67"/>
                  <a:gd name="T26" fmla="*/ 16 w 26"/>
                  <a:gd name="T27" fmla="*/ 66 h 67"/>
                  <a:gd name="T28" fmla="*/ 15 w 26"/>
                  <a:gd name="T29" fmla="*/ 66 h 67"/>
                  <a:gd name="T30" fmla="*/ 11 w 26"/>
                  <a:gd name="T31" fmla="*/ 44 h 67"/>
                  <a:gd name="T32" fmla="*/ 7 w 26"/>
                  <a:gd name="T33" fmla="*/ 21 h 67"/>
                  <a:gd name="T34" fmla="*/ 7 w 26"/>
                  <a:gd name="T35" fmla="*/ 12 h 67"/>
                  <a:gd name="T36" fmla="*/ 7 w 26"/>
                  <a:gd name="T37" fmla="*/ 12 h 67"/>
                  <a:gd name="T38" fmla="*/ 1 w 26"/>
                  <a:gd name="T39" fmla="*/ 3 h 67"/>
                  <a:gd name="T40" fmla="*/ 3 w 26"/>
                  <a:gd name="T41" fmla="*/ 3 h 67"/>
                  <a:gd name="T42" fmla="*/ 8 w 26"/>
                  <a:gd name="T43" fmla="*/ 1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6" h="67">
                    <a:moveTo>
                      <a:pt x="0" y="2"/>
                    </a:moveTo>
                    <a:cubicBezTo>
                      <a:pt x="6" y="12"/>
                      <a:pt x="6" y="12"/>
                      <a:pt x="6" y="12"/>
                    </a:cubicBezTo>
                    <a:cubicBezTo>
                      <a:pt x="7" y="15"/>
                      <a:pt x="7" y="18"/>
                      <a:pt x="6" y="21"/>
                    </a:cubicBezTo>
                    <a:cubicBezTo>
                      <a:pt x="5" y="28"/>
                      <a:pt x="7" y="36"/>
                      <a:pt x="10" y="45"/>
                    </a:cubicBezTo>
                    <a:cubicBezTo>
                      <a:pt x="13" y="51"/>
                      <a:pt x="15" y="59"/>
                      <a:pt x="14" y="67"/>
                    </a:cubicBezTo>
                    <a:cubicBezTo>
                      <a:pt x="19" y="67"/>
                      <a:pt x="23" y="67"/>
                      <a:pt x="26" y="64"/>
                    </a:cubicBezTo>
                    <a:cubicBezTo>
                      <a:pt x="21" y="60"/>
                      <a:pt x="19" y="55"/>
                      <a:pt x="19" y="49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6" y="13"/>
                      <a:pt x="16" y="6"/>
                      <a:pt x="14" y="0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  <a:moveTo>
                      <a:pt x="8" y="11"/>
                    </a:moveTo>
                    <a:cubicBezTo>
                      <a:pt x="9" y="15"/>
                      <a:pt x="9" y="18"/>
                      <a:pt x="8" y="22"/>
                    </a:cubicBezTo>
                    <a:cubicBezTo>
                      <a:pt x="8" y="30"/>
                      <a:pt x="10" y="38"/>
                      <a:pt x="13" y="46"/>
                    </a:cubicBezTo>
                    <a:cubicBezTo>
                      <a:pt x="16" y="53"/>
                      <a:pt x="17" y="60"/>
                      <a:pt x="16" y="66"/>
                    </a:cubicBezTo>
                    <a:cubicBezTo>
                      <a:pt x="16" y="66"/>
                      <a:pt x="15" y="66"/>
                      <a:pt x="15" y="66"/>
                    </a:cubicBezTo>
                    <a:cubicBezTo>
                      <a:pt x="15" y="58"/>
                      <a:pt x="14" y="51"/>
                      <a:pt x="11" y="44"/>
                    </a:cubicBezTo>
                    <a:cubicBezTo>
                      <a:pt x="7" y="36"/>
                      <a:pt x="6" y="28"/>
                      <a:pt x="7" y="21"/>
                    </a:cubicBezTo>
                    <a:cubicBezTo>
                      <a:pt x="8" y="18"/>
                      <a:pt x="8" y="15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8" y="11"/>
                      <a:pt x="8" y="11"/>
                      <a:pt x="8" y="11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7" name="Freeform 1301"/>
              <p:cNvSpPr>
                <a:spLocks noChangeArrowheads="1"/>
              </p:cNvSpPr>
              <p:nvPr/>
            </p:nvSpPr>
            <p:spPr bwMode="auto">
              <a:xfrm>
                <a:off x="7251729" y="2786741"/>
                <a:ext cx="78062" cy="309204"/>
              </a:xfrm>
              <a:custGeom>
                <a:avLst/>
                <a:gdLst>
                  <a:gd name="T0" fmla="*/ 7 w 16"/>
                  <a:gd name="T1" fmla="*/ 19 h 63"/>
                  <a:gd name="T2" fmla="*/ 7 w 16"/>
                  <a:gd name="T3" fmla="*/ 8 h 63"/>
                  <a:gd name="T4" fmla="*/ 2 w 16"/>
                  <a:gd name="T5" fmla="*/ 0 h 63"/>
                  <a:gd name="T6" fmla="*/ 0 w 16"/>
                  <a:gd name="T7" fmla="*/ 0 h 63"/>
                  <a:gd name="T8" fmla="*/ 6 w 16"/>
                  <a:gd name="T9" fmla="*/ 9 h 63"/>
                  <a:gd name="T10" fmla="*/ 6 w 16"/>
                  <a:gd name="T11" fmla="*/ 9 h 63"/>
                  <a:gd name="T12" fmla="*/ 6 w 16"/>
                  <a:gd name="T13" fmla="*/ 18 h 63"/>
                  <a:gd name="T14" fmla="*/ 10 w 16"/>
                  <a:gd name="T15" fmla="*/ 41 h 63"/>
                  <a:gd name="T16" fmla="*/ 14 w 16"/>
                  <a:gd name="T17" fmla="*/ 63 h 63"/>
                  <a:gd name="T18" fmla="*/ 15 w 16"/>
                  <a:gd name="T19" fmla="*/ 63 h 63"/>
                  <a:gd name="T20" fmla="*/ 12 w 16"/>
                  <a:gd name="T21" fmla="*/ 43 h 63"/>
                  <a:gd name="T22" fmla="*/ 7 w 16"/>
                  <a:gd name="T23" fmla="*/ 19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" h="63">
                    <a:moveTo>
                      <a:pt x="7" y="19"/>
                    </a:moveTo>
                    <a:cubicBezTo>
                      <a:pt x="8" y="15"/>
                      <a:pt x="8" y="12"/>
                      <a:pt x="7" y="8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7" y="12"/>
                      <a:pt x="7" y="15"/>
                      <a:pt x="6" y="18"/>
                    </a:cubicBezTo>
                    <a:cubicBezTo>
                      <a:pt x="5" y="25"/>
                      <a:pt x="6" y="33"/>
                      <a:pt x="10" y="41"/>
                    </a:cubicBezTo>
                    <a:cubicBezTo>
                      <a:pt x="13" y="48"/>
                      <a:pt x="14" y="55"/>
                      <a:pt x="14" y="63"/>
                    </a:cubicBezTo>
                    <a:cubicBezTo>
                      <a:pt x="14" y="63"/>
                      <a:pt x="15" y="63"/>
                      <a:pt x="15" y="63"/>
                    </a:cubicBezTo>
                    <a:cubicBezTo>
                      <a:pt x="16" y="57"/>
                      <a:pt x="15" y="50"/>
                      <a:pt x="12" y="43"/>
                    </a:cubicBezTo>
                    <a:cubicBezTo>
                      <a:pt x="9" y="35"/>
                      <a:pt x="7" y="27"/>
                      <a:pt x="7" y="19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8" name="Freeform 1302"/>
              <p:cNvSpPr>
                <a:spLocks noChangeArrowheads="1"/>
              </p:cNvSpPr>
              <p:nvPr/>
            </p:nvSpPr>
            <p:spPr bwMode="auto">
              <a:xfrm>
                <a:off x="7320714" y="3125981"/>
                <a:ext cx="30861" cy="35337"/>
              </a:xfrm>
              <a:custGeom>
                <a:avLst/>
                <a:gdLst>
                  <a:gd name="T0" fmla="*/ 6 w 6"/>
                  <a:gd name="T1" fmla="*/ 0 h 7"/>
                  <a:gd name="T2" fmla="*/ 0 w 6"/>
                  <a:gd name="T3" fmla="*/ 1 h 7"/>
                  <a:gd name="T4" fmla="*/ 1 w 6"/>
                  <a:gd name="T5" fmla="*/ 7 h 7"/>
                  <a:gd name="T6" fmla="*/ 6 w 6"/>
                  <a:gd name="T7" fmla="*/ 6 h 7"/>
                  <a:gd name="T8" fmla="*/ 6 w 6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6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3"/>
                      <a:pt x="0" y="5"/>
                      <a:pt x="1" y="7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0"/>
                      <a:pt x="6" y="0"/>
                      <a:pt x="6" y="0"/>
                    </a:cubicBezTo>
                    <a:close/>
                  </a:path>
                </a:pathLst>
              </a:custGeom>
              <a:solidFill>
                <a:srgbClr val="15151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9" name="Freeform 1303"/>
              <p:cNvSpPr>
                <a:spLocks noChangeArrowheads="1"/>
              </p:cNvSpPr>
              <p:nvPr/>
            </p:nvSpPr>
            <p:spPr bwMode="auto">
              <a:xfrm>
                <a:off x="7329791" y="2369759"/>
                <a:ext cx="34493" cy="74209"/>
              </a:xfrm>
              <a:custGeom>
                <a:avLst/>
                <a:gdLst>
                  <a:gd name="T0" fmla="*/ 4 w 7"/>
                  <a:gd name="T1" fmla="*/ 0 h 15"/>
                  <a:gd name="T2" fmla="*/ 4 w 7"/>
                  <a:gd name="T3" fmla="*/ 7 h 15"/>
                  <a:gd name="T4" fmla="*/ 0 w 7"/>
                  <a:gd name="T5" fmla="*/ 13 h 15"/>
                  <a:gd name="T6" fmla="*/ 0 w 7"/>
                  <a:gd name="T7" fmla="*/ 15 h 15"/>
                  <a:gd name="T8" fmla="*/ 7 w 7"/>
                  <a:gd name="T9" fmla="*/ 9 h 15"/>
                  <a:gd name="T10" fmla="*/ 7 w 7"/>
                  <a:gd name="T11" fmla="*/ 8 h 15"/>
                  <a:gd name="T12" fmla="*/ 7 w 7"/>
                  <a:gd name="T13" fmla="*/ 5 h 15"/>
                  <a:gd name="T14" fmla="*/ 5 w 7"/>
                  <a:gd name="T15" fmla="*/ 0 h 15"/>
                  <a:gd name="T16" fmla="*/ 4 w 7"/>
                  <a:gd name="T1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5">
                    <a:moveTo>
                      <a:pt x="4" y="0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2" y="14"/>
                      <a:pt x="4" y="12"/>
                      <a:pt x="7" y="9"/>
                    </a:cubicBezTo>
                    <a:cubicBezTo>
                      <a:pt x="7" y="9"/>
                      <a:pt x="7" y="8"/>
                      <a:pt x="7" y="8"/>
                    </a:cubicBezTo>
                    <a:cubicBezTo>
                      <a:pt x="7" y="7"/>
                      <a:pt x="7" y="6"/>
                      <a:pt x="7" y="5"/>
                    </a:cubicBezTo>
                    <a:cubicBezTo>
                      <a:pt x="7" y="3"/>
                      <a:pt x="6" y="1"/>
                      <a:pt x="5" y="0"/>
                    </a:cubicBezTo>
                    <a:cubicBezTo>
                      <a:pt x="5" y="0"/>
                      <a:pt x="5" y="0"/>
                      <a:pt x="4" y="0"/>
                    </a:cubicBezTo>
                    <a:close/>
                  </a:path>
                </a:pathLst>
              </a:custGeom>
              <a:solidFill>
                <a:srgbClr val="DA94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0" name="Freeform 1304"/>
              <p:cNvSpPr>
                <a:spLocks noEditPoints="1" noChangeArrowheads="1"/>
              </p:cNvSpPr>
              <p:nvPr/>
            </p:nvSpPr>
            <p:spPr bwMode="auto">
              <a:xfrm>
                <a:off x="7084711" y="2292016"/>
                <a:ext cx="103478" cy="125449"/>
              </a:xfrm>
              <a:custGeom>
                <a:avLst/>
                <a:gdLst>
                  <a:gd name="T0" fmla="*/ 14 w 21"/>
                  <a:gd name="T1" fmla="*/ 6 h 26"/>
                  <a:gd name="T2" fmla="*/ 13 w 21"/>
                  <a:gd name="T3" fmla="*/ 8 h 26"/>
                  <a:gd name="T4" fmla="*/ 6 w 21"/>
                  <a:gd name="T5" fmla="*/ 12 h 26"/>
                  <a:gd name="T6" fmla="*/ 1 w 21"/>
                  <a:gd name="T7" fmla="*/ 19 h 26"/>
                  <a:gd name="T8" fmla="*/ 1 w 21"/>
                  <a:gd name="T9" fmla="*/ 23 h 26"/>
                  <a:gd name="T10" fmla="*/ 8 w 21"/>
                  <a:gd name="T11" fmla="*/ 26 h 26"/>
                  <a:gd name="T12" fmla="*/ 13 w 21"/>
                  <a:gd name="T13" fmla="*/ 20 h 26"/>
                  <a:gd name="T14" fmla="*/ 4 w 21"/>
                  <a:gd name="T15" fmla="*/ 20 h 26"/>
                  <a:gd name="T16" fmla="*/ 17 w 21"/>
                  <a:gd name="T17" fmla="*/ 17 h 26"/>
                  <a:gd name="T18" fmla="*/ 21 w 21"/>
                  <a:gd name="T19" fmla="*/ 0 h 26"/>
                  <a:gd name="T20" fmla="*/ 14 w 21"/>
                  <a:gd name="T21" fmla="*/ 6 h 26"/>
                  <a:gd name="T22" fmla="*/ 19 w 21"/>
                  <a:gd name="T23" fmla="*/ 5 h 26"/>
                  <a:gd name="T24" fmla="*/ 14 w 21"/>
                  <a:gd name="T25" fmla="*/ 10 h 26"/>
                  <a:gd name="T26" fmla="*/ 7 w 21"/>
                  <a:gd name="T27" fmla="*/ 14 h 26"/>
                  <a:gd name="T28" fmla="*/ 1 w 21"/>
                  <a:gd name="T29" fmla="*/ 22 h 26"/>
                  <a:gd name="T30" fmla="*/ 2 w 21"/>
                  <a:gd name="T31" fmla="*/ 19 h 26"/>
                  <a:gd name="T32" fmla="*/ 7 w 21"/>
                  <a:gd name="T33" fmla="*/ 13 h 26"/>
                  <a:gd name="T34" fmla="*/ 13 w 21"/>
                  <a:gd name="T35" fmla="*/ 8 h 26"/>
                  <a:gd name="T36" fmla="*/ 14 w 21"/>
                  <a:gd name="T37" fmla="*/ 8 h 26"/>
                  <a:gd name="T38" fmla="*/ 14 w 21"/>
                  <a:gd name="T39" fmla="*/ 7 h 26"/>
                  <a:gd name="T40" fmla="*/ 19 w 21"/>
                  <a:gd name="T41" fmla="*/ 2 h 26"/>
                  <a:gd name="T42" fmla="*/ 19 w 21"/>
                  <a:gd name="T43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1" h="26">
                    <a:moveTo>
                      <a:pt x="14" y="6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20"/>
                      <a:pt x="0" y="22"/>
                      <a:pt x="1" y="23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4" y="6"/>
                      <a:pt x="14" y="6"/>
                      <a:pt x="14" y="6"/>
                    </a:cubicBezTo>
                    <a:close/>
                    <a:moveTo>
                      <a:pt x="19" y="5"/>
                    </a:moveTo>
                    <a:cubicBezTo>
                      <a:pt x="14" y="10"/>
                      <a:pt x="14" y="10"/>
                      <a:pt x="14" y="10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1"/>
                      <a:pt x="1" y="21"/>
                      <a:pt x="2" y="19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4" y="8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5"/>
                      <a:pt x="19" y="5"/>
                      <a:pt x="19" y="5"/>
                    </a:cubicBezTo>
                    <a:close/>
                  </a:path>
                </a:pathLst>
              </a:custGeom>
              <a:solidFill>
                <a:srgbClr val="F9D5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1" name="Freeform 1306"/>
              <p:cNvSpPr>
                <a:spLocks noChangeArrowheads="1"/>
              </p:cNvSpPr>
              <p:nvPr/>
            </p:nvSpPr>
            <p:spPr bwMode="auto">
              <a:xfrm>
                <a:off x="7090156" y="2300851"/>
                <a:ext cx="88956" cy="98945"/>
              </a:xfrm>
              <a:custGeom>
                <a:avLst/>
                <a:gdLst>
                  <a:gd name="T0" fmla="*/ 13 w 18"/>
                  <a:gd name="T1" fmla="*/ 8 h 20"/>
                  <a:gd name="T2" fmla="*/ 18 w 18"/>
                  <a:gd name="T3" fmla="*/ 3 h 20"/>
                  <a:gd name="T4" fmla="*/ 18 w 18"/>
                  <a:gd name="T5" fmla="*/ 0 h 20"/>
                  <a:gd name="T6" fmla="*/ 13 w 18"/>
                  <a:gd name="T7" fmla="*/ 5 h 20"/>
                  <a:gd name="T8" fmla="*/ 13 w 18"/>
                  <a:gd name="T9" fmla="*/ 6 h 20"/>
                  <a:gd name="T10" fmla="*/ 12 w 18"/>
                  <a:gd name="T11" fmla="*/ 6 h 20"/>
                  <a:gd name="T12" fmla="*/ 6 w 18"/>
                  <a:gd name="T13" fmla="*/ 11 h 20"/>
                  <a:gd name="T14" fmla="*/ 1 w 18"/>
                  <a:gd name="T15" fmla="*/ 17 h 20"/>
                  <a:gd name="T16" fmla="*/ 0 w 18"/>
                  <a:gd name="T17" fmla="*/ 20 h 20"/>
                  <a:gd name="T18" fmla="*/ 6 w 18"/>
                  <a:gd name="T19" fmla="*/ 12 h 20"/>
                  <a:gd name="T20" fmla="*/ 13 w 18"/>
                  <a:gd name="T21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" h="20">
                    <a:moveTo>
                      <a:pt x="13" y="8"/>
                    </a:moveTo>
                    <a:cubicBezTo>
                      <a:pt x="18" y="3"/>
                      <a:pt x="18" y="3"/>
                      <a:pt x="18" y="3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0" y="19"/>
                      <a:pt x="0" y="19"/>
                      <a:pt x="0" y="20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13" y="8"/>
                      <a:pt x="13" y="8"/>
                      <a:pt x="13" y="8"/>
                    </a:cubicBezTo>
                    <a:close/>
                  </a:path>
                </a:pathLst>
              </a:custGeom>
              <a:solidFill>
                <a:srgbClr val="FCEC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2" name="Freeform 1307"/>
              <p:cNvSpPr>
                <a:spLocks noChangeArrowheads="1"/>
              </p:cNvSpPr>
              <p:nvPr/>
            </p:nvSpPr>
            <p:spPr bwMode="auto">
              <a:xfrm>
                <a:off x="7104680" y="2281415"/>
                <a:ext cx="92587" cy="107780"/>
              </a:xfrm>
              <a:custGeom>
                <a:avLst/>
                <a:gdLst>
                  <a:gd name="T0" fmla="*/ 9 w 19"/>
                  <a:gd name="T1" fmla="*/ 22 h 22"/>
                  <a:gd name="T2" fmla="*/ 16 w 19"/>
                  <a:gd name="T3" fmla="*/ 19 h 22"/>
                  <a:gd name="T4" fmla="*/ 19 w 19"/>
                  <a:gd name="T5" fmla="*/ 0 h 22"/>
                  <a:gd name="T6" fmla="*/ 17 w 19"/>
                  <a:gd name="T7" fmla="*/ 2 h 22"/>
                  <a:gd name="T8" fmla="*/ 13 w 19"/>
                  <a:gd name="T9" fmla="*/ 19 h 22"/>
                  <a:gd name="T10" fmla="*/ 0 w 19"/>
                  <a:gd name="T11" fmla="*/ 22 h 22"/>
                  <a:gd name="T12" fmla="*/ 9 w 19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2">
                    <a:moveTo>
                      <a:pt x="9" y="22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1"/>
                      <a:pt x="17" y="4"/>
                      <a:pt x="19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9" y="22"/>
                      <a:pt x="9" y="22"/>
                      <a:pt x="9" y="22"/>
                    </a:cubicBezTo>
                    <a:close/>
                  </a:path>
                </a:pathLst>
              </a:custGeom>
              <a:solidFill>
                <a:srgbClr val="DA94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3" name="Freeform 1308"/>
              <p:cNvSpPr>
                <a:spLocks noEditPoints="1" noChangeArrowheads="1"/>
              </p:cNvSpPr>
              <p:nvPr/>
            </p:nvSpPr>
            <p:spPr bwMode="auto">
              <a:xfrm>
                <a:off x="7260805" y="2085292"/>
                <a:ext cx="85325" cy="93644"/>
              </a:xfrm>
              <a:custGeom>
                <a:avLst/>
                <a:gdLst>
                  <a:gd name="T0" fmla="*/ 12 w 17"/>
                  <a:gd name="T1" fmla="*/ 9 h 19"/>
                  <a:gd name="T2" fmla="*/ 16 w 17"/>
                  <a:gd name="T3" fmla="*/ 8 h 19"/>
                  <a:gd name="T4" fmla="*/ 10 w 17"/>
                  <a:gd name="T5" fmla="*/ 0 h 19"/>
                  <a:gd name="T6" fmla="*/ 2 w 17"/>
                  <a:gd name="T7" fmla="*/ 4 h 19"/>
                  <a:gd name="T8" fmla="*/ 1 w 17"/>
                  <a:gd name="T9" fmla="*/ 4 h 19"/>
                  <a:gd name="T10" fmla="*/ 0 w 17"/>
                  <a:gd name="T11" fmla="*/ 7 h 19"/>
                  <a:gd name="T12" fmla="*/ 3 w 17"/>
                  <a:gd name="T13" fmla="*/ 17 h 19"/>
                  <a:gd name="T14" fmla="*/ 4 w 17"/>
                  <a:gd name="T15" fmla="*/ 19 h 19"/>
                  <a:gd name="T16" fmla="*/ 6 w 17"/>
                  <a:gd name="T17" fmla="*/ 17 h 19"/>
                  <a:gd name="T18" fmla="*/ 6 w 17"/>
                  <a:gd name="T19" fmla="*/ 9 h 19"/>
                  <a:gd name="T20" fmla="*/ 12 w 17"/>
                  <a:gd name="T21" fmla="*/ 9 h 19"/>
                  <a:gd name="T22" fmla="*/ 9 w 17"/>
                  <a:gd name="T23" fmla="*/ 0 h 19"/>
                  <a:gd name="T24" fmla="*/ 11 w 17"/>
                  <a:gd name="T25" fmla="*/ 1 h 19"/>
                  <a:gd name="T26" fmla="*/ 1 w 17"/>
                  <a:gd name="T27" fmla="*/ 9 h 19"/>
                  <a:gd name="T28" fmla="*/ 1 w 17"/>
                  <a:gd name="T29" fmla="*/ 8 h 19"/>
                  <a:gd name="T30" fmla="*/ 2 w 17"/>
                  <a:gd name="T31" fmla="*/ 4 h 19"/>
                  <a:gd name="T32" fmla="*/ 3 w 17"/>
                  <a:gd name="T33" fmla="*/ 4 h 19"/>
                  <a:gd name="T34" fmla="*/ 2 w 17"/>
                  <a:gd name="T35" fmla="*/ 4 h 19"/>
                  <a:gd name="T36" fmla="*/ 9 w 17"/>
                  <a:gd name="T3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" h="19">
                    <a:moveTo>
                      <a:pt x="12" y="9"/>
                    </a:moveTo>
                    <a:cubicBezTo>
                      <a:pt x="16" y="8"/>
                      <a:pt x="16" y="8"/>
                      <a:pt x="16" y="8"/>
                    </a:cubicBezTo>
                    <a:cubicBezTo>
                      <a:pt x="17" y="4"/>
                      <a:pt x="15" y="1"/>
                      <a:pt x="10" y="0"/>
                    </a:cubicBezTo>
                    <a:cubicBezTo>
                      <a:pt x="7" y="0"/>
                      <a:pt x="4" y="1"/>
                      <a:pt x="2" y="4"/>
                    </a:cubicBezTo>
                    <a:cubicBezTo>
                      <a:pt x="2" y="4"/>
                      <a:pt x="2" y="4"/>
                      <a:pt x="1" y="4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1" y="11"/>
                      <a:pt x="1" y="14"/>
                      <a:pt x="3" y="17"/>
                    </a:cubicBezTo>
                    <a:cubicBezTo>
                      <a:pt x="3" y="18"/>
                      <a:pt x="4" y="18"/>
                      <a:pt x="4" y="19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5" y="13"/>
                      <a:pt x="5" y="11"/>
                      <a:pt x="6" y="9"/>
                    </a:cubicBezTo>
                    <a:cubicBezTo>
                      <a:pt x="8" y="7"/>
                      <a:pt x="10" y="7"/>
                      <a:pt x="12" y="9"/>
                    </a:cubicBezTo>
                    <a:close/>
                    <a:moveTo>
                      <a:pt x="9" y="0"/>
                    </a:moveTo>
                    <a:cubicBezTo>
                      <a:pt x="10" y="1"/>
                      <a:pt x="10" y="1"/>
                      <a:pt x="11" y="1"/>
                    </a:cubicBezTo>
                    <a:cubicBezTo>
                      <a:pt x="6" y="1"/>
                      <a:pt x="3" y="4"/>
                      <a:pt x="1" y="9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4" y="2"/>
                      <a:pt x="7" y="1"/>
                      <a:pt x="9" y="0"/>
                    </a:cubicBezTo>
                    <a:close/>
                  </a:path>
                </a:pathLst>
              </a:custGeom>
              <a:solidFill>
                <a:srgbClr val="8F53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4" name="Freeform 1309"/>
              <p:cNvSpPr>
                <a:spLocks noChangeArrowheads="1"/>
              </p:cNvSpPr>
              <p:nvPr/>
            </p:nvSpPr>
            <p:spPr bwMode="auto">
              <a:xfrm>
                <a:off x="7266252" y="2085292"/>
                <a:ext cx="49016" cy="44171"/>
              </a:xfrm>
              <a:custGeom>
                <a:avLst/>
                <a:gdLst>
                  <a:gd name="T0" fmla="*/ 10 w 10"/>
                  <a:gd name="T1" fmla="*/ 1 h 9"/>
                  <a:gd name="T2" fmla="*/ 8 w 10"/>
                  <a:gd name="T3" fmla="*/ 0 h 9"/>
                  <a:gd name="T4" fmla="*/ 1 w 10"/>
                  <a:gd name="T5" fmla="*/ 4 h 9"/>
                  <a:gd name="T6" fmla="*/ 2 w 10"/>
                  <a:gd name="T7" fmla="*/ 4 h 9"/>
                  <a:gd name="T8" fmla="*/ 1 w 10"/>
                  <a:gd name="T9" fmla="*/ 4 h 9"/>
                  <a:gd name="T10" fmla="*/ 0 w 10"/>
                  <a:gd name="T11" fmla="*/ 8 h 9"/>
                  <a:gd name="T12" fmla="*/ 0 w 10"/>
                  <a:gd name="T13" fmla="*/ 9 h 9"/>
                  <a:gd name="T14" fmla="*/ 10 w 10"/>
                  <a:gd name="T1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9">
                    <a:moveTo>
                      <a:pt x="10" y="1"/>
                    </a:moveTo>
                    <a:cubicBezTo>
                      <a:pt x="9" y="1"/>
                      <a:pt x="9" y="1"/>
                      <a:pt x="8" y="0"/>
                    </a:cubicBezTo>
                    <a:cubicBezTo>
                      <a:pt x="6" y="1"/>
                      <a:pt x="3" y="2"/>
                      <a:pt x="1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2" y="4"/>
                      <a:pt x="5" y="1"/>
                      <a:pt x="10" y="1"/>
                    </a:cubicBezTo>
                    <a:close/>
                  </a:path>
                </a:pathLst>
              </a:custGeom>
              <a:solidFill>
                <a:srgbClr val="C786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5" name="Freeform 1310"/>
              <p:cNvSpPr>
                <a:spLocks noEditPoints="1" noChangeArrowheads="1"/>
              </p:cNvSpPr>
              <p:nvPr/>
            </p:nvSpPr>
            <p:spPr bwMode="auto">
              <a:xfrm>
                <a:off x="7188189" y="2085292"/>
                <a:ext cx="190619" cy="160785"/>
              </a:xfrm>
              <a:custGeom>
                <a:avLst/>
                <a:gdLst>
                  <a:gd name="T0" fmla="*/ 31 w 39"/>
                  <a:gd name="T1" fmla="*/ 8 h 33"/>
                  <a:gd name="T2" fmla="*/ 27 w 39"/>
                  <a:gd name="T3" fmla="*/ 9 h 33"/>
                  <a:gd name="T4" fmla="*/ 21 w 39"/>
                  <a:gd name="T5" fmla="*/ 9 h 33"/>
                  <a:gd name="T6" fmla="*/ 21 w 39"/>
                  <a:gd name="T7" fmla="*/ 17 h 33"/>
                  <a:gd name="T8" fmla="*/ 19 w 39"/>
                  <a:gd name="T9" fmla="*/ 19 h 33"/>
                  <a:gd name="T10" fmla="*/ 18 w 39"/>
                  <a:gd name="T11" fmla="*/ 17 h 33"/>
                  <a:gd name="T12" fmla="*/ 15 w 39"/>
                  <a:gd name="T13" fmla="*/ 7 h 33"/>
                  <a:gd name="T14" fmla="*/ 15 w 39"/>
                  <a:gd name="T15" fmla="*/ 4 h 33"/>
                  <a:gd name="T16" fmla="*/ 14 w 39"/>
                  <a:gd name="T17" fmla="*/ 3 h 33"/>
                  <a:gd name="T18" fmla="*/ 14 w 39"/>
                  <a:gd name="T19" fmla="*/ 5 h 33"/>
                  <a:gd name="T20" fmla="*/ 8 w 39"/>
                  <a:gd name="T21" fmla="*/ 14 h 33"/>
                  <a:gd name="T22" fmla="*/ 4 w 39"/>
                  <a:gd name="T23" fmla="*/ 19 h 33"/>
                  <a:gd name="T24" fmla="*/ 3 w 39"/>
                  <a:gd name="T25" fmla="*/ 20 h 33"/>
                  <a:gd name="T26" fmla="*/ 0 w 39"/>
                  <a:gd name="T27" fmla="*/ 22 h 33"/>
                  <a:gd name="T28" fmla="*/ 9 w 39"/>
                  <a:gd name="T29" fmla="*/ 20 h 33"/>
                  <a:gd name="T30" fmla="*/ 10 w 39"/>
                  <a:gd name="T31" fmla="*/ 19 h 33"/>
                  <a:gd name="T32" fmla="*/ 11 w 39"/>
                  <a:gd name="T33" fmla="*/ 17 h 33"/>
                  <a:gd name="T34" fmla="*/ 13 w 39"/>
                  <a:gd name="T35" fmla="*/ 7 h 33"/>
                  <a:gd name="T36" fmla="*/ 14 w 39"/>
                  <a:gd name="T37" fmla="*/ 19 h 33"/>
                  <a:gd name="T38" fmla="*/ 4 w 39"/>
                  <a:gd name="T39" fmla="*/ 28 h 33"/>
                  <a:gd name="T40" fmla="*/ 0 w 39"/>
                  <a:gd name="T41" fmla="*/ 32 h 33"/>
                  <a:gd name="T42" fmla="*/ 8 w 39"/>
                  <a:gd name="T43" fmla="*/ 31 h 33"/>
                  <a:gd name="T44" fmla="*/ 9 w 39"/>
                  <a:gd name="T45" fmla="*/ 30 h 33"/>
                  <a:gd name="T46" fmla="*/ 9 w 39"/>
                  <a:gd name="T47" fmla="*/ 30 h 33"/>
                  <a:gd name="T48" fmla="*/ 10 w 39"/>
                  <a:gd name="T49" fmla="*/ 30 h 33"/>
                  <a:gd name="T50" fmla="*/ 19 w 39"/>
                  <a:gd name="T51" fmla="*/ 27 h 33"/>
                  <a:gd name="T52" fmla="*/ 20 w 39"/>
                  <a:gd name="T53" fmla="*/ 21 h 33"/>
                  <a:gd name="T54" fmla="*/ 20 w 39"/>
                  <a:gd name="T55" fmla="*/ 20 h 33"/>
                  <a:gd name="T56" fmla="*/ 24 w 39"/>
                  <a:gd name="T57" fmla="*/ 19 h 33"/>
                  <a:gd name="T58" fmla="*/ 22 w 39"/>
                  <a:gd name="T59" fmla="*/ 16 h 33"/>
                  <a:gd name="T60" fmla="*/ 21 w 39"/>
                  <a:gd name="T61" fmla="*/ 13 h 33"/>
                  <a:gd name="T62" fmla="*/ 23 w 39"/>
                  <a:gd name="T63" fmla="*/ 10 h 33"/>
                  <a:gd name="T64" fmla="*/ 26 w 39"/>
                  <a:gd name="T65" fmla="*/ 14 h 33"/>
                  <a:gd name="T66" fmla="*/ 27 w 39"/>
                  <a:gd name="T67" fmla="*/ 16 h 33"/>
                  <a:gd name="T68" fmla="*/ 30 w 39"/>
                  <a:gd name="T69" fmla="*/ 12 h 33"/>
                  <a:gd name="T70" fmla="*/ 33 w 39"/>
                  <a:gd name="T71" fmla="*/ 10 h 33"/>
                  <a:gd name="T72" fmla="*/ 33 w 39"/>
                  <a:gd name="T73" fmla="*/ 8 h 33"/>
                  <a:gd name="T74" fmla="*/ 39 w 39"/>
                  <a:gd name="T75" fmla="*/ 9 h 33"/>
                  <a:gd name="T76" fmla="*/ 34 w 39"/>
                  <a:gd name="T77" fmla="*/ 3 h 33"/>
                  <a:gd name="T78" fmla="*/ 25 w 39"/>
                  <a:gd name="T79" fmla="*/ 0 h 33"/>
                  <a:gd name="T80" fmla="*/ 31 w 39"/>
                  <a:gd name="T81" fmla="*/ 8 h 33"/>
                  <a:gd name="T82" fmla="*/ 15 w 39"/>
                  <a:gd name="T83" fmla="*/ 14 h 33"/>
                  <a:gd name="T84" fmla="*/ 15 w 39"/>
                  <a:gd name="T85" fmla="*/ 12 h 33"/>
                  <a:gd name="T86" fmla="*/ 18 w 39"/>
                  <a:gd name="T87" fmla="*/ 20 h 33"/>
                  <a:gd name="T88" fmla="*/ 14 w 39"/>
                  <a:gd name="T89" fmla="*/ 26 h 33"/>
                  <a:gd name="T90" fmla="*/ 15 w 39"/>
                  <a:gd name="T91" fmla="*/ 14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9" h="33">
                    <a:moveTo>
                      <a:pt x="31" y="8"/>
                    </a:moveTo>
                    <a:cubicBezTo>
                      <a:pt x="27" y="9"/>
                      <a:pt x="27" y="9"/>
                      <a:pt x="27" y="9"/>
                    </a:cubicBezTo>
                    <a:cubicBezTo>
                      <a:pt x="25" y="7"/>
                      <a:pt x="23" y="7"/>
                      <a:pt x="21" y="9"/>
                    </a:cubicBezTo>
                    <a:cubicBezTo>
                      <a:pt x="20" y="11"/>
                      <a:pt x="20" y="13"/>
                      <a:pt x="21" y="17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18"/>
                      <a:pt x="18" y="18"/>
                      <a:pt x="18" y="17"/>
                    </a:cubicBezTo>
                    <a:cubicBezTo>
                      <a:pt x="16" y="14"/>
                      <a:pt x="16" y="11"/>
                      <a:pt x="15" y="7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3"/>
                      <a:pt x="15" y="3"/>
                      <a:pt x="14" y="3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1" y="5"/>
                      <a:pt x="9" y="8"/>
                      <a:pt x="8" y="14"/>
                    </a:cubicBezTo>
                    <a:cubicBezTo>
                      <a:pt x="7" y="19"/>
                      <a:pt x="6" y="20"/>
                      <a:pt x="4" y="19"/>
                    </a:cubicBezTo>
                    <a:cubicBezTo>
                      <a:pt x="4" y="19"/>
                      <a:pt x="3" y="20"/>
                      <a:pt x="3" y="20"/>
                    </a:cubicBezTo>
                    <a:cubicBezTo>
                      <a:pt x="2" y="21"/>
                      <a:pt x="1" y="21"/>
                      <a:pt x="0" y="22"/>
                    </a:cubicBezTo>
                    <a:cubicBezTo>
                      <a:pt x="4" y="23"/>
                      <a:pt x="7" y="23"/>
                      <a:pt x="9" y="20"/>
                    </a:cubicBezTo>
                    <a:cubicBezTo>
                      <a:pt x="9" y="20"/>
                      <a:pt x="9" y="20"/>
                      <a:pt x="10" y="19"/>
                    </a:cubicBezTo>
                    <a:cubicBezTo>
                      <a:pt x="10" y="18"/>
                      <a:pt x="10" y="18"/>
                      <a:pt x="11" y="17"/>
                    </a:cubicBezTo>
                    <a:cubicBezTo>
                      <a:pt x="11" y="12"/>
                      <a:pt x="12" y="9"/>
                      <a:pt x="13" y="7"/>
                    </a:cubicBezTo>
                    <a:cubicBezTo>
                      <a:pt x="13" y="12"/>
                      <a:pt x="13" y="16"/>
                      <a:pt x="14" y="19"/>
                    </a:cubicBezTo>
                    <a:cubicBezTo>
                      <a:pt x="13" y="24"/>
                      <a:pt x="9" y="27"/>
                      <a:pt x="4" y="28"/>
                    </a:cubicBezTo>
                    <a:cubicBezTo>
                      <a:pt x="3" y="30"/>
                      <a:pt x="2" y="31"/>
                      <a:pt x="0" y="32"/>
                    </a:cubicBezTo>
                    <a:cubicBezTo>
                      <a:pt x="3" y="33"/>
                      <a:pt x="5" y="32"/>
                      <a:pt x="8" y="31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0"/>
                      <a:pt x="10" y="30"/>
                    </a:cubicBezTo>
                    <a:cubicBezTo>
                      <a:pt x="13" y="30"/>
                      <a:pt x="16" y="29"/>
                      <a:pt x="19" y="27"/>
                    </a:cubicBezTo>
                    <a:cubicBezTo>
                      <a:pt x="21" y="26"/>
                      <a:pt x="21" y="24"/>
                      <a:pt x="20" y="21"/>
                    </a:cubicBezTo>
                    <a:cubicBezTo>
                      <a:pt x="20" y="21"/>
                      <a:pt x="20" y="21"/>
                      <a:pt x="20" y="20"/>
                    </a:cubicBezTo>
                    <a:cubicBezTo>
                      <a:pt x="21" y="20"/>
                      <a:pt x="23" y="19"/>
                      <a:pt x="24" y="19"/>
                    </a:cubicBezTo>
                    <a:cubicBezTo>
                      <a:pt x="23" y="18"/>
                      <a:pt x="22" y="17"/>
                      <a:pt x="22" y="16"/>
                    </a:cubicBezTo>
                    <a:cubicBezTo>
                      <a:pt x="21" y="15"/>
                      <a:pt x="21" y="13"/>
                      <a:pt x="21" y="13"/>
                    </a:cubicBezTo>
                    <a:cubicBezTo>
                      <a:pt x="22" y="12"/>
                      <a:pt x="22" y="11"/>
                      <a:pt x="23" y="10"/>
                    </a:cubicBezTo>
                    <a:cubicBezTo>
                      <a:pt x="24" y="10"/>
                      <a:pt x="25" y="11"/>
                      <a:pt x="26" y="14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9" y="15"/>
                      <a:pt x="30" y="14"/>
                      <a:pt x="30" y="12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7"/>
                      <a:pt x="37" y="8"/>
                      <a:pt x="39" y="9"/>
                    </a:cubicBezTo>
                    <a:cubicBezTo>
                      <a:pt x="38" y="7"/>
                      <a:pt x="37" y="5"/>
                      <a:pt x="34" y="3"/>
                    </a:cubicBezTo>
                    <a:cubicBezTo>
                      <a:pt x="30" y="1"/>
                      <a:pt x="27" y="0"/>
                      <a:pt x="25" y="0"/>
                    </a:cubicBezTo>
                    <a:cubicBezTo>
                      <a:pt x="30" y="1"/>
                      <a:pt x="32" y="4"/>
                      <a:pt x="31" y="8"/>
                    </a:cubicBezTo>
                    <a:close/>
                    <a:moveTo>
                      <a:pt x="15" y="14"/>
                    </a:moveTo>
                    <a:cubicBezTo>
                      <a:pt x="15" y="13"/>
                      <a:pt x="15" y="13"/>
                      <a:pt x="15" y="12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4"/>
                      <a:pt x="18" y="26"/>
                      <a:pt x="14" y="26"/>
                    </a:cubicBezTo>
                    <a:cubicBezTo>
                      <a:pt x="16" y="22"/>
                      <a:pt x="17" y="18"/>
                      <a:pt x="15" y="14"/>
                    </a:cubicBezTo>
                    <a:close/>
                  </a:path>
                </a:pathLst>
              </a:custGeom>
              <a:solidFill>
                <a:srgbClr val="6F3F2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6" name="Freeform 1311"/>
              <p:cNvSpPr>
                <a:spLocks noChangeArrowheads="1"/>
              </p:cNvSpPr>
              <p:nvPr/>
            </p:nvSpPr>
            <p:spPr bwMode="auto">
              <a:xfrm>
                <a:off x="7257174" y="2143599"/>
                <a:ext cx="23601" cy="68909"/>
              </a:xfrm>
              <a:custGeom>
                <a:avLst/>
                <a:gdLst>
                  <a:gd name="T0" fmla="*/ 1 w 5"/>
                  <a:gd name="T1" fmla="*/ 0 h 14"/>
                  <a:gd name="T2" fmla="*/ 1 w 5"/>
                  <a:gd name="T3" fmla="*/ 2 h 14"/>
                  <a:gd name="T4" fmla="*/ 0 w 5"/>
                  <a:gd name="T5" fmla="*/ 14 h 14"/>
                  <a:gd name="T6" fmla="*/ 4 w 5"/>
                  <a:gd name="T7" fmla="*/ 8 h 14"/>
                  <a:gd name="T8" fmla="*/ 1 w 5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4">
                    <a:moveTo>
                      <a:pt x="1" y="0"/>
                    </a:moveTo>
                    <a:cubicBezTo>
                      <a:pt x="1" y="1"/>
                      <a:pt x="1" y="1"/>
                      <a:pt x="1" y="2"/>
                    </a:cubicBezTo>
                    <a:cubicBezTo>
                      <a:pt x="3" y="6"/>
                      <a:pt x="2" y="10"/>
                      <a:pt x="0" y="14"/>
                    </a:cubicBezTo>
                    <a:cubicBezTo>
                      <a:pt x="4" y="14"/>
                      <a:pt x="5" y="12"/>
                      <a:pt x="4" y="8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8F53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7" name="Freeform 1312"/>
              <p:cNvSpPr>
                <a:spLocks noChangeArrowheads="1"/>
              </p:cNvSpPr>
              <p:nvPr/>
            </p:nvSpPr>
            <p:spPr bwMode="auto">
              <a:xfrm>
                <a:off x="7291668" y="2129464"/>
                <a:ext cx="78062" cy="107780"/>
              </a:xfrm>
              <a:custGeom>
                <a:avLst/>
                <a:gdLst>
                  <a:gd name="T0" fmla="*/ 3 w 16"/>
                  <a:gd name="T1" fmla="*/ 10 h 22"/>
                  <a:gd name="T2" fmla="*/ 4 w 16"/>
                  <a:gd name="T3" fmla="*/ 10 h 22"/>
                  <a:gd name="T4" fmla="*/ 6 w 16"/>
                  <a:gd name="T5" fmla="*/ 18 h 22"/>
                  <a:gd name="T6" fmla="*/ 14 w 16"/>
                  <a:gd name="T7" fmla="*/ 14 h 22"/>
                  <a:gd name="T8" fmla="*/ 16 w 16"/>
                  <a:gd name="T9" fmla="*/ 13 h 22"/>
                  <a:gd name="T10" fmla="*/ 14 w 16"/>
                  <a:gd name="T11" fmla="*/ 8 h 22"/>
                  <a:gd name="T12" fmla="*/ 16 w 16"/>
                  <a:gd name="T13" fmla="*/ 2 h 22"/>
                  <a:gd name="T14" fmla="*/ 14 w 16"/>
                  <a:gd name="T15" fmla="*/ 0 h 22"/>
                  <a:gd name="T16" fmla="*/ 14 w 16"/>
                  <a:gd name="T17" fmla="*/ 3 h 22"/>
                  <a:gd name="T18" fmla="*/ 10 w 16"/>
                  <a:gd name="T19" fmla="*/ 4 h 22"/>
                  <a:gd name="T20" fmla="*/ 6 w 16"/>
                  <a:gd name="T21" fmla="*/ 7 h 22"/>
                  <a:gd name="T22" fmla="*/ 4 w 16"/>
                  <a:gd name="T23" fmla="*/ 6 h 22"/>
                  <a:gd name="T24" fmla="*/ 0 w 16"/>
                  <a:gd name="T25" fmla="*/ 4 h 22"/>
                  <a:gd name="T26" fmla="*/ 1 w 16"/>
                  <a:gd name="T27" fmla="*/ 7 h 22"/>
                  <a:gd name="T28" fmla="*/ 3 w 16"/>
                  <a:gd name="T2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22">
                    <a:moveTo>
                      <a:pt x="3" y="10"/>
                    </a:moveTo>
                    <a:cubicBezTo>
                      <a:pt x="3" y="10"/>
                      <a:pt x="4" y="10"/>
                      <a:pt x="4" y="10"/>
                    </a:cubicBezTo>
                    <a:cubicBezTo>
                      <a:pt x="4" y="13"/>
                      <a:pt x="4" y="16"/>
                      <a:pt x="6" y="18"/>
                    </a:cubicBezTo>
                    <a:cubicBezTo>
                      <a:pt x="9" y="22"/>
                      <a:pt x="12" y="20"/>
                      <a:pt x="14" y="14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6"/>
                      <a:pt x="8" y="7"/>
                      <a:pt x="6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2"/>
                      <a:pt x="2" y="1"/>
                      <a:pt x="0" y="4"/>
                    </a:cubicBezTo>
                    <a:cubicBezTo>
                      <a:pt x="0" y="4"/>
                      <a:pt x="0" y="6"/>
                      <a:pt x="1" y="7"/>
                    </a:cubicBezTo>
                    <a:cubicBezTo>
                      <a:pt x="1" y="8"/>
                      <a:pt x="2" y="9"/>
                      <a:pt x="3" y="10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8" name="Freeform 1313"/>
              <p:cNvSpPr>
                <a:spLocks noChangeArrowheads="1"/>
              </p:cNvSpPr>
              <p:nvPr/>
            </p:nvSpPr>
            <p:spPr bwMode="auto">
              <a:xfrm>
                <a:off x="7286221" y="2118862"/>
                <a:ext cx="92587" cy="118381"/>
              </a:xfrm>
              <a:custGeom>
                <a:avLst/>
                <a:gdLst>
                  <a:gd name="T0" fmla="*/ 5 w 19"/>
                  <a:gd name="T1" fmla="*/ 12 h 24"/>
                  <a:gd name="T2" fmla="*/ 4 w 19"/>
                  <a:gd name="T3" fmla="*/ 12 h 24"/>
                  <a:gd name="T4" fmla="*/ 0 w 19"/>
                  <a:gd name="T5" fmla="*/ 13 h 24"/>
                  <a:gd name="T6" fmla="*/ 0 w 19"/>
                  <a:gd name="T7" fmla="*/ 14 h 24"/>
                  <a:gd name="T8" fmla="*/ 3 w 19"/>
                  <a:gd name="T9" fmla="*/ 14 h 24"/>
                  <a:gd name="T10" fmla="*/ 5 w 19"/>
                  <a:gd name="T11" fmla="*/ 20 h 24"/>
                  <a:gd name="T12" fmla="*/ 4 w 19"/>
                  <a:gd name="T13" fmla="*/ 22 h 24"/>
                  <a:gd name="T14" fmla="*/ 5 w 19"/>
                  <a:gd name="T15" fmla="*/ 23 h 24"/>
                  <a:gd name="T16" fmla="*/ 7 w 19"/>
                  <a:gd name="T17" fmla="*/ 21 h 24"/>
                  <a:gd name="T18" fmla="*/ 8 w 19"/>
                  <a:gd name="T19" fmla="*/ 22 h 24"/>
                  <a:gd name="T20" fmla="*/ 14 w 19"/>
                  <a:gd name="T21" fmla="*/ 21 h 24"/>
                  <a:gd name="T22" fmla="*/ 17 w 19"/>
                  <a:gd name="T23" fmla="*/ 17 h 24"/>
                  <a:gd name="T24" fmla="*/ 19 w 19"/>
                  <a:gd name="T25" fmla="*/ 14 h 24"/>
                  <a:gd name="T26" fmla="*/ 17 w 19"/>
                  <a:gd name="T27" fmla="*/ 11 h 24"/>
                  <a:gd name="T28" fmla="*/ 19 w 19"/>
                  <a:gd name="T29" fmla="*/ 2 h 24"/>
                  <a:gd name="T30" fmla="*/ 13 w 19"/>
                  <a:gd name="T31" fmla="*/ 1 h 24"/>
                  <a:gd name="T32" fmla="*/ 13 w 19"/>
                  <a:gd name="T33" fmla="*/ 3 h 24"/>
                  <a:gd name="T34" fmla="*/ 10 w 19"/>
                  <a:gd name="T35" fmla="*/ 5 h 24"/>
                  <a:gd name="T36" fmla="*/ 7 w 19"/>
                  <a:gd name="T37" fmla="*/ 9 h 24"/>
                  <a:gd name="T38" fmla="*/ 11 w 19"/>
                  <a:gd name="T39" fmla="*/ 6 h 24"/>
                  <a:gd name="T40" fmla="*/ 15 w 19"/>
                  <a:gd name="T41" fmla="*/ 5 h 24"/>
                  <a:gd name="T42" fmla="*/ 15 w 19"/>
                  <a:gd name="T43" fmla="*/ 2 h 24"/>
                  <a:gd name="T44" fmla="*/ 17 w 19"/>
                  <a:gd name="T45" fmla="*/ 4 h 24"/>
                  <a:gd name="T46" fmla="*/ 15 w 19"/>
                  <a:gd name="T47" fmla="*/ 10 h 24"/>
                  <a:gd name="T48" fmla="*/ 17 w 19"/>
                  <a:gd name="T49" fmla="*/ 15 h 24"/>
                  <a:gd name="T50" fmla="*/ 15 w 19"/>
                  <a:gd name="T51" fmla="*/ 16 h 24"/>
                  <a:gd name="T52" fmla="*/ 7 w 19"/>
                  <a:gd name="T53" fmla="*/ 20 h 24"/>
                  <a:gd name="T54" fmla="*/ 5 w 19"/>
                  <a:gd name="T55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9" h="24">
                    <a:moveTo>
                      <a:pt x="5" y="12"/>
                    </a:moveTo>
                    <a:cubicBezTo>
                      <a:pt x="5" y="12"/>
                      <a:pt x="4" y="12"/>
                      <a:pt x="4" y="12"/>
                    </a:cubicBezTo>
                    <a:cubicBezTo>
                      <a:pt x="3" y="12"/>
                      <a:pt x="1" y="13"/>
                      <a:pt x="0" y="13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2"/>
                      <a:pt x="5" y="22"/>
                      <a:pt x="5" y="23"/>
                    </a:cubicBezTo>
                    <a:cubicBezTo>
                      <a:pt x="5" y="22"/>
                      <a:pt x="6" y="21"/>
                      <a:pt x="7" y="21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11" y="24"/>
                      <a:pt x="13" y="24"/>
                      <a:pt x="14" y="21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9" y="16"/>
                      <a:pt x="19" y="16"/>
                      <a:pt x="19" y="14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8" y="8"/>
                      <a:pt x="19" y="5"/>
                      <a:pt x="19" y="2"/>
                    </a:cubicBezTo>
                    <a:cubicBezTo>
                      <a:pt x="17" y="1"/>
                      <a:pt x="15" y="0"/>
                      <a:pt x="13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7"/>
                      <a:pt x="9" y="8"/>
                      <a:pt x="7" y="9"/>
                    </a:cubicBezTo>
                    <a:cubicBezTo>
                      <a:pt x="9" y="9"/>
                      <a:pt x="11" y="8"/>
                      <a:pt x="11" y="6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3" y="22"/>
                      <a:pt x="10" y="24"/>
                      <a:pt x="7" y="20"/>
                    </a:cubicBezTo>
                    <a:cubicBezTo>
                      <a:pt x="5" y="18"/>
                      <a:pt x="5" y="15"/>
                      <a:pt x="5" y="12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9" name="Freeform 1314"/>
              <p:cNvSpPr>
                <a:spLocks noChangeArrowheads="1"/>
              </p:cNvSpPr>
              <p:nvPr/>
            </p:nvSpPr>
            <p:spPr bwMode="auto">
              <a:xfrm>
                <a:off x="7260805" y="2102961"/>
                <a:ext cx="10892" cy="15901"/>
              </a:xfrm>
              <a:custGeom>
                <a:avLst/>
                <a:gdLst>
                  <a:gd name="T0" fmla="*/ 2 w 2"/>
                  <a:gd name="T1" fmla="*/ 0 h 3"/>
                  <a:gd name="T2" fmla="*/ 0 w 2"/>
                  <a:gd name="T3" fmla="*/ 0 h 3"/>
                  <a:gd name="T4" fmla="*/ 0 w 2"/>
                  <a:gd name="T5" fmla="*/ 3 h 3"/>
                  <a:gd name="T6" fmla="*/ 1 w 2"/>
                  <a:gd name="T7" fmla="*/ 0 h 3"/>
                  <a:gd name="T8" fmla="*/ 2 w 2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311C1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0" name="Freeform 1315"/>
              <p:cNvSpPr>
                <a:spLocks noChangeArrowheads="1"/>
              </p:cNvSpPr>
              <p:nvPr/>
            </p:nvSpPr>
            <p:spPr bwMode="auto">
              <a:xfrm>
                <a:off x="7208159" y="2118862"/>
                <a:ext cx="49016" cy="102479"/>
              </a:xfrm>
              <a:custGeom>
                <a:avLst/>
                <a:gdLst>
                  <a:gd name="T0" fmla="*/ 7 w 10"/>
                  <a:gd name="T1" fmla="*/ 10 h 21"/>
                  <a:gd name="T2" fmla="*/ 6 w 10"/>
                  <a:gd name="T3" fmla="*/ 12 h 21"/>
                  <a:gd name="T4" fmla="*/ 5 w 10"/>
                  <a:gd name="T5" fmla="*/ 13 h 21"/>
                  <a:gd name="T6" fmla="*/ 1 w 10"/>
                  <a:gd name="T7" fmla="*/ 20 h 21"/>
                  <a:gd name="T8" fmla="*/ 0 w 10"/>
                  <a:gd name="T9" fmla="*/ 21 h 21"/>
                  <a:gd name="T10" fmla="*/ 10 w 10"/>
                  <a:gd name="T11" fmla="*/ 12 h 21"/>
                  <a:gd name="T12" fmla="*/ 9 w 10"/>
                  <a:gd name="T13" fmla="*/ 0 h 21"/>
                  <a:gd name="T14" fmla="*/ 7 w 10"/>
                  <a:gd name="T15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1">
                    <a:moveTo>
                      <a:pt x="7" y="10"/>
                    </a:moveTo>
                    <a:cubicBezTo>
                      <a:pt x="6" y="11"/>
                      <a:pt x="6" y="11"/>
                      <a:pt x="6" y="12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3" y="16"/>
                      <a:pt x="1" y="18"/>
                      <a:pt x="1" y="20"/>
                    </a:cubicBezTo>
                    <a:cubicBezTo>
                      <a:pt x="1" y="20"/>
                      <a:pt x="0" y="21"/>
                      <a:pt x="0" y="21"/>
                    </a:cubicBezTo>
                    <a:cubicBezTo>
                      <a:pt x="5" y="20"/>
                      <a:pt x="9" y="17"/>
                      <a:pt x="10" y="12"/>
                    </a:cubicBezTo>
                    <a:cubicBezTo>
                      <a:pt x="9" y="9"/>
                      <a:pt x="9" y="5"/>
                      <a:pt x="9" y="0"/>
                    </a:cubicBezTo>
                    <a:cubicBezTo>
                      <a:pt x="8" y="2"/>
                      <a:pt x="7" y="5"/>
                      <a:pt x="7" y="10"/>
                    </a:cubicBezTo>
                    <a:close/>
                  </a:path>
                </a:pathLst>
              </a:custGeom>
              <a:solidFill>
                <a:srgbClr val="8F53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1" name="Freeform 1316"/>
              <p:cNvSpPr>
                <a:spLocks noChangeArrowheads="1"/>
              </p:cNvSpPr>
              <p:nvPr/>
            </p:nvSpPr>
            <p:spPr bwMode="auto">
              <a:xfrm>
                <a:off x="7233575" y="2216041"/>
                <a:ext cx="107109" cy="169620"/>
              </a:xfrm>
              <a:custGeom>
                <a:avLst/>
                <a:gdLst>
                  <a:gd name="T0" fmla="*/ 1 w 22"/>
                  <a:gd name="T1" fmla="*/ 3 h 34"/>
                  <a:gd name="T2" fmla="*/ 0 w 22"/>
                  <a:gd name="T3" fmla="*/ 3 h 34"/>
                  <a:gd name="T4" fmla="*/ 0 w 22"/>
                  <a:gd name="T5" fmla="*/ 3 h 34"/>
                  <a:gd name="T6" fmla="*/ 0 w 22"/>
                  <a:gd name="T7" fmla="*/ 5 h 34"/>
                  <a:gd name="T8" fmla="*/ 13 w 22"/>
                  <a:gd name="T9" fmla="*/ 5 h 34"/>
                  <a:gd name="T10" fmla="*/ 15 w 22"/>
                  <a:gd name="T11" fmla="*/ 8 h 34"/>
                  <a:gd name="T12" fmla="*/ 16 w 22"/>
                  <a:gd name="T13" fmla="*/ 9 h 34"/>
                  <a:gd name="T14" fmla="*/ 18 w 22"/>
                  <a:gd name="T15" fmla="*/ 19 h 34"/>
                  <a:gd name="T16" fmla="*/ 17 w 22"/>
                  <a:gd name="T17" fmla="*/ 33 h 34"/>
                  <a:gd name="T18" fmla="*/ 17 w 22"/>
                  <a:gd name="T19" fmla="*/ 34 h 34"/>
                  <a:gd name="T20" fmla="*/ 20 w 22"/>
                  <a:gd name="T21" fmla="*/ 31 h 34"/>
                  <a:gd name="T22" fmla="*/ 22 w 22"/>
                  <a:gd name="T23" fmla="*/ 26 h 34"/>
                  <a:gd name="T24" fmla="*/ 19 w 22"/>
                  <a:gd name="T25" fmla="*/ 15 h 34"/>
                  <a:gd name="T26" fmla="*/ 17 w 22"/>
                  <a:gd name="T27" fmla="*/ 8 h 34"/>
                  <a:gd name="T28" fmla="*/ 19 w 22"/>
                  <a:gd name="T29" fmla="*/ 7 h 34"/>
                  <a:gd name="T30" fmla="*/ 19 w 22"/>
                  <a:gd name="T31" fmla="*/ 7 h 34"/>
                  <a:gd name="T32" fmla="*/ 18 w 22"/>
                  <a:gd name="T33" fmla="*/ 4 h 34"/>
                  <a:gd name="T34" fmla="*/ 16 w 22"/>
                  <a:gd name="T35" fmla="*/ 3 h 34"/>
                  <a:gd name="T36" fmla="*/ 15 w 22"/>
                  <a:gd name="T37" fmla="*/ 2 h 34"/>
                  <a:gd name="T38" fmla="*/ 10 w 22"/>
                  <a:gd name="T39" fmla="*/ 0 h 34"/>
                  <a:gd name="T40" fmla="*/ 1 w 22"/>
                  <a:gd name="T41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2" h="34">
                    <a:moveTo>
                      <a:pt x="1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5"/>
                    </a:cubicBezTo>
                    <a:cubicBezTo>
                      <a:pt x="3" y="3"/>
                      <a:pt x="7" y="3"/>
                      <a:pt x="13" y="5"/>
                    </a:cubicBezTo>
                    <a:cubicBezTo>
                      <a:pt x="14" y="6"/>
                      <a:pt x="15" y="7"/>
                      <a:pt x="15" y="8"/>
                    </a:cubicBezTo>
                    <a:cubicBezTo>
                      <a:pt x="16" y="8"/>
                      <a:pt x="16" y="8"/>
                      <a:pt x="16" y="9"/>
                    </a:cubicBezTo>
                    <a:cubicBezTo>
                      <a:pt x="17" y="11"/>
                      <a:pt x="18" y="15"/>
                      <a:pt x="18" y="19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6"/>
                      <a:pt x="18" y="5"/>
                      <a:pt x="18" y="4"/>
                    </a:cubicBezTo>
                    <a:cubicBezTo>
                      <a:pt x="17" y="3"/>
                      <a:pt x="17" y="3"/>
                      <a:pt x="16" y="3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3" y="1"/>
                      <a:pt x="12" y="0"/>
                      <a:pt x="10" y="0"/>
                    </a:cubicBezTo>
                    <a:cubicBezTo>
                      <a:pt x="7" y="2"/>
                      <a:pt x="4" y="3"/>
                      <a:pt x="1" y="3"/>
                    </a:cubicBezTo>
                    <a:close/>
                  </a:path>
                </a:pathLst>
              </a:custGeom>
              <a:solidFill>
                <a:srgbClr val="F9D5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2" name="Freeform 1317"/>
              <p:cNvSpPr>
                <a:spLocks noEditPoints="1" noChangeArrowheads="1"/>
              </p:cNvSpPr>
              <p:nvPr/>
            </p:nvSpPr>
            <p:spPr bwMode="auto">
              <a:xfrm>
                <a:off x="7144619" y="2242544"/>
                <a:ext cx="179727" cy="332172"/>
              </a:xfrm>
              <a:custGeom>
                <a:avLst/>
                <a:gdLst>
                  <a:gd name="T0" fmla="*/ 12 w 37"/>
                  <a:gd name="T1" fmla="*/ 7 h 68"/>
                  <a:gd name="T2" fmla="*/ 11 w 37"/>
                  <a:gd name="T3" fmla="*/ 8 h 68"/>
                  <a:gd name="T4" fmla="*/ 8 w 37"/>
                  <a:gd name="T5" fmla="*/ 27 h 68"/>
                  <a:gd name="T6" fmla="*/ 9 w 37"/>
                  <a:gd name="T7" fmla="*/ 35 h 68"/>
                  <a:gd name="T8" fmla="*/ 9 w 37"/>
                  <a:gd name="T9" fmla="*/ 37 h 68"/>
                  <a:gd name="T10" fmla="*/ 9 w 37"/>
                  <a:gd name="T11" fmla="*/ 43 h 68"/>
                  <a:gd name="T12" fmla="*/ 9 w 37"/>
                  <a:gd name="T13" fmla="*/ 52 h 68"/>
                  <a:gd name="T14" fmla="*/ 0 w 37"/>
                  <a:gd name="T15" fmla="*/ 65 h 68"/>
                  <a:gd name="T16" fmla="*/ 30 w 37"/>
                  <a:gd name="T17" fmla="*/ 68 h 68"/>
                  <a:gd name="T18" fmla="*/ 28 w 37"/>
                  <a:gd name="T19" fmla="*/ 59 h 68"/>
                  <a:gd name="T20" fmla="*/ 32 w 37"/>
                  <a:gd name="T21" fmla="*/ 49 h 68"/>
                  <a:gd name="T22" fmla="*/ 24 w 37"/>
                  <a:gd name="T23" fmla="*/ 46 h 68"/>
                  <a:gd name="T24" fmla="*/ 17 w 37"/>
                  <a:gd name="T25" fmla="*/ 20 h 68"/>
                  <a:gd name="T26" fmla="*/ 19 w 37"/>
                  <a:gd name="T27" fmla="*/ 8 h 68"/>
                  <a:gd name="T28" fmla="*/ 26 w 37"/>
                  <a:gd name="T29" fmla="*/ 39 h 68"/>
                  <a:gd name="T30" fmla="*/ 30 w 37"/>
                  <a:gd name="T31" fmla="*/ 43 h 68"/>
                  <a:gd name="T32" fmla="*/ 37 w 37"/>
                  <a:gd name="T33" fmla="*/ 38 h 68"/>
                  <a:gd name="T34" fmla="*/ 37 w 37"/>
                  <a:gd name="T35" fmla="*/ 30 h 68"/>
                  <a:gd name="T36" fmla="*/ 34 w 37"/>
                  <a:gd name="T37" fmla="*/ 30 h 68"/>
                  <a:gd name="T38" fmla="*/ 32 w 37"/>
                  <a:gd name="T39" fmla="*/ 33 h 68"/>
                  <a:gd name="T40" fmla="*/ 34 w 37"/>
                  <a:gd name="T41" fmla="*/ 28 h 68"/>
                  <a:gd name="T42" fmla="*/ 34 w 37"/>
                  <a:gd name="T43" fmla="*/ 7 h 68"/>
                  <a:gd name="T44" fmla="*/ 17 w 37"/>
                  <a:gd name="T45" fmla="*/ 1 h 68"/>
                  <a:gd name="T46" fmla="*/ 12 w 37"/>
                  <a:gd name="T47" fmla="*/ 7 h 68"/>
                  <a:gd name="T48" fmla="*/ 17 w 37"/>
                  <a:gd name="T49" fmla="*/ 1 h 68"/>
                  <a:gd name="T50" fmla="*/ 19 w 37"/>
                  <a:gd name="T51" fmla="*/ 1 h 68"/>
                  <a:gd name="T52" fmla="*/ 14 w 37"/>
                  <a:gd name="T53" fmla="*/ 9 h 68"/>
                  <a:gd name="T54" fmla="*/ 11 w 37"/>
                  <a:gd name="T55" fmla="*/ 36 h 68"/>
                  <a:gd name="T56" fmla="*/ 12 w 37"/>
                  <a:gd name="T57" fmla="*/ 53 h 68"/>
                  <a:gd name="T58" fmla="*/ 3 w 37"/>
                  <a:gd name="T59" fmla="*/ 63 h 68"/>
                  <a:gd name="T60" fmla="*/ 1 w 37"/>
                  <a:gd name="T61" fmla="*/ 64 h 68"/>
                  <a:gd name="T62" fmla="*/ 10 w 37"/>
                  <a:gd name="T63" fmla="*/ 53 h 68"/>
                  <a:gd name="T64" fmla="*/ 10 w 37"/>
                  <a:gd name="T65" fmla="*/ 53 h 68"/>
                  <a:gd name="T66" fmla="*/ 10 w 37"/>
                  <a:gd name="T67" fmla="*/ 52 h 68"/>
                  <a:gd name="T68" fmla="*/ 10 w 37"/>
                  <a:gd name="T69" fmla="*/ 35 h 68"/>
                  <a:gd name="T70" fmla="*/ 10 w 37"/>
                  <a:gd name="T71" fmla="*/ 35 h 68"/>
                  <a:gd name="T72" fmla="*/ 9 w 37"/>
                  <a:gd name="T73" fmla="*/ 27 h 68"/>
                  <a:gd name="T74" fmla="*/ 12 w 37"/>
                  <a:gd name="T75" fmla="*/ 8 h 68"/>
                  <a:gd name="T76" fmla="*/ 13 w 37"/>
                  <a:gd name="T77" fmla="*/ 7 h 68"/>
                  <a:gd name="T78" fmla="*/ 13 w 37"/>
                  <a:gd name="T79" fmla="*/ 7 h 68"/>
                  <a:gd name="T80" fmla="*/ 17 w 37"/>
                  <a:gd name="T81" fmla="*/ 1 h 68"/>
                  <a:gd name="T82" fmla="*/ 20 w 37"/>
                  <a:gd name="T83" fmla="*/ 8 h 68"/>
                  <a:gd name="T84" fmla="*/ 21 w 37"/>
                  <a:gd name="T85" fmla="*/ 7 h 68"/>
                  <a:gd name="T86" fmla="*/ 30 w 37"/>
                  <a:gd name="T87" fmla="*/ 40 h 68"/>
                  <a:gd name="T88" fmla="*/ 29 w 37"/>
                  <a:gd name="T89" fmla="*/ 42 h 68"/>
                  <a:gd name="T90" fmla="*/ 20 w 37"/>
                  <a:gd name="T91" fmla="*/ 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7" h="68">
                    <a:moveTo>
                      <a:pt x="12" y="7"/>
                    </a:moveTo>
                    <a:cubicBezTo>
                      <a:pt x="12" y="7"/>
                      <a:pt x="12" y="7"/>
                      <a:pt x="11" y="8"/>
                    </a:cubicBezTo>
                    <a:cubicBezTo>
                      <a:pt x="9" y="12"/>
                      <a:pt x="8" y="19"/>
                      <a:pt x="8" y="27"/>
                    </a:cubicBezTo>
                    <a:cubicBezTo>
                      <a:pt x="8" y="30"/>
                      <a:pt x="9" y="33"/>
                      <a:pt x="9" y="35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9" y="52"/>
                      <a:pt x="9" y="52"/>
                      <a:pt x="9" y="52"/>
                    </a:cubicBezTo>
                    <a:cubicBezTo>
                      <a:pt x="5" y="56"/>
                      <a:pt x="2" y="60"/>
                      <a:pt x="0" y="65"/>
                    </a:cubicBezTo>
                    <a:cubicBezTo>
                      <a:pt x="10" y="62"/>
                      <a:pt x="21" y="63"/>
                      <a:pt x="30" y="68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32" y="49"/>
                      <a:pt x="32" y="49"/>
                      <a:pt x="32" y="49"/>
                    </a:cubicBezTo>
                    <a:cubicBezTo>
                      <a:pt x="28" y="50"/>
                      <a:pt x="25" y="49"/>
                      <a:pt x="24" y="46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19"/>
                      <a:pt x="22" y="29"/>
                      <a:pt x="26" y="39"/>
                    </a:cubicBezTo>
                    <a:cubicBezTo>
                      <a:pt x="27" y="41"/>
                      <a:pt x="28" y="43"/>
                      <a:pt x="30" y="43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1"/>
                      <a:pt x="33" y="32"/>
                      <a:pt x="32" y="33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2" y="2"/>
                      <a:pt x="27" y="0"/>
                      <a:pt x="17" y="1"/>
                    </a:cubicBezTo>
                    <a:cubicBezTo>
                      <a:pt x="15" y="2"/>
                      <a:pt x="13" y="4"/>
                      <a:pt x="12" y="7"/>
                    </a:cubicBezTo>
                    <a:close/>
                    <a:moveTo>
                      <a:pt x="17" y="1"/>
                    </a:moveTo>
                    <a:cubicBezTo>
                      <a:pt x="18" y="1"/>
                      <a:pt x="18" y="1"/>
                      <a:pt x="19" y="1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0" y="15"/>
                      <a:pt x="9" y="24"/>
                      <a:pt x="11" y="36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3" y="63"/>
                      <a:pt x="3" y="63"/>
                      <a:pt x="3" y="63"/>
                    </a:cubicBezTo>
                    <a:cubicBezTo>
                      <a:pt x="3" y="64"/>
                      <a:pt x="2" y="64"/>
                      <a:pt x="1" y="64"/>
                    </a:cubicBezTo>
                    <a:cubicBezTo>
                      <a:pt x="3" y="60"/>
                      <a:pt x="6" y="56"/>
                      <a:pt x="10" y="5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53"/>
                      <a:pt x="10" y="52"/>
                      <a:pt x="10" y="52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2"/>
                      <a:pt x="9" y="30"/>
                      <a:pt x="9" y="27"/>
                    </a:cubicBezTo>
                    <a:cubicBezTo>
                      <a:pt x="8" y="19"/>
                      <a:pt x="9" y="13"/>
                      <a:pt x="12" y="8"/>
                    </a:cubicBezTo>
                    <a:cubicBezTo>
                      <a:pt x="12" y="8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4" y="4"/>
                      <a:pt x="15" y="3"/>
                      <a:pt x="17" y="1"/>
                    </a:cubicBezTo>
                    <a:close/>
                    <a:moveTo>
                      <a:pt x="20" y="8"/>
                    </a:moveTo>
                    <a:cubicBezTo>
                      <a:pt x="21" y="7"/>
                      <a:pt x="21" y="7"/>
                      <a:pt x="21" y="7"/>
                    </a:cubicBezTo>
                    <a:cubicBezTo>
                      <a:pt x="23" y="26"/>
                      <a:pt x="26" y="37"/>
                      <a:pt x="30" y="40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5" y="38"/>
                      <a:pt x="22" y="27"/>
                      <a:pt x="20" y="8"/>
                    </a:cubicBezTo>
                    <a:close/>
                  </a:path>
                </a:pathLst>
              </a:custGeom>
              <a:solidFill>
                <a:srgbClr val="F9D5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3" name="Freeform 1318"/>
              <p:cNvSpPr>
                <a:spLocks noChangeArrowheads="1"/>
              </p:cNvSpPr>
              <p:nvPr/>
            </p:nvSpPr>
            <p:spPr bwMode="auto">
              <a:xfrm>
                <a:off x="7148250" y="2246077"/>
                <a:ext cx="88956" cy="310970"/>
              </a:xfrm>
              <a:custGeom>
                <a:avLst/>
                <a:gdLst>
                  <a:gd name="T0" fmla="*/ 18 w 18"/>
                  <a:gd name="T1" fmla="*/ 0 h 63"/>
                  <a:gd name="T2" fmla="*/ 16 w 18"/>
                  <a:gd name="T3" fmla="*/ 0 h 63"/>
                  <a:gd name="T4" fmla="*/ 12 w 18"/>
                  <a:gd name="T5" fmla="*/ 6 h 63"/>
                  <a:gd name="T6" fmla="*/ 12 w 18"/>
                  <a:gd name="T7" fmla="*/ 6 h 63"/>
                  <a:gd name="T8" fmla="*/ 11 w 18"/>
                  <a:gd name="T9" fmla="*/ 7 h 63"/>
                  <a:gd name="T10" fmla="*/ 8 w 18"/>
                  <a:gd name="T11" fmla="*/ 26 h 63"/>
                  <a:gd name="T12" fmla="*/ 9 w 18"/>
                  <a:gd name="T13" fmla="*/ 34 h 63"/>
                  <a:gd name="T14" fmla="*/ 9 w 18"/>
                  <a:gd name="T15" fmla="*/ 34 h 63"/>
                  <a:gd name="T16" fmla="*/ 9 w 18"/>
                  <a:gd name="T17" fmla="*/ 51 h 63"/>
                  <a:gd name="T18" fmla="*/ 9 w 18"/>
                  <a:gd name="T19" fmla="*/ 52 h 63"/>
                  <a:gd name="T20" fmla="*/ 9 w 18"/>
                  <a:gd name="T21" fmla="*/ 52 h 63"/>
                  <a:gd name="T22" fmla="*/ 0 w 18"/>
                  <a:gd name="T23" fmla="*/ 63 h 63"/>
                  <a:gd name="T24" fmla="*/ 2 w 18"/>
                  <a:gd name="T25" fmla="*/ 62 h 63"/>
                  <a:gd name="T26" fmla="*/ 11 w 18"/>
                  <a:gd name="T27" fmla="*/ 52 h 63"/>
                  <a:gd name="T28" fmla="*/ 10 w 18"/>
                  <a:gd name="T29" fmla="*/ 35 h 63"/>
                  <a:gd name="T30" fmla="*/ 13 w 18"/>
                  <a:gd name="T31" fmla="*/ 8 h 63"/>
                  <a:gd name="T32" fmla="*/ 18 w 18"/>
                  <a:gd name="T33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63">
                    <a:moveTo>
                      <a:pt x="18" y="0"/>
                    </a:moveTo>
                    <a:cubicBezTo>
                      <a:pt x="17" y="0"/>
                      <a:pt x="17" y="0"/>
                      <a:pt x="16" y="0"/>
                    </a:cubicBezTo>
                    <a:cubicBezTo>
                      <a:pt x="14" y="2"/>
                      <a:pt x="13" y="3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1" y="7"/>
                      <a:pt x="11" y="7"/>
                    </a:cubicBezTo>
                    <a:cubicBezTo>
                      <a:pt x="8" y="12"/>
                      <a:pt x="7" y="18"/>
                      <a:pt x="8" y="26"/>
                    </a:cubicBezTo>
                    <a:cubicBezTo>
                      <a:pt x="8" y="29"/>
                      <a:pt x="9" y="31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9" y="51"/>
                      <a:pt x="9" y="52"/>
                      <a:pt x="9" y="52"/>
                    </a:cubicBezTo>
                    <a:cubicBezTo>
                      <a:pt x="9" y="52"/>
                      <a:pt x="9" y="52"/>
                      <a:pt x="9" y="52"/>
                    </a:cubicBezTo>
                    <a:cubicBezTo>
                      <a:pt x="5" y="55"/>
                      <a:pt x="2" y="59"/>
                      <a:pt x="0" y="63"/>
                    </a:cubicBezTo>
                    <a:cubicBezTo>
                      <a:pt x="1" y="63"/>
                      <a:pt x="2" y="63"/>
                      <a:pt x="2" y="62"/>
                    </a:cubicBezTo>
                    <a:cubicBezTo>
                      <a:pt x="11" y="52"/>
                      <a:pt x="11" y="52"/>
                      <a:pt x="11" y="52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8" y="23"/>
                      <a:pt x="9" y="14"/>
                      <a:pt x="13" y="8"/>
                    </a:cubicBezTo>
                    <a:cubicBezTo>
                      <a:pt x="18" y="0"/>
                      <a:pt x="18" y="0"/>
                      <a:pt x="18" y="0"/>
                    </a:cubicBezTo>
                    <a:close/>
                  </a:path>
                </a:pathLst>
              </a:custGeom>
              <a:solidFill>
                <a:srgbClr val="FCEC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4" name="Freeform 1319"/>
              <p:cNvSpPr>
                <a:spLocks noChangeArrowheads="1"/>
              </p:cNvSpPr>
              <p:nvPr/>
            </p:nvSpPr>
            <p:spPr bwMode="auto">
              <a:xfrm>
                <a:off x="7242651" y="2276115"/>
                <a:ext cx="49017" cy="171386"/>
              </a:xfrm>
              <a:custGeom>
                <a:avLst/>
                <a:gdLst>
                  <a:gd name="T0" fmla="*/ 1 w 10"/>
                  <a:gd name="T1" fmla="*/ 0 h 35"/>
                  <a:gd name="T2" fmla="*/ 0 w 10"/>
                  <a:gd name="T3" fmla="*/ 1 h 35"/>
                  <a:gd name="T4" fmla="*/ 9 w 10"/>
                  <a:gd name="T5" fmla="*/ 35 h 35"/>
                  <a:gd name="T6" fmla="*/ 10 w 10"/>
                  <a:gd name="T7" fmla="*/ 33 h 35"/>
                  <a:gd name="T8" fmla="*/ 1 w 10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35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2" y="20"/>
                      <a:pt x="5" y="31"/>
                      <a:pt x="9" y="35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6" y="30"/>
                      <a:pt x="3" y="19"/>
                      <a:pt x="1" y="0"/>
                    </a:cubicBezTo>
                    <a:close/>
                  </a:path>
                </a:pathLst>
              </a:custGeom>
              <a:solidFill>
                <a:srgbClr val="FCEC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5" name="Freeform 1320"/>
              <p:cNvSpPr>
                <a:spLocks noChangeArrowheads="1"/>
              </p:cNvSpPr>
              <p:nvPr/>
            </p:nvSpPr>
            <p:spPr bwMode="auto">
              <a:xfrm>
                <a:off x="7409669" y="2281415"/>
                <a:ext cx="14523" cy="33571"/>
              </a:xfrm>
              <a:custGeom>
                <a:avLst/>
                <a:gdLst>
                  <a:gd name="T0" fmla="*/ 1 w 3"/>
                  <a:gd name="T1" fmla="*/ 0 h 7"/>
                  <a:gd name="T2" fmla="*/ 1 w 3"/>
                  <a:gd name="T3" fmla="*/ 3 h 7"/>
                  <a:gd name="T4" fmla="*/ 0 w 3"/>
                  <a:gd name="T5" fmla="*/ 7 h 7"/>
                  <a:gd name="T6" fmla="*/ 1 w 3"/>
                  <a:gd name="T7" fmla="*/ 5 h 7"/>
                  <a:gd name="T8" fmla="*/ 3 w 3"/>
                  <a:gd name="T9" fmla="*/ 4 h 7"/>
                  <a:gd name="T10" fmla="*/ 2 w 3"/>
                  <a:gd name="T11" fmla="*/ 4 h 7"/>
                  <a:gd name="T12" fmla="*/ 3 w 3"/>
                  <a:gd name="T13" fmla="*/ 2 h 7"/>
                  <a:gd name="T14" fmla="*/ 1 w 3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7">
                    <a:moveTo>
                      <a:pt x="1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0" y="7"/>
                    </a:cubicBezTo>
                    <a:cubicBezTo>
                      <a:pt x="1" y="6"/>
                      <a:pt x="1" y="5"/>
                      <a:pt x="1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3"/>
                      <a:pt x="2" y="3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6" name="Freeform 1321"/>
              <p:cNvSpPr>
                <a:spLocks noEditPoints="1" noChangeArrowheads="1"/>
              </p:cNvSpPr>
              <p:nvPr/>
            </p:nvSpPr>
            <p:spPr bwMode="auto">
              <a:xfrm>
                <a:off x="7355207" y="2281415"/>
                <a:ext cx="83509" cy="113080"/>
              </a:xfrm>
              <a:custGeom>
                <a:avLst/>
                <a:gdLst>
                  <a:gd name="T0" fmla="*/ 12 w 17"/>
                  <a:gd name="T1" fmla="*/ 3 h 23"/>
                  <a:gd name="T2" fmla="*/ 12 w 17"/>
                  <a:gd name="T3" fmla="*/ 0 h 23"/>
                  <a:gd name="T4" fmla="*/ 9 w 17"/>
                  <a:gd name="T5" fmla="*/ 7 h 23"/>
                  <a:gd name="T6" fmla="*/ 7 w 17"/>
                  <a:gd name="T7" fmla="*/ 13 h 23"/>
                  <a:gd name="T8" fmla="*/ 0 w 17"/>
                  <a:gd name="T9" fmla="*/ 18 h 23"/>
                  <a:gd name="T10" fmla="*/ 2 w 17"/>
                  <a:gd name="T11" fmla="*/ 23 h 23"/>
                  <a:gd name="T12" fmla="*/ 13 w 17"/>
                  <a:gd name="T13" fmla="*/ 15 h 23"/>
                  <a:gd name="T14" fmla="*/ 15 w 17"/>
                  <a:gd name="T15" fmla="*/ 7 h 23"/>
                  <a:gd name="T16" fmla="*/ 15 w 17"/>
                  <a:gd name="T17" fmla="*/ 2 h 23"/>
                  <a:gd name="T18" fmla="*/ 14 w 17"/>
                  <a:gd name="T19" fmla="*/ 2 h 23"/>
                  <a:gd name="T20" fmla="*/ 13 w 17"/>
                  <a:gd name="T21" fmla="*/ 4 h 23"/>
                  <a:gd name="T22" fmla="*/ 14 w 17"/>
                  <a:gd name="T23" fmla="*/ 4 h 23"/>
                  <a:gd name="T24" fmla="*/ 12 w 17"/>
                  <a:gd name="T25" fmla="*/ 5 h 23"/>
                  <a:gd name="T26" fmla="*/ 11 w 17"/>
                  <a:gd name="T27" fmla="*/ 7 h 23"/>
                  <a:gd name="T28" fmla="*/ 12 w 17"/>
                  <a:gd name="T29" fmla="*/ 3 h 23"/>
                  <a:gd name="T30" fmla="*/ 11 w 17"/>
                  <a:gd name="T31" fmla="*/ 3 h 23"/>
                  <a:gd name="T32" fmla="*/ 10 w 17"/>
                  <a:gd name="T33" fmla="*/ 6 h 23"/>
                  <a:gd name="T34" fmla="*/ 10 w 17"/>
                  <a:gd name="T35" fmla="*/ 7 h 23"/>
                  <a:gd name="T36" fmla="*/ 10 w 17"/>
                  <a:gd name="T37" fmla="*/ 7 h 23"/>
                  <a:gd name="T38" fmla="*/ 9 w 17"/>
                  <a:gd name="T39" fmla="*/ 14 h 23"/>
                  <a:gd name="T40" fmla="*/ 2 w 17"/>
                  <a:gd name="T41" fmla="*/ 19 h 23"/>
                  <a:gd name="T42" fmla="*/ 1 w 17"/>
                  <a:gd name="T43" fmla="*/ 18 h 23"/>
                  <a:gd name="T44" fmla="*/ 8 w 17"/>
                  <a:gd name="T45" fmla="*/ 14 h 23"/>
                  <a:gd name="T46" fmla="*/ 8 w 17"/>
                  <a:gd name="T47" fmla="*/ 13 h 23"/>
                  <a:gd name="T48" fmla="*/ 9 w 17"/>
                  <a:gd name="T49" fmla="*/ 7 h 23"/>
                  <a:gd name="T50" fmla="*/ 11 w 17"/>
                  <a:gd name="T51" fmla="*/ 3 h 23"/>
                  <a:gd name="T52" fmla="*/ 11 w 17"/>
                  <a:gd name="T53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" h="23">
                    <a:moveTo>
                      <a:pt x="12" y="3"/>
                    </a:moveTo>
                    <a:cubicBezTo>
                      <a:pt x="12" y="2"/>
                      <a:pt x="12" y="1"/>
                      <a:pt x="12" y="0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" y="19"/>
                      <a:pt x="2" y="21"/>
                      <a:pt x="2" y="23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6" y="13"/>
                      <a:pt x="17" y="10"/>
                      <a:pt x="15" y="7"/>
                    </a:cubicBezTo>
                    <a:cubicBezTo>
                      <a:pt x="16" y="5"/>
                      <a:pt x="16" y="3"/>
                      <a:pt x="15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3"/>
                      <a:pt x="13" y="3"/>
                      <a:pt x="13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6"/>
                      <a:pt x="11" y="7"/>
                    </a:cubicBezTo>
                    <a:cubicBezTo>
                      <a:pt x="12" y="5"/>
                      <a:pt x="12" y="4"/>
                      <a:pt x="12" y="3"/>
                    </a:cubicBezTo>
                    <a:close/>
                    <a:moveTo>
                      <a:pt x="11" y="3"/>
                    </a:moveTo>
                    <a:cubicBezTo>
                      <a:pt x="11" y="4"/>
                      <a:pt x="11" y="5"/>
                      <a:pt x="10" y="6"/>
                    </a:cubicBezTo>
                    <a:cubicBezTo>
                      <a:pt x="10" y="6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9"/>
                      <a:pt x="1" y="19"/>
                      <a:pt x="1" y="18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14"/>
                      <a:pt x="8" y="13"/>
                      <a:pt x="8" y="13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7" name="Freeform 1322"/>
              <p:cNvSpPr>
                <a:spLocks noChangeArrowheads="1"/>
              </p:cNvSpPr>
              <p:nvPr/>
            </p:nvSpPr>
            <p:spPr bwMode="auto">
              <a:xfrm>
                <a:off x="7360654" y="2295550"/>
                <a:ext cx="49016" cy="77742"/>
              </a:xfrm>
              <a:custGeom>
                <a:avLst/>
                <a:gdLst>
                  <a:gd name="T0" fmla="*/ 10 w 10"/>
                  <a:gd name="T1" fmla="*/ 0 h 16"/>
                  <a:gd name="T2" fmla="*/ 10 w 10"/>
                  <a:gd name="T3" fmla="*/ 0 h 16"/>
                  <a:gd name="T4" fmla="*/ 8 w 10"/>
                  <a:gd name="T5" fmla="*/ 4 h 16"/>
                  <a:gd name="T6" fmla="*/ 7 w 10"/>
                  <a:gd name="T7" fmla="*/ 10 h 16"/>
                  <a:gd name="T8" fmla="*/ 7 w 10"/>
                  <a:gd name="T9" fmla="*/ 11 h 16"/>
                  <a:gd name="T10" fmla="*/ 0 w 10"/>
                  <a:gd name="T11" fmla="*/ 15 h 16"/>
                  <a:gd name="T12" fmla="*/ 1 w 10"/>
                  <a:gd name="T13" fmla="*/ 16 h 16"/>
                  <a:gd name="T14" fmla="*/ 8 w 10"/>
                  <a:gd name="T15" fmla="*/ 11 h 16"/>
                  <a:gd name="T16" fmla="*/ 9 w 10"/>
                  <a:gd name="T17" fmla="*/ 4 h 16"/>
                  <a:gd name="T18" fmla="*/ 9 w 10"/>
                  <a:gd name="T19" fmla="*/ 4 h 16"/>
                  <a:gd name="T20" fmla="*/ 9 w 10"/>
                  <a:gd name="T21" fmla="*/ 3 h 16"/>
                  <a:gd name="T22" fmla="*/ 10 w 10"/>
                  <a:gd name="T2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16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10"/>
                      <a:pt x="7" y="11"/>
                      <a:pt x="7" y="11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3"/>
                      <a:pt x="9" y="3"/>
                    </a:cubicBezTo>
                    <a:cubicBezTo>
                      <a:pt x="10" y="2"/>
                      <a:pt x="10" y="1"/>
                      <a:pt x="10" y="0"/>
                    </a:cubicBezTo>
                    <a:close/>
                  </a:path>
                </a:pathLst>
              </a:custGeom>
              <a:solidFill>
                <a:srgbClr val="F3DD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" name="Freeform 1323"/>
              <p:cNvSpPr>
                <a:spLocks noChangeArrowheads="1"/>
              </p:cNvSpPr>
              <p:nvPr/>
            </p:nvSpPr>
            <p:spPr bwMode="auto">
              <a:xfrm>
                <a:off x="7090156" y="2389195"/>
                <a:ext cx="92587" cy="58306"/>
              </a:xfrm>
              <a:custGeom>
                <a:avLst/>
                <a:gdLst>
                  <a:gd name="T0" fmla="*/ 14 w 19"/>
                  <a:gd name="T1" fmla="*/ 2 h 12"/>
                  <a:gd name="T2" fmla="*/ 12 w 19"/>
                  <a:gd name="T3" fmla="*/ 0 h 12"/>
                  <a:gd name="T4" fmla="*/ 7 w 19"/>
                  <a:gd name="T5" fmla="*/ 6 h 12"/>
                  <a:gd name="T6" fmla="*/ 0 w 19"/>
                  <a:gd name="T7" fmla="*/ 3 h 12"/>
                  <a:gd name="T8" fmla="*/ 2 w 19"/>
                  <a:gd name="T9" fmla="*/ 6 h 12"/>
                  <a:gd name="T10" fmla="*/ 8 w 19"/>
                  <a:gd name="T11" fmla="*/ 9 h 12"/>
                  <a:gd name="T12" fmla="*/ 8 w 19"/>
                  <a:gd name="T13" fmla="*/ 9 h 12"/>
                  <a:gd name="T14" fmla="*/ 14 w 19"/>
                  <a:gd name="T15" fmla="*/ 12 h 12"/>
                  <a:gd name="T16" fmla="*/ 15 w 19"/>
                  <a:gd name="T17" fmla="*/ 11 h 12"/>
                  <a:gd name="T18" fmla="*/ 17 w 19"/>
                  <a:gd name="T19" fmla="*/ 7 h 12"/>
                  <a:gd name="T20" fmla="*/ 18 w 19"/>
                  <a:gd name="T21" fmla="*/ 6 h 12"/>
                  <a:gd name="T22" fmla="*/ 19 w 19"/>
                  <a:gd name="T23" fmla="*/ 5 h 12"/>
                  <a:gd name="T24" fmla="*/ 18 w 19"/>
                  <a:gd name="T25" fmla="*/ 4 h 12"/>
                  <a:gd name="T26" fmla="*/ 12 w 19"/>
                  <a:gd name="T27" fmla="*/ 9 h 12"/>
                  <a:gd name="T28" fmla="*/ 8 w 19"/>
                  <a:gd name="T29" fmla="*/ 8 h 12"/>
                  <a:gd name="T30" fmla="*/ 14 w 19"/>
                  <a:gd name="T31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12">
                    <a:moveTo>
                      <a:pt x="14" y="2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6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1"/>
                      <a:pt x="15" y="11"/>
                    </a:cubicBezTo>
                    <a:cubicBezTo>
                      <a:pt x="15" y="9"/>
                      <a:pt x="16" y="8"/>
                      <a:pt x="17" y="7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9" y="5"/>
                      <a:pt x="11" y="3"/>
                      <a:pt x="14" y="2"/>
                    </a:cubicBezTo>
                    <a:close/>
                  </a:path>
                </a:pathLst>
              </a:custGeom>
              <a:solidFill>
                <a:srgbClr val="DA94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9" name="Freeform 1324"/>
              <p:cNvSpPr>
                <a:spLocks noChangeArrowheads="1"/>
              </p:cNvSpPr>
              <p:nvPr/>
            </p:nvSpPr>
            <p:spPr bwMode="auto">
              <a:xfrm>
                <a:off x="7130095" y="2394495"/>
                <a:ext cx="49017" cy="38871"/>
              </a:xfrm>
              <a:custGeom>
                <a:avLst/>
                <a:gdLst>
                  <a:gd name="T0" fmla="*/ 8 w 10"/>
                  <a:gd name="T1" fmla="*/ 0 h 8"/>
                  <a:gd name="T2" fmla="*/ 6 w 10"/>
                  <a:gd name="T3" fmla="*/ 1 h 8"/>
                  <a:gd name="T4" fmla="*/ 0 w 10"/>
                  <a:gd name="T5" fmla="*/ 7 h 8"/>
                  <a:gd name="T6" fmla="*/ 4 w 10"/>
                  <a:gd name="T7" fmla="*/ 8 h 8"/>
                  <a:gd name="T8" fmla="*/ 10 w 10"/>
                  <a:gd name="T9" fmla="*/ 3 h 8"/>
                  <a:gd name="T10" fmla="*/ 8 w 10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8" y="0"/>
                    </a:moveTo>
                    <a:cubicBezTo>
                      <a:pt x="7" y="0"/>
                      <a:pt x="7" y="0"/>
                      <a:pt x="6" y="1"/>
                    </a:cubicBezTo>
                    <a:cubicBezTo>
                      <a:pt x="3" y="2"/>
                      <a:pt x="1" y="4"/>
                      <a:pt x="0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solidFill>
                <a:srgbClr val="F9D5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60" name="Freeform 1325"/>
              <p:cNvSpPr>
                <a:spLocks noChangeArrowheads="1"/>
              </p:cNvSpPr>
              <p:nvPr/>
            </p:nvSpPr>
            <p:spPr bwMode="auto">
              <a:xfrm>
                <a:off x="7171850" y="2417465"/>
                <a:ext cx="16338" cy="35337"/>
              </a:xfrm>
              <a:custGeom>
                <a:avLst/>
                <a:gdLst>
                  <a:gd name="T0" fmla="*/ 2 w 3"/>
                  <a:gd name="T1" fmla="*/ 2 h 7"/>
                  <a:gd name="T2" fmla="*/ 2 w 3"/>
                  <a:gd name="T3" fmla="*/ 7 h 7"/>
                  <a:gd name="T4" fmla="*/ 3 w 3"/>
                  <a:gd name="T5" fmla="*/ 7 h 7"/>
                  <a:gd name="T6" fmla="*/ 3 w 3"/>
                  <a:gd name="T7" fmla="*/ 1 h 7"/>
                  <a:gd name="T8" fmla="*/ 1 w 3"/>
                  <a:gd name="T9" fmla="*/ 0 h 7"/>
                  <a:gd name="T10" fmla="*/ 0 w 3"/>
                  <a:gd name="T11" fmla="*/ 1 h 7"/>
                  <a:gd name="T12" fmla="*/ 2 w 3"/>
                  <a:gd name="T13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7">
                    <a:moveTo>
                      <a:pt x="2" y="2"/>
                    </a:moveTo>
                    <a:cubicBezTo>
                      <a:pt x="2" y="7"/>
                      <a:pt x="2" y="7"/>
                      <a:pt x="2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1"/>
                    </a:cubicBezTo>
                    <a:cubicBezTo>
                      <a:pt x="2" y="2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61" name="Freeform 1326"/>
              <p:cNvSpPr>
                <a:spLocks noChangeArrowheads="1"/>
              </p:cNvSpPr>
              <p:nvPr/>
            </p:nvSpPr>
            <p:spPr bwMode="auto">
              <a:xfrm>
                <a:off x="7162773" y="2422765"/>
                <a:ext cx="19970" cy="30037"/>
              </a:xfrm>
              <a:custGeom>
                <a:avLst/>
                <a:gdLst>
                  <a:gd name="T0" fmla="*/ 4 w 4"/>
                  <a:gd name="T1" fmla="*/ 6 h 6"/>
                  <a:gd name="T2" fmla="*/ 4 w 4"/>
                  <a:gd name="T3" fmla="*/ 1 h 6"/>
                  <a:gd name="T4" fmla="*/ 2 w 4"/>
                  <a:gd name="T5" fmla="*/ 0 h 6"/>
                  <a:gd name="T6" fmla="*/ 0 w 4"/>
                  <a:gd name="T7" fmla="*/ 4 h 6"/>
                  <a:gd name="T8" fmla="*/ 4 w 4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4" y="6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4" y="6"/>
                      <a:pt x="4" y="6"/>
                      <a:pt x="4" y="6"/>
                    </a:cubicBezTo>
                    <a:close/>
                  </a:path>
                </a:pathLst>
              </a:custGeom>
              <a:solidFill>
                <a:srgbClr val="DCA5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62" name="Freeform 1327"/>
              <p:cNvSpPr>
                <a:spLocks noChangeArrowheads="1"/>
              </p:cNvSpPr>
              <p:nvPr/>
            </p:nvSpPr>
            <p:spPr bwMode="auto">
              <a:xfrm>
                <a:off x="7329791" y="2369759"/>
                <a:ext cx="21785" cy="63607"/>
              </a:xfrm>
              <a:custGeom>
                <a:avLst/>
                <a:gdLst>
                  <a:gd name="T0" fmla="*/ 1 w 4"/>
                  <a:gd name="T1" fmla="*/ 1 h 13"/>
                  <a:gd name="T2" fmla="*/ 0 w 4"/>
                  <a:gd name="T3" fmla="*/ 1 h 13"/>
                  <a:gd name="T4" fmla="*/ 0 w 4"/>
                  <a:gd name="T5" fmla="*/ 2 h 13"/>
                  <a:gd name="T6" fmla="*/ 0 w 4"/>
                  <a:gd name="T7" fmla="*/ 13 h 13"/>
                  <a:gd name="T8" fmla="*/ 4 w 4"/>
                  <a:gd name="T9" fmla="*/ 7 h 13"/>
                  <a:gd name="T10" fmla="*/ 4 w 4"/>
                  <a:gd name="T11" fmla="*/ 0 h 13"/>
                  <a:gd name="T12" fmla="*/ 1 w 4"/>
                  <a:gd name="T13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13">
                    <a:moveTo>
                      <a:pt x="1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6"/>
                      <a:pt x="0" y="9"/>
                      <a:pt x="0" y="13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9D5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63" name="Freeform 1328"/>
              <p:cNvSpPr>
                <a:spLocks noChangeArrowheads="1"/>
              </p:cNvSpPr>
              <p:nvPr/>
            </p:nvSpPr>
            <p:spPr bwMode="auto">
              <a:xfrm>
                <a:off x="7242651" y="2753171"/>
                <a:ext cx="181541" cy="363976"/>
              </a:xfrm>
              <a:custGeom>
                <a:avLst/>
                <a:gdLst>
                  <a:gd name="T0" fmla="*/ 18 w 37"/>
                  <a:gd name="T1" fmla="*/ 1 h 74"/>
                  <a:gd name="T2" fmla="*/ 0 w 37"/>
                  <a:gd name="T3" fmla="*/ 4 h 74"/>
                  <a:gd name="T4" fmla="*/ 1 w 37"/>
                  <a:gd name="T5" fmla="*/ 6 h 74"/>
                  <a:gd name="T6" fmla="*/ 15 w 37"/>
                  <a:gd name="T7" fmla="*/ 4 h 74"/>
                  <a:gd name="T8" fmla="*/ 15 w 37"/>
                  <a:gd name="T9" fmla="*/ 24 h 74"/>
                  <a:gd name="T10" fmla="*/ 20 w 37"/>
                  <a:gd name="T11" fmla="*/ 53 h 74"/>
                  <a:gd name="T12" fmla="*/ 27 w 37"/>
                  <a:gd name="T13" fmla="*/ 68 h 74"/>
                  <a:gd name="T14" fmla="*/ 15 w 37"/>
                  <a:gd name="T15" fmla="*/ 71 h 74"/>
                  <a:gd name="T16" fmla="*/ 31 w 37"/>
                  <a:gd name="T17" fmla="*/ 74 h 74"/>
                  <a:gd name="T18" fmla="*/ 32 w 37"/>
                  <a:gd name="T19" fmla="*/ 71 h 74"/>
                  <a:gd name="T20" fmla="*/ 37 w 37"/>
                  <a:gd name="T21" fmla="*/ 68 h 74"/>
                  <a:gd name="T22" fmla="*/ 27 w 37"/>
                  <a:gd name="T23" fmla="*/ 64 h 74"/>
                  <a:gd name="T24" fmla="*/ 22 w 37"/>
                  <a:gd name="T25" fmla="*/ 49 h 74"/>
                  <a:gd name="T26" fmla="*/ 20 w 37"/>
                  <a:gd name="T27" fmla="*/ 23 h 74"/>
                  <a:gd name="T28" fmla="*/ 20 w 37"/>
                  <a:gd name="T29" fmla="*/ 11 h 74"/>
                  <a:gd name="T30" fmla="*/ 18 w 37"/>
                  <a:gd name="T31" fmla="*/ 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7" h="74">
                    <a:moveTo>
                      <a:pt x="18" y="1"/>
                    </a:moveTo>
                    <a:cubicBezTo>
                      <a:pt x="12" y="0"/>
                      <a:pt x="6" y="1"/>
                      <a:pt x="0" y="4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7" y="10"/>
                      <a:pt x="17" y="17"/>
                      <a:pt x="15" y="24"/>
                    </a:cubicBezTo>
                    <a:cubicBezTo>
                      <a:pt x="20" y="53"/>
                      <a:pt x="20" y="53"/>
                      <a:pt x="20" y="53"/>
                    </a:cubicBezTo>
                    <a:cubicBezTo>
                      <a:pt x="20" y="59"/>
                      <a:pt x="22" y="64"/>
                      <a:pt x="27" y="68"/>
                    </a:cubicBezTo>
                    <a:cubicBezTo>
                      <a:pt x="24" y="71"/>
                      <a:pt x="20" y="71"/>
                      <a:pt x="15" y="71"/>
                    </a:cubicBezTo>
                    <a:cubicBezTo>
                      <a:pt x="19" y="73"/>
                      <a:pt x="24" y="74"/>
                      <a:pt x="31" y="74"/>
                    </a:cubicBezTo>
                    <a:cubicBezTo>
                      <a:pt x="31" y="73"/>
                      <a:pt x="32" y="72"/>
                      <a:pt x="32" y="71"/>
                    </a:cubicBezTo>
                    <a:cubicBezTo>
                      <a:pt x="34" y="70"/>
                      <a:pt x="35" y="69"/>
                      <a:pt x="37" y="68"/>
                    </a:cubicBezTo>
                    <a:cubicBezTo>
                      <a:pt x="33" y="68"/>
                      <a:pt x="30" y="67"/>
                      <a:pt x="27" y="64"/>
                    </a:cubicBezTo>
                    <a:cubicBezTo>
                      <a:pt x="24" y="62"/>
                      <a:pt x="22" y="57"/>
                      <a:pt x="22" y="49"/>
                    </a:cubicBezTo>
                    <a:cubicBezTo>
                      <a:pt x="22" y="39"/>
                      <a:pt x="21" y="30"/>
                      <a:pt x="20" y="23"/>
                    </a:cubicBezTo>
                    <a:cubicBezTo>
                      <a:pt x="22" y="18"/>
                      <a:pt x="22" y="14"/>
                      <a:pt x="20" y="11"/>
                    </a:cubicBezTo>
                    <a:cubicBezTo>
                      <a:pt x="18" y="1"/>
                      <a:pt x="18" y="1"/>
                      <a:pt x="18" y="1"/>
                    </a:cubicBezTo>
                    <a:close/>
                  </a:path>
                </a:pathLst>
              </a:custGeom>
              <a:solidFill>
                <a:srgbClr val="A56E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64" name="Freeform 1329"/>
              <p:cNvSpPr>
                <a:spLocks noChangeArrowheads="1"/>
              </p:cNvSpPr>
              <p:nvPr/>
            </p:nvSpPr>
            <p:spPr bwMode="auto">
              <a:xfrm>
                <a:off x="7315268" y="3095945"/>
                <a:ext cx="134341" cy="40638"/>
              </a:xfrm>
              <a:custGeom>
                <a:avLst/>
                <a:gdLst>
                  <a:gd name="T0" fmla="*/ 0 w 27"/>
                  <a:gd name="T1" fmla="*/ 1 h 8"/>
                  <a:gd name="T2" fmla="*/ 1 w 27"/>
                  <a:gd name="T3" fmla="*/ 7 h 8"/>
                  <a:gd name="T4" fmla="*/ 7 w 27"/>
                  <a:gd name="T5" fmla="*/ 6 h 8"/>
                  <a:gd name="T6" fmla="*/ 15 w 27"/>
                  <a:gd name="T7" fmla="*/ 6 h 8"/>
                  <a:gd name="T8" fmla="*/ 21 w 27"/>
                  <a:gd name="T9" fmla="*/ 8 h 8"/>
                  <a:gd name="T10" fmla="*/ 17 w 27"/>
                  <a:gd name="T11" fmla="*/ 1 h 8"/>
                  <a:gd name="T12" fmla="*/ 16 w 27"/>
                  <a:gd name="T13" fmla="*/ 4 h 8"/>
                  <a:gd name="T14" fmla="*/ 0 w 27"/>
                  <a:gd name="T1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8">
                    <a:moveTo>
                      <a:pt x="0" y="1"/>
                    </a:moveTo>
                    <a:cubicBezTo>
                      <a:pt x="0" y="3"/>
                      <a:pt x="0" y="5"/>
                      <a:pt x="1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7" y="2"/>
                      <a:pt x="25" y="0"/>
                      <a:pt x="17" y="1"/>
                    </a:cubicBezTo>
                    <a:cubicBezTo>
                      <a:pt x="17" y="2"/>
                      <a:pt x="16" y="3"/>
                      <a:pt x="16" y="4"/>
                    </a:cubicBezTo>
                    <a:cubicBezTo>
                      <a:pt x="9" y="4"/>
                      <a:pt x="4" y="3"/>
                      <a:pt x="0" y="1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65" name="Freeform 1330"/>
              <p:cNvSpPr>
                <a:spLocks noChangeArrowheads="1"/>
              </p:cNvSpPr>
              <p:nvPr/>
            </p:nvSpPr>
            <p:spPr bwMode="auto">
              <a:xfrm>
                <a:off x="7400593" y="3081810"/>
                <a:ext cx="72617" cy="54773"/>
              </a:xfrm>
              <a:custGeom>
                <a:avLst/>
                <a:gdLst>
                  <a:gd name="T0" fmla="*/ 0 w 15"/>
                  <a:gd name="T1" fmla="*/ 4 h 11"/>
                  <a:gd name="T2" fmla="*/ 4 w 15"/>
                  <a:gd name="T3" fmla="*/ 11 h 11"/>
                  <a:gd name="T4" fmla="*/ 15 w 15"/>
                  <a:gd name="T5" fmla="*/ 1 h 11"/>
                  <a:gd name="T6" fmla="*/ 5 w 15"/>
                  <a:gd name="T7" fmla="*/ 1 h 11"/>
                  <a:gd name="T8" fmla="*/ 0 w 15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0" y="4"/>
                    </a:moveTo>
                    <a:cubicBezTo>
                      <a:pt x="8" y="3"/>
                      <a:pt x="10" y="5"/>
                      <a:pt x="4" y="11"/>
                    </a:cubicBezTo>
                    <a:cubicBezTo>
                      <a:pt x="10" y="9"/>
                      <a:pt x="14" y="6"/>
                      <a:pt x="15" y="1"/>
                    </a:cubicBezTo>
                    <a:cubicBezTo>
                      <a:pt x="12" y="0"/>
                      <a:pt x="9" y="0"/>
                      <a:pt x="5" y="1"/>
                    </a:cubicBezTo>
                    <a:cubicBezTo>
                      <a:pt x="3" y="2"/>
                      <a:pt x="2" y="3"/>
                      <a:pt x="0" y="4"/>
                    </a:cubicBezTo>
                    <a:close/>
                  </a:path>
                </a:pathLst>
              </a:custGeom>
              <a:solidFill>
                <a:srgbClr val="15151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66" name="Freeform 1331"/>
              <p:cNvSpPr>
                <a:spLocks noChangeArrowheads="1"/>
              </p:cNvSpPr>
              <p:nvPr/>
            </p:nvSpPr>
            <p:spPr bwMode="auto">
              <a:xfrm>
                <a:off x="7133726" y="2231942"/>
                <a:ext cx="217850" cy="369277"/>
              </a:xfrm>
              <a:custGeom>
                <a:avLst/>
                <a:gdLst>
                  <a:gd name="T0" fmla="*/ 20 w 44"/>
                  <a:gd name="T1" fmla="*/ 2 h 75"/>
                  <a:gd name="T2" fmla="*/ 19 w 44"/>
                  <a:gd name="T3" fmla="*/ 3 h 75"/>
                  <a:gd name="T4" fmla="*/ 36 w 44"/>
                  <a:gd name="T5" fmla="*/ 9 h 75"/>
                  <a:gd name="T6" fmla="*/ 36 w 44"/>
                  <a:gd name="T7" fmla="*/ 30 h 75"/>
                  <a:gd name="T8" fmla="*/ 34 w 44"/>
                  <a:gd name="T9" fmla="*/ 35 h 75"/>
                  <a:gd name="T10" fmla="*/ 36 w 44"/>
                  <a:gd name="T11" fmla="*/ 32 h 75"/>
                  <a:gd name="T12" fmla="*/ 39 w 44"/>
                  <a:gd name="T13" fmla="*/ 32 h 75"/>
                  <a:gd name="T14" fmla="*/ 39 w 44"/>
                  <a:gd name="T15" fmla="*/ 40 h 75"/>
                  <a:gd name="T16" fmla="*/ 32 w 44"/>
                  <a:gd name="T17" fmla="*/ 45 h 75"/>
                  <a:gd name="T18" fmla="*/ 28 w 44"/>
                  <a:gd name="T19" fmla="*/ 41 h 75"/>
                  <a:gd name="T20" fmla="*/ 21 w 44"/>
                  <a:gd name="T21" fmla="*/ 10 h 75"/>
                  <a:gd name="T22" fmla="*/ 19 w 44"/>
                  <a:gd name="T23" fmla="*/ 22 h 75"/>
                  <a:gd name="T24" fmla="*/ 26 w 44"/>
                  <a:gd name="T25" fmla="*/ 48 h 75"/>
                  <a:gd name="T26" fmla="*/ 34 w 44"/>
                  <a:gd name="T27" fmla="*/ 51 h 75"/>
                  <a:gd name="T28" fmla="*/ 30 w 44"/>
                  <a:gd name="T29" fmla="*/ 61 h 75"/>
                  <a:gd name="T30" fmla="*/ 32 w 44"/>
                  <a:gd name="T31" fmla="*/ 70 h 75"/>
                  <a:gd name="T32" fmla="*/ 2 w 44"/>
                  <a:gd name="T33" fmla="*/ 67 h 75"/>
                  <a:gd name="T34" fmla="*/ 0 w 44"/>
                  <a:gd name="T35" fmla="*/ 70 h 75"/>
                  <a:gd name="T36" fmla="*/ 2 w 44"/>
                  <a:gd name="T37" fmla="*/ 70 h 75"/>
                  <a:gd name="T38" fmla="*/ 31 w 44"/>
                  <a:gd name="T39" fmla="*/ 74 h 75"/>
                  <a:gd name="T40" fmla="*/ 34 w 44"/>
                  <a:gd name="T41" fmla="*/ 75 h 75"/>
                  <a:gd name="T42" fmla="*/ 37 w 44"/>
                  <a:gd name="T43" fmla="*/ 74 h 75"/>
                  <a:gd name="T44" fmla="*/ 35 w 44"/>
                  <a:gd name="T45" fmla="*/ 59 h 75"/>
                  <a:gd name="T46" fmla="*/ 38 w 44"/>
                  <a:gd name="T47" fmla="*/ 42 h 75"/>
                  <a:gd name="T48" fmla="*/ 40 w 44"/>
                  <a:gd name="T49" fmla="*/ 41 h 75"/>
                  <a:gd name="T50" fmla="*/ 40 w 44"/>
                  <a:gd name="T51" fmla="*/ 30 h 75"/>
                  <a:gd name="T52" fmla="*/ 40 w 44"/>
                  <a:gd name="T53" fmla="*/ 29 h 75"/>
                  <a:gd name="T54" fmla="*/ 41 w 44"/>
                  <a:gd name="T55" fmla="*/ 29 h 75"/>
                  <a:gd name="T56" fmla="*/ 42 w 44"/>
                  <a:gd name="T57" fmla="*/ 18 h 75"/>
                  <a:gd name="T58" fmla="*/ 39 w 44"/>
                  <a:gd name="T59" fmla="*/ 8 h 75"/>
                  <a:gd name="T60" fmla="*/ 39 w 44"/>
                  <a:gd name="T61" fmla="*/ 4 h 75"/>
                  <a:gd name="T62" fmla="*/ 37 w 44"/>
                  <a:gd name="T63" fmla="*/ 5 h 75"/>
                  <a:gd name="T64" fmla="*/ 39 w 44"/>
                  <a:gd name="T65" fmla="*/ 12 h 75"/>
                  <a:gd name="T66" fmla="*/ 42 w 44"/>
                  <a:gd name="T67" fmla="*/ 23 h 75"/>
                  <a:gd name="T68" fmla="*/ 40 w 44"/>
                  <a:gd name="T69" fmla="*/ 28 h 75"/>
                  <a:gd name="T70" fmla="*/ 37 w 44"/>
                  <a:gd name="T71" fmla="*/ 31 h 75"/>
                  <a:gd name="T72" fmla="*/ 37 w 44"/>
                  <a:gd name="T73" fmla="*/ 30 h 75"/>
                  <a:gd name="T74" fmla="*/ 38 w 44"/>
                  <a:gd name="T75" fmla="*/ 16 h 75"/>
                  <a:gd name="T76" fmla="*/ 36 w 44"/>
                  <a:gd name="T77" fmla="*/ 6 h 75"/>
                  <a:gd name="T78" fmla="*/ 35 w 44"/>
                  <a:gd name="T79" fmla="*/ 5 h 75"/>
                  <a:gd name="T80" fmla="*/ 33 w 44"/>
                  <a:gd name="T81" fmla="*/ 2 h 75"/>
                  <a:gd name="T82" fmla="*/ 20 w 44"/>
                  <a:gd name="T83" fmla="*/ 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4" h="75">
                    <a:moveTo>
                      <a:pt x="20" y="2"/>
                    </a:moveTo>
                    <a:cubicBezTo>
                      <a:pt x="19" y="2"/>
                      <a:pt x="19" y="2"/>
                      <a:pt x="19" y="3"/>
                    </a:cubicBezTo>
                    <a:cubicBezTo>
                      <a:pt x="29" y="2"/>
                      <a:pt x="34" y="4"/>
                      <a:pt x="36" y="9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4"/>
                      <a:pt x="36" y="33"/>
                      <a:pt x="36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39" y="40"/>
                      <a:pt x="39" y="40"/>
                      <a:pt x="39" y="40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0" y="45"/>
                      <a:pt x="29" y="43"/>
                      <a:pt x="28" y="41"/>
                    </a:cubicBezTo>
                    <a:cubicBezTo>
                      <a:pt x="24" y="31"/>
                      <a:pt x="22" y="21"/>
                      <a:pt x="21" y="10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7" y="51"/>
                      <a:pt x="30" y="52"/>
                      <a:pt x="34" y="5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2" y="70"/>
                      <a:pt x="32" y="70"/>
                      <a:pt x="32" y="70"/>
                    </a:cubicBezTo>
                    <a:cubicBezTo>
                      <a:pt x="23" y="65"/>
                      <a:pt x="12" y="64"/>
                      <a:pt x="2" y="67"/>
                    </a:cubicBezTo>
                    <a:cubicBezTo>
                      <a:pt x="1" y="68"/>
                      <a:pt x="1" y="69"/>
                      <a:pt x="0" y="70"/>
                    </a:cubicBezTo>
                    <a:cubicBezTo>
                      <a:pt x="1" y="70"/>
                      <a:pt x="2" y="70"/>
                      <a:pt x="2" y="70"/>
                    </a:cubicBezTo>
                    <a:cubicBezTo>
                      <a:pt x="12" y="68"/>
                      <a:pt x="22" y="70"/>
                      <a:pt x="31" y="74"/>
                    </a:cubicBezTo>
                    <a:cubicBezTo>
                      <a:pt x="32" y="75"/>
                      <a:pt x="33" y="75"/>
                      <a:pt x="34" y="75"/>
                    </a:cubicBezTo>
                    <a:cubicBezTo>
                      <a:pt x="35" y="75"/>
                      <a:pt x="36" y="75"/>
                      <a:pt x="37" y="74"/>
                    </a:cubicBezTo>
                    <a:cubicBezTo>
                      <a:pt x="38" y="69"/>
                      <a:pt x="37" y="64"/>
                      <a:pt x="35" y="59"/>
                    </a:cubicBezTo>
                    <a:cubicBezTo>
                      <a:pt x="37" y="54"/>
                      <a:pt x="38" y="48"/>
                      <a:pt x="38" y="42"/>
                    </a:cubicBezTo>
                    <a:cubicBezTo>
                      <a:pt x="40" y="41"/>
                      <a:pt x="40" y="41"/>
                      <a:pt x="40" y="41"/>
                    </a:cubicBezTo>
                    <a:cubicBezTo>
                      <a:pt x="40" y="37"/>
                      <a:pt x="40" y="34"/>
                      <a:pt x="40" y="30"/>
                    </a:cubicBezTo>
                    <a:cubicBezTo>
                      <a:pt x="40" y="30"/>
                      <a:pt x="40" y="30"/>
                      <a:pt x="40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3" y="25"/>
                      <a:pt x="44" y="22"/>
                      <a:pt x="42" y="18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42" y="23"/>
                      <a:pt x="42" y="23"/>
                      <a:pt x="42" y="23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2"/>
                      <a:pt x="37" y="8"/>
                      <a:pt x="36" y="6"/>
                    </a:cubicBezTo>
                    <a:cubicBezTo>
                      <a:pt x="36" y="5"/>
                      <a:pt x="36" y="5"/>
                      <a:pt x="35" y="5"/>
                    </a:cubicBezTo>
                    <a:cubicBezTo>
                      <a:pt x="35" y="4"/>
                      <a:pt x="34" y="3"/>
                      <a:pt x="33" y="2"/>
                    </a:cubicBezTo>
                    <a:cubicBezTo>
                      <a:pt x="27" y="0"/>
                      <a:pt x="23" y="0"/>
                      <a:pt x="20" y="2"/>
                    </a:cubicBezTo>
                    <a:close/>
                  </a:path>
                </a:pathLst>
              </a:custGeom>
              <a:solidFill>
                <a:srgbClr val="DA94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67" name="Freeform 1332"/>
              <p:cNvSpPr>
                <a:spLocks noChangeArrowheads="1"/>
              </p:cNvSpPr>
              <p:nvPr/>
            </p:nvSpPr>
            <p:spPr bwMode="auto">
              <a:xfrm>
                <a:off x="7124650" y="2565882"/>
                <a:ext cx="210588" cy="220859"/>
              </a:xfrm>
              <a:custGeom>
                <a:avLst/>
                <a:gdLst>
                  <a:gd name="T0" fmla="*/ 4 w 43"/>
                  <a:gd name="T1" fmla="*/ 2 h 45"/>
                  <a:gd name="T2" fmla="*/ 3 w 43"/>
                  <a:gd name="T3" fmla="*/ 6 h 45"/>
                  <a:gd name="T4" fmla="*/ 31 w 43"/>
                  <a:gd name="T5" fmla="*/ 12 h 45"/>
                  <a:gd name="T6" fmla="*/ 36 w 43"/>
                  <a:gd name="T7" fmla="*/ 32 h 45"/>
                  <a:gd name="T8" fmla="*/ 19 w 43"/>
                  <a:gd name="T9" fmla="*/ 37 h 45"/>
                  <a:gd name="T10" fmla="*/ 0 w 43"/>
                  <a:gd name="T11" fmla="*/ 36 h 45"/>
                  <a:gd name="T12" fmla="*/ 0 w 43"/>
                  <a:gd name="T13" fmla="*/ 40 h 45"/>
                  <a:gd name="T14" fmla="*/ 2 w 43"/>
                  <a:gd name="T15" fmla="*/ 40 h 45"/>
                  <a:gd name="T16" fmla="*/ 21 w 43"/>
                  <a:gd name="T17" fmla="*/ 43 h 45"/>
                  <a:gd name="T18" fmla="*/ 24 w 43"/>
                  <a:gd name="T19" fmla="*/ 42 h 45"/>
                  <a:gd name="T20" fmla="*/ 42 w 43"/>
                  <a:gd name="T21" fmla="*/ 39 h 45"/>
                  <a:gd name="T22" fmla="*/ 43 w 43"/>
                  <a:gd name="T23" fmla="*/ 39 h 45"/>
                  <a:gd name="T24" fmla="*/ 36 w 43"/>
                  <a:gd name="T25" fmla="*/ 7 h 45"/>
                  <a:gd name="T26" fmla="*/ 33 w 43"/>
                  <a:gd name="T27" fmla="*/ 6 h 45"/>
                  <a:gd name="T28" fmla="*/ 4 w 43"/>
                  <a:gd name="T29" fmla="*/ 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3" h="45">
                    <a:moveTo>
                      <a:pt x="4" y="2"/>
                    </a:moveTo>
                    <a:cubicBezTo>
                      <a:pt x="4" y="3"/>
                      <a:pt x="4" y="5"/>
                      <a:pt x="3" y="6"/>
                    </a:cubicBezTo>
                    <a:cubicBezTo>
                      <a:pt x="13" y="3"/>
                      <a:pt x="22" y="5"/>
                      <a:pt x="31" y="12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13" y="39"/>
                      <a:pt x="6" y="38"/>
                      <a:pt x="0" y="36"/>
                    </a:cubicBezTo>
                    <a:cubicBezTo>
                      <a:pt x="0" y="37"/>
                      <a:pt x="0" y="38"/>
                      <a:pt x="0" y="40"/>
                    </a:cubicBezTo>
                    <a:cubicBezTo>
                      <a:pt x="1" y="40"/>
                      <a:pt x="1" y="40"/>
                      <a:pt x="2" y="40"/>
                    </a:cubicBezTo>
                    <a:cubicBezTo>
                      <a:pt x="8" y="44"/>
                      <a:pt x="15" y="45"/>
                      <a:pt x="21" y="43"/>
                    </a:cubicBezTo>
                    <a:cubicBezTo>
                      <a:pt x="22" y="43"/>
                      <a:pt x="23" y="42"/>
                      <a:pt x="24" y="42"/>
                    </a:cubicBezTo>
                    <a:cubicBezTo>
                      <a:pt x="30" y="39"/>
                      <a:pt x="36" y="38"/>
                      <a:pt x="42" y="39"/>
                    </a:cubicBezTo>
                    <a:cubicBezTo>
                      <a:pt x="42" y="39"/>
                      <a:pt x="43" y="39"/>
                      <a:pt x="43" y="39"/>
                    </a:cubicBezTo>
                    <a:cubicBezTo>
                      <a:pt x="40" y="29"/>
                      <a:pt x="37" y="18"/>
                      <a:pt x="36" y="7"/>
                    </a:cubicBezTo>
                    <a:cubicBezTo>
                      <a:pt x="35" y="7"/>
                      <a:pt x="34" y="7"/>
                      <a:pt x="33" y="6"/>
                    </a:cubicBezTo>
                    <a:cubicBezTo>
                      <a:pt x="24" y="2"/>
                      <a:pt x="14" y="0"/>
                      <a:pt x="4" y="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68" name="Freeform 1333"/>
              <p:cNvSpPr>
                <a:spLocks noEditPoints="1" noChangeArrowheads="1"/>
              </p:cNvSpPr>
              <p:nvPr/>
            </p:nvSpPr>
            <p:spPr bwMode="auto">
              <a:xfrm>
                <a:off x="7124650" y="2580017"/>
                <a:ext cx="176095" cy="178454"/>
              </a:xfrm>
              <a:custGeom>
                <a:avLst/>
                <a:gdLst>
                  <a:gd name="T0" fmla="*/ 3 w 36"/>
                  <a:gd name="T1" fmla="*/ 3 h 36"/>
                  <a:gd name="T2" fmla="*/ 0 w 36"/>
                  <a:gd name="T3" fmla="*/ 33 h 36"/>
                  <a:gd name="T4" fmla="*/ 19 w 36"/>
                  <a:gd name="T5" fmla="*/ 34 h 36"/>
                  <a:gd name="T6" fmla="*/ 36 w 36"/>
                  <a:gd name="T7" fmla="*/ 29 h 36"/>
                  <a:gd name="T8" fmla="*/ 31 w 36"/>
                  <a:gd name="T9" fmla="*/ 9 h 36"/>
                  <a:gd name="T10" fmla="*/ 3 w 36"/>
                  <a:gd name="T11" fmla="*/ 3 h 36"/>
                  <a:gd name="T12" fmla="*/ 4 w 36"/>
                  <a:gd name="T13" fmla="*/ 4 h 36"/>
                  <a:gd name="T14" fmla="*/ 7 w 36"/>
                  <a:gd name="T15" fmla="*/ 3 h 36"/>
                  <a:gd name="T16" fmla="*/ 4 w 36"/>
                  <a:gd name="T17" fmla="*/ 33 h 36"/>
                  <a:gd name="T18" fmla="*/ 1 w 36"/>
                  <a:gd name="T19" fmla="*/ 32 h 36"/>
                  <a:gd name="T20" fmla="*/ 4 w 36"/>
                  <a:gd name="T21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36">
                    <a:moveTo>
                      <a:pt x="3" y="3"/>
                    </a:moveTo>
                    <a:cubicBezTo>
                      <a:pt x="2" y="12"/>
                      <a:pt x="1" y="22"/>
                      <a:pt x="0" y="33"/>
                    </a:cubicBezTo>
                    <a:cubicBezTo>
                      <a:pt x="6" y="35"/>
                      <a:pt x="13" y="36"/>
                      <a:pt x="19" y="34"/>
                    </a:cubicBezTo>
                    <a:cubicBezTo>
                      <a:pt x="36" y="29"/>
                      <a:pt x="36" y="29"/>
                      <a:pt x="36" y="2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22" y="2"/>
                      <a:pt x="13" y="0"/>
                      <a:pt x="3" y="3"/>
                    </a:cubicBezTo>
                    <a:close/>
                    <a:moveTo>
                      <a:pt x="4" y="4"/>
                    </a:moveTo>
                    <a:cubicBezTo>
                      <a:pt x="5" y="3"/>
                      <a:pt x="6" y="3"/>
                      <a:pt x="7" y="3"/>
                    </a:cubicBezTo>
                    <a:cubicBezTo>
                      <a:pt x="4" y="14"/>
                      <a:pt x="3" y="24"/>
                      <a:pt x="4" y="33"/>
                    </a:cubicBezTo>
                    <a:cubicBezTo>
                      <a:pt x="3" y="33"/>
                      <a:pt x="2" y="33"/>
                      <a:pt x="1" y="32"/>
                    </a:cubicBezTo>
                    <a:cubicBezTo>
                      <a:pt x="1" y="22"/>
                      <a:pt x="2" y="13"/>
                      <a:pt x="4" y="4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69" name="Freeform 1334"/>
              <p:cNvSpPr>
                <a:spLocks noChangeArrowheads="1"/>
              </p:cNvSpPr>
              <p:nvPr/>
            </p:nvSpPr>
            <p:spPr bwMode="auto">
              <a:xfrm>
                <a:off x="7130095" y="2595919"/>
                <a:ext cx="27232" cy="148417"/>
              </a:xfrm>
              <a:custGeom>
                <a:avLst/>
                <a:gdLst>
                  <a:gd name="T0" fmla="*/ 6 w 6"/>
                  <a:gd name="T1" fmla="*/ 0 h 30"/>
                  <a:gd name="T2" fmla="*/ 3 w 6"/>
                  <a:gd name="T3" fmla="*/ 1 h 30"/>
                  <a:gd name="T4" fmla="*/ 0 w 6"/>
                  <a:gd name="T5" fmla="*/ 29 h 30"/>
                  <a:gd name="T6" fmla="*/ 3 w 6"/>
                  <a:gd name="T7" fmla="*/ 30 h 30"/>
                  <a:gd name="T8" fmla="*/ 6 w 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30">
                    <a:moveTo>
                      <a:pt x="6" y="0"/>
                    </a:moveTo>
                    <a:cubicBezTo>
                      <a:pt x="5" y="0"/>
                      <a:pt x="4" y="0"/>
                      <a:pt x="3" y="1"/>
                    </a:cubicBezTo>
                    <a:cubicBezTo>
                      <a:pt x="1" y="10"/>
                      <a:pt x="0" y="19"/>
                      <a:pt x="0" y="29"/>
                    </a:cubicBezTo>
                    <a:cubicBezTo>
                      <a:pt x="1" y="30"/>
                      <a:pt x="2" y="30"/>
                      <a:pt x="3" y="30"/>
                    </a:cubicBezTo>
                    <a:cubicBezTo>
                      <a:pt x="2" y="21"/>
                      <a:pt x="3" y="11"/>
                      <a:pt x="6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</p:grpSp>
      </p:grpSp>
      <p:cxnSp>
        <p:nvCxnSpPr>
          <p:cNvPr id="392" name="直接连接符 391"/>
          <p:cNvCxnSpPr/>
          <p:nvPr/>
        </p:nvCxnSpPr>
        <p:spPr>
          <a:xfrm>
            <a:off x="2370138" y="5114925"/>
            <a:ext cx="7451725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3" name="直接连接符 392"/>
          <p:cNvCxnSpPr/>
          <p:nvPr/>
        </p:nvCxnSpPr>
        <p:spPr>
          <a:xfrm>
            <a:off x="2370138" y="5832475"/>
            <a:ext cx="7451725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416786" y="5154649"/>
            <a:ext cx="7358429" cy="65061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16786" y="5877272"/>
            <a:ext cx="7382031" cy="395823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39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9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9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EAE9DE9-D8AD-4668-8FD2-30BD8A45E79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88640"/>
            <a:ext cx="10972800" cy="72000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518800" y="2142000"/>
            <a:ext cx="5029200" cy="2944800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1F51C-2341-4573-8C2A-9FFCBC874B7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6"/>
          <p:cNvGrpSpPr/>
          <p:nvPr userDrawn="1"/>
        </p:nvGrpSpPr>
        <p:grpSpPr bwMode="auto">
          <a:xfrm>
            <a:off x="-1588" y="0"/>
            <a:ext cx="9925051" cy="6858000"/>
            <a:chOff x="-1691" y="0"/>
            <a:chExt cx="9924803" cy="6858594"/>
          </a:xfrm>
        </p:grpSpPr>
        <p:pic>
          <p:nvPicPr>
            <p:cNvPr id="5" name="图片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91" y="0"/>
              <a:ext cx="9842107" cy="6858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直角三角形 5"/>
            <p:cNvSpPr/>
            <p:nvPr/>
          </p:nvSpPr>
          <p:spPr>
            <a:xfrm rot="10800000">
              <a:off x="1776266" y="0"/>
              <a:ext cx="8146846" cy="2565622"/>
            </a:xfrm>
            <a:prstGeom prst="rtTriangle">
              <a:avLst/>
            </a:prstGeom>
            <a:solidFill>
              <a:srgbClr val="393A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noProof="1">
                <a:solidFill>
                  <a:prstClr val="white"/>
                </a:solidFill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8047038" y="1023938"/>
            <a:ext cx="3519487" cy="1158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74000" y="453600"/>
            <a:ext cx="3736800" cy="460800"/>
          </a:xfrm>
        </p:spPr>
        <p:txBody>
          <a:bodyPr anchor="t">
            <a:normAutofit/>
          </a:bodyPr>
          <a:lstStyle>
            <a:lvl1pPr algn="l">
              <a:defRPr sz="24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70400" y="1213200"/>
            <a:ext cx="3596400" cy="3007888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Font typeface="Arial" panose="020B0604020202020204" pitchFamily="34" charset="0"/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Font typeface="Arial" panose="020B0604020202020204" pitchFamily="34" charset="0"/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Font typeface="Arial" panose="020B0604020202020204" pitchFamily="34" charset="0"/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B9BE2-8C9A-416F-8E5C-18AC1F02840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88640"/>
            <a:ext cx="10972800" cy="72000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34800" y="3726316"/>
            <a:ext cx="4734000" cy="2168084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34800" y="1337118"/>
            <a:ext cx="4734000" cy="2168084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385B8-51F6-46FA-AF98-5618991E8B9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282924"/>
            <a:ext cx="5386917" cy="891951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282924"/>
            <a:ext cx="5389033" cy="891951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53D45-AA2F-4943-814C-CA91EE6A8FF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397"/>
          <p:cNvGrpSpPr/>
          <p:nvPr userDrawn="1"/>
        </p:nvGrpSpPr>
        <p:grpSpPr bwMode="auto">
          <a:xfrm>
            <a:off x="1308100" y="692150"/>
            <a:ext cx="9575800" cy="5140325"/>
            <a:chOff x="1307468" y="692696"/>
            <a:chExt cx="9577064" cy="5140128"/>
          </a:xfrm>
        </p:grpSpPr>
        <p:grpSp>
          <p:nvGrpSpPr>
            <p:cNvPr id="4" name="组合 5"/>
            <p:cNvGrpSpPr/>
            <p:nvPr userDrawn="1"/>
          </p:nvGrpSpPr>
          <p:grpSpPr bwMode="auto">
            <a:xfrm>
              <a:off x="1307468" y="692696"/>
              <a:ext cx="9577064" cy="4032448"/>
              <a:chOff x="623392" y="2060848"/>
              <a:chExt cx="10950575" cy="4487862"/>
            </a:xfrm>
          </p:grpSpPr>
          <p:sp>
            <p:nvSpPr>
              <p:cNvPr id="9" name="Freeform 905"/>
              <p:cNvSpPr>
                <a:spLocks noEditPoints="1" noChangeArrowheads="1"/>
              </p:cNvSpPr>
              <p:nvPr/>
            </p:nvSpPr>
            <p:spPr bwMode="auto">
              <a:xfrm>
                <a:off x="3032446" y="4650860"/>
                <a:ext cx="1305282" cy="1310906"/>
              </a:xfrm>
              <a:custGeom>
                <a:avLst/>
                <a:gdLst>
                  <a:gd name="T0" fmla="*/ 227 w 266"/>
                  <a:gd name="T1" fmla="*/ 39 h 267"/>
                  <a:gd name="T2" fmla="*/ 204 w 266"/>
                  <a:gd name="T3" fmla="*/ 47 h 267"/>
                  <a:gd name="T4" fmla="*/ 180 w 266"/>
                  <a:gd name="T5" fmla="*/ 32 h 267"/>
                  <a:gd name="T6" fmla="*/ 177 w 266"/>
                  <a:gd name="T7" fmla="*/ 7 h 267"/>
                  <a:gd name="T8" fmla="*/ 167 w 266"/>
                  <a:gd name="T9" fmla="*/ 27 h 267"/>
                  <a:gd name="T10" fmla="*/ 133 w 266"/>
                  <a:gd name="T11" fmla="*/ 19 h 267"/>
                  <a:gd name="T12" fmla="*/ 122 w 266"/>
                  <a:gd name="T13" fmla="*/ 20 h 267"/>
                  <a:gd name="T14" fmla="*/ 95 w 266"/>
                  <a:gd name="T15" fmla="*/ 28 h 267"/>
                  <a:gd name="T16" fmla="*/ 85 w 266"/>
                  <a:gd name="T17" fmla="*/ 9 h 267"/>
                  <a:gd name="T18" fmla="*/ 82 w 266"/>
                  <a:gd name="T19" fmla="*/ 33 h 267"/>
                  <a:gd name="T20" fmla="*/ 54 w 266"/>
                  <a:gd name="T21" fmla="*/ 53 h 267"/>
                  <a:gd name="T22" fmla="*/ 31 w 266"/>
                  <a:gd name="T23" fmla="*/ 48 h 267"/>
                  <a:gd name="T24" fmla="*/ 45 w 266"/>
                  <a:gd name="T25" fmla="*/ 63 h 267"/>
                  <a:gd name="T26" fmla="*/ 29 w 266"/>
                  <a:gd name="T27" fmla="*/ 86 h 267"/>
                  <a:gd name="T28" fmla="*/ 25 w 266"/>
                  <a:gd name="T29" fmla="*/ 97 h 267"/>
                  <a:gd name="T30" fmla="*/ 21 w 266"/>
                  <a:gd name="T31" fmla="*/ 126 h 267"/>
                  <a:gd name="T32" fmla="*/ 0 w 266"/>
                  <a:gd name="T33" fmla="*/ 128 h 267"/>
                  <a:gd name="T34" fmla="*/ 20 w 266"/>
                  <a:gd name="T35" fmla="*/ 140 h 267"/>
                  <a:gd name="T36" fmla="*/ 27 w 266"/>
                  <a:gd name="T37" fmla="*/ 172 h 267"/>
                  <a:gd name="T38" fmla="*/ 13 w 266"/>
                  <a:gd name="T39" fmla="*/ 192 h 267"/>
                  <a:gd name="T40" fmla="*/ 34 w 266"/>
                  <a:gd name="T41" fmla="*/ 185 h 267"/>
                  <a:gd name="T42" fmla="*/ 52 w 266"/>
                  <a:gd name="T43" fmla="*/ 214 h 267"/>
                  <a:gd name="T44" fmla="*/ 60 w 266"/>
                  <a:gd name="T45" fmla="*/ 221 h 267"/>
                  <a:gd name="T46" fmla="*/ 85 w 266"/>
                  <a:gd name="T47" fmla="*/ 234 h 267"/>
                  <a:gd name="T48" fmla="*/ 78 w 266"/>
                  <a:gd name="T49" fmla="*/ 255 h 267"/>
                  <a:gd name="T50" fmla="*/ 97 w 266"/>
                  <a:gd name="T51" fmla="*/ 240 h 267"/>
                  <a:gd name="T52" fmla="*/ 132 w 266"/>
                  <a:gd name="T53" fmla="*/ 246 h 267"/>
                  <a:gd name="T54" fmla="*/ 145 w 266"/>
                  <a:gd name="T55" fmla="*/ 266 h 267"/>
                  <a:gd name="T56" fmla="*/ 145 w 266"/>
                  <a:gd name="T57" fmla="*/ 245 h 267"/>
                  <a:gd name="T58" fmla="*/ 172 w 266"/>
                  <a:gd name="T59" fmla="*/ 240 h 267"/>
                  <a:gd name="T60" fmla="*/ 183 w 266"/>
                  <a:gd name="T61" fmla="*/ 235 h 267"/>
                  <a:gd name="T62" fmla="*/ 210 w 266"/>
                  <a:gd name="T63" fmla="*/ 214 h 267"/>
                  <a:gd name="T64" fmla="*/ 227 w 266"/>
                  <a:gd name="T65" fmla="*/ 227 h 267"/>
                  <a:gd name="T66" fmla="*/ 220 w 266"/>
                  <a:gd name="T67" fmla="*/ 204 h 267"/>
                  <a:gd name="T68" fmla="*/ 235 w 266"/>
                  <a:gd name="T69" fmla="*/ 180 h 267"/>
                  <a:gd name="T70" fmla="*/ 259 w 266"/>
                  <a:gd name="T71" fmla="*/ 177 h 267"/>
                  <a:gd name="T72" fmla="*/ 239 w 266"/>
                  <a:gd name="T73" fmla="*/ 167 h 267"/>
                  <a:gd name="T74" fmla="*/ 246 w 266"/>
                  <a:gd name="T75" fmla="*/ 138 h 267"/>
                  <a:gd name="T76" fmla="*/ 246 w 266"/>
                  <a:gd name="T77" fmla="*/ 127 h 267"/>
                  <a:gd name="T78" fmla="*/ 238 w 266"/>
                  <a:gd name="T79" fmla="*/ 96 h 267"/>
                  <a:gd name="T80" fmla="*/ 257 w 266"/>
                  <a:gd name="T81" fmla="*/ 86 h 267"/>
                  <a:gd name="T82" fmla="*/ 233 w 266"/>
                  <a:gd name="T83" fmla="*/ 83 h 267"/>
                  <a:gd name="T84" fmla="*/ 213 w 266"/>
                  <a:gd name="T85" fmla="*/ 55 h 267"/>
                  <a:gd name="T86" fmla="*/ 143 w 266"/>
                  <a:gd name="T87" fmla="*/ 138 h 267"/>
                  <a:gd name="T88" fmla="*/ 122 w 266"/>
                  <a:gd name="T89" fmla="*/ 138 h 267"/>
                  <a:gd name="T90" fmla="*/ 128 w 266"/>
                  <a:gd name="T91" fmla="*/ 123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66" h="267">
                    <a:moveTo>
                      <a:pt x="213" y="55"/>
                    </a:moveTo>
                    <a:cubicBezTo>
                      <a:pt x="213" y="54"/>
                      <a:pt x="213" y="54"/>
                      <a:pt x="214" y="54"/>
                    </a:cubicBezTo>
                    <a:cubicBezTo>
                      <a:pt x="227" y="39"/>
                      <a:pt x="227" y="39"/>
                      <a:pt x="227" y="39"/>
                    </a:cubicBezTo>
                    <a:cubicBezTo>
                      <a:pt x="219" y="31"/>
                      <a:pt x="219" y="31"/>
                      <a:pt x="219" y="31"/>
                    </a:cubicBezTo>
                    <a:cubicBezTo>
                      <a:pt x="205" y="46"/>
                      <a:pt x="205" y="46"/>
                      <a:pt x="205" y="46"/>
                    </a:cubicBezTo>
                    <a:cubicBezTo>
                      <a:pt x="205" y="46"/>
                      <a:pt x="205" y="46"/>
                      <a:pt x="204" y="47"/>
                    </a:cubicBezTo>
                    <a:cubicBezTo>
                      <a:pt x="204" y="47"/>
                      <a:pt x="203" y="46"/>
                      <a:pt x="203" y="46"/>
                    </a:cubicBezTo>
                    <a:cubicBezTo>
                      <a:pt x="196" y="41"/>
                      <a:pt x="189" y="36"/>
                      <a:pt x="181" y="33"/>
                    </a:cubicBezTo>
                    <a:cubicBezTo>
                      <a:pt x="180" y="32"/>
                      <a:pt x="180" y="32"/>
                      <a:pt x="180" y="32"/>
                    </a:cubicBezTo>
                    <a:cubicBezTo>
                      <a:pt x="180" y="31"/>
                      <a:pt x="180" y="31"/>
                      <a:pt x="180" y="30"/>
                    </a:cubicBezTo>
                    <a:cubicBezTo>
                      <a:pt x="187" y="12"/>
                      <a:pt x="187" y="12"/>
                      <a:pt x="187" y="12"/>
                    </a:cubicBezTo>
                    <a:cubicBezTo>
                      <a:pt x="177" y="7"/>
                      <a:pt x="177" y="7"/>
                      <a:pt x="177" y="7"/>
                    </a:cubicBezTo>
                    <a:cubicBezTo>
                      <a:pt x="169" y="26"/>
                      <a:pt x="169" y="26"/>
                      <a:pt x="169" y="26"/>
                    </a:cubicBezTo>
                    <a:cubicBezTo>
                      <a:pt x="169" y="26"/>
                      <a:pt x="169" y="27"/>
                      <a:pt x="168" y="27"/>
                    </a:cubicBezTo>
                    <a:cubicBezTo>
                      <a:pt x="168" y="27"/>
                      <a:pt x="167" y="27"/>
                      <a:pt x="167" y="27"/>
                    </a:cubicBezTo>
                    <a:cubicBezTo>
                      <a:pt x="156" y="24"/>
                      <a:pt x="146" y="22"/>
                      <a:pt x="135" y="22"/>
                    </a:cubicBezTo>
                    <a:cubicBezTo>
                      <a:pt x="135" y="21"/>
                      <a:pt x="134" y="21"/>
                      <a:pt x="134" y="21"/>
                    </a:cubicBezTo>
                    <a:cubicBezTo>
                      <a:pt x="134" y="20"/>
                      <a:pt x="133" y="20"/>
                      <a:pt x="133" y="19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21" y="0"/>
                      <a:pt x="121" y="0"/>
                      <a:pt x="121" y="0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122" y="20"/>
                      <a:pt x="122" y="21"/>
                      <a:pt x="122" y="22"/>
                    </a:cubicBezTo>
                    <a:cubicBezTo>
                      <a:pt x="121" y="22"/>
                      <a:pt x="121" y="22"/>
                      <a:pt x="120" y="22"/>
                    </a:cubicBezTo>
                    <a:cubicBezTo>
                      <a:pt x="112" y="23"/>
                      <a:pt x="103" y="25"/>
                      <a:pt x="95" y="28"/>
                    </a:cubicBezTo>
                    <a:cubicBezTo>
                      <a:pt x="95" y="28"/>
                      <a:pt x="94" y="28"/>
                      <a:pt x="94" y="28"/>
                    </a:cubicBezTo>
                    <a:cubicBezTo>
                      <a:pt x="93" y="28"/>
                      <a:pt x="93" y="28"/>
                      <a:pt x="93" y="27"/>
                    </a:cubicBezTo>
                    <a:cubicBezTo>
                      <a:pt x="85" y="9"/>
                      <a:pt x="85" y="9"/>
                      <a:pt x="85" y="9"/>
                    </a:cubicBezTo>
                    <a:cubicBezTo>
                      <a:pt x="74" y="13"/>
                      <a:pt x="74" y="13"/>
                      <a:pt x="74" y="13"/>
                    </a:cubicBezTo>
                    <a:cubicBezTo>
                      <a:pt x="82" y="32"/>
                      <a:pt x="82" y="32"/>
                      <a:pt x="82" y="32"/>
                    </a:cubicBezTo>
                    <a:cubicBezTo>
                      <a:pt x="82" y="32"/>
                      <a:pt x="82" y="33"/>
                      <a:pt x="82" y="33"/>
                    </a:cubicBezTo>
                    <a:cubicBezTo>
                      <a:pt x="82" y="34"/>
                      <a:pt x="82" y="34"/>
                      <a:pt x="81" y="34"/>
                    </a:cubicBezTo>
                    <a:cubicBezTo>
                      <a:pt x="71" y="39"/>
                      <a:pt x="63" y="45"/>
                      <a:pt x="55" y="52"/>
                    </a:cubicBezTo>
                    <a:cubicBezTo>
                      <a:pt x="55" y="53"/>
                      <a:pt x="54" y="53"/>
                      <a:pt x="54" y="53"/>
                    </a:cubicBezTo>
                    <a:cubicBezTo>
                      <a:pt x="53" y="53"/>
                      <a:pt x="53" y="53"/>
                      <a:pt x="52" y="52"/>
                    </a:cubicBezTo>
                    <a:cubicBezTo>
                      <a:pt x="39" y="40"/>
                      <a:pt x="39" y="40"/>
                      <a:pt x="39" y="40"/>
                    </a:cubicBezTo>
                    <a:cubicBezTo>
                      <a:pt x="31" y="48"/>
                      <a:pt x="31" y="48"/>
                      <a:pt x="31" y="48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2"/>
                      <a:pt x="45" y="62"/>
                    </a:cubicBezTo>
                    <a:cubicBezTo>
                      <a:pt x="45" y="63"/>
                      <a:pt x="45" y="63"/>
                      <a:pt x="45" y="63"/>
                    </a:cubicBezTo>
                    <a:cubicBezTo>
                      <a:pt x="40" y="70"/>
                      <a:pt x="36" y="77"/>
                      <a:pt x="32" y="85"/>
                    </a:cubicBezTo>
                    <a:cubicBezTo>
                      <a:pt x="31" y="86"/>
                      <a:pt x="31" y="86"/>
                      <a:pt x="31" y="86"/>
                    </a:cubicBezTo>
                    <a:cubicBezTo>
                      <a:pt x="30" y="86"/>
                      <a:pt x="30" y="86"/>
                      <a:pt x="29" y="86"/>
                    </a:cubicBezTo>
                    <a:cubicBezTo>
                      <a:pt x="11" y="79"/>
                      <a:pt x="11" y="79"/>
                      <a:pt x="11" y="79"/>
                    </a:cubicBezTo>
                    <a:cubicBezTo>
                      <a:pt x="6" y="89"/>
                      <a:pt x="6" y="89"/>
                      <a:pt x="6" y="89"/>
                    </a:cubicBezTo>
                    <a:cubicBezTo>
                      <a:pt x="25" y="97"/>
                      <a:pt x="25" y="97"/>
                      <a:pt x="25" y="97"/>
                    </a:cubicBezTo>
                    <a:cubicBezTo>
                      <a:pt x="25" y="97"/>
                      <a:pt x="26" y="97"/>
                      <a:pt x="26" y="98"/>
                    </a:cubicBezTo>
                    <a:cubicBezTo>
                      <a:pt x="26" y="98"/>
                      <a:pt x="26" y="99"/>
                      <a:pt x="26" y="99"/>
                    </a:cubicBezTo>
                    <a:cubicBezTo>
                      <a:pt x="23" y="108"/>
                      <a:pt x="21" y="117"/>
                      <a:pt x="21" y="126"/>
                    </a:cubicBezTo>
                    <a:cubicBezTo>
                      <a:pt x="21" y="127"/>
                      <a:pt x="21" y="127"/>
                      <a:pt x="20" y="127"/>
                    </a:cubicBezTo>
                    <a:cubicBezTo>
                      <a:pt x="20" y="128"/>
                      <a:pt x="19" y="128"/>
                      <a:pt x="19" y="12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19" y="139"/>
                      <a:pt x="19" y="139"/>
                      <a:pt x="19" y="139"/>
                    </a:cubicBezTo>
                    <a:cubicBezTo>
                      <a:pt x="19" y="139"/>
                      <a:pt x="20" y="139"/>
                      <a:pt x="20" y="140"/>
                    </a:cubicBezTo>
                    <a:cubicBezTo>
                      <a:pt x="21" y="140"/>
                      <a:pt x="21" y="141"/>
                      <a:pt x="21" y="141"/>
                    </a:cubicBezTo>
                    <a:cubicBezTo>
                      <a:pt x="22" y="151"/>
                      <a:pt x="24" y="161"/>
                      <a:pt x="27" y="171"/>
                    </a:cubicBezTo>
                    <a:cubicBezTo>
                      <a:pt x="28" y="171"/>
                      <a:pt x="28" y="172"/>
                      <a:pt x="27" y="172"/>
                    </a:cubicBezTo>
                    <a:cubicBezTo>
                      <a:pt x="27" y="173"/>
                      <a:pt x="27" y="173"/>
                      <a:pt x="26" y="173"/>
                    </a:cubicBezTo>
                    <a:cubicBezTo>
                      <a:pt x="8" y="181"/>
                      <a:pt x="8" y="181"/>
                      <a:pt x="8" y="181"/>
                    </a:cubicBezTo>
                    <a:cubicBezTo>
                      <a:pt x="13" y="192"/>
                      <a:pt x="13" y="192"/>
                      <a:pt x="13" y="192"/>
                    </a:cubicBezTo>
                    <a:cubicBezTo>
                      <a:pt x="31" y="184"/>
                      <a:pt x="31" y="184"/>
                      <a:pt x="31" y="184"/>
                    </a:cubicBezTo>
                    <a:cubicBezTo>
                      <a:pt x="31" y="183"/>
                      <a:pt x="32" y="183"/>
                      <a:pt x="32" y="184"/>
                    </a:cubicBezTo>
                    <a:cubicBezTo>
                      <a:pt x="33" y="184"/>
                      <a:pt x="33" y="184"/>
                      <a:pt x="34" y="185"/>
                    </a:cubicBezTo>
                    <a:cubicBezTo>
                      <a:pt x="39" y="195"/>
                      <a:pt x="45" y="203"/>
                      <a:pt x="52" y="211"/>
                    </a:cubicBezTo>
                    <a:cubicBezTo>
                      <a:pt x="52" y="211"/>
                      <a:pt x="52" y="212"/>
                      <a:pt x="52" y="212"/>
                    </a:cubicBezTo>
                    <a:cubicBezTo>
                      <a:pt x="52" y="213"/>
                      <a:pt x="52" y="213"/>
                      <a:pt x="52" y="214"/>
                    </a:cubicBezTo>
                    <a:cubicBezTo>
                      <a:pt x="39" y="228"/>
                      <a:pt x="39" y="228"/>
                      <a:pt x="39" y="228"/>
                    </a:cubicBezTo>
                    <a:cubicBezTo>
                      <a:pt x="47" y="235"/>
                      <a:pt x="47" y="235"/>
                      <a:pt x="47" y="235"/>
                    </a:cubicBezTo>
                    <a:cubicBezTo>
                      <a:pt x="60" y="221"/>
                      <a:pt x="60" y="221"/>
                      <a:pt x="60" y="221"/>
                    </a:cubicBezTo>
                    <a:cubicBezTo>
                      <a:pt x="61" y="221"/>
                      <a:pt x="61" y="221"/>
                      <a:pt x="62" y="221"/>
                    </a:cubicBezTo>
                    <a:cubicBezTo>
                      <a:pt x="62" y="221"/>
                      <a:pt x="63" y="221"/>
                      <a:pt x="63" y="221"/>
                    </a:cubicBezTo>
                    <a:cubicBezTo>
                      <a:pt x="70" y="226"/>
                      <a:pt x="77" y="230"/>
                      <a:pt x="85" y="234"/>
                    </a:cubicBezTo>
                    <a:cubicBezTo>
                      <a:pt x="85" y="234"/>
                      <a:pt x="86" y="235"/>
                      <a:pt x="86" y="235"/>
                    </a:cubicBezTo>
                    <a:cubicBezTo>
                      <a:pt x="86" y="236"/>
                      <a:pt x="86" y="236"/>
                      <a:pt x="86" y="237"/>
                    </a:cubicBezTo>
                    <a:cubicBezTo>
                      <a:pt x="78" y="255"/>
                      <a:pt x="78" y="255"/>
                      <a:pt x="78" y="255"/>
                    </a:cubicBezTo>
                    <a:cubicBezTo>
                      <a:pt x="89" y="260"/>
                      <a:pt x="89" y="260"/>
                      <a:pt x="89" y="260"/>
                    </a:cubicBezTo>
                    <a:cubicBezTo>
                      <a:pt x="96" y="241"/>
                      <a:pt x="96" y="241"/>
                      <a:pt x="96" y="241"/>
                    </a:cubicBezTo>
                    <a:cubicBezTo>
                      <a:pt x="96" y="241"/>
                      <a:pt x="97" y="240"/>
                      <a:pt x="97" y="240"/>
                    </a:cubicBezTo>
                    <a:cubicBezTo>
                      <a:pt x="98" y="240"/>
                      <a:pt x="98" y="240"/>
                      <a:pt x="99" y="240"/>
                    </a:cubicBezTo>
                    <a:cubicBezTo>
                      <a:pt x="109" y="243"/>
                      <a:pt x="120" y="245"/>
                      <a:pt x="130" y="245"/>
                    </a:cubicBezTo>
                    <a:cubicBezTo>
                      <a:pt x="131" y="245"/>
                      <a:pt x="131" y="246"/>
                      <a:pt x="132" y="246"/>
                    </a:cubicBezTo>
                    <a:cubicBezTo>
                      <a:pt x="132" y="246"/>
                      <a:pt x="132" y="247"/>
                      <a:pt x="132" y="247"/>
                    </a:cubicBezTo>
                    <a:cubicBezTo>
                      <a:pt x="133" y="267"/>
                      <a:pt x="133" y="267"/>
                      <a:pt x="133" y="267"/>
                    </a:cubicBezTo>
                    <a:cubicBezTo>
                      <a:pt x="145" y="266"/>
                      <a:pt x="145" y="266"/>
                      <a:pt x="145" y="266"/>
                    </a:cubicBezTo>
                    <a:cubicBezTo>
                      <a:pt x="144" y="247"/>
                      <a:pt x="144" y="247"/>
                      <a:pt x="144" y="247"/>
                    </a:cubicBezTo>
                    <a:cubicBezTo>
                      <a:pt x="144" y="246"/>
                      <a:pt x="144" y="246"/>
                      <a:pt x="144" y="245"/>
                    </a:cubicBezTo>
                    <a:cubicBezTo>
                      <a:pt x="144" y="245"/>
                      <a:pt x="145" y="245"/>
                      <a:pt x="145" y="245"/>
                    </a:cubicBezTo>
                    <a:cubicBezTo>
                      <a:pt x="154" y="244"/>
                      <a:pt x="162" y="242"/>
                      <a:pt x="170" y="239"/>
                    </a:cubicBezTo>
                    <a:cubicBezTo>
                      <a:pt x="170" y="239"/>
                      <a:pt x="171" y="239"/>
                      <a:pt x="171" y="239"/>
                    </a:cubicBezTo>
                    <a:cubicBezTo>
                      <a:pt x="172" y="239"/>
                      <a:pt x="172" y="239"/>
                      <a:pt x="172" y="240"/>
                    </a:cubicBezTo>
                    <a:cubicBezTo>
                      <a:pt x="180" y="258"/>
                      <a:pt x="180" y="258"/>
                      <a:pt x="180" y="258"/>
                    </a:cubicBezTo>
                    <a:cubicBezTo>
                      <a:pt x="191" y="253"/>
                      <a:pt x="191" y="253"/>
                      <a:pt x="191" y="253"/>
                    </a:cubicBezTo>
                    <a:cubicBezTo>
                      <a:pt x="183" y="235"/>
                      <a:pt x="183" y="235"/>
                      <a:pt x="183" y="235"/>
                    </a:cubicBezTo>
                    <a:cubicBezTo>
                      <a:pt x="183" y="235"/>
                      <a:pt x="183" y="234"/>
                      <a:pt x="183" y="234"/>
                    </a:cubicBezTo>
                    <a:cubicBezTo>
                      <a:pt x="183" y="233"/>
                      <a:pt x="183" y="233"/>
                      <a:pt x="184" y="233"/>
                    </a:cubicBezTo>
                    <a:cubicBezTo>
                      <a:pt x="194" y="228"/>
                      <a:pt x="202" y="221"/>
                      <a:pt x="210" y="214"/>
                    </a:cubicBezTo>
                    <a:cubicBezTo>
                      <a:pt x="210" y="214"/>
                      <a:pt x="211" y="214"/>
                      <a:pt x="211" y="214"/>
                    </a:cubicBezTo>
                    <a:cubicBezTo>
                      <a:pt x="212" y="214"/>
                      <a:pt x="212" y="214"/>
                      <a:pt x="213" y="214"/>
                    </a:cubicBezTo>
                    <a:cubicBezTo>
                      <a:pt x="227" y="227"/>
                      <a:pt x="227" y="227"/>
                      <a:pt x="227" y="227"/>
                    </a:cubicBezTo>
                    <a:cubicBezTo>
                      <a:pt x="235" y="219"/>
                      <a:pt x="235" y="219"/>
                      <a:pt x="235" y="219"/>
                    </a:cubicBezTo>
                    <a:cubicBezTo>
                      <a:pt x="220" y="206"/>
                      <a:pt x="220" y="206"/>
                      <a:pt x="220" y="206"/>
                    </a:cubicBezTo>
                    <a:cubicBezTo>
                      <a:pt x="220" y="205"/>
                      <a:pt x="220" y="205"/>
                      <a:pt x="220" y="204"/>
                    </a:cubicBezTo>
                    <a:cubicBezTo>
                      <a:pt x="220" y="204"/>
                      <a:pt x="220" y="203"/>
                      <a:pt x="220" y="203"/>
                    </a:cubicBezTo>
                    <a:cubicBezTo>
                      <a:pt x="225" y="197"/>
                      <a:pt x="230" y="189"/>
                      <a:pt x="234" y="181"/>
                    </a:cubicBezTo>
                    <a:cubicBezTo>
                      <a:pt x="234" y="181"/>
                      <a:pt x="234" y="180"/>
                      <a:pt x="235" y="180"/>
                    </a:cubicBezTo>
                    <a:cubicBezTo>
                      <a:pt x="235" y="180"/>
                      <a:pt x="236" y="180"/>
                      <a:pt x="236" y="180"/>
                    </a:cubicBezTo>
                    <a:cubicBezTo>
                      <a:pt x="255" y="187"/>
                      <a:pt x="255" y="187"/>
                      <a:pt x="255" y="187"/>
                    </a:cubicBezTo>
                    <a:cubicBezTo>
                      <a:pt x="259" y="177"/>
                      <a:pt x="259" y="177"/>
                      <a:pt x="259" y="177"/>
                    </a:cubicBezTo>
                    <a:cubicBezTo>
                      <a:pt x="240" y="170"/>
                      <a:pt x="240" y="170"/>
                      <a:pt x="240" y="170"/>
                    </a:cubicBezTo>
                    <a:cubicBezTo>
                      <a:pt x="240" y="169"/>
                      <a:pt x="239" y="169"/>
                      <a:pt x="239" y="169"/>
                    </a:cubicBezTo>
                    <a:cubicBezTo>
                      <a:pt x="239" y="168"/>
                      <a:pt x="239" y="168"/>
                      <a:pt x="239" y="167"/>
                    </a:cubicBezTo>
                    <a:cubicBezTo>
                      <a:pt x="242" y="158"/>
                      <a:pt x="244" y="149"/>
                      <a:pt x="244" y="141"/>
                    </a:cubicBezTo>
                    <a:cubicBezTo>
                      <a:pt x="244" y="140"/>
                      <a:pt x="245" y="139"/>
                      <a:pt x="245" y="139"/>
                    </a:cubicBezTo>
                    <a:cubicBezTo>
                      <a:pt x="245" y="139"/>
                      <a:pt x="246" y="138"/>
                      <a:pt x="246" y="138"/>
                    </a:cubicBezTo>
                    <a:cubicBezTo>
                      <a:pt x="266" y="138"/>
                      <a:pt x="266" y="138"/>
                      <a:pt x="266" y="138"/>
                    </a:cubicBezTo>
                    <a:cubicBezTo>
                      <a:pt x="266" y="127"/>
                      <a:pt x="266" y="127"/>
                      <a:pt x="266" y="127"/>
                    </a:cubicBezTo>
                    <a:cubicBezTo>
                      <a:pt x="246" y="127"/>
                      <a:pt x="246" y="127"/>
                      <a:pt x="246" y="127"/>
                    </a:cubicBezTo>
                    <a:cubicBezTo>
                      <a:pt x="246" y="127"/>
                      <a:pt x="245" y="127"/>
                      <a:pt x="245" y="127"/>
                    </a:cubicBezTo>
                    <a:cubicBezTo>
                      <a:pt x="244" y="126"/>
                      <a:pt x="244" y="126"/>
                      <a:pt x="244" y="125"/>
                    </a:cubicBezTo>
                    <a:cubicBezTo>
                      <a:pt x="243" y="115"/>
                      <a:pt x="241" y="106"/>
                      <a:pt x="238" y="96"/>
                    </a:cubicBezTo>
                    <a:cubicBezTo>
                      <a:pt x="238" y="96"/>
                      <a:pt x="238" y="95"/>
                      <a:pt x="238" y="95"/>
                    </a:cubicBezTo>
                    <a:cubicBezTo>
                      <a:pt x="238" y="94"/>
                      <a:pt x="238" y="94"/>
                      <a:pt x="239" y="94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3" y="75"/>
                      <a:pt x="253" y="75"/>
                      <a:pt x="253" y="75"/>
                    </a:cubicBezTo>
                    <a:cubicBezTo>
                      <a:pt x="234" y="83"/>
                      <a:pt x="234" y="83"/>
                      <a:pt x="234" y="83"/>
                    </a:cubicBezTo>
                    <a:cubicBezTo>
                      <a:pt x="234" y="83"/>
                      <a:pt x="233" y="83"/>
                      <a:pt x="233" y="83"/>
                    </a:cubicBezTo>
                    <a:cubicBezTo>
                      <a:pt x="232" y="83"/>
                      <a:pt x="232" y="83"/>
                      <a:pt x="232" y="82"/>
                    </a:cubicBezTo>
                    <a:cubicBezTo>
                      <a:pt x="227" y="72"/>
                      <a:pt x="221" y="64"/>
                      <a:pt x="214" y="56"/>
                    </a:cubicBezTo>
                    <a:cubicBezTo>
                      <a:pt x="213" y="56"/>
                      <a:pt x="213" y="55"/>
                      <a:pt x="213" y="55"/>
                    </a:cubicBezTo>
                    <a:close/>
                    <a:moveTo>
                      <a:pt x="137" y="123"/>
                    </a:moveTo>
                    <a:cubicBezTo>
                      <a:pt x="140" y="124"/>
                      <a:pt x="142" y="126"/>
                      <a:pt x="143" y="129"/>
                    </a:cubicBezTo>
                    <a:cubicBezTo>
                      <a:pt x="145" y="132"/>
                      <a:pt x="145" y="135"/>
                      <a:pt x="143" y="138"/>
                    </a:cubicBezTo>
                    <a:cubicBezTo>
                      <a:pt x="142" y="141"/>
                      <a:pt x="140" y="143"/>
                      <a:pt x="137" y="144"/>
                    </a:cubicBezTo>
                    <a:cubicBezTo>
                      <a:pt x="134" y="145"/>
                      <a:pt x="131" y="145"/>
                      <a:pt x="129" y="144"/>
                    </a:cubicBezTo>
                    <a:cubicBezTo>
                      <a:pt x="125" y="143"/>
                      <a:pt x="123" y="141"/>
                      <a:pt x="122" y="138"/>
                    </a:cubicBezTo>
                    <a:cubicBezTo>
                      <a:pt x="121" y="135"/>
                      <a:pt x="121" y="132"/>
                      <a:pt x="122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23" y="126"/>
                      <a:pt x="125" y="124"/>
                      <a:pt x="128" y="123"/>
                    </a:cubicBezTo>
                    <a:cubicBezTo>
                      <a:pt x="128" y="123"/>
                      <a:pt x="128" y="123"/>
                      <a:pt x="128" y="123"/>
                    </a:cubicBezTo>
                    <a:cubicBezTo>
                      <a:pt x="131" y="122"/>
                      <a:pt x="134" y="121"/>
                      <a:pt x="137" y="123"/>
                    </a:cubicBezTo>
                    <a:close/>
                  </a:path>
                </a:pathLst>
              </a:custGeom>
              <a:solidFill>
                <a:srgbClr val="54B3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" name="Freeform 908"/>
              <p:cNvSpPr>
                <a:spLocks noEditPoints="1" noChangeArrowheads="1"/>
              </p:cNvSpPr>
              <p:nvPr/>
            </p:nvSpPr>
            <p:spPr bwMode="auto">
              <a:xfrm>
                <a:off x="4116248" y="5320447"/>
                <a:ext cx="1227220" cy="1227870"/>
              </a:xfrm>
              <a:custGeom>
                <a:avLst/>
                <a:gdLst>
                  <a:gd name="T0" fmla="*/ 113 w 250"/>
                  <a:gd name="T1" fmla="*/ 27 h 250"/>
                  <a:gd name="T2" fmla="*/ 85 w 250"/>
                  <a:gd name="T3" fmla="*/ 34 h 250"/>
                  <a:gd name="T4" fmla="*/ 66 w 250"/>
                  <a:gd name="T5" fmla="*/ 45 h 250"/>
                  <a:gd name="T6" fmla="*/ 52 w 250"/>
                  <a:gd name="T7" fmla="*/ 58 h 250"/>
                  <a:gd name="T8" fmla="*/ 22 w 250"/>
                  <a:gd name="T9" fmla="*/ 54 h 250"/>
                  <a:gd name="T10" fmla="*/ 32 w 250"/>
                  <a:gd name="T11" fmla="*/ 90 h 250"/>
                  <a:gd name="T12" fmla="*/ 26 w 250"/>
                  <a:gd name="T13" fmla="*/ 114 h 250"/>
                  <a:gd name="T14" fmla="*/ 26 w 250"/>
                  <a:gd name="T15" fmla="*/ 136 h 250"/>
                  <a:gd name="T16" fmla="*/ 30 w 250"/>
                  <a:gd name="T17" fmla="*/ 156 h 250"/>
                  <a:gd name="T18" fmla="*/ 22 w 250"/>
                  <a:gd name="T19" fmla="*/ 197 h 250"/>
                  <a:gd name="T20" fmla="*/ 54 w 250"/>
                  <a:gd name="T21" fmla="*/ 196 h 250"/>
                  <a:gd name="T22" fmla="*/ 65 w 250"/>
                  <a:gd name="T23" fmla="*/ 208 h 250"/>
                  <a:gd name="T24" fmla="*/ 85 w 250"/>
                  <a:gd name="T25" fmla="*/ 217 h 250"/>
                  <a:gd name="T26" fmla="*/ 114 w 250"/>
                  <a:gd name="T27" fmla="*/ 225 h 250"/>
                  <a:gd name="T28" fmla="*/ 136 w 250"/>
                  <a:gd name="T29" fmla="*/ 225 h 250"/>
                  <a:gd name="T30" fmla="*/ 165 w 250"/>
                  <a:gd name="T31" fmla="*/ 217 h 250"/>
                  <a:gd name="T32" fmla="*/ 184 w 250"/>
                  <a:gd name="T33" fmla="*/ 206 h 250"/>
                  <a:gd name="T34" fmla="*/ 197 w 250"/>
                  <a:gd name="T35" fmla="*/ 193 h 250"/>
                  <a:gd name="T36" fmla="*/ 228 w 250"/>
                  <a:gd name="T37" fmla="*/ 197 h 250"/>
                  <a:gd name="T38" fmla="*/ 218 w 250"/>
                  <a:gd name="T39" fmla="*/ 162 h 250"/>
                  <a:gd name="T40" fmla="*/ 225 w 250"/>
                  <a:gd name="T41" fmla="*/ 136 h 250"/>
                  <a:gd name="T42" fmla="*/ 223 w 250"/>
                  <a:gd name="T43" fmla="*/ 113 h 250"/>
                  <a:gd name="T44" fmla="*/ 217 w 250"/>
                  <a:gd name="T45" fmla="*/ 84 h 250"/>
                  <a:gd name="T46" fmla="*/ 204 w 250"/>
                  <a:gd name="T47" fmla="*/ 66 h 250"/>
                  <a:gd name="T48" fmla="*/ 184 w 250"/>
                  <a:gd name="T49" fmla="*/ 46 h 250"/>
                  <a:gd name="T50" fmla="*/ 166 w 250"/>
                  <a:gd name="T51" fmla="*/ 34 h 250"/>
                  <a:gd name="T52" fmla="*/ 137 w 250"/>
                  <a:gd name="T53" fmla="*/ 27 h 250"/>
                  <a:gd name="T54" fmla="*/ 203 w 250"/>
                  <a:gd name="T55" fmla="*/ 81 h 250"/>
                  <a:gd name="T56" fmla="*/ 161 w 250"/>
                  <a:gd name="T57" fmla="*/ 123 h 250"/>
                  <a:gd name="T58" fmla="*/ 130 w 250"/>
                  <a:gd name="T59" fmla="*/ 92 h 250"/>
                  <a:gd name="T60" fmla="*/ 130 w 250"/>
                  <a:gd name="T61" fmla="*/ 37 h 250"/>
                  <a:gd name="T62" fmla="*/ 215 w 250"/>
                  <a:gd name="T63" fmla="*/ 131 h 250"/>
                  <a:gd name="T64" fmla="*/ 129 w 250"/>
                  <a:gd name="T65" fmla="*/ 216 h 250"/>
                  <a:gd name="T66" fmla="*/ 149 w 250"/>
                  <a:gd name="T67" fmla="*/ 151 h 250"/>
                  <a:gd name="T68" fmla="*/ 119 w 250"/>
                  <a:gd name="T69" fmla="*/ 36 h 250"/>
                  <a:gd name="T70" fmla="*/ 121 w 250"/>
                  <a:gd name="T71" fmla="*/ 91 h 250"/>
                  <a:gd name="T72" fmla="*/ 89 w 250"/>
                  <a:gd name="T73" fmla="*/ 123 h 250"/>
                  <a:gd name="T74" fmla="*/ 61 w 250"/>
                  <a:gd name="T75" fmla="*/ 62 h 250"/>
                  <a:gd name="T76" fmla="*/ 121 w 250"/>
                  <a:gd name="T77" fmla="*/ 113 h 250"/>
                  <a:gd name="T78" fmla="*/ 112 w 250"/>
                  <a:gd name="T79" fmla="*/ 122 h 250"/>
                  <a:gd name="T80" fmla="*/ 96 w 250"/>
                  <a:gd name="T81" fmla="*/ 120 h 250"/>
                  <a:gd name="T82" fmla="*/ 128 w 250"/>
                  <a:gd name="T83" fmla="*/ 100 h 250"/>
                  <a:gd name="T84" fmla="*/ 151 w 250"/>
                  <a:gd name="T85" fmla="*/ 113 h 250"/>
                  <a:gd name="T86" fmla="*/ 139 w 250"/>
                  <a:gd name="T87" fmla="*/ 123 h 250"/>
                  <a:gd name="T88" fmla="*/ 130 w 250"/>
                  <a:gd name="T89" fmla="*/ 114 h 250"/>
                  <a:gd name="T90" fmla="*/ 98 w 250"/>
                  <a:gd name="T91" fmla="*/ 130 h 250"/>
                  <a:gd name="T92" fmla="*/ 115 w 250"/>
                  <a:gd name="T93" fmla="*/ 136 h 250"/>
                  <a:gd name="T94" fmla="*/ 121 w 250"/>
                  <a:gd name="T95" fmla="*/ 154 h 250"/>
                  <a:gd name="T96" fmla="*/ 101 w 250"/>
                  <a:gd name="T97" fmla="*/ 143 h 250"/>
                  <a:gd name="T98" fmla="*/ 90 w 250"/>
                  <a:gd name="T99" fmla="*/ 131 h 250"/>
                  <a:gd name="T100" fmla="*/ 121 w 250"/>
                  <a:gd name="T101" fmla="*/ 162 h 250"/>
                  <a:gd name="T102" fmla="*/ 119 w 250"/>
                  <a:gd name="T103" fmla="*/ 217 h 250"/>
                  <a:gd name="T104" fmla="*/ 36 w 250"/>
                  <a:gd name="T105" fmla="*/ 130 h 250"/>
                  <a:gd name="T106" fmla="*/ 145 w 250"/>
                  <a:gd name="T107" fmla="*/ 147 h 250"/>
                  <a:gd name="T108" fmla="*/ 128 w 250"/>
                  <a:gd name="T109" fmla="*/ 141 h 250"/>
                  <a:gd name="T110" fmla="*/ 138 w 250"/>
                  <a:gd name="T111" fmla="*/ 130 h 250"/>
                  <a:gd name="T112" fmla="*/ 132 w 250"/>
                  <a:gd name="T113" fmla="*/ 120 h 250"/>
                  <a:gd name="T114" fmla="*/ 132 w 250"/>
                  <a:gd name="T115" fmla="*/ 132 h 250"/>
                  <a:gd name="T116" fmla="*/ 119 w 250"/>
                  <a:gd name="T117" fmla="*/ 134 h 250"/>
                  <a:gd name="T118" fmla="*/ 115 w 250"/>
                  <a:gd name="T119" fmla="*/ 126 h 250"/>
                  <a:gd name="T120" fmla="*/ 118 w 250"/>
                  <a:gd name="T121" fmla="*/ 120 h 250"/>
                  <a:gd name="T122" fmla="*/ 130 w 250"/>
                  <a:gd name="T123" fmla="*/ 119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50" h="250">
                    <a:moveTo>
                      <a:pt x="135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5" y="25"/>
                      <a:pt x="115" y="25"/>
                      <a:pt x="115" y="25"/>
                    </a:cubicBezTo>
                    <a:cubicBezTo>
                      <a:pt x="115" y="26"/>
                      <a:pt x="114" y="26"/>
                      <a:pt x="114" y="27"/>
                    </a:cubicBezTo>
                    <a:cubicBezTo>
                      <a:pt x="114" y="27"/>
                      <a:pt x="113" y="27"/>
                      <a:pt x="113" y="27"/>
                    </a:cubicBezTo>
                    <a:cubicBezTo>
                      <a:pt x="112" y="27"/>
                      <a:pt x="110" y="28"/>
                      <a:pt x="109" y="28"/>
                    </a:cubicBezTo>
                    <a:cubicBezTo>
                      <a:pt x="109" y="28"/>
                      <a:pt x="109" y="28"/>
                      <a:pt x="109" y="28"/>
                    </a:cubicBezTo>
                    <a:cubicBezTo>
                      <a:pt x="104" y="29"/>
                      <a:pt x="100" y="30"/>
                      <a:pt x="95" y="31"/>
                    </a:cubicBezTo>
                    <a:cubicBezTo>
                      <a:pt x="92" y="32"/>
                      <a:pt x="89" y="33"/>
                      <a:pt x="86" y="34"/>
                    </a:cubicBezTo>
                    <a:cubicBezTo>
                      <a:pt x="86" y="34"/>
                      <a:pt x="85" y="34"/>
                      <a:pt x="85" y="34"/>
                    </a:cubicBezTo>
                    <a:cubicBezTo>
                      <a:pt x="84" y="34"/>
                      <a:pt x="84" y="34"/>
                      <a:pt x="84" y="33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66" y="44"/>
                      <a:pt x="66" y="44"/>
                      <a:pt x="66" y="44"/>
                    </a:cubicBezTo>
                    <a:cubicBezTo>
                      <a:pt x="66" y="44"/>
                      <a:pt x="66" y="45"/>
                      <a:pt x="66" y="45"/>
                    </a:cubicBezTo>
                    <a:cubicBezTo>
                      <a:pt x="66" y="46"/>
                      <a:pt x="66" y="46"/>
                      <a:pt x="65" y="46"/>
                    </a:cubicBezTo>
                    <a:cubicBezTo>
                      <a:pt x="64" y="47"/>
                      <a:pt x="63" y="48"/>
                      <a:pt x="62" y="49"/>
                    </a:cubicBezTo>
                    <a:cubicBezTo>
                      <a:pt x="60" y="51"/>
                      <a:pt x="57" y="53"/>
                      <a:pt x="54" y="56"/>
                    </a:cubicBezTo>
                    <a:cubicBezTo>
                      <a:pt x="54" y="56"/>
                      <a:pt x="54" y="56"/>
                      <a:pt x="54" y="56"/>
                    </a:cubicBezTo>
                    <a:cubicBezTo>
                      <a:pt x="54" y="57"/>
                      <a:pt x="53" y="57"/>
                      <a:pt x="52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0" y="61"/>
                      <a:pt x="48" y="63"/>
                      <a:pt x="46" y="66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4" y="67"/>
                      <a:pt x="44" y="66"/>
                      <a:pt x="43" y="66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11" y="72"/>
                      <a:pt x="11" y="72"/>
                      <a:pt x="11" y="72"/>
                    </a:cubicBezTo>
                    <a:cubicBezTo>
                      <a:pt x="33" y="84"/>
                      <a:pt x="33" y="84"/>
                      <a:pt x="33" y="84"/>
                    </a:cubicBezTo>
                    <a:cubicBezTo>
                      <a:pt x="33" y="84"/>
                      <a:pt x="33" y="85"/>
                      <a:pt x="33" y="85"/>
                    </a:cubicBezTo>
                    <a:cubicBezTo>
                      <a:pt x="34" y="86"/>
                      <a:pt x="34" y="86"/>
                      <a:pt x="33" y="86"/>
                    </a:cubicBezTo>
                    <a:cubicBezTo>
                      <a:pt x="33" y="88"/>
                      <a:pt x="32" y="89"/>
                      <a:pt x="32" y="90"/>
                    </a:cubicBezTo>
                    <a:cubicBezTo>
                      <a:pt x="32" y="90"/>
                      <a:pt x="32" y="90"/>
                      <a:pt x="32" y="90"/>
                    </a:cubicBezTo>
                    <a:cubicBezTo>
                      <a:pt x="30" y="95"/>
                      <a:pt x="29" y="99"/>
                      <a:pt x="28" y="104"/>
                    </a:cubicBezTo>
                    <a:cubicBezTo>
                      <a:pt x="28" y="104"/>
                      <a:pt x="28" y="104"/>
                      <a:pt x="28" y="104"/>
                    </a:cubicBezTo>
                    <a:cubicBezTo>
                      <a:pt x="27" y="107"/>
                      <a:pt x="27" y="110"/>
                      <a:pt x="26" y="113"/>
                    </a:cubicBezTo>
                    <a:cubicBezTo>
                      <a:pt x="26" y="114"/>
                      <a:pt x="26" y="114"/>
                      <a:pt x="26" y="114"/>
                    </a:cubicBezTo>
                    <a:cubicBezTo>
                      <a:pt x="25" y="115"/>
                      <a:pt x="25" y="115"/>
                      <a:pt x="24" y="115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24" y="135"/>
                      <a:pt x="24" y="135"/>
                      <a:pt x="24" y="135"/>
                    </a:cubicBezTo>
                    <a:cubicBezTo>
                      <a:pt x="25" y="135"/>
                      <a:pt x="25" y="136"/>
                      <a:pt x="26" y="136"/>
                    </a:cubicBezTo>
                    <a:cubicBezTo>
                      <a:pt x="26" y="136"/>
                      <a:pt x="26" y="137"/>
                      <a:pt x="26" y="137"/>
                    </a:cubicBezTo>
                    <a:cubicBezTo>
                      <a:pt x="26" y="139"/>
                      <a:pt x="26" y="140"/>
                      <a:pt x="27" y="142"/>
                    </a:cubicBezTo>
                    <a:cubicBezTo>
                      <a:pt x="27" y="142"/>
                      <a:pt x="27" y="142"/>
                      <a:pt x="27" y="142"/>
                    </a:cubicBezTo>
                    <a:cubicBezTo>
                      <a:pt x="27" y="146"/>
                      <a:pt x="28" y="151"/>
                      <a:pt x="30" y="156"/>
                    </a:cubicBezTo>
                    <a:cubicBezTo>
                      <a:pt x="30" y="156"/>
                      <a:pt x="30" y="156"/>
                      <a:pt x="30" y="156"/>
                    </a:cubicBezTo>
                    <a:cubicBezTo>
                      <a:pt x="31" y="159"/>
                      <a:pt x="32" y="162"/>
                      <a:pt x="33" y="164"/>
                    </a:cubicBezTo>
                    <a:cubicBezTo>
                      <a:pt x="33" y="165"/>
                      <a:pt x="33" y="165"/>
                      <a:pt x="33" y="166"/>
                    </a:cubicBezTo>
                    <a:cubicBezTo>
                      <a:pt x="33" y="166"/>
                      <a:pt x="33" y="167"/>
                      <a:pt x="32" y="167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22" y="197"/>
                      <a:pt x="22" y="197"/>
                      <a:pt x="22" y="197"/>
                    </a:cubicBezTo>
                    <a:cubicBezTo>
                      <a:pt x="42" y="185"/>
                      <a:pt x="42" y="185"/>
                      <a:pt x="42" y="185"/>
                    </a:cubicBezTo>
                    <a:cubicBezTo>
                      <a:pt x="43" y="184"/>
                      <a:pt x="43" y="184"/>
                      <a:pt x="44" y="184"/>
                    </a:cubicBezTo>
                    <a:cubicBezTo>
                      <a:pt x="44" y="185"/>
                      <a:pt x="45" y="185"/>
                      <a:pt x="45" y="185"/>
                    </a:cubicBezTo>
                    <a:cubicBezTo>
                      <a:pt x="47" y="187"/>
                      <a:pt x="48" y="189"/>
                      <a:pt x="50" y="191"/>
                    </a:cubicBezTo>
                    <a:cubicBezTo>
                      <a:pt x="51" y="192"/>
                      <a:pt x="53" y="194"/>
                      <a:pt x="54" y="196"/>
                    </a:cubicBezTo>
                    <a:cubicBezTo>
                      <a:pt x="56" y="197"/>
                      <a:pt x="58" y="199"/>
                      <a:pt x="60" y="201"/>
                    </a:cubicBezTo>
                    <a:cubicBezTo>
                      <a:pt x="60" y="201"/>
                      <a:pt x="60" y="201"/>
                      <a:pt x="60" y="201"/>
                    </a:cubicBezTo>
                    <a:cubicBezTo>
                      <a:pt x="61" y="202"/>
                      <a:pt x="63" y="204"/>
                      <a:pt x="65" y="205"/>
                    </a:cubicBezTo>
                    <a:cubicBezTo>
                      <a:pt x="65" y="205"/>
                      <a:pt x="66" y="206"/>
                      <a:pt x="66" y="206"/>
                    </a:cubicBezTo>
                    <a:cubicBezTo>
                      <a:pt x="66" y="207"/>
                      <a:pt x="66" y="207"/>
                      <a:pt x="65" y="208"/>
                    </a:cubicBezTo>
                    <a:cubicBezTo>
                      <a:pt x="53" y="229"/>
                      <a:pt x="53" y="229"/>
                      <a:pt x="53" y="229"/>
                    </a:cubicBezTo>
                    <a:cubicBezTo>
                      <a:pt x="71" y="239"/>
                      <a:pt x="71" y="239"/>
                      <a:pt x="71" y="239"/>
                    </a:cubicBezTo>
                    <a:cubicBezTo>
                      <a:pt x="83" y="218"/>
                      <a:pt x="83" y="218"/>
                      <a:pt x="83" y="218"/>
                    </a:cubicBezTo>
                    <a:cubicBezTo>
                      <a:pt x="83" y="218"/>
                      <a:pt x="84" y="217"/>
                      <a:pt x="84" y="217"/>
                    </a:cubicBezTo>
                    <a:cubicBezTo>
                      <a:pt x="85" y="217"/>
                      <a:pt x="85" y="217"/>
                      <a:pt x="85" y="217"/>
                    </a:cubicBezTo>
                    <a:cubicBezTo>
                      <a:pt x="87" y="218"/>
                      <a:pt x="88" y="218"/>
                      <a:pt x="89" y="219"/>
                    </a:cubicBezTo>
                    <a:cubicBezTo>
                      <a:pt x="89" y="219"/>
                      <a:pt x="89" y="219"/>
                      <a:pt x="89" y="219"/>
                    </a:cubicBezTo>
                    <a:cubicBezTo>
                      <a:pt x="94" y="220"/>
                      <a:pt x="98" y="222"/>
                      <a:pt x="103" y="223"/>
                    </a:cubicBezTo>
                    <a:cubicBezTo>
                      <a:pt x="106" y="224"/>
                      <a:pt x="109" y="224"/>
                      <a:pt x="113" y="225"/>
                    </a:cubicBezTo>
                    <a:cubicBezTo>
                      <a:pt x="113" y="225"/>
                      <a:pt x="114" y="225"/>
                      <a:pt x="114" y="225"/>
                    </a:cubicBezTo>
                    <a:cubicBezTo>
                      <a:pt x="114" y="226"/>
                      <a:pt x="115" y="226"/>
                      <a:pt x="115" y="227"/>
                    </a:cubicBezTo>
                    <a:cubicBezTo>
                      <a:pt x="115" y="250"/>
                      <a:pt x="115" y="250"/>
                      <a:pt x="115" y="250"/>
                    </a:cubicBezTo>
                    <a:cubicBezTo>
                      <a:pt x="135" y="250"/>
                      <a:pt x="135" y="250"/>
                      <a:pt x="135" y="250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35" y="226"/>
                      <a:pt x="135" y="226"/>
                      <a:pt x="136" y="225"/>
                    </a:cubicBezTo>
                    <a:cubicBezTo>
                      <a:pt x="136" y="225"/>
                      <a:pt x="136" y="225"/>
                      <a:pt x="137" y="225"/>
                    </a:cubicBezTo>
                    <a:cubicBezTo>
                      <a:pt x="138" y="224"/>
                      <a:pt x="139" y="224"/>
                      <a:pt x="141" y="224"/>
                    </a:cubicBezTo>
                    <a:cubicBezTo>
                      <a:pt x="145" y="223"/>
                      <a:pt x="150" y="222"/>
                      <a:pt x="154" y="221"/>
                    </a:cubicBezTo>
                    <a:cubicBezTo>
                      <a:pt x="158" y="220"/>
                      <a:pt x="161" y="218"/>
                      <a:pt x="164" y="217"/>
                    </a:cubicBezTo>
                    <a:cubicBezTo>
                      <a:pt x="164" y="217"/>
                      <a:pt x="165" y="217"/>
                      <a:pt x="165" y="217"/>
                    </a:cubicBezTo>
                    <a:cubicBezTo>
                      <a:pt x="166" y="217"/>
                      <a:pt x="166" y="217"/>
                      <a:pt x="166" y="218"/>
                    </a:cubicBezTo>
                    <a:cubicBezTo>
                      <a:pt x="178" y="239"/>
                      <a:pt x="178" y="239"/>
                      <a:pt x="178" y="239"/>
                    </a:cubicBezTo>
                    <a:cubicBezTo>
                      <a:pt x="196" y="229"/>
                      <a:pt x="196" y="229"/>
                      <a:pt x="196" y="229"/>
                    </a:cubicBezTo>
                    <a:cubicBezTo>
                      <a:pt x="184" y="207"/>
                      <a:pt x="184" y="207"/>
                      <a:pt x="184" y="207"/>
                    </a:cubicBezTo>
                    <a:cubicBezTo>
                      <a:pt x="184" y="207"/>
                      <a:pt x="184" y="207"/>
                      <a:pt x="184" y="206"/>
                    </a:cubicBezTo>
                    <a:cubicBezTo>
                      <a:pt x="184" y="206"/>
                      <a:pt x="184" y="205"/>
                      <a:pt x="185" y="205"/>
                    </a:cubicBezTo>
                    <a:cubicBezTo>
                      <a:pt x="185" y="204"/>
                      <a:pt x="186" y="204"/>
                      <a:pt x="187" y="203"/>
                    </a:cubicBezTo>
                    <a:cubicBezTo>
                      <a:pt x="187" y="203"/>
                      <a:pt x="187" y="203"/>
                      <a:pt x="187" y="203"/>
                    </a:cubicBezTo>
                    <a:cubicBezTo>
                      <a:pt x="189" y="201"/>
                      <a:pt x="192" y="198"/>
                      <a:pt x="195" y="196"/>
                    </a:cubicBezTo>
                    <a:cubicBezTo>
                      <a:pt x="196" y="195"/>
                      <a:pt x="196" y="194"/>
                      <a:pt x="197" y="193"/>
                    </a:cubicBezTo>
                    <a:cubicBezTo>
                      <a:pt x="197" y="193"/>
                      <a:pt x="197" y="193"/>
                      <a:pt x="197" y="193"/>
                    </a:cubicBezTo>
                    <a:cubicBezTo>
                      <a:pt x="200" y="190"/>
                      <a:pt x="202" y="188"/>
                      <a:pt x="204" y="185"/>
                    </a:cubicBezTo>
                    <a:cubicBezTo>
                      <a:pt x="205" y="185"/>
                      <a:pt x="205" y="184"/>
                      <a:pt x="205" y="184"/>
                    </a:cubicBezTo>
                    <a:cubicBezTo>
                      <a:pt x="206" y="184"/>
                      <a:pt x="206" y="184"/>
                      <a:pt x="207" y="185"/>
                    </a:cubicBezTo>
                    <a:cubicBezTo>
                      <a:pt x="228" y="197"/>
                      <a:pt x="228" y="197"/>
                      <a:pt x="228" y="197"/>
                    </a:cubicBezTo>
                    <a:cubicBezTo>
                      <a:pt x="238" y="179"/>
                      <a:pt x="238" y="179"/>
                      <a:pt x="238" y="179"/>
                    </a:cubicBezTo>
                    <a:cubicBezTo>
                      <a:pt x="217" y="167"/>
                      <a:pt x="217" y="167"/>
                      <a:pt x="217" y="167"/>
                    </a:cubicBezTo>
                    <a:cubicBezTo>
                      <a:pt x="217" y="167"/>
                      <a:pt x="217" y="166"/>
                      <a:pt x="217" y="166"/>
                    </a:cubicBezTo>
                    <a:cubicBezTo>
                      <a:pt x="216" y="165"/>
                      <a:pt x="216" y="165"/>
                      <a:pt x="217" y="164"/>
                    </a:cubicBezTo>
                    <a:cubicBezTo>
                      <a:pt x="217" y="163"/>
                      <a:pt x="217" y="162"/>
                      <a:pt x="218" y="162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9" y="157"/>
                      <a:pt x="221" y="152"/>
                      <a:pt x="222" y="147"/>
                    </a:cubicBezTo>
                    <a:cubicBezTo>
                      <a:pt x="222" y="144"/>
                      <a:pt x="223" y="141"/>
                      <a:pt x="223" y="137"/>
                    </a:cubicBezTo>
                    <a:cubicBezTo>
                      <a:pt x="223" y="137"/>
                      <a:pt x="224" y="136"/>
                      <a:pt x="224" y="136"/>
                    </a:cubicBezTo>
                    <a:cubicBezTo>
                      <a:pt x="224" y="136"/>
                      <a:pt x="225" y="136"/>
                      <a:pt x="225" y="136"/>
                    </a:cubicBezTo>
                    <a:cubicBezTo>
                      <a:pt x="250" y="136"/>
                      <a:pt x="250" y="136"/>
                      <a:pt x="250" y="136"/>
                    </a:cubicBezTo>
                    <a:cubicBezTo>
                      <a:pt x="250" y="115"/>
                      <a:pt x="250" y="115"/>
                      <a:pt x="250" y="115"/>
                    </a:cubicBezTo>
                    <a:cubicBezTo>
                      <a:pt x="225" y="115"/>
                      <a:pt x="225" y="115"/>
                      <a:pt x="225" y="115"/>
                    </a:cubicBezTo>
                    <a:cubicBezTo>
                      <a:pt x="225" y="115"/>
                      <a:pt x="224" y="115"/>
                      <a:pt x="224" y="115"/>
                    </a:cubicBezTo>
                    <a:cubicBezTo>
                      <a:pt x="223" y="114"/>
                      <a:pt x="223" y="114"/>
                      <a:pt x="223" y="113"/>
                    </a:cubicBezTo>
                    <a:cubicBezTo>
                      <a:pt x="223" y="112"/>
                      <a:pt x="223" y="111"/>
                      <a:pt x="223" y="110"/>
                    </a:cubicBezTo>
                    <a:cubicBezTo>
                      <a:pt x="222" y="106"/>
                      <a:pt x="221" y="101"/>
                      <a:pt x="220" y="96"/>
                    </a:cubicBezTo>
                    <a:cubicBezTo>
                      <a:pt x="219" y="93"/>
                      <a:pt x="217" y="90"/>
                      <a:pt x="216" y="86"/>
                    </a:cubicBezTo>
                    <a:cubicBezTo>
                      <a:pt x="216" y="86"/>
                      <a:pt x="216" y="86"/>
                      <a:pt x="216" y="85"/>
                    </a:cubicBezTo>
                    <a:cubicBezTo>
                      <a:pt x="216" y="85"/>
                      <a:pt x="216" y="84"/>
                      <a:pt x="217" y="84"/>
                    </a:cubicBezTo>
                    <a:cubicBezTo>
                      <a:pt x="238" y="71"/>
                      <a:pt x="238" y="71"/>
                      <a:pt x="238" y="71"/>
                    </a:cubicBezTo>
                    <a:cubicBezTo>
                      <a:pt x="228" y="54"/>
                      <a:pt x="228" y="54"/>
                      <a:pt x="228" y="54"/>
                    </a:cubicBezTo>
                    <a:cubicBezTo>
                      <a:pt x="206" y="66"/>
                      <a:pt x="206" y="66"/>
                      <a:pt x="206" y="66"/>
                    </a:cubicBezTo>
                    <a:cubicBezTo>
                      <a:pt x="206" y="66"/>
                      <a:pt x="205" y="67"/>
                      <a:pt x="205" y="66"/>
                    </a:cubicBezTo>
                    <a:cubicBezTo>
                      <a:pt x="204" y="66"/>
                      <a:pt x="204" y="66"/>
                      <a:pt x="204" y="66"/>
                    </a:cubicBezTo>
                    <a:cubicBezTo>
                      <a:pt x="202" y="64"/>
                      <a:pt x="201" y="63"/>
                      <a:pt x="200" y="61"/>
                    </a:cubicBezTo>
                    <a:cubicBezTo>
                      <a:pt x="200" y="61"/>
                      <a:pt x="200" y="61"/>
                      <a:pt x="200" y="61"/>
                    </a:cubicBezTo>
                    <a:cubicBezTo>
                      <a:pt x="198" y="59"/>
                      <a:pt x="196" y="58"/>
                      <a:pt x="195" y="56"/>
                    </a:cubicBezTo>
                    <a:cubicBezTo>
                      <a:pt x="193" y="54"/>
                      <a:pt x="191" y="52"/>
                      <a:pt x="190" y="51"/>
                    </a:cubicBezTo>
                    <a:cubicBezTo>
                      <a:pt x="188" y="49"/>
                      <a:pt x="186" y="48"/>
                      <a:pt x="184" y="46"/>
                    </a:cubicBezTo>
                    <a:cubicBezTo>
                      <a:pt x="184" y="46"/>
                      <a:pt x="184" y="46"/>
                      <a:pt x="183" y="45"/>
                    </a:cubicBezTo>
                    <a:cubicBezTo>
                      <a:pt x="183" y="45"/>
                      <a:pt x="183" y="44"/>
                      <a:pt x="184" y="44"/>
                    </a:cubicBezTo>
                    <a:cubicBezTo>
                      <a:pt x="196" y="22"/>
                      <a:pt x="196" y="22"/>
                      <a:pt x="196" y="22"/>
                    </a:cubicBezTo>
                    <a:cubicBezTo>
                      <a:pt x="178" y="12"/>
                      <a:pt x="178" y="12"/>
                      <a:pt x="178" y="12"/>
                    </a:cubicBezTo>
                    <a:cubicBezTo>
                      <a:pt x="166" y="34"/>
                      <a:pt x="166" y="34"/>
                      <a:pt x="166" y="34"/>
                    </a:cubicBezTo>
                    <a:cubicBezTo>
                      <a:pt x="166" y="34"/>
                      <a:pt x="165" y="34"/>
                      <a:pt x="165" y="34"/>
                    </a:cubicBezTo>
                    <a:cubicBezTo>
                      <a:pt x="164" y="35"/>
                      <a:pt x="164" y="35"/>
                      <a:pt x="163" y="34"/>
                    </a:cubicBezTo>
                    <a:cubicBezTo>
                      <a:pt x="162" y="34"/>
                      <a:pt x="161" y="33"/>
                      <a:pt x="160" y="33"/>
                    </a:cubicBezTo>
                    <a:cubicBezTo>
                      <a:pt x="156" y="31"/>
                      <a:pt x="151" y="30"/>
                      <a:pt x="146" y="29"/>
                    </a:cubicBezTo>
                    <a:cubicBezTo>
                      <a:pt x="143" y="28"/>
                      <a:pt x="140" y="28"/>
                      <a:pt x="137" y="27"/>
                    </a:cubicBezTo>
                    <a:cubicBezTo>
                      <a:pt x="136" y="27"/>
                      <a:pt x="136" y="27"/>
                      <a:pt x="136" y="27"/>
                    </a:cubicBezTo>
                    <a:cubicBezTo>
                      <a:pt x="135" y="26"/>
                      <a:pt x="135" y="26"/>
                      <a:pt x="135" y="25"/>
                    </a:cubicBezTo>
                    <a:lnTo>
                      <a:pt x="135" y="0"/>
                    </a:lnTo>
                    <a:close/>
                    <a:moveTo>
                      <a:pt x="189" y="62"/>
                    </a:moveTo>
                    <a:cubicBezTo>
                      <a:pt x="194" y="68"/>
                      <a:pt x="199" y="74"/>
                      <a:pt x="203" y="81"/>
                    </a:cubicBezTo>
                    <a:cubicBezTo>
                      <a:pt x="210" y="93"/>
                      <a:pt x="214" y="106"/>
                      <a:pt x="215" y="121"/>
                    </a:cubicBezTo>
                    <a:cubicBezTo>
                      <a:pt x="215" y="121"/>
                      <a:pt x="215" y="121"/>
                      <a:pt x="215" y="122"/>
                    </a:cubicBezTo>
                    <a:cubicBezTo>
                      <a:pt x="215" y="122"/>
                      <a:pt x="214" y="122"/>
                      <a:pt x="214" y="122"/>
                    </a:cubicBezTo>
                    <a:cubicBezTo>
                      <a:pt x="214" y="123"/>
                      <a:pt x="213" y="123"/>
                      <a:pt x="213" y="123"/>
                    </a:cubicBezTo>
                    <a:cubicBezTo>
                      <a:pt x="161" y="123"/>
                      <a:pt x="161" y="123"/>
                      <a:pt x="161" y="123"/>
                    </a:cubicBezTo>
                    <a:cubicBezTo>
                      <a:pt x="161" y="123"/>
                      <a:pt x="160" y="122"/>
                      <a:pt x="160" y="122"/>
                    </a:cubicBezTo>
                    <a:cubicBezTo>
                      <a:pt x="159" y="122"/>
                      <a:pt x="159" y="121"/>
                      <a:pt x="159" y="121"/>
                    </a:cubicBezTo>
                    <a:cubicBezTo>
                      <a:pt x="158" y="117"/>
                      <a:pt x="157" y="113"/>
                      <a:pt x="155" y="110"/>
                    </a:cubicBezTo>
                    <a:cubicBezTo>
                      <a:pt x="154" y="107"/>
                      <a:pt x="152" y="104"/>
                      <a:pt x="149" y="102"/>
                    </a:cubicBezTo>
                    <a:cubicBezTo>
                      <a:pt x="144" y="96"/>
                      <a:pt x="138" y="93"/>
                      <a:pt x="130" y="92"/>
                    </a:cubicBezTo>
                    <a:cubicBezTo>
                      <a:pt x="130" y="92"/>
                      <a:pt x="129" y="92"/>
                      <a:pt x="129" y="91"/>
                    </a:cubicBezTo>
                    <a:cubicBezTo>
                      <a:pt x="129" y="91"/>
                      <a:pt x="128" y="91"/>
                      <a:pt x="128" y="90"/>
                    </a:cubicBezTo>
                    <a:cubicBezTo>
                      <a:pt x="128" y="38"/>
                      <a:pt x="128" y="38"/>
                      <a:pt x="128" y="38"/>
                    </a:cubicBezTo>
                    <a:cubicBezTo>
                      <a:pt x="128" y="38"/>
                      <a:pt x="129" y="38"/>
                      <a:pt x="129" y="37"/>
                    </a:cubicBezTo>
                    <a:cubicBezTo>
                      <a:pt x="129" y="37"/>
                      <a:pt x="129" y="37"/>
                      <a:pt x="130" y="37"/>
                    </a:cubicBezTo>
                    <a:cubicBezTo>
                      <a:pt x="130" y="36"/>
                      <a:pt x="130" y="36"/>
                      <a:pt x="131" y="36"/>
                    </a:cubicBezTo>
                    <a:cubicBezTo>
                      <a:pt x="153" y="38"/>
                      <a:pt x="172" y="46"/>
                      <a:pt x="189" y="62"/>
                    </a:cubicBezTo>
                    <a:close/>
                    <a:moveTo>
                      <a:pt x="213" y="130"/>
                    </a:moveTo>
                    <a:cubicBezTo>
                      <a:pt x="214" y="130"/>
                      <a:pt x="214" y="130"/>
                      <a:pt x="214" y="130"/>
                    </a:cubicBezTo>
                    <a:cubicBezTo>
                      <a:pt x="215" y="131"/>
                      <a:pt x="215" y="131"/>
                      <a:pt x="215" y="131"/>
                    </a:cubicBezTo>
                    <a:cubicBezTo>
                      <a:pt x="215" y="131"/>
                      <a:pt x="215" y="132"/>
                      <a:pt x="215" y="132"/>
                    </a:cubicBezTo>
                    <a:cubicBezTo>
                      <a:pt x="214" y="155"/>
                      <a:pt x="205" y="174"/>
                      <a:pt x="189" y="190"/>
                    </a:cubicBezTo>
                    <a:cubicBezTo>
                      <a:pt x="172" y="207"/>
                      <a:pt x="153" y="215"/>
                      <a:pt x="131" y="217"/>
                    </a:cubicBezTo>
                    <a:cubicBezTo>
                      <a:pt x="130" y="217"/>
                      <a:pt x="130" y="217"/>
                      <a:pt x="130" y="216"/>
                    </a:cubicBezTo>
                    <a:cubicBezTo>
                      <a:pt x="129" y="216"/>
                      <a:pt x="129" y="216"/>
                      <a:pt x="129" y="216"/>
                    </a:cubicBezTo>
                    <a:cubicBezTo>
                      <a:pt x="129" y="215"/>
                      <a:pt x="128" y="215"/>
                      <a:pt x="128" y="215"/>
                    </a:cubicBezTo>
                    <a:cubicBezTo>
                      <a:pt x="128" y="163"/>
                      <a:pt x="128" y="163"/>
                      <a:pt x="128" y="163"/>
                    </a:cubicBezTo>
                    <a:cubicBezTo>
                      <a:pt x="128" y="162"/>
                      <a:pt x="129" y="162"/>
                      <a:pt x="129" y="162"/>
                    </a:cubicBezTo>
                    <a:cubicBezTo>
                      <a:pt x="129" y="161"/>
                      <a:pt x="130" y="161"/>
                      <a:pt x="130" y="161"/>
                    </a:cubicBezTo>
                    <a:cubicBezTo>
                      <a:pt x="138" y="160"/>
                      <a:pt x="144" y="157"/>
                      <a:pt x="149" y="151"/>
                    </a:cubicBezTo>
                    <a:cubicBezTo>
                      <a:pt x="155" y="145"/>
                      <a:pt x="158" y="139"/>
                      <a:pt x="159" y="132"/>
                    </a:cubicBezTo>
                    <a:cubicBezTo>
                      <a:pt x="159" y="131"/>
                      <a:pt x="159" y="131"/>
                      <a:pt x="160" y="131"/>
                    </a:cubicBezTo>
                    <a:cubicBezTo>
                      <a:pt x="160" y="130"/>
                      <a:pt x="161" y="130"/>
                      <a:pt x="161" y="130"/>
                    </a:cubicBezTo>
                    <a:lnTo>
                      <a:pt x="213" y="130"/>
                    </a:lnTo>
                    <a:close/>
                    <a:moveTo>
                      <a:pt x="119" y="36"/>
                    </a:moveTo>
                    <a:cubicBezTo>
                      <a:pt x="119" y="36"/>
                      <a:pt x="120" y="36"/>
                      <a:pt x="120" y="37"/>
                    </a:cubicBezTo>
                    <a:cubicBezTo>
                      <a:pt x="120" y="37"/>
                      <a:pt x="121" y="37"/>
                      <a:pt x="121" y="37"/>
                    </a:cubicBezTo>
                    <a:cubicBezTo>
                      <a:pt x="121" y="38"/>
                      <a:pt x="121" y="38"/>
                      <a:pt x="121" y="38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1"/>
                      <a:pt x="121" y="91"/>
                      <a:pt x="121" y="91"/>
                    </a:cubicBezTo>
                    <a:cubicBezTo>
                      <a:pt x="120" y="92"/>
                      <a:pt x="120" y="92"/>
                      <a:pt x="119" y="92"/>
                    </a:cubicBezTo>
                    <a:cubicBezTo>
                      <a:pt x="112" y="93"/>
                      <a:pt x="106" y="96"/>
                      <a:pt x="100" y="102"/>
                    </a:cubicBezTo>
                    <a:cubicBezTo>
                      <a:pt x="95" y="107"/>
                      <a:pt x="92" y="114"/>
                      <a:pt x="91" y="121"/>
                    </a:cubicBezTo>
                    <a:cubicBezTo>
                      <a:pt x="90" y="121"/>
                      <a:pt x="90" y="122"/>
                      <a:pt x="90" y="122"/>
                    </a:cubicBezTo>
                    <a:cubicBezTo>
                      <a:pt x="89" y="122"/>
                      <a:pt x="89" y="123"/>
                      <a:pt x="89" y="123"/>
                    </a:cubicBezTo>
                    <a:cubicBezTo>
                      <a:pt x="36" y="123"/>
                      <a:pt x="36" y="123"/>
                      <a:pt x="36" y="123"/>
                    </a:cubicBezTo>
                    <a:cubicBezTo>
                      <a:pt x="36" y="123"/>
                      <a:pt x="36" y="123"/>
                      <a:pt x="35" y="122"/>
                    </a:cubicBezTo>
                    <a:cubicBezTo>
                      <a:pt x="35" y="122"/>
                      <a:pt x="35" y="122"/>
                      <a:pt x="35" y="122"/>
                    </a:cubicBezTo>
                    <a:cubicBezTo>
                      <a:pt x="35" y="121"/>
                      <a:pt x="34" y="121"/>
                      <a:pt x="34" y="121"/>
                    </a:cubicBezTo>
                    <a:cubicBezTo>
                      <a:pt x="36" y="98"/>
                      <a:pt x="44" y="79"/>
                      <a:pt x="61" y="62"/>
                    </a:cubicBezTo>
                    <a:cubicBezTo>
                      <a:pt x="77" y="46"/>
                      <a:pt x="97" y="38"/>
                      <a:pt x="119" y="36"/>
                    </a:cubicBezTo>
                    <a:close/>
                    <a:moveTo>
                      <a:pt x="121" y="99"/>
                    </a:moveTo>
                    <a:cubicBezTo>
                      <a:pt x="121" y="99"/>
                      <a:pt x="121" y="99"/>
                      <a:pt x="121" y="100"/>
                    </a:cubicBezTo>
                    <a:cubicBezTo>
                      <a:pt x="121" y="112"/>
                      <a:pt x="121" y="112"/>
                      <a:pt x="121" y="112"/>
                    </a:cubicBezTo>
                    <a:cubicBezTo>
                      <a:pt x="121" y="112"/>
                      <a:pt x="121" y="113"/>
                      <a:pt x="121" y="113"/>
                    </a:cubicBezTo>
                    <a:cubicBezTo>
                      <a:pt x="121" y="114"/>
                      <a:pt x="120" y="114"/>
                      <a:pt x="120" y="114"/>
                    </a:cubicBezTo>
                    <a:cubicBezTo>
                      <a:pt x="118" y="115"/>
                      <a:pt x="117" y="116"/>
                      <a:pt x="115" y="117"/>
                    </a:cubicBezTo>
                    <a:cubicBezTo>
                      <a:pt x="115" y="117"/>
                      <a:pt x="115" y="117"/>
                      <a:pt x="115" y="117"/>
                    </a:cubicBezTo>
                    <a:cubicBezTo>
                      <a:pt x="114" y="118"/>
                      <a:pt x="113" y="120"/>
                      <a:pt x="112" y="121"/>
                    </a:cubicBezTo>
                    <a:cubicBezTo>
                      <a:pt x="112" y="122"/>
                      <a:pt x="112" y="122"/>
                      <a:pt x="112" y="122"/>
                    </a:cubicBezTo>
                    <a:cubicBezTo>
                      <a:pt x="111" y="123"/>
                      <a:pt x="111" y="123"/>
                      <a:pt x="110" y="123"/>
                    </a:cubicBezTo>
                    <a:cubicBezTo>
                      <a:pt x="98" y="123"/>
                      <a:pt x="98" y="123"/>
                      <a:pt x="98" y="123"/>
                    </a:cubicBezTo>
                    <a:cubicBezTo>
                      <a:pt x="98" y="123"/>
                      <a:pt x="98" y="123"/>
                      <a:pt x="97" y="122"/>
                    </a:cubicBezTo>
                    <a:cubicBezTo>
                      <a:pt x="97" y="122"/>
                      <a:pt x="97" y="122"/>
                      <a:pt x="97" y="121"/>
                    </a:cubicBezTo>
                    <a:cubicBezTo>
                      <a:pt x="96" y="121"/>
                      <a:pt x="96" y="121"/>
                      <a:pt x="96" y="120"/>
                    </a:cubicBezTo>
                    <a:cubicBezTo>
                      <a:pt x="98" y="115"/>
                      <a:pt x="100" y="110"/>
                      <a:pt x="104" y="106"/>
                    </a:cubicBezTo>
                    <a:cubicBezTo>
                      <a:pt x="108" y="102"/>
                      <a:pt x="113" y="99"/>
                      <a:pt x="119" y="98"/>
                    </a:cubicBezTo>
                    <a:cubicBezTo>
                      <a:pt x="119" y="98"/>
                      <a:pt x="120" y="98"/>
                      <a:pt x="120" y="98"/>
                    </a:cubicBezTo>
                    <a:cubicBezTo>
                      <a:pt x="120" y="98"/>
                      <a:pt x="121" y="98"/>
                      <a:pt x="121" y="99"/>
                    </a:cubicBezTo>
                    <a:close/>
                    <a:moveTo>
                      <a:pt x="128" y="100"/>
                    </a:moveTo>
                    <a:cubicBezTo>
                      <a:pt x="128" y="99"/>
                      <a:pt x="129" y="99"/>
                      <a:pt x="129" y="99"/>
                    </a:cubicBezTo>
                    <a:cubicBezTo>
                      <a:pt x="129" y="98"/>
                      <a:pt x="129" y="98"/>
                      <a:pt x="130" y="98"/>
                    </a:cubicBezTo>
                    <a:cubicBezTo>
                      <a:pt x="130" y="98"/>
                      <a:pt x="130" y="98"/>
                      <a:pt x="131" y="98"/>
                    </a:cubicBezTo>
                    <a:cubicBezTo>
                      <a:pt x="136" y="99"/>
                      <a:pt x="141" y="102"/>
                      <a:pt x="145" y="106"/>
                    </a:cubicBezTo>
                    <a:cubicBezTo>
                      <a:pt x="147" y="108"/>
                      <a:pt x="149" y="111"/>
                      <a:pt x="151" y="113"/>
                    </a:cubicBezTo>
                    <a:cubicBezTo>
                      <a:pt x="152" y="115"/>
                      <a:pt x="153" y="118"/>
                      <a:pt x="153" y="120"/>
                    </a:cubicBezTo>
                    <a:cubicBezTo>
                      <a:pt x="153" y="121"/>
                      <a:pt x="153" y="121"/>
                      <a:pt x="153" y="121"/>
                    </a:cubicBezTo>
                    <a:cubicBezTo>
                      <a:pt x="153" y="122"/>
                      <a:pt x="153" y="122"/>
                      <a:pt x="152" y="122"/>
                    </a:cubicBezTo>
                    <a:cubicBezTo>
                      <a:pt x="152" y="123"/>
                      <a:pt x="152" y="123"/>
                      <a:pt x="151" y="123"/>
                    </a:cubicBezTo>
                    <a:cubicBezTo>
                      <a:pt x="139" y="123"/>
                      <a:pt x="139" y="123"/>
                      <a:pt x="139" y="123"/>
                    </a:cubicBezTo>
                    <a:cubicBezTo>
                      <a:pt x="139" y="123"/>
                      <a:pt x="139" y="123"/>
                      <a:pt x="138" y="122"/>
                    </a:cubicBezTo>
                    <a:cubicBezTo>
                      <a:pt x="138" y="122"/>
                      <a:pt x="138" y="122"/>
                      <a:pt x="138" y="121"/>
                    </a:cubicBezTo>
                    <a:cubicBezTo>
                      <a:pt x="137" y="121"/>
                      <a:pt x="137" y="121"/>
                      <a:pt x="137" y="121"/>
                    </a:cubicBezTo>
                    <a:cubicBezTo>
                      <a:pt x="137" y="120"/>
                      <a:pt x="136" y="118"/>
                      <a:pt x="134" y="117"/>
                    </a:cubicBezTo>
                    <a:cubicBezTo>
                      <a:pt x="133" y="116"/>
                      <a:pt x="131" y="115"/>
                      <a:pt x="130" y="114"/>
                    </a:cubicBezTo>
                    <a:cubicBezTo>
                      <a:pt x="129" y="114"/>
                      <a:pt x="129" y="114"/>
                      <a:pt x="129" y="113"/>
                    </a:cubicBezTo>
                    <a:cubicBezTo>
                      <a:pt x="129" y="113"/>
                      <a:pt x="128" y="112"/>
                      <a:pt x="128" y="112"/>
                    </a:cubicBezTo>
                    <a:lnTo>
                      <a:pt x="128" y="100"/>
                    </a:lnTo>
                    <a:close/>
                    <a:moveTo>
                      <a:pt x="97" y="130"/>
                    </a:moveTo>
                    <a:cubicBezTo>
                      <a:pt x="97" y="130"/>
                      <a:pt x="98" y="130"/>
                      <a:pt x="98" y="130"/>
                    </a:cubicBezTo>
                    <a:cubicBezTo>
                      <a:pt x="110" y="130"/>
                      <a:pt x="110" y="130"/>
                      <a:pt x="110" y="130"/>
                    </a:cubicBezTo>
                    <a:cubicBezTo>
                      <a:pt x="111" y="130"/>
                      <a:pt x="111" y="130"/>
                      <a:pt x="112" y="130"/>
                    </a:cubicBezTo>
                    <a:cubicBezTo>
                      <a:pt x="112" y="131"/>
                      <a:pt x="112" y="131"/>
                      <a:pt x="112" y="131"/>
                    </a:cubicBezTo>
                    <a:cubicBezTo>
                      <a:pt x="113" y="133"/>
                      <a:pt x="114" y="134"/>
                      <a:pt x="115" y="135"/>
                    </a:cubicBezTo>
                    <a:cubicBezTo>
                      <a:pt x="115" y="135"/>
                      <a:pt x="115" y="136"/>
                      <a:pt x="115" y="136"/>
                    </a:cubicBezTo>
                    <a:cubicBezTo>
                      <a:pt x="117" y="137"/>
                      <a:pt x="118" y="138"/>
                      <a:pt x="120" y="139"/>
                    </a:cubicBezTo>
                    <a:cubicBezTo>
                      <a:pt x="120" y="139"/>
                      <a:pt x="121" y="139"/>
                      <a:pt x="121" y="140"/>
                    </a:cubicBezTo>
                    <a:cubicBezTo>
                      <a:pt x="121" y="140"/>
                      <a:pt x="121" y="140"/>
                      <a:pt x="121" y="141"/>
                    </a:cubicBezTo>
                    <a:cubicBezTo>
                      <a:pt x="121" y="153"/>
                      <a:pt x="121" y="153"/>
                      <a:pt x="121" y="153"/>
                    </a:cubicBezTo>
                    <a:cubicBezTo>
                      <a:pt x="121" y="153"/>
                      <a:pt x="121" y="154"/>
                      <a:pt x="121" y="154"/>
                    </a:cubicBezTo>
                    <a:cubicBezTo>
                      <a:pt x="121" y="154"/>
                      <a:pt x="120" y="155"/>
                      <a:pt x="120" y="155"/>
                    </a:cubicBezTo>
                    <a:cubicBezTo>
                      <a:pt x="120" y="155"/>
                      <a:pt x="119" y="155"/>
                      <a:pt x="119" y="155"/>
                    </a:cubicBezTo>
                    <a:cubicBezTo>
                      <a:pt x="113" y="154"/>
                      <a:pt x="108" y="151"/>
                      <a:pt x="104" y="147"/>
                    </a:cubicBezTo>
                    <a:cubicBezTo>
                      <a:pt x="104" y="147"/>
                      <a:pt x="104" y="147"/>
                      <a:pt x="104" y="147"/>
                    </a:cubicBezTo>
                    <a:cubicBezTo>
                      <a:pt x="103" y="146"/>
                      <a:pt x="102" y="145"/>
                      <a:pt x="101" y="143"/>
                    </a:cubicBezTo>
                    <a:cubicBezTo>
                      <a:pt x="99" y="140"/>
                      <a:pt x="97" y="136"/>
                      <a:pt x="96" y="132"/>
                    </a:cubicBezTo>
                    <a:cubicBezTo>
                      <a:pt x="96" y="132"/>
                      <a:pt x="96" y="132"/>
                      <a:pt x="96" y="131"/>
                    </a:cubicBezTo>
                    <a:cubicBezTo>
                      <a:pt x="97" y="131"/>
                      <a:pt x="97" y="131"/>
                      <a:pt x="97" y="130"/>
                    </a:cubicBezTo>
                    <a:close/>
                    <a:moveTo>
                      <a:pt x="89" y="130"/>
                    </a:moveTo>
                    <a:cubicBezTo>
                      <a:pt x="89" y="130"/>
                      <a:pt x="89" y="130"/>
                      <a:pt x="90" y="131"/>
                    </a:cubicBezTo>
                    <a:cubicBezTo>
                      <a:pt x="90" y="131"/>
                      <a:pt x="90" y="131"/>
                      <a:pt x="91" y="132"/>
                    </a:cubicBezTo>
                    <a:cubicBezTo>
                      <a:pt x="91" y="137"/>
                      <a:pt x="93" y="142"/>
                      <a:pt x="96" y="146"/>
                    </a:cubicBezTo>
                    <a:cubicBezTo>
                      <a:pt x="97" y="148"/>
                      <a:pt x="99" y="149"/>
                      <a:pt x="100" y="151"/>
                    </a:cubicBezTo>
                    <a:cubicBezTo>
                      <a:pt x="106" y="157"/>
                      <a:pt x="112" y="160"/>
                      <a:pt x="119" y="161"/>
                    </a:cubicBezTo>
                    <a:cubicBezTo>
                      <a:pt x="120" y="161"/>
                      <a:pt x="120" y="161"/>
                      <a:pt x="121" y="162"/>
                    </a:cubicBezTo>
                    <a:cubicBezTo>
                      <a:pt x="121" y="162"/>
                      <a:pt x="121" y="162"/>
                      <a:pt x="121" y="163"/>
                    </a:cubicBezTo>
                    <a:cubicBezTo>
                      <a:pt x="121" y="215"/>
                      <a:pt x="121" y="215"/>
                      <a:pt x="121" y="215"/>
                    </a:cubicBezTo>
                    <a:cubicBezTo>
                      <a:pt x="121" y="215"/>
                      <a:pt x="121" y="215"/>
                      <a:pt x="121" y="216"/>
                    </a:cubicBezTo>
                    <a:cubicBezTo>
                      <a:pt x="121" y="216"/>
                      <a:pt x="120" y="216"/>
                      <a:pt x="120" y="216"/>
                    </a:cubicBezTo>
                    <a:cubicBezTo>
                      <a:pt x="120" y="217"/>
                      <a:pt x="119" y="217"/>
                      <a:pt x="119" y="217"/>
                    </a:cubicBezTo>
                    <a:cubicBezTo>
                      <a:pt x="97" y="215"/>
                      <a:pt x="77" y="207"/>
                      <a:pt x="61" y="190"/>
                    </a:cubicBezTo>
                    <a:cubicBezTo>
                      <a:pt x="44" y="174"/>
                      <a:pt x="36" y="155"/>
                      <a:pt x="34" y="132"/>
                    </a:cubicBezTo>
                    <a:cubicBezTo>
                      <a:pt x="34" y="132"/>
                      <a:pt x="35" y="131"/>
                      <a:pt x="35" y="131"/>
                    </a:cubicBezTo>
                    <a:cubicBezTo>
                      <a:pt x="35" y="131"/>
                      <a:pt x="35" y="131"/>
                      <a:pt x="35" y="130"/>
                    </a:cubicBezTo>
                    <a:cubicBezTo>
                      <a:pt x="36" y="130"/>
                      <a:pt x="36" y="130"/>
                      <a:pt x="36" y="130"/>
                    </a:cubicBezTo>
                    <a:lnTo>
                      <a:pt x="89" y="130"/>
                    </a:lnTo>
                    <a:close/>
                    <a:moveTo>
                      <a:pt x="153" y="131"/>
                    </a:moveTo>
                    <a:cubicBezTo>
                      <a:pt x="153" y="132"/>
                      <a:pt x="153" y="132"/>
                      <a:pt x="153" y="132"/>
                    </a:cubicBezTo>
                    <a:cubicBezTo>
                      <a:pt x="152" y="138"/>
                      <a:pt x="149" y="143"/>
                      <a:pt x="145" y="147"/>
                    </a:cubicBezTo>
                    <a:cubicBezTo>
                      <a:pt x="145" y="147"/>
                      <a:pt x="145" y="147"/>
                      <a:pt x="145" y="147"/>
                    </a:cubicBezTo>
                    <a:cubicBezTo>
                      <a:pt x="141" y="151"/>
                      <a:pt x="136" y="154"/>
                      <a:pt x="131" y="155"/>
                    </a:cubicBezTo>
                    <a:cubicBezTo>
                      <a:pt x="130" y="155"/>
                      <a:pt x="130" y="155"/>
                      <a:pt x="130" y="155"/>
                    </a:cubicBezTo>
                    <a:cubicBezTo>
                      <a:pt x="129" y="155"/>
                      <a:pt x="129" y="154"/>
                      <a:pt x="129" y="154"/>
                    </a:cubicBezTo>
                    <a:cubicBezTo>
                      <a:pt x="129" y="154"/>
                      <a:pt x="128" y="153"/>
                      <a:pt x="128" y="153"/>
                    </a:cubicBezTo>
                    <a:cubicBezTo>
                      <a:pt x="128" y="141"/>
                      <a:pt x="128" y="141"/>
                      <a:pt x="128" y="141"/>
                    </a:cubicBezTo>
                    <a:cubicBezTo>
                      <a:pt x="128" y="140"/>
                      <a:pt x="129" y="140"/>
                      <a:pt x="129" y="140"/>
                    </a:cubicBezTo>
                    <a:cubicBezTo>
                      <a:pt x="129" y="139"/>
                      <a:pt x="129" y="139"/>
                      <a:pt x="130" y="139"/>
                    </a:cubicBezTo>
                    <a:cubicBezTo>
                      <a:pt x="131" y="138"/>
                      <a:pt x="133" y="137"/>
                      <a:pt x="134" y="136"/>
                    </a:cubicBezTo>
                    <a:cubicBezTo>
                      <a:pt x="136" y="135"/>
                      <a:pt x="137" y="133"/>
                      <a:pt x="138" y="131"/>
                    </a:cubicBezTo>
                    <a:cubicBezTo>
                      <a:pt x="138" y="131"/>
                      <a:pt x="138" y="131"/>
                      <a:pt x="138" y="130"/>
                    </a:cubicBezTo>
                    <a:cubicBezTo>
                      <a:pt x="139" y="130"/>
                      <a:pt x="139" y="130"/>
                      <a:pt x="139" y="130"/>
                    </a:cubicBezTo>
                    <a:cubicBezTo>
                      <a:pt x="151" y="130"/>
                      <a:pt x="151" y="130"/>
                      <a:pt x="151" y="130"/>
                    </a:cubicBezTo>
                    <a:cubicBezTo>
                      <a:pt x="152" y="130"/>
                      <a:pt x="152" y="130"/>
                      <a:pt x="152" y="130"/>
                    </a:cubicBezTo>
                    <a:cubicBezTo>
                      <a:pt x="153" y="131"/>
                      <a:pt x="153" y="131"/>
                      <a:pt x="153" y="131"/>
                    </a:cubicBezTo>
                    <a:close/>
                    <a:moveTo>
                      <a:pt x="132" y="120"/>
                    </a:moveTo>
                    <a:cubicBezTo>
                      <a:pt x="132" y="120"/>
                      <a:pt x="132" y="120"/>
                      <a:pt x="132" y="121"/>
                    </a:cubicBezTo>
                    <a:cubicBezTo>
                      <a:pt x="133" y="121"/>
                      <a:pt x="133" y="122"/>
                      <a:pt x="134" y="123"/>
                    </a:cubicBezTo>
                    <a:cubicBezTo>
                      <a:pt x="134" y="124"/>
                      <a:pt x="134" y="125"/>
                      <a:pt x="134" y="126"/>
                    </a:cubicBezTo>
                    <a:cubicBezTo>
                      <a:pt x="134" y="129"/>
                      <a:pt x="133" y="131"/>
                      <a:pt x="132" y="132"/>
                    </a:cubicBezTo>
                    <a:cubicBezTo>
                      <a:pt x="132" y="132"/>
                      <a:pt x="132" y="132"/>
                      <a:pt x="132" y="132"/>
                    </a:cubicBezTo>
                    <a:cubicBezTo>
                      <a:pt x="132" y="132"/>
                      <a:pt x="132" y="133"/>
                      <a:pt x="131" y="133"/>
                    </a:cubicBezTo>
                    <a:cubicBezTo>
                      <a:pt x="131" y="133"/>
                      <a:pt x="131" y="133"/>
                      <a:pt x="131" y="133"/>
                    </a:cubicBezTo>
                    <a:cubicBezTo>
                      <a:pt x="131" y="134"/>
                      <a:pt x="131" y="134"/>
                      <a:pt x="131" y="134"/>
                    </a:cubicBezTo>
                    <a:cubicBezTo>
                      <a:pt x="129" y="135"/>
                      <a:pt x="127" y="136"/>
                      <a:pt x="125" y="136"/>
                    </a:cubicBezTo>
                    <a:cubicBezTo>
                      <a:pt x="123" y="136"/>
                      <a:pt x="121" y="135"/>
                      <a:pt x="119" y="134"/>
                    </a:cubicBezTo>
                    <a:cubicBezTo>
                      <a:pt x="119" y="134"/>
                      <a:pt x="119" y="134"/>
                      <a:pt x="119" y="134"/>
                    </a:cubicBezTo>
                    <a:cubicBezTo>
                      <a:pt x="119" y="133"/>
                      <a:pt x="118" y="133"/>
                      <a:pt x="118" y="133"/>
                    </a:cubicBezTo>
                    <a:cubicBezTo>
                      <a:pt x="118" y="133"/>
                      <a:pt x="118" y="133"/>
                      <a:pt x="118" y="133"/>
                    </a:cubicBezTo>
                    <a:cubicBezTo>
                      <a:pt x="118" y="132"/>
                      <a:pt x="118" y="132"/>
                      <a:pt x="118" y="132"/>
                    </a:cubicBezTo>
                    <a:cubicBezTo>
                      <a:pt x="116" y="131"/>
                      <a:pt x="115" y="129"/>
                      <a:pt x="115" y="126"/>
                    </a:cubicBezTo>
                    <a:cubicBezTo>
                      <a:pt x="115" y="124"/>
                      <a:pt x="116" y="122"/>
                      <a:pt x="117" y="121"/>
                    </a:cubicBezTo>
                    <a:cubicBezTo>
                      <a:pt x="118" y="121"/>
                      <a:pt x="118" y="121"/>
                      <a:pt x="118" y="120"/>
                    </a:cubicBezTo>
                    <a:cubicBezTo>
                      <a:pt x="118" y="121"/>
                      <a:pt x="118" y="121"/>
                      <a:pt x="118" y="121"/>
                    </a:cubicBezTo>
                    <a:cubicBezTo>
                      <a:pt x="118" y="120"/>
                      <a:pt x="118" y="120"/>
                      <a:pt x="118" y="120"/>
                    </a:cubicBezTo>
                    <a:cubicBezTo>
                      <a:pt x="118" y="120"/>
                      <a:pt x="118" y="120"/>
                      <a:pt x="118" y="120"/>
                    </a:cubicBezTo>
                    <a:cubicBezTo>
                      <a:pt x="118" y="119"/>
                      <a:pt x="119" y="119"/>
                      <a:pt x="119" y="119"/>
                    </a:cubicBezTo>
                    <a:cubicBezTo>
                      <a:pt x="121" y="118"/>
                      <a:pt x="123" y="117"/>
                      <a:pt x="125" y="117"/>
                    </a:cubicBezTo>
                    <a:cubicBezTo>
                      <a:pt x="127" y="117"/>
                      <a:pt x="129" y="118"/>
                      <a:pt x="130" y="119"/>
                    </a:cubicBezTo>
                    <a:cubicBezTo>
                      <a:pt x="130" y="119"/>
                      <a:pt x="130" y="119"/>
                      <a:pt x="131" y="119"/>
                    </a:cubicBezTo>
                    <a:cubicBezTo>
                      <a:pt x="130" y="119"/>
                      <a:pt x="130" y="119"/>
                      <a:pt x="130" y="119"/>
                    </a:cubicBezTo>
                    <a:cubicBezTo>
                      <a:pt x="131" y="119"/>
                      <a:pt x="131" y="119"/>
                      <a:pt x="131" y="120"/>
                    </a:cubicBezTo>
                    <a:cubicBezTo>
                      <a:pt x="131" y="120"/>
                      <a:pt x="132" y="120"/>
                      <a:pt x="132" y="120"/>
                    </a:cubicBezTo>
                    <a:close/>
                  </a:path>
                </a:pathLst>
              </a:custGeom>
              <a:solidFill>
                <a:srgbClr val="F79E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" name="Freeform 919"/>
              <p:cNvSpPr>
                <a:spLocks noEditPoints="1" noChangeArrowheads="1"/>
              </p:cNvSpPr>
              <p:nvPr/>
            </p:nvSpPr>
            <p:spPr bwMode="auto">
              <a:xfrm>
                <a:off x="10675338" y="4440621"/>
                <a:ext cx="898629" cy="897494"/>
              </a:xfrm>
              <a:custGeom>
                <a:avLst/>
                <a:gdLst>
                  <a:gd name="T0" fmla="*/ 71 w 183"/>
                  <a:gd name="T1" fmla="*/ 2 h 183"/>
                  <a:gd name="T2" fmla="*/ 74 w 183"/>
                  <a:gd name="T3" fmla="*/ 24 h 183"/>
                  <a:gd name="T4" fmla="*/ 57 w 183"/>
                  <a:gd name="T5" fmla="*/ 32 h 183"/>
                  <a:gd name="T6" fmla="*/ 54 w 183"/>
                  <a:gd name="T7" fmla="*/ 32 h 183"/>
                  <a:gd name="T8" fmla="*/ 32 w 183"/>
                  <a:gd name="T9" fmla="*/ 22 h 183"/>
                  <a:gd name="T10" fmla="*/ 45 w 183"/>
                  <a:gd name="T11" fmla="*/ 40 h 183"/>
                  <a:gd name="T12" fmla="*/ 36 w 183"/>
                  <a:gd name="T13" fmla="*/ 51 h 183"/>
                  <a:gd name="T14" fmla="*/ 30 w 183"/>
                  <a:gd name="T15" fmla="*/ 61 h 183"/>
                  <a:gd name="T16" fmla="*/ 8 w 183"/>
                  <a:gd name="T17" fmla="*/ 54 h 183"/>
                  <a:gd name="T18" fmla="*/ 24 w 183"/>
                  <a:gd name="T19" fmla="*/ 72 h 183"/>
                  <a:gd name="T20" fmla="*/ 25 w 183"/>
                  <a:gd name="T21" fmla="*/ 75 h 183"/>
                  <a:gd name="T22" fmla="*/ 23 w 183"/>
                  <a:gd name="T23" fmla="*/ 97 h 183"/>
                  <a:gd name="T24" fmla="*/ 0 w 183"/>
                  <a:gd name="T25" fmla="*/ 101 h 183"/>
                  <a:gd name="T26" fmla="*/ 24 w 183"/>
                  <a:gd name="T27" fmla="*/ 108 h 183"/>
                  <a:gd name="T28" fmla="*/ 26 w 183"/>
                  <a:gd name="T29" fmla="*/ 110 h 183"/>
                  <a:gd name="T30" fmla="*/ 33 w 183"/>
                  <a:gd name="T31" fmla="*/ 128 h 183"/>
                  <a:gd name="T32" fmla="*/ 16 w 183"/>
                  <a:gd name="T33" fmla="*/ 142 h 183"/>
                  <a:gd name="T34" fmla="*/ 39 w 183"/>
                  <a:gd name="T35" fmla="*/ 138 h 183"/>
                  <a:gd name="T36" fmla="*/ 42 w 183"/>
                  <a:gd name="T37" fmla="*/ 138 h 183"/>
                  <a:gd name="T38" fmla="*/ 61 w 183"/>
                  <a:gd name="T39" fmla="*/ 153 h 183"/>
                  <a:gd name="T40" fmla="*/ 62 w 183"/>
                  <a:gd name="T41" fmla="*/ 155 h 183"/>
                  <a:gd name="T42" fmla="*/ 66 w 183"/>
                  <a:gd name="T43" fmla="*/ 179 h 183"/>
                  <a:gd name="T44" fmla="*/ 74 w 183"/>
                  <a:gd name="T45" fmla="*/ 158 h 183"/>
                  <a:gd name="T46" fmla="*/ 78 w 183"/>
                  <a:gd name="T47" fmla="*/ 159 h 183"/>
                  <a:gd name="T48" fmla="*/ 97 w 183"/>
                  <a:gd name="T49" fmla="*/ 161 h 183"/>
                  <a:gd name="T50" fmla="*/ 101 w 183"/>
                  <a:gd name="T51" fmla="*/ 183 h 183"/>
                  <a:gd name="T52" fmla="*/ 109 w 183"/>
                  <a:gd name="T53" fmla="*/ 160 h 183"/>
                  <a:gd name="T54" fmla="*/ 110 w 183"/>
                  <a:gd name="T55" fmla="*/ 157 h 183"/>
                  <a:gd name="T56" fmla="*/ 129 w 183"/>
                  <a:gd name="T57" fmla="*/ 151 h 183"/>
                  <a:gd name="T58" fmla="*/ 142 w 183"/>
                  <a:gd name="T59" fmla="*/ 168 h 183"/>
                  <a:gd name="T60" fmla="*/ 139 w 183"/>
                  <a:gd name="T61" fmla="*/ 145 h 183"/>
                  <a:gd name="T62" fmla="*/ 139 w 183"/>
                  <a:gd name="T63" fmla="*/ 142 h 183"/>
                  <a:gd name="T64" fmla="*/ 154 w 183"/>
                  <a:gd name="T65" fmla="*/ 122 h 183"/>
                  <a:gd name="T66" fmla="*/ 156 w 183"/>
                  <a:gd name="T67" fmla="*/ 122 h 183"/>
                  <a:gd name="T68" fmla="*/ 180 w 183"/>
                  <a:gd name="T69" fmla="*/ 118 h 183"/>
                  <a:gd name="T70" fmla="*/ 159 w 183"/>
                  <a:gd name="T71" fmla="*/ 110 h 183"/>
                  <a:gd name="T72" fmla="*/ 161 w 183"/>
                  <a:gd name="T73" fmla="*/ 87 h 183"/>
                  <a:gd name="T74" fmla="*/ 163 w 183"/>
                  <a:gd name="T75" fmla="*/ 85 h 183"/>
                  <a:gd name="T76" fmla="*/ 181 w 183"/>
                  <a:gd name="T77" fmla="*/ 71 h 183"/>
                  <a:gd name="T78" fmla="*/ 159 w 183"/>
                  <a:gd name="T79" fmla="*/ 74 h 183"/>
                  <a:gd name="T80" fmla="*/ 152 w 183"/>
                  <a:gd name="T81" fmla="*/ 56 h 183"/>
                  <a:gd name="T82" fmla="*/ 152 w 183"/>
                  <a:gd name="T83" fmla="*/ 53 h 183"/>
                  <a:gd name="T84" fmla="*/ 161 w 183"/>
                  <a:gd name="T85" fmla="*/ 32 h 183"/>
                  <a:gd name="T86" fmla="*/ 144 w 183"/>
                  <a:gd name="T87" fmla="*/ 45 h 183"/>
                  <a:gd name="T88" fmla="*/ 132 w 183"/>
                  <a:gd name="T89" fmla="*/ 35 h 183"/>
                  <a:gd name="T90" fmla="*/ 122 w 183"/>
                  <a:gd name="T91" fmla="*/ 28 h 183"/>
                  <a:gd name="T92" fmla="*/ 129 w 183"/>
                  <a:gd name="T93" fmla="*/ 8 h 183"/>
                  <a:gd name="T94" fmla="*/ 111 w 183"/>
                  <a:gd name="T95" fmla="*/ 23 h 183"/>
                  <a:gd name="T96" fmla="*/ 109 w 183"/>
                  <a:gd name="T97" fmla="*/ 24 h 183"/>
                  <a:gd name="T98" fmla="*/ 86 w 183"/>
                  <a:gd name="T99" fmla="*/ 22 h 183"/>
                  <a:gd name="T100" fmla="*/ 82 w 183"/>
                  <a:gd name="T101" fmla="*/ 0 h 183"/>
                  <a:gd name="T102" fmla="*/ 104 w 183"/>
                  <a:gd name="T103" fmla="*/ 89 h 183"/>
                  <a:gd name="T104" fmla="*/ 102 w 183"/>
                  <a:gd name="T105" fmla="*/ 98 h 183"/>
                  <a:gd name="T106" fmla="*/ 94 w 183"/>
                  <a:gd name="T107" fmla="*/ 103 h 183"/>
                  <a:gd name="T108" fmla="*/ 86 w 183"/>
                  <a:gd name="T109" fmla="*/ 101 h 183"/>
                  <a:gd name="T110" fmla="*/ 81 w 183"/>
                  <a:gd name="T111" fmla="*/ 93 h 183"/>
                  <a:gd name="T112" fmla="*/ 83 w 183"/>
                  <a:gd name="T113" fmla="*/ 84 h 183"/>
                  <a:gd name="T114" fmla="*/ 91 w 183"/>
                  <a:gd name="T115" fmla="*/ 8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83" h="183">
                    <a:moveTo>
                      <a:pt x="82" y="0"/>
                    </a:moveTo>
                    <a:cubicBezTo>
                      <a:pt x="71" y="2"/>
                      <a:pt x="71" y="2"/>
                      <a:pt x="71" y="2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4"/>
                      <a:pt x="74" y="24"/>
                    </a:cubicBezTo>
                    <a:cubicBezTo>
                      <a:pt x="74" y="25"/>
                      <a:pt x="73" y="25"/>
                      <a:pt x="73" y="25"/>
                    </a:cubicBezTo>
                    <a:cubicBezTo>
                      <a:pt x="67" y="27"/>
                      <a:pt x="62" y="29"/>
                      <a:pt x="57" y="32"/>
                    </a:cubicBezTo>
                    <a:cubicBezTo>
                      <a:pt x="56" y="32"/>
                      <a:pt x="56" y="32"/>
                      <a:pt x="55" y="32"/>
                    </a:cubicBezTo>
                    <a:cubicBezTo>
                      <a:pt x="55" y="32"/>
                      <a:pt x="54" y="32"/>
                      <a:pt x="54" y="32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45" y="39"/>
                      <a:pt x="45" y="39"/>
                      <a:pt x="45" y="39"/>
                    </a:cubicBezTo>
                    <a:cubicBezTo>
                      <a:pt x="45" y="39"/>
                      <a:pt x="46" y="39"/>
                      <a:pt x="45" y="40"/>
                    </a:cubicBezTo>
                    <a:cubicBezTo>
                      <a:pt x="45" y="40"/>
                      <a:pt x="45" y="41"/>
                      <a:pt x="45" y="41"/>
                    </a:cubicBezTo>
                    <a:cubicBezTo>
                      <a:pt x="42" y="44"/>
                      <a:pt x="39" y="48"/>
                      <a:pt x="36" y="51"/>
                    </a:cubicBezTo>
                    <a:cubicBezTo>
                      <a:pt x="34" y="54"/>
                      <a:pt x="32" y="57"/>
                      <a:pt x="31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29" y="62"/>
                      <a:pt x="29" y="62"/>
                      <a:pt x="28" y="61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4" y="65"/>
                      <a:pt x="4" y="65"/>
                      <a:pt x="4" y="65"/>
                    </a:cubicBezTo>
                    <a:cubicBezTo>
                      <a:pt x="24" y="72"/>
                      <a:pt x="24" y="72"/>
                      <a:pt x="24" y="72"/>
                    </a:cubicBezTo>
                    <a:cubicBezTo>
                      <a:pt x="25" y="72"/>
                      <a:pt x="25" y="73"/>
                      <a:pt x="25" y="73"/>
                    </a:cubicBezTo>
                    <a:cubicBezTo>
                      <a:pt x="25" y="74"/>
                      <a:pt x="25" y="74"/>
                      <a:pt x="25" y="75"/>
                    </a:cubicBezTo>
                    <a:cubicBezTo>
                      <a:pt x="24" y="81"/>
                      <a:pt x="23" y="88"/>
                      <a:pt x="24" y="95"/>
                    </a:cubicBezTo>
                    <a:cubicBezTo>
                      <a:pt x="24" y="96"/>
                      <a:pt x="24" y="96"/>
                      <a:pt x="23" y="97"/>
                    </a:cubicBezTo>
                    <a:cubicBezTo>
                      <a:pt x="23" y="97"/>
                      <a:pt x="23" y="97"/>
                      <a:pt x="22" y="97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2" y="112"/>
                      <a:pt x="2" y="112"/>
                      <a:pt x="2" y="112"/>
                    </a:cubicBezTo>
                    <a:cubicBezTo>
                      <a:pt x="24" y="108"/>
                      <a:pt x="24" y="108"/>
                      <a:pt x="24" y="108"/>
                    </a:cubicBezTo>
                    <a:cubicBezTo>
                      <a:pt x="24" y="108"/>
                      <a:pt x="25" y="108"/>
                      <a:pt x="25" y="109"/>
                    </a:cubicBezTo>
                    <a:cubicBezTo>
                      <a:pt x="26" y="109"/>
                      <a:pt x="26" y="109"/>
                      <a:pt x="26" y="110"/>
                    </a:cubicBezTo>
                    <a:cubicBezTo>
                      <a:pt x="28" y="116"/>
                      <a:pt x="30" y="121"/>
                      <a:pt x="33" y="126"/>
                    </a:cubicBezTo>
                    <a:cubicBezTo>
                      <a:pt x="33" y="127"/>
                      <a:pt x="33" y="127"/>
                      <a:pt x="33" y="128"/>
                    </a:cubicBezTo>
                    <a:cubicBezTo>
                      <a:pt x="33" y="128"/>
                      <a:pt x="33" y="129"/>
                      <a:pt x="33" y="129"/>
                    </a:cubicBezTo>
                    <a:cubicBezTo>
                      <a:pt x="16" y="142"/>
                      <a:pt x="16" y="142"/>
                      <a:pt x="16" y="142"/>
                    </a:cubicBezTo>
                    <a:cubicBezTo>
                      <a:pt x="22" y="151"/>
                      <a:pt x="22" y="151"/>
                      <a:pt x="22" y="151"/>
                    </a:cubicBezTo>
                    <a:cubicBezTo>
                      <a:pt x="39" y="138"/>
                      <a:pt x="39" y="138"/>
                      <a:pt x="39" y="138"/>
                    </a:cubicBezTo>
                    <a:cubicBezTo>
                      <a:pt x="40" y="138"/>
                      <a:pt x="40" y="138"/>
                      <a:pt x="41" y="138"/>
                    </a:cubicBezTo>
                    <a:cubicBezTo>
                      <a:pt x="41" y="138"/>
                      <a:pt x="42" y="138"/>
                      <a:pt x="42" y="138"/>
                    </a:cubicBezTo>
                    <a:cubicBezTo>
                      <a:pt x="45" y="141"/>
                      <a:pt x="48" y="144"/>
                      <a:pt x="52" y="147"/>
                    </a:cubicBezTo>
                    <a:cubicBezTo>
                      <a:pt x="55" y="149"/>
                      <a:pt x="58" y="151"/>
                      <a:pt x="61" y="153"/>
                    </a:cubicBezTo>
                    <a:cubicBezTo>
                      <a:pt x="62" y="153"/>
                      <a:pt x="62" y="153"/>
                      <a:pt x="62" y="154"/>
                    </a:cubicBezTo>
                    <a:cubicBezTo>
                      <a:pt x="63" y="154"/>
                      <a:pt x="63" y="155"/>
                      <a:pt x="62" y="155"/>
                    </a:cubicBezTo>
                    <a:cubicBezTo>
                      <a:pt x="55" y="175"/>
                      <a:pt x="55" y="175"/>
                      <a:pt x="55" y="175"/>
                    </a:cubicBezTo>
                    <a:cubicBezTo>
                      <a:pt x="66" y="179"/>
                      <a:pt x="66" y="179"/>
                      <a:pt x="66" y="179"/>
                    </a:cubicBezTo>
                    <a:cubicBezTo>
                      <a:pt x="73" y="159"/>
                      <a:pt x="73" y="159"/>
                      <a:pt x="73" y="159"/>
                    </a:cubicBezTo>
                    <a:cubicBezTo>
                      <a:pt x="73" y="159"/>
                      <a:pt x="73" y="158"/>
                      <a:pt x="74" y="158"/>
                    </a:cubicBezTo>
                    <a:cubicBezTo>
                      <a:pt x="74" y="158"/>
                      <a:pt x="75" y="158"/>
                      <a:pt x="75" y="158"/>
                    </a:cubicBezTo>
                    <a:cubicBezTo>
                      <a:pt x="76" y="158"/>
                      <a:pt x="77" y="158"/>
                      <a:pt x="78" y="159"/>
                    </a:cubicBezTo>
                    <a:cubicBezTo>
                      <a:pt x="84" y="160"/>
                      <a:pt x="90" y="160"/>
                      <a:pt x="96" y="160"/>
                    </a:cubicBezTo>
                    <a:cubicBezTo>
                      <a:pt x="96" y="160"/>
                      <a:pt x="97" y="160"/>
                      <a:pt x="97" y="161"/>
                    </a:cubicBezTo>
                    <a:cubicBezTo>
                      <a:pt x="97" y="161"/>
                      <a:pt x="98" y="161"/>
                      <a:pt x="98" y="162"/>
                    </a:cubicBezTo>
                    <a:cubicBezTo>
                      <a:pt x="101" y="183"/>
                      <a:pt x="101" y="183"/>
                      <a:pt x="101" y="183"/>
                    </a:cubicBezTo>
                    <a:cubicBezTo>
                      <a:pt x="112" y="181"/>
                      <a:pt x="112" y="181"/>
                      <a:pt x="112" y="181"/>
                    </a:cubicBezTo>
                    <a:cubicBezTo>
                      <a:pt x="109" y="160"/>
                      <a:pt x="109" y="160"/>
                      <a:pt x="109" y="160"/>
                    </a:cubicBezTo>
                    <a:cubicBezTo>
                      <a:pt x="109" y="159"/>
                      <a:pt x="109" y="159"/>
                      <a:pt x="109" y="158"/>
                    </a:cubicBezTo>
                    <a:cubicBezTo>
                      <a:pt x="110" y="158"/>
                      <a:pt x="110" y="158"/>
                      <a:pt x="110" y="157"/>
                    </a:cubicBezTo>
                    <a:cubicBezTo>
                      <a:pt x="116" y="156"/>
                      <a:pt x="122" y="154"/>
                      <a:pt x="127" y="151"/>
                    </a:cubicBezTo>
                    <a:cubicBezTo>
                      <a:pt x="128" y="150"/>
                      <a:pt x="128" y="150"/>
                      <a:pt x="129" y="151"/>
                    </a:cubicBezTo>
                    <a:cubicBezTo>
                      <a:pt x="129" y="151"/>
                      <a:pt x="129" y="151"/>
                      <a:pt x="130" y="151"/>
                    </a:cubicBezTo>
                    <a:cubicBezTo>
                      <a:pt x="142" y="168"/>
                      <a:pt x="142" y="168"/>
                      <a:pt x="142" y="168"/>
                    </a:cubicBezTo>
                    <a:cubicBezTo>
                      <a:pt x="151" y="161"/>
                      <a:pt x="151" y="161"/>
                      <a:pt x="151" y="161"/>
                    </a:cubicBezTo>
                    <a:cubicBezTo>
                      <a:pt x="139" y="145"/>
                      <a:pt x="139" y="145"/>
                      <a:pt x="139" y="145"/>
                    </a:cubicBezTo>
                    <a:cubicBezTo>
                      <a:pt x="138" y="144"/>
                      <a:pt x="138" y="144"/>
                      <a:pt x="138" y="143"/>
                    </a:cubicBezTo>
                    <a:cubicBezTo>
                      <a:pt x="138" y="143"/>
                      <a:pt x="139" y="142"/>
                      <a:pt x="139" y="142"/>
                    </a:cubicBezTo>
                    <a:cubicBezTo>
                      <a:pt x="142" y="139"/>
                      <a:pt x="145" y="135"/>
                      <a:pt x="148" y="131"/>
                    </a:cubicBezTo>
                    <a:cubicBezTo>
                      <a:pt x="150" y="128"/>
                      <a:pt x="152" y="125"/>
                      <a:pt x="154" y="122"/>
                    </a:cubicBezTo>
                    <a:cubicBezTo>
                      <a:pt x="154" y="122"/>
                      <a:pt x="154" y="122"/>
                      <a:pt x="155" y="122"/>
                    </a:cubicBezTo>
                    <a:cubicBezTo>
                      <a:pt x="155" y="121"/>
                      <a:pt x="156" y="121"/>
                      <a:pt x="156" y="122"/>
                    </a:cubicBezTo>
                    <a:cubicBezTo>
                      <a:pt x="176" y="129"/>
                      <a:pt x="176" y="129"/>
                      <a:pt x="176" y="129"/>
                    </a:cubicBezTo>
                    <a:cubicBezTo>
                      <a:pt x="180" y="118"/>
                      <a:pt x="180" y="118"/>
                      <a:pt x="180" y="118"/>
                    </a:cubicBezTo>
                    <a:cubicBezTo>
                      <a:pt x="160" y="111"/>
                      <a:pt x="160" y="111"/>
                      <a:pt x="160" y="111"/>
                    </a:cubicBezTo>
                    <a:cubicBezTo>
                      <a:pt x="160" y="111"/>
                      <a:pt x="159" y="110"/>
                      <a:pt x="159" y="110"/>
                    </a:cubicBezTo>
                    <a:cubicBezTo>
                      <a:pt x="159" y="109"/>
                      <a:pt x="159" y="109"/>
                      <a:pt x="159" y="108"/>
                    </a:cubicBezTo>
                    <a:cubicBezTo>
                      <a:pt x="161" y="102"/>
                      <a:pt x="162" y="95"/>
                      <a:pt x="161" y="87"/>
                    </a:cubicBezTo>
                    <a:cubicBezTo>
                      <a:pt x="161" y="87"/>
                      <a:pt x="161" y="86"/>
                      <a:pt x="161" y="86"/>
                    </a:cubicBezTo>
                    <a:cubicBezTo>
                      <a:pt x="162" y="85"/>
                      <a:pt x="162" y="85"/>
                      <a:pt x="163" y="85"/>
                    </a:cubicBezTo>
                    <a:cubicBezTo>
                      <a:pt x="183" y="82"/>
                      <a:pt x="183" y="82"/>
                      <a:pt x="183" y="82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61" y="74"/>
                      <a:pt x="161" y="74"/>
                      <a:pt x="161" y="74"/>
                    </a:cubicBezTo>
                    <a:cubicBezTo>
                      <a:pt x="160" y="74"/>
                      <a:pt x="160" y="74"/>
                      <a:pt x="159" y="74"/>
                    </a:cubicBezTo>
                    <a:cubicBezTo>
                      <a:pt x="159" y="73"/>
                      <a:pt x="159" y="73"/>
                      <a:pt x="159" y="73"/>
                    </a:cubicBezTo>
                    <a:cubicBezTo>
                      <a:pt x="157" y="67"/>
                      <a:pt x="155" y="61"/>
                      <a:pt x="152" y="56"/>
                    </a:cubicBezTo>
                    <a:cubicBezTo>
                      <a:pt x="151" y="55"/>
                      <a:pt x="151" y="55"/>
                      <a:pt x="151" y="54"/>
                    </a:cubicBezTo>
                    <a:cubicBezTo>
                      <a:pt x="151" y="54"/>
                      <a:pt x="152" y="53"/>
                      <a:pt x="152" y="53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1" y="32"/>
                      <a:pt x="161" y="32"/>
                      <a:pt x="161" y="32"/>
                    </a:cubicBezTo>
                    <a:cubicBezTo>
                      <a:pt x="145" y="44"/>
                      <a:pt x="145" y="44"/>
                      <a:pt x="145" y="44"/>
                    </a:cubicBezTo>
                    <a:cubicBezTo>
                      <a:pt x="145" y="45"/>
                      <a:pt x="144" y="45"/>
                      <a:pt x="144" y="45"/>
                    </a:cubicBezTo>
                    <a:cubicBezTo>
                      <a:pt x="143" y="45"/>
                      <a:pt x="143" y="44"/>
                      <a:pt x="142" y="44"/>
                    </a:cubicBezTo>
                    <a:cubicBezTo>
                      <a:pt x="139" y="41"/>
                      <a:pt x="136" y="38"/>
                      <a:pt x="132" y="35"/>
                    </a:cubicBezTo>
                    <a:cubicBezTo>
                      <a:pt x="129" y="33"/>
                      <a:pt x="126" y="31"/>
                      <a:pt x="123" y="30"/>
                    </a:cubicBezTo>
                    <a:cubicBezTo>
                      <a:pt x="122" y="29"/>
                      <a:pt x="122" y="29"/>
                      <a:pt x="122" y="28"/>
                    </a:cubicBezTo>
                    <a:cubicBezTo>
                      <a:pt x="122" y="28"/>
                      <a:pt x="122" y="28"/>
                      <a:pt x="122" y="27"/>
                    </a:cubicBezTo>
                    <a:cubicBezTo>
                      <a:pt x="129" y="8"/>
                      <a:pt x="129" y="8"/>
                      <a:pt x="129" y="8"/>
                    </a:cubicBezTo>
                    <a:cubicBezTo>
                      <a:pt x="118" y="4"/>
                      <a:pt x="118" y="4"/>
                      <a:pt x="118" y="4"/>
                    </a:cubicBezTo>
                    <a:cubicBezTo>
                      <a:pt x="111" y="23"/>
                      <a:pt x="111" y="23"/>
                      <a:pt x="111" y="23"/>
                    </a:cubicBezTo>
                    <a:cubicBezTo>
                      <a:pt x="111" y="23"/>
                      <a:pt x="111" y="24"/>
                      <a:pt x="110" y="24"/>
                    </a:cubicBezTo>
                    <a:cubicBezTo>
                      <a:pt x="110" y="24"/>
                      <a:pt x="109" y="24"/>
                      <a:pt x="109" y="24"/>
                    </a:cubicBezTo>
                    <a:cubicBezTo>
                      <a:pt x="102" y="23"/>
                      <a:pt x="95" y="22"/>
                      <a:pt x="88" y="23"/>
                    </a:cubicBezTo>
                    <a:cubicBezTo>
                      <a:pt x="87" y="23"/>
                      <a:pt x="87" y="23"/>
                      <a:pt x="86" y="22"/>
                    </a:cubicBezTo>
                    <a:cubicBezTo>
                      <a:pt x="86" y="22"/>
                      <a:pt x="86" y="21"/>
                      <a:pt x="86" y="21"/>
                    </a:cubicBezTo>
                    <a:lnTo>
                      <a:pt x="82" y="0"/>
                    </a:lnTo>
                    <a:close/>
                    <a:moveTo>
                      <a:pt x="99" y="82"/>
                    </a:moveTo>
                    <a:cubicBezTo>
                      <a:pt x="102" y="84"/>
                      <a:pt x="103" y="86"/>
                      <a:pt x="104" y="89"/>
                    </a:cubicBezTo>
                    <a:cubicBezTo>
                      <a:pt x="104" y="93"/>
                      <a:pt x="104" y="95"/>
                      <a:pt x="102" y="98"/>
                    </a:cubicBezTo>
                    <a:cubicBezTo>
                      <a:pt x="102" y="98"/>
                      <a:pt x="102" y="98"/>
                      <a:pt x="102" y="98"/>
                    </a:cubicBezTo>
                    <a:cubicBezTo>
                      <a:pt x="100" y="100"/>
                      <a:pt x="98" y="102"/>
                      <a:pt x="94" y="103"/>
                    </a:cubicBezTo>
                    <a:cubicBezTo>
                      <a:pt x="94" y="103"/>
                      <a:pt x="94" y="103"/>
                      <a:pt x="94" y="103"/>
                    </a:cubicBezTo>
                    <a:cubicBezTo>
                      <a:pt x="94" y="103"/>
                      <a:pt x="94" y="103"/>
                      <a:pt x="94" y="103"/>
                    </a:cubicBezTo>
                    <a:cubicBezTo>
                      <a:pt x="91" y="103"/>
                      <a:pt x="88" y="102"/>
                      <a:pt x="86" y="101"/>
                    </a:cubicBezTo>
                    <a:cubicBezTo>
                      <a:pt x="83" y="99"/>
                      <a:pt x="82" y="96"/>
                      <a:pt x="81" y="93"/>
                    </a:cubicBezTo>
                    <a:cubicBezTo>
                      <a:pt x="81" y="93"/>
                      <a:pt x="81" y="93"/>
                      <a:pt x="81" y="93"/>
                    </a:cubicBezTo>
                    <a:cubicBezTo>
                      <a:pt x="81" y="90"/>
                      <a:pt x="81" y="87"/>
                      <a:pt x="83" y="84"/>
                    </a:cubicBezTo>
                    <a:cubicBezTo>
                      <a:pt x="83" y="84"/>
                      <a:pt x="83" y="84"/>
                      <a:pt x="83" y="84"/>
                    </a:cubicBezTo>
                    <a:cubicBezTo>
                      <a:pt x="85" y="82"/>
                      <a:pt x="88" y="80"/>
                      <a:pt x="91" y="80"/>
                    </a:cubicBezTo>
                    <a:cubicBezTo>
                      <a:pt x="91" y="80"/>
                      <a:pt x="91" y="80"/>
                      <a:pt x="91" y="80"/>
                    </a:cubicBezTo>
                    <a:cubicBezTo>
                      <a:pt x="94" y="79"/>
                      <a:pt x="97" y="80"/>
                      <a:pt x="99" y="82"/>
                    </a:cubicBezTo>
                    <a:close/>
                  </a:path>
                </a:pathLst>
              </a:custGeom>
              <a:solidFill>
                <a:srgbClr val="D94E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" name="Freeform 922"/>
              <p:cNvSpPr>
                <a:spLocks noEditPoints="1" noChangeArrowheads="1"/>
              </p:cNvSpPr>
              <p:nvPr/>
            </p:nvSpPr>
            <p:spPr bwMode="auto">
              <a:xfrm>
                <a:off x="1545622" y="3652663"/>
                <a:ext cx="1773660" cy="1777320"/>
              </a:xfrm>
              <a:custGeom>
                <a:avLst/>
                <a:gdLst>
                  <a:gd name="T0" fmla="*/ 29 w 362"/>
                  <a:gd name="T1" fmla="*/ 125 h 362"/>
                  <a:gd name="T2" fmla="*/ 22 w 362"/>
                  <a:gd name="T3" fmla="*/ 164 h 362"/>
                  <a:gd name="T4" fmla="*/ 20 w 362"/>
                  <a:gd name="T5" fmla="*/ 187 h 362"/>
                  <a:gd name="T6" fmla="*/ 2 w 362"/>
                  <a:gd name="T7" fmla="*/ 213 h 362"/>
                  <a:gd name="T8" fmla="*/ 34 w 362"/>
                  <a:gd name="T9" fmla="*/ 248 h 362"/>
                  <a:gd name="T10" fmla="*/ 45 w 362"/>
                  <a:gd name="T11" fmla="*/ 268 h 362"/>
                  <a:gd name="T12" fmla="*/ 73 w 362"/>
                  <a:gd name="T13" fmla="*/ 303 h 362"/>
                  <a:gd name="T14" fmla="*/ 77 w 362"/>
                  <a:gd name="T15" fmla="*/ 330 h 362"/>
                  <a:gd name="T16" fmla="*/ 124 w 362"/>
                  <a:gd name="T17" fmla="*/ 333 h 362"/>
                  <a:gd name="T18" fmla="*/ 146 w 362"/>
                  <a:gd name="T19" fmla="*/ 339 h 362"/>
                  <a:gd name="T20" fmla="*/ 191 w 362"/>
                  <a:gd name="T21" fmla="*/ 344 h 362"/>
                  <a:gd name="T22" fmla="*/ 213 w 362"/>
                  <a:gd name="T23" fmla="*/ 360 h 362"/>
                  <a:gd name="T24" fmla="*/ 248 w 362"/>
                  <a:gd name="T25" fmla="*/ 329 h 362"/>
                  <a:gd name="T26" fmla="*/ 268 w 362"/>
                  <a:gd name="T27" fmla="*/ 317 h 362"/>
                  <a:gd name="T28" fmla="*/ 299 w 362"/>
                  <a:gd name="T29" fmla="*/ 293 h 362"/>
                  <a:gd name="T30" fmla="*/ 330 w 362"/>
                  <a:gd name="T31" fmla="*/ 285 h 362"/>
                  <a:gd name="T32" fmla="*/ 333 w 362"/>
                  <a:gd name="T33" fmla="*/ 238 h 362"/>
                  <a:gd name="T34" fmla="*/ 338 w 362"/>
                  <a:gd name="T35" fmla="*/ 216 h 362"/>
                  <a:gd name="T36" fmla="*/ 344 w 362"/>
                  <a:gd name="T37" fmla="*/ 176 h 362"/>
                  <a:gd name="T38" fmla="*/ 340 w 362"/>
                  <a:gd name="T39" fmla="*/ 155 h 362"/>
                  <a:gd name="T40" fmla="*/ 334 w 362"/>
                  <a:gd name="T41" fmla="*/ 133 h 362"/>
                  <a:gd name="T42" fmla="*/ 319 w 362"/>
                  <a:gd name="T43" fmla="*/ 95 h 362"/>
                  <a:gd name="T44" fmla="*/ 316 w 362"/>
                  <a:gd name="T45" fmla="*/ 60 h 362"/>
                  <a:gd name="T46" fmla="*/ 274 w 362"/>
                  <a:gd name="T47" fmla="*/ 51 h 362"/>
                  <a:gd name="T48" fmla="*/ 255 w 362"/>
                  <a:gd name="T49" fmla="*/ 39 h 362"/>
                  <a:gd name="T50" fmla="*/ 218 w 362"/>
                  <a:gd name="T51" fmla="*/ 24 h 362"/>
                  <a:gd name="T52" fmla="*/ 191 w 362"/>
                  <a:gd name="T53" fmla="*/ 20 h 362"/>
                  <a:gd name="T54" fmla="*/ 161 w 362"/>
                  <a:gd name="T55" fmla="*/ 23 h 362"/>
                  <a:gd name="T56" fmla="*/ 130 w 362"/>
                  <a:gd name="T57" fmla="*/ 8 h 362"/>
                  <a:gd name="T58" fmla="*/ 114 w 362"/>
                  <a:gd name="T59" fmla="*/ 34 h 362"/>
                  <a:gd name="T60" fmla="*/ 81 w 362"/>
                  <a:gd name="T61" fmla="*/ 56 h 362"/>
                  <a:gd name="T62" fmla="*/ 64 w 362"/>
                  <a:gd name="T63" fmla="*/ 71 h 362"/>
                  <a:gd name="T64" fmla="*/ 22 w 362"/>
                  <a:gd name="T65" fmla="*/ 95 h 362"/>
                  <a:gd name="T66" fmla="*/ 172 w 362"/>
                  <a:gd name="T67" fmla="*/ 33 h 362"/>
                  <a:gd name="T68" fmla="*/ 139 w 362"/>
                  <a:gd name="T69" fmla="*/ 140 h 362"/>
                  <a:gd name="T70" fmla="*/ 32 w 362"/>
                  <a:gd name="T71" fmla="*/ 173 h 362"/>
                  <a:gd name="T72" fmla="*/ 122 w 362"/>
                  <a:gd name="T73" fmla="*/ 190 h 362"/>
                  <a:gd name="T74" fmla="*/ 173 w 362"/>
                  <a:gd name="T75" fmla="*/ 330 h 362"/>
                  <a:gd name="T76" fmla="*/ 242 w 362"/>
                  <a:gd name="T77" fmla="*/ 174 h 362"/>
                  <a:gd name="T78" fmla="*/ 189 w 362"/>
                  <a:gd name="T79" fmla="*/ 121 h 362"/>
                  <a:gd name="T80" fmla="*/ 331 w 362"/>
                  <a:gd name="T81" fmla="*/ 172 h 362"/>
                  <a:gd name="T82" fmla="*/ 227 w 362"/>
                  <a:gd name="T83" fmla="*/ 173 h 362"/>
                  <a:gd name="T84" fmla="*/ 198 w 362"/>
                  <a:gd name="T85" fmla="*/ 165 h 362"/>
                  <a:gd name="T86" fmla="*/ 190 w 362"/>
                  <a:gd name="T87" fmla="*/ 136 h 362"/>
                  <a:gd name="T88" fmla="*/ 173 w 362"/>
                  <a:gd name="T89" fmla="*/ 137 h 362"/>
                  <a:gd name="T90" fmla="*/ 159 w 362"/>
                  <a:gd name="T91" fmla="*/ 173 h 362"/>
                  <a:gd name="T92" fmla="*/ 135 w 362"/>
                  <a:gd name="T93" fmla="*/ 172 h 362"/>
                  <a:gd name="T94" fmla="*/ 190 w 362"/>
                  <a:gd name="T95" fmla="*/ 171 h 362"/>
                  <a:gd name="T96" fmla="*/ 192 w 362"/>
                  <a:gd name="T97" fmla="*/ 191 h 362"/>
                  <a:gd name="T98" fmla="*/ 172 w 362"/>
                  <a:gd name="T99" fmla="*/ 193 h 362"/>
                  <a:gd name="T100" fmla="*/ 170 w 362"/>
                  <a:gd name="T101" fmla="*/ 173 h 362"/>
                  <a:gd name="T102" fmla="*/ 205 w 362"/>
                  <a:gd name="T103" fmla="*/ 189 h 362"/>
                  <a:gd name="T104" fmla="*/ 191 w 362"/>
                  <a:gd name="T105" fmla="*/ 228 h 362"/>
                  <a:gd name="T106" fmla="*/ 190 w 362"/>
                  <a:gd name="T107" fmla="*/ 204 h 362"/>
                  <a:gd name="T108" fmla="*/ 172 w 362"/>
                  <a:gd name="T109" fmla="*/ 228 h 362"/>
                  <a:gd name="T110" fmla="*/ 137 w 362"/>
                  <a:gd name="T111" fmla="*/ 189 h 362"/>
                  <a:gd name="T112" fmla="*/ 173 w 362"/>
                  <a:gd name="T113" fmla="*/ 205 h 362"/>
                  <a:gd name="T114" fmla="*/ 241 w 362"/>
                  <a:gd name="T115" fmla="*/ 190 h 362"/>
                  <a:gd name="T116" fmla="*/ 287 w 362"/>
                  <a:gd name="T117" fmla="*/ 288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62" h="362">
                    <a:moveTo>
                      <a:pt x="38" y="105"/>
                    </a:moveTo>
                    <a:cubicBezTo>
                      <a:pt x="38" y="105"/>
                      <a:pt x="39" y="106"/>
                      <a:pt x="39" y="106"/>
                    </a:cubicBezTo>
                    <a:cubicBezTo>
                      <a:pt x="39" y="107"/>
                      <a:pt x="39" y="107"/>
                      <a:pt x="39" y="108"/>
                    </a:cubicBezTo>
                    <a:cubicBezTo>
                      <a:pt x="36" y="113"/>
                      <a:pt x="34" y="118"/>
                      <a:pt x="31" y="123"/>
                    </a:cubicBezTo>
                    <a:cubicBezTo>
                      <a:pt x="31" y="124"/>
                      <a:pt x="31" y="124"/>
                      <a:pt x="30" y="124"/>
                    </a:cubicBezTo>
                    <a:cubicBezTo>
                      <a:pt x="30" y="125"/>
                      <a:pt x="29" y="125"/>
                      <a:pt x="29" y="125"/>
                    </a:cubicBezTo>
                    <a:cubicBezTo>
                      <a:pt x="11" y="119"/>
                      <a:pt x="11" y="119"/>
                      <a:pt x="11" y="119"/>
                    </a:cubicBezTo>
                    <a:cubicBezTo>
                      <a:pt x="5" y="139"/>
                      <a:pt x="5" y="139"/>
                      <a:pt x="5" y="139"/>
                    </a:cubicBezTo>
                    <a:cubicBezTo>
                      <a:pt x="23" y="144"/>
                      <a:pt x="23" y="144"/>
                      <a:pt x="23" y="144"/>
                    </a:cubicBezTo>
                    <a:cubicBezTo>
                      <a:pt x="23" y="144"/>
                      <a:pt x="24" y="145"/>
                      <a:pt x="24" y="145"/>
                    </a:cubicBezTo>
                    <a:cubicBezTo>
                      <a:pt x="24" y="146"/>
                      <a:pt x="24" y="146"/>
                      <a:pt x="24" y="147"/>
                    </a:cubicBezTo>
                    <a:cubicBezTo>
                      <a:pt x="23" y="152"/>
                      <a:pt x="22" y="158"/>
                      <a:pt x="22" y="164"/>
                    </a:cubicBezTo>
                    <a:cubicBezTo>
                      <a:pt x="21" y="165"/>
                      <a:pt x="21" y="165"/>
                      <a:pt x="21" y="165"/>
                    </a:cubicBezTo>
                    <a:cubicBezTo>
                      <a:pt x="20" y="166"/>
                      <a:pt x="20" y="166"/>
                      <a:pt x="20" y="166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19" y="186"/>
                      <a:pt x="19" y="186"/>
                      <a:pt x="19" y="186"/>
                    </a:cubicBezTo>
                    <a:cubicBezTo>
                      <a:pt x="19" y="186"/>
                      <a:pt x="20" y="187"/>
                      <a:pt x="20" y="187"/>
                    </a:cubicBezTo>
                    <a:cubicBezTo>
                      <a:pt x="21" y="187"/>
                      <a:pt x="21" y="188"/>
                      <a:pt x="21" y="188"/>
                    </a:cubicBezTo>
                    <a:cubicBezTo>
                      <a:pt x="21" y="189"/>
                      <a:pt x="21" y="190"/>
                      <a:pt x="21" y="191"/>
                    </a:cubicBezTo>
                    <a:cubicBezTo>
                      <a:pt x="21" y="196"/>
                      <a:pt x="22" y="201"/>
                      <a:pt x="22" y="206"/>
                    </a:cubicBezTo>
                    <a:cubicBezTo>
                      <a:pt x="22" y="207"/>
                      <a:pt x="22" y="207"/>
                      <a:pt x="22" y="208"/>
                    </a:cubicBezTo>
                    <a:cubicBezTo>
                      <a:pt x="22" y="208"/>
                      <a:pt x="21" y="208"/>
                      <a:pt x="21" y="209"/>
                    </a:cubicBezTo>
                    <a:cubicBezTo>
                      <a:pt x="2" y="213"/>
                      <a:pt x="2" y="213"/>
                      <a:pt x="2" y="213"/>
                    </a:cubicBezTo>
                    <a:cubicBezTo>
                      <a:pt x="7" y="233"/>
                      <a:pt x="7" y="233"/>
                      <a:pt x="7" y="233"/>
                    </a:cubicBezTo>
                    <a:cubicBezTo>
                      <a:pt x="25" y="229"/>
                      <a:pt x="25" y="229"/>
                      <a:pt x="25" y="229"/>
                    </a:cubicBezTo>
                    <a:cubicBezTo>
                      <a:pt x="26" y="229"/>
                      <a:pt x="26" y="229"/>
                      <a:pt x="27" y="229"/>
                    </a:cubicBezTo>
                    <a:cubicBezTo>
                      <a:pt x="27" y="229"/>
                      <a:pt x="27" y="230"/>
                      <a:pt x="27" y="230"/>
                    </a:cubicBezTo>
                    <a:cubicBezTo>
                      <a:pt x="29" y="236"/>
                      <a:pt x="31" y="241"/>
                      <a:pt x="34" y="247"/>
                    </a:cubicBezTo>
                    <a:cubicBezTo>
                      <a:pt x="34" y="247"/>
                      <a:pt x="34" y="248"/>
                      <a:pt x="34" y="248"/>
                    </a:cubicBezTo>
                    <a:cubicBezTo>
                      <a:pt x="34" y="249"/>
                      <a:pt x="33" y="249"/>
                      <a:pt x="33" y="249"/>
                    </a:cubicBezTo>
                    <a:cubicBezTo>
                      <a:pt x="17" y="258"/>
                      <a:pt x="17" y="258"/>
                      <a:pt x="17" y="258"/>
                    </a:cubicBezTo>
                    <a:cubicBezTo>
                      <a:pt x="26" y="276"/>
                      <a:pt x="26" y="276"/>
                      <a:pt x="26" y="276"/>
                    </a:cubicBezTo>
                    <a:cubicBezTo>
                      <a:pt x="43" y="267"/>
                      <a:pt x="43" y="267"/>
                      <a:pt x="43" y="267"/>
                    </a:cubicBezTo>
                    <a:cubicBezTo>
                      <a:pt x="43" y="267"/>
                      <a:pt x="44" y="267"/>
                      <a:pt x="44" y="267"/>
                    </a:cubicBezTo>
                    <a:cubicBezTo>
                      <a:pt x="45" y="267"/>
                      <a:pt x="45" y="267"/>
                      <a:pt x="45" y="268"/>
                    </a:cubicBezTo>
                    <a:cubicBezTo>
                      <a:pt x="49" y="274"/>
                      <a:pt x="54" y="280"/>
                      <a:pt x="59" y="286"/>
                    </a:cubicBezTo>
                    <a:cubicBezTo>
                      <a:pt x="59" y="287"/>
                      <a:pt x="60" y="287"/>
                      <a:pt x="60" y="288"/>
                    </a:cubicBezTo>
                    <a:cubicBezTo>
                      <a:pt x="60" y="288"/>
                      <a:pt x="59" y="288"/>
                      <a:pt x="59" y="289"/>
                    </a:cubicBezTo>
                    <a:cubicBezTo>
                      <a:pt x="46" y="302"/>
                      <a:pt x="46" y="302"/>
                      <a:pt x="46" y="302"/>
                    </a:cubicBezTo>
                    <a:cubicBezTo>
                      <a:pt x="60" y="317"/>
                      <a:pt x="60" y="317"/>
                      <a:pt x="60" y="317"/>
                    </a:cubicBezTo>
                    <a:cubicBezTo>
                      <a:pt x="73" y="303"/>
                      <a:pt x="73" y="303"/>
                      <a:pt x="73" y="303"/>
                    </a:cubicBezTo>
                    <a:cubicBezTo>
                      <a:pt x="74" y="303"/>
                      <a:pt x="74" y="303"/>
                      <a:pt x="75" y="303"/>
                    </a:cubicBezTo>
                    <a:cubicBezTo>
                      <a:pt x="75" y="303"/>
                      <a:pt x="76" y="303"/>
                      <a:pt x="76" y="303"/>
                    </a:cubicBezTo>
                    <a:cubicBezTo>
                      <a:pt x="79" y="306"/>
                      <a:pt x="83" y="309"/>
                      <a:pt x="86" y="311"/>
                    </a:cubicBezTo>
                    <a:cubicBezTo>
                      <a:pt x="87" y="312"/>
                      <a:pt x="87" y="312"/>
                      <a:pt x="87" y="313"/>
                    </a:cubicBezTo>
                    <a:cubicBezTo>
                      <a:pt x="87" y="313"/>
                      <a:pt x="87" y="314"/>
                      <a:pt x="87" y="314"/>
                    </a:cubicBezTo>
                    <a:cubicBezTo>
                      <a:pt x="77" y="330"/>
                      <a:pt x="77" y="330"/>
                      <a:pt x="77" y="330"/>
                    </a:cubicBezTo>
                    <a:cubicBezTo>
                      <a:pt x="95" y="341"/>
                      <a:pt x="95" y="341"/>
                      <a:pt x="95" y="341"/>
                    </a:cubicBezTo>
                    <a:cubicBezTo>
                      <a:pt x="104" y="325"/>
                      <a:pt x="104" y="325"/>
                      <a:pt x="104" y="325"/>
                    </a:cubicBezTo>
                    <a:cubicBezTo>
                      <a:pt x="105" y="325"/>
                      <a:pt x="105" y="325"/>
                      <a:pt x="105" y="325"/>
                    </a:cubicBezTo>
                    <a:cubicBezTo>
                      <a:pt x="106" y="324"/>
                      <a:pt x="106" y="324"/>
                      <a:pt x="107" y="325"/>
                    </a:cubicBezTo>
                    <a:cubicBezTo>
                      <a:pt x="112" y="327"/>
                      <a:pt x="118" y="330"/>
                      <a:pt x="123" y="332"/>
                    </a:cubicBezTo>
                    <a:cubicBezTo>
                      <a:pt x="124" y="332"/>
                      <a:pt x="124" y="333"/>
                      <a:pt x="124" y="333"/>
                    </a:cubicBezTo>
                    <a:cubicBezTo>
                      <a:pt x="124" y="334"/>
                      <a:pt x="124" y="334"/>
                      <a:pt x="124" y="335"/>
                    </a:cubicBezTo>
                    <a:cubicBezTo>
                      <a:pt x="119" y="352"/>
                      <a:pt x="119" y="352"/>
                      <a:pt x="119" y="352"/>
                    </a:cubicBezTo>
                    <a:cubicBezTo>
                      <a:pt x="139" y="358"/>
                      <a:pt x="139" y="358"/>
                      <a:pt x="139" y="358"/>
                    </a:cubicBezTo>
                    <a:cubicBezTo>
                      <a:pt x="144" y="340"/>
                      <a:pt x="144" y="340"/>
                      <a:pt x="144" y="340"/>
                    </a:cubicBezTo>
                    <a:cubicBezTo>
                      <a:pt x="144" y="340"/>
                      <a:pt x="144" y="339"/>
                      <a:pt x="145" y="339"/>
                    </a:cubicBezTo>
                    <a:cubicBezTo>
                      <a:pt x="145" y="339"/>
                      <a:pt x="146" y="339"/>
                      <a:pt x="146" y="339"/>
                    </a:cubicBezTo>
                    <a:cubicBezTo>
                      <a:pt x="154" y="341"/>
                      <a:pt x="161" y="342"/>
                      <a:pt x="169" y="342"/>
                    </a:cubicBezTo>
                    <a:cubicBezTo>
                      <a:pt x="169" y="342"/>
                      <a:pt x="170" y="342"/>
                      <a:pt x="170" y="343"/>
                    </a:cubicBezTo>
                    <a:cubicBezTo>
                      <a:pt x="170" y="343"/>
                      <a:pt x="171" y="344"/>
                      <a:pt x="171" y="344"/>
                    </a:cubicBezTo>
                    <a:cubicBezTo>
                      <a:pt x="171" y="362"/>
                      <a:pt x="171" y="362"/>
                      <a:pt x="171" y="362"/>
                    </a:cubicBezTo>
                    <a:cubicBezTo>
                      <a:pt x="191" y="362"/>
                      <a:pt x="191" y="362"/>
                      <a:pt x="191" y="362"/>
                    </a:cubicBezTo>
                    <a:cubicBezTo>
                      <a:pt x="191" y="344"/>
                      <a:pt x="191" y="344"/>
                      <a:pt x="191" y="344"/>
                    </a:cubicBezTo>
                    <a:cubicBezTo>
                      <a:pt x="191" y="344"/>
                      <a:pt x="192" y="343"/>
                      <a:pt x="192" y="343"/>
                    </a:cubicBezTo>
                    <a:cubicBezTo>
                      <a:pt x="192" y="342"/>
                      <a:pt x="193" y="342"/>
                      <a:pt x="193" y="342"/>
                    </a:cubicBezTo>
                    <a:cubicBezTo>
                      <a:pt x="198" y="342"/>
                      <a:pt x="202" y="341"/>
                      <a:pt x="206" y="341"/>
                    </a:cubicBezTo>
                    <a:cubicBezTo>
                      <a:pt x="207" y="341"/>
                      <a:pt x="207" y="341"/>
                      <a:pt x="208" y="341"/>
                    </a:cubicBezTo>
                    <a:cubicBezTo>
                      <a:pt x="208" y="341"/>
                      <a:pt x="208" y="342"/>
                      <a:pt x="209" y="342"/>
                    </a:cubicBezTo>
                    <a:cubicBezTo>
                      <a:pt x="213" y="360"/>
                      <a:pt x="213" y="360"/>
                      <a:pt x="213" y="360"/>
                    </a:cubicBezTo>
                    <a:cubicBezTo>
                      <a:pt x="233" y="355"/>
                      <a:pt x="233" y="355"/>
                      <a:pt x="233" y="355"/>
                    </a:cubicBezTo>
                    <a:cubicBezTo>
                      <a:pt x="229" y="338"/>
                      <a:pt x="229" y="338"/>
                      <a:pt x="229" y="338"/>
                    </a:cubicBezTo>
                    <a:cubicBezTo>
                      <a:pt x="229" y="337"/>
                      <a:pt x="229" y="337"/>
                      <a:pt x="229" y="336"/>
                    </a:cubicBezTo>
                    <a:cubicBezTo>
                      <a:pt x="229" y="336"/>
                      <a:pt x="229" y="335"/>
                      <a:pt x="230" y="335"/>
                    </a:cubicBezTo>
                    <a:cubicBezTo>
                      <a:pt x="236" y="333"/>
                      <a:pt x="241" y="331"/>
                      <a:pt x="247" y="329"/>
                    </a:cubicBezTo>
                    <a:cubicBezTo>
                      <a:pt x="247" y="329"/>
                      <a:pt x="248" y="329"/>
                      <a:pt x="248" y="329"/>
                    </a:cubicBezTo>
                    <a:cubicBezTo>
                      <a:pt x="249" y="329"/>
                      <a:pt x="249" y="329"/>
                      <a:pt x="249" y="330"/>
                    </a:cubicBezTo>
                    <a:cubicBezTo>
                      <a:pt x="258" y="346"/>
                      <a:pt x="258" y="346"/>
                      <a:pt x="258" y="346"/>
                    </a:cubicBezTo>
                    <a:cubicBezTo>
                      <a:pt x="276" y="336"/>
                      <a:pt x="276" y="336"/>
                      <a:pt x="276" y="336"/>
                    </a:cubicBezTo>
                    <a:cubicBezTo>
                      <a:pt x="267" y="320"/>
                      <a:pt x="267" y="320"/>
                      <a:pt x="267" y="320"/>
                    </a:cubicBezTo>
                    <a:cubicBezTo>
                      <a:pt x="267" y="319"/>
                      <a:pt x="267" y="319"/>
                      <a:pt x="267" y="318"/>
                    </a:cubicBezTo>
                    <a:cubicBezTo>
                      <a:pt x="267" y="318"/>
                      <a:pt x="267" y="318"/>
                      <a:pt x="268" y="317"/>
                    </a:cubicBezTo>
                    <a:cubicBezTo>
                      <a:pt x="273" y="314"/>
                      <a:pt x="277" y="311"/>
                      <a:pt x="282" y="307"/>
                    </a:cubicBezTo>
                    <a:cubicBezTo>
                      <a:pt x="282" y="307"/>
                      <a:pt x="283" y="306"/>
                      <a:pt x="283" y="306"/>
                    </a:cubicBezTo>
                    <a:cubicBezTo>
                      <a:pt x="284" y="307"/>
                      <a:pt x="284" y="307"/>
                      <a:pt x="284" y="307"/>
                    </a:cubicBezTo>
                    <a:cubicBezTo>
                      <a:pt x="297" y="321"/>
                      <a:pt x="297" y="321"/>
                      <a:pt x="297" y="321"/>
                    </a:cubicBezTo>
                    <a:cubicBezTo>
                      <a:pt x="312" y="307"/>
                      <a:pt x="312" y="307"/>
                      <a:pt x="312" y="307"/>
                    </a:cubicBezTo>
                    <a:cubicBezTo>
                      <a:pt x="299" y="293"/>
                      <a:pt x="299" y="293"/>
                      <a:pt x="299" y="293"/>
                    </a:cubicBezTo>
                    <a:cubicBezTo>
                      <a:pt x="299" y="293"/>
                      <a:pt x="299" y="292"/>
                      <a:pt x="299" y="292"/>
                    </a:cubicBezTo>
                    <a:cubicBezTo>
                      <a:pt x="299" y="291"/>
                      <a:pt x="299" y="291"/>
                      <a:pt x="299" y="290"/>
                    </a:cubicBezTo>
                    <a:cubicBezTo>
                      <a:pt x="304" y="286"/>
                      <a:pt x="308" y="281"/>
                      <a:pt x="311" y="276"/>
                    </a:cubicBezTo>
                    <a:cubicBezTo>
                      <a:pt x="312" y="276"/>
                      <a:pt x="312" y="275"/>
                      <a:pt x="313" y="275"/>
                    </a:cubicBezTo>
                    <a:cubicBezTo>
                      <a:pt x="313" y="275"/>
                      <a:pt x="314" y="275"/>
                      <a:pt x="314" y="275"/>
                    </a:cubicBezTo>
                    <a:cubicBezTo>
                      <a:pt x="330" y="285"/>
                      <a:pt x="330" y="285"/>
                      <a:pt x="330" y="285"/>
                    </a:cubicBezTo>
                    <a:cubicBezTo>
                      <a:pt x="340" y="268"/>
                      <a:pt x="340" y="268"/>
                      <a:pt x="340" y="268"/>
                    </a:cubicBezTo>
                    <a:cubicBezTo>
                      <a:pt x="325" y="258"/>
                      <a:pt x="325" y="258"/>
                      <a:pt x="325" y="258"/>
                    </a:cubicBezTo>
                    <a:cubicBezTo>
                      <a:pt x="325" y="258"/>
                      <a:pt x="324" y="257"/>
                      <a:pt x="324" y="257"/>
                    </a:cubicBezTo>
                    <a:cubicBezTo>
                      <a:pt x="324" y="256"/>
                      <a:pt x="324" y="256"/>
                      <a:pt x="324" y="255"/>
                    </a:cubicBezTo>
                    <a:cubicBezTo>
                      <a:pt x="327" y="250"/>
                      <a:pt x="330" y="245"/>
                      <a:pt x="332" y="239"/>
                    </a:cubicBezTo>
                    <a:cubicBezTo>
                      <a:pt x="332" y="239"/>
                      <a:pt x="332" y="238"/>
                      <a:pt x="333" y="238"/>
                    </a:cubicBezTo>
                    <a:cubicBezTo>
                      <a:pt x="333" y="238"/>
                      <a:pt x="334" y="238"/>
                      <a:pt x="334" y="238"/>
                    </a:cubicBezTo>
                    <a:cubicBezTo>
                      <a:pt x="352" y="243"/>
                      <a:pt x="352" y="243"/>
                      <a:pt x="352" y="243"/>
                    </a:cubicBezTo>
                    <a:cubicBezTo>
                      <a:pt x="357" y="224"/>
                      <a:pt x="357" y="224"/>
                      <a:pt x="357" y="224"/>
                    </a:cubicBezTo>
                    <a:cubicBezTo>
                      <a:pt x="340" y="218"/>
                      <a:pt x="340" y="218"/>
                      <a:pt x="340" y="218"/>
                    </a:cubicBezTo>
                    <a:cubicBezTo>
                      <a:pt x="339" y="218"/>
                      <a:pt x="339" y="218"/>
                      <a:pt x="338" y="217"/>
                    </a:cubicBezTo>
                    <a:cubicBezTo>
                      <a:pt x="338" y="217"/>
                      <a:pt x="338" y="216"/>
                      <a:pt x="338" y="216"/>
                    </a:cubicBezTo>
                    <a:cubicBezTo>
                      <a:pt x="339" y="210"/>
                      <a:pt x="340" y="204"/>
                      <a:pt x="341" y="198"/>
                    </a:cubicBezTo>
                    <a:cubicBezTo>
                      <a:pt x="341" y="198"/>
                      <a:pt x="341" y="197"/>
                      <a:pt x="341" y="197"/>
                    </a:cubicBezTo>
                    <a:cubicBezTo>
                      <a:pt x="342" y="197"/>
                      <a:pt x="342" y="196"/>
                      <a:pt x="343" y="196"/>
                    </a:cubicBezTo>
                    <a:cubicBezTo>
                      <a:pt x="362" y="197"/>
                      <a:pt x="362" y="197"/>
                      <a:pt x="362" y="197"/>
                    </a:cubicBezTo>
                    <a:cubicBezTo>
                      <a:pt x="362" y="177"/>
                      <a:pt x="362" y="177"/>
                      <a:pt x="362" y="177"/>
                    </a:cubicBezTo>
                    <a:cubicBezTo>
                      <a:pt x="344" y="176"/>
                      <a:pt x="344" y="176"/>
                      <a:pt x="344" y="176"/>
                    </a:cubicBezTo>
                    <a:cubicBezTo>
                      <a:pt x="343" y="176"/>
                      <a:pt x="342" y="176"/>
                      <a:pt x="342" y="176"/>
                    </a:cubicBezTo>
                    <a:cubicBezTo>
                      <a:pt x="342" y="175"/>
                      <a:pt x="341" y="175"/>
                      <a:pt x="341" y="174"/>
                    </a:cubicBezTo>
                    <a:cubicBezTo>
                      <a:pt x="341" y="174"/>
                      <a:pt x="341" y="173"/>
                      <a:pt x="341" y="172"/>
                    </a:cubicBezTo>
                    <a:cubicBezTo>
                      <a:pt x="341" y="172"/>
                      <a:pt x="341" y="172"/>
                      <a:pt x="341" y="172"/>
                    </a:cubicBezTo>
                    <a:cubicBezTo>
                      <a:pt x="341" y="167"/>
                      <a:pt x="340" y="162"/>
                      <a:pt x="340" y="156"/>
                    </a:cubicBezTo>
                    <a:cubicBezTo>
                      <a:pt x="340" y="156"/>
                      <a:pt x="340" y="155"/>
                      <a:pt x="340" y="155"/>
                    </a:cubicBezTo>
                    <a:cubicBezTo>
                      <a:pt x="340" y="155"/>
                      <a:pt x="341" y="154"/>
                      <a:pt x="341" y="154"/>
                    </a:cubicBezTo>
                    <a:cubicBezTo>
                      <a:pt x="360" y="150"/>
                      <a:pt x="360" y="150"/>
                      <a:pt x="360" y="150"/>
                    </a:cubicBezTo>
                    <a:cubicBezTo>
                      <a:pt x="355" y="130"/>
                      <a:pt x="355" y="130"/>
                      <a:pt x="355" y="130"/>
                    </a:cubicBezTo>
                    <a:cubicBezTo>
                      <a:pt x="337" y="134"/>
                      <a:pt x="337" y="134"/>
                      <a:pt x="337" y="134"/>
                    </a:cubicBezTo>
                    <a:cubicBezTo>
                      <a:pt x="336" y="134"/>
                      <a:pt x="336" y="134"/>
                      <a:pt x="335" y="134"/>
                    </a:cubicBezTo>
                    <a:cubicBezTo>
                      <a:pt x="335" y="134"/>
                      <a:pt x="334" y="133"/>
                      <a:pt x="334" y="133"/>
                    </a:cubicBezTo>
                    <a:cubicBezTo>
                      <a:pt x="332" y="127"/>
                      <a:pt x="330" y="122"/>
                      <a:pt x="328" y="116"/>
                    </a:cubicBezTo>
                    <a:cubicBezTo>
                      <a:pt x="328" y="116"/>
                      <a:pt x="328" y="115"/>
                      <a:pt x="328" y="115"/>
                    </a:cubicBezTo>
                    <a:cubicBezTo>
                      <a:pt x="328" y="114"/>
                      <a:pt x="328" y="114"/>
                      <a:pt x="329" y="114"/>
                    </a:cubicBezTo>
                    <a:cubicBezTo>
                      <a:pt x="345" y="105"/>
                      <a:pt x="345" y="105"/>
                      <a:pt x="345" y="105"/>
                    </a:cubicBezTo>
                    <a:cubicBezTo>
                      <a:pt x="336" y="86"/>
                      <a:pt x="336" y="86"/>
                      <a:pt x="336" y="86"/>
                    </a:cubicBezTo>
                    <a:cubicBezTo>
                      <a:pt x="319" y="95"/>
                      <a:pt x="319" y="95"/>
                      <a:pt x="319" y="95"/>
                    </a:cubicBezTo>
                    <a:cubicBezTo>
                      <a:pt x="318" y="96"/>
                      <a:pt x="318" y="96"/>
                      <a:pt x="317" y="96"/>
                    </a:cubicBezTo>
                    <a:cubicBezTo>
                      <a:pt x="317" y="96"/>
                      <a:pt x="316" y="95"/>
                      <a:pt x="316" y="95"/>
                    </a:cubicBezTo>
                    <a:cubicBezTo>
                      <a:pt x="312" y="89"/>
                      <a:pt x="307" y="83"/>
                      <a:pt x="302" y="77"/>
                    </a:cubicBezTo>
                    <a:cubicBezTo>
                      <a:pt x="302" y="76"/>
                      <a:pt x="302" y="76"/>
                      <a:pt x="302" y="76"/>
                    </a:cubicBezTo>
                    <a:cubicBezTo>
                      <a:pt x="302" y="75"/>
                      <a:pt x="302" y="75"/>
                      <a:pt x="303" y="74"/>
                    </a:cubicBezTo>
                    <a:cubicBezTo>
                      <a:pt x="316" y="60"/>
                      <a:pt x="316" y="60"/>
                      <a:pt x="316" y="60"/>
                    </a:cubicBezTo>
                    <a:cubicBezTo>
                      <a:pt x="302" y="46"/>
                      <a:pt x="302" y="46"/>
                      <a:pt x="302" y="46"/>
                    </a:cubicBezTo>
                    <a:cubicBezTo>
                      <a:pt x="288" y="60"/>
                      <a:pt x="288" y="60"/>
                      <a:pt x="288" y="60"/>
                    </a:cubicBezTo>
                    <a:cubicBezTo>
                      <a:pt x="288" y="60"/>
                      <a:pt x="287" y="60"/>
                      <a:pt x="287" y="60"/>
                    </a:cubicBezTo>
                    <a:cubicBezTo>
                      <a:pt x="286" y="60"/>
                      <a:pt x="286" y="60"/>
                      <a:pt x="285" y="60"/>
                    </a:cubicBezTo>
                    <a:cubicBezTo>
                      <a:pt x="282" y="57"/>
                      <a:pt x="278" y="54"/>
                      <a:pt x="275" y="52"/>
                    </a:cubicBezTo>
                    <a:cubicBezTo>
                      <a:pt x="275" y="52"/>
                      <a:pt x="275" y="51"/>
                      <a:pt x="274" y="51"/>
                    </a:cubicBezTo>
                    <a:cubicBezTo>
                      <a:pt x="274" y="50"/>
                      <a:pt x="274" y="50"/>
                      <a:pt x="275" y="49"/>
                    </a:cubicBezTo>
                    <a:cubicBezTo>
                      <a:pt x="285" y="33"/>
                      <a:pt x="285" y="33"/>
                      <a:pt x="285" y="33"/>
                    </a:cubicBezTo>
                    <a:cubicBezTo>
                      <a:pt x="267" y="22"/>
                      <a:pt x="267" y="22"/>
                      <a:pt x="267" y="22"/>
                    </a:cubicBezTo>
                    <a:cubicBezTo>
                      <a:pt x="257" y="38"/>
                      <a:pt x="257" y="38"/>
                      <a:pt x="257" y="38"/>
                    </a:cubicBezTo>
                    <a:cubicBezTo>
                      <a:pt x="257" y="39"/>
                      <a:pt x="257" y="39"/>
                      <a:pt x="256" y="39"/>
                    </a:cubicBezTo>
                    <a:cubicBezTo>
                      <a:pt x="256" y="39"/>
                      <a:pt x="255" y="39"/>
                      <a:pt x="255" y="39"/>
                    </a:cubicBezTo>
                    <a:cubicBezTo>
                      <a:pt x="249" y="36"/>
                      <a:pt x="244" y="34"/>
                      <a:pt x="239" y="32"/>
                    </a:cubicBezTo>
                    <a:cubicBezTo>
                      <a:pt x="238" y="32"/>
                      <a:pt x="238" y="31"/>
                      <a:pt x="238" y="31"/>
                    </a:cubicBezTo>
                    <a:cubicBezTo>
                      <a:pt x="237" y="30"/>
                      <a:pt x="237" y="30"/>
                      <a:pt x="237" y="29"/>
                    </a:cubicBezTo>
                    <a:cubicBezTo>
                      <a:pt x="243" y="11"/>
                      <a:pt x="243" y="11"/>
                      <a:pt x="243" y="11"/>
                    </a:cubicBezTo>
                    <a:cubicBezTo>
                      <a:pt x="223" y="5"/>
                      <a:pt x="223" y="5"/>
                      <a:pt x="223" y="5"/>
                    </a:cubicBezTo>
                    <a:cubicBezTo>
                      <a:pt x="218" y="24"/>
                      <a:pt x="218" y="24"/>
                      <a:pt x="218" y="24"/>
                    </a:cubicBezTo>
                    <a:cubicBezTo>
                      <a:pt x="218" y="24"/>
                      <a:pt x="217" y="24"/>
                      <a:pt x="217" y="25"/>
                    </a:cubicBezTo>
                    <a:cubicBezTo>
                      <a:pt x="216" y="25"/>
                      <a:pt x="216" y="25"/>
                      <a:pt x="215" y="25"/>
                    </a:cubicBezTo>
                    <a:cubicBezTo>
                      <a:pt x="210" y="24"/>
                      <a:pt x="204" y="23"/>
                      <a:pt x="198" y="22"/>
                    </a:cubicBezTo>
                    <a:cubicBezTo>
                      <a:pt x="196" y="22"/>
                      <a:pt x="195" y="22"/>
                      <a:pt x="193" y="22"/>
                    </a:cubicBezTo>
                    <a:cubicBezTo>
                      <a:pt x="193" y="22"/>
                      <a:pt x="192" y="22"/>
                      <a:pt x="192" y="21"/>
                    </a:cubicBezTo>
                    <a:cubicBezTo>
                      <a:pt x="192" y="21"/>
                      <a:pt x="191" y="20"/>
                      <a:pt x="191" y="20"/>
                    </a:cubicBezTo>
                    <a:cubicBezTo>
                      <a:pt x="191" y="0"/>
                      <a:pt x="191" y="0"/>
                      <a:pt x="191" y="0"/>
                    </a:cubicBezTo>
                    <a:cubicBezTo>
                      <a:pt x="171" y="0"/>
                      <a:pt x="171" y="0"/>
                      <a:pt x="171" y="0"/>
                    </a:cubicBezTo>
                    <a:cubicBezTo>
                      <a:pt x="171" y="20"/>
                      <a:pt x="171" y="20"/>
                      <a:pt x="171" y="20"/>
                    </a:cubicBezTo>
                    <a:cubicBezTo>
                      <a:pt x="171" y="20"/>
                      <a:pt x="170" y="21"/>
                      <a:pt x="170" y="21"/>
                    </a:cubicBezTo>
                    <a:cubicBezTo>
                      <a:pt x="170" y="22"/>
                      <a:pt x="169" y="22"/>
                      <a:pt x="169" y="22"/>
                    </a:cubicBezTo>
                    <a:cubicBezTo>
                      <a:pt x="166" y="22"/>
                      <a:pt x="163" y="22"/>
                      <a:pt x="161" y="23"/>
                    </a:cubicBezTo>
                    <a:cubicBezTo>
                      <a:pt x="160" y="23"/>
                      <a:pt x="160" y="23"/>
                      <a:pt x="160" y="23"/>
                    </a:cubicBezTo>
                    <a:cubicBezTo>
                      <a:pt x="159" y="23"/>
                      <a:pt x="158" y="23"/>
                      <a:pt x="156" y="23"/>
                    </a:cubicBezTo>
                    <a:cubicBezTo>
                      <a:pt x="156" y="23"/>
                      <a:pt x="155" y="23"/>
                      <a:pt x="155" y="23"/>
                    </a:cubicBezTo>
                    <a:cubicBezTo>
                      <a:pt x="154" y="23"/>
                      <a:pt x="154" y="22"/>
                      <a:pt x="154" y="22"/>
                    </a:cubicBezTo>
                    <a:cubicBezTo>
                      <a:pt x="149" y="3"/>
                      <a:pt x="149" y="3"/>
                      <a:pt x="149" y="3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4" y="26"/>
                      <a:pt x="134" y="26"/>
                      <a:pt x="134" y="26"/>
                    </a:cubicBezTo>
                    <a:cubicBezTo>
                      <a:pt x="134" y="27"/>
                      <a:pt x="134" y="27"/>
                      <a:pt x="134" y="28"/>
                    </a:cubicBezTo>
                    <a:cubicBezTo>
                      <a:pt x="134" y="28"/>
                      <a:pt x="133" y="28"/>
                      <a:pt x="133" y="29"/>
                    </a:cubicBezTo>
                    <a:cubicBezTo>
                      <a:pt x="127" y="31"/>
                      <a:pt x="122" y="33"/>
                      <a:pt x="116" y="35"/>
                    </a:cubicBezTo>
                    <a:cubicBezTo>
                      <a:pt x="116" y="35"/>
                      <a:pt x="115" y="35"/>
                      <a:pt x="115" y="35"/>
                    </a:cubicBezTo>
                    <a:cubicBezTo>
                      <a:pt x="114" y="35"/>
                      <a:pt x="114" y="34"/>
                      <a:pt x="114" y="34"/>
                    </a:cubicBezTo>
                    <a:cubicBezTo>
                      <a:pt x="105" y="17"/>
                      <a:pt x="105" y="17"/>
                      <a:pt x="105" y="17"/>
                    </a:cubicBezTo>
                    <a:cubicBezTo>
                      <a:pt x="86" y="26"/>
                      <a:pt x="86" y="26"/>
                      <a:pt x="86" y="26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44"/>
                      <a:pt x="96" y="45"/>
                      <a:pt x="96" y="45"/>
                    </a:cubicBezTo>
                    <a:cubicBezTo>
                      <a:pt x="96" y="46"/>
                      <a:pt x="95" y="46"/>
                      <a:pt x="95" y="46"/>
                    </a:cubicBezTo>
                    <a:cubicBezTo>
                      <a:pt x="90" y="49"/>
                      <a:pt x="86" y="53"/>
                      <a:pt x="81" y="56"/>
                    </a:cubicBezTo>
                    <a:cubicBezTo>
                      <a:pt x="81" y="57"/>
                      <a:pt x="81" y="57"/>
                      <a:pt x="80" y="57"/>
                    </a:cubicBezTo>
                    <a:cubicBezTo>
                      <a:pt x="79" y="57"/>
                      <a:pt x="79" y="56"/>
                      <a:pt x="79" y="56"/>
                    </a:cubicBezTo>
                    <a:cubicBezTo>
                      <a:pt x="65" y="42"/>
                      <a:pt x="65" y="42"/>
                      <a:pt x="65" y="42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4" y="70"/>
                      <a:pt x="64" y="71"/>
                      <a:pt x="64" y="71"/>
                    </a:cubicBezTo>
                    <a:cubicBezTo>
                      <a:pt x="64" y="72"/>
                      <a:pt x="64" y="72"/>
                      <a:pt x="64" y="73"/>
                    </a:cubicBezTo>
                    <a:cubicBezTo>
                      <a:pt x="59" y="77"/>
                      <a:pt x="55" y="82"/>
                      <a:pt x="52" y="87"/>
                    </a:cubicBezTo>
                    <a:cubicBezTo>
                      <a:pt x="51" y="87"/>
                      <a:pt x="51" y="88"/>
                      <a:pt x="50" y="88"/>
                    </a:cubicBezTo>
                    <a:cubicBezTo>
                      <a:pt x="50" y="88"/>
                      <a:pt x="49" y="88"/>
                      <a:pt x="49" y="87"/>
                    </a:cubicBezTo>
                    <a:cubicBezTo>
                      <a:pt x="33" y="77"/>
                      <a:pt x="33" y="77"/>
                      <a:pt x="33" y="77"/>
                    </a:cubicBezTo>
                    <a:cubicBezTo>
                      <a:pt x="22" y="95"/>
                      <a:pt x="22" y="95"/>
                      <a:pt x="22" y="95"/>
                    </a:cubicBezTo>
                    <a:lnTo>
                      <a:pt x="38" y="105"/>
                    </a:lnTo>
                    <a:close/>
                    <a:moveTo>
                      <a:pt x="32" y="173"/>
                    </a:moveTo>
                    <a:cubicBezTo>
                      <a:pt x="32" y="173"/>
                      <a:pt x="31" y="173"/>
                      <a:pt x="31" y="172"/>
                    </a:cubicBezTo>
                    <a:cubicBezTo>
                      <a:pt x="34" y="135"/>
                      <a:pt x="48" y="103"/>
                      <a:pt x="75" y="76"/>
                    </a:cubicBezTo>
                    <a:cubicBezTo>
                      <a:pt x="102" y="49"/>
                      <a:pt x="134" y="35"/>
                      <a:pt x="171" y="33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3" y="33"/>
                      <a:pt x="173" y="33"/>
                      <a:pt x="173" y="34"/>
                    </a:cubicBezTo>
                    <a:cubicBezTo>
                      <a:pt x="173" y="34"/>
                      <a:pt x="173" y="34"/>
                      <a:pt x="173" y="35"/>
                    </a:cubicBezTo>
                    <a:cubicBezTo>
                      <a:pt x="173" y="121"/>
                      <a:pt x="173" y="121"/>
                      <a:pt x="173" y="121"/>
                    </a:cubicBezTo>
                    <a:cubicBezTo>
                      <a:pt x="173" y="122"/>
                      <a:pt x="173" y="122"/>
                      <a:pt x="173" y="123"/>
                    </a:cubicBezTo>
                    <a:cubicBezTo>
                      <a:pt x="173" y="123"/>
                      <a:pt x="172" y="123"/>
                      <a:pt x="172" y="123"/>
                    </a:cubicBezTo>
                    <a:cubicBezTo>
                      <a:pt x="159" y="125"/>
                      <a:pt x="148" y="131"/>
                      <a:pt x="139" y="140"/>
                    </a:cubicBezTo>
                    <a:cubicBezTo>
                      <a:pt x="130" y="149"/>
                      <a:pt x="124" y="160"/>
                      <a:pt x="122" y="173"/>
                    </a:cubicBezTo>
                    <a:cubicBezTo>
                      <a:pt x="122" y="173"/>
                      <a:pt x="122" y="174"/>
                      <a:pt x="122" y="174"/>
                    </a:cubicBezTo>
                    <a:cubicBezTo>
                      <a:pt x="121" y="174"/>
                      <a:pt x="121" y="174"/>
                      <a:pt x="120" y="174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33" y="174"/>
                      <a:pt x="33" y="174"/>
                      <a:pt x="33" y="174"/>
                    </a:cubicBezTo>
                    <a:cubicBezTo>
                      <a:pt x="32" y="174"/>
                      <a:pt x="32" y="174"/>
                      <a:pt x="32" y="173"/>
                    </a:cubicBezTo>
                    <a:close/>
                    <a:moveTo>
                      <a:pt x="31" y="191"/>
                    </a:moveTo>
                    <a:cubicBezTo>
                      <a:pt x="31" y="191"/>
                      <a:pt x="32" y="191"/>
                      <a:pt x="32" y="190"/>
                    </a:cubicBezTo>
                    <a:cubicBezTo>
                      <a:pt x="32" y="190"/>
                      <a:pt x="32" y="190"/>
                      <a:pt x="33" y="190"/>
                    </a:cubicBezTo>
                    <a:cubicBezTo>
                      <a:pt x="33" y="189"/>
                      <a:pt x="33" y="189"/>
                      <a:pt x="34" y="189"/>
                    </a:cubicBezTo>
                    <a:cubicBezTo>
                      <a:pt x="120" y="189"/>
                      <a:pt x="120" y="189"/>
                      <a:pt x="120" y="189"/>
                    </a:cubicBezTo>
                    <a:cubicBezTo>
                      <a:pt x="121" y="189"/>
                      <a:pt x="121" y="190"/>
                      <a:pt x="122" y="190"/>
                    </a:cubicBezTo>
                    <a:cubicBezTo>
                      <a:pt x="122" y="190"/>
                      <a:pt x="122" y="191"/>
                      <a:pt x="122" y="191"/>
                    </a:cubicBezTo>
                    <a:cubicBezTo>
                      <a:pt x="124" y="204"/>
                      <a:pt x="130" y="215"/>
                      <a:pt x="139" y="224"/>
                    </a:cubicBezTo>
                    <a:cubicBezTo>
                      <a:pt x="148" y="233"/>
                      <a:pt x="159" y="239"/>
                      <a:pt x="172" y="241"/>
                    </a:cubicBezTo>
                    <a:cubicBezTo>
                      <a:pt x="172" y="241"/>
                      <a:pt x="173" y="241"/>
                      <a:pt x="173" y="241"/>
                    </a:cubicBezTo>
                    <a:cubicBezTo>
                      <a:pt x="173" y="242"/>
                      <a:pt x="173" y="242"/>
                      <a:pt x="173" y="243"/>
                    </a:cubicBezTo>
                    <a:cubicBezTo>
                      <a:pt x="173" y="330"/>
                      <a:pt x="173" y="330"/>
                      <a:pt x="173" y="330"/>
                    </a:cubicBezTo>
                    <a:cubicBezTo>
                      <a:pt x="173" y="330"/>
                      <a:pt x="173" y="330"/>
                      <a:pt x="173" y="331"/>
                    </a:cubicBezTo>
                    <a:cubicBezTo>
                      <a:pt x="173" y="331"/>
                      <a:pt x="173" y="331"/>
                      <a:pt x="172" y="331"/>
                    </a:cubicBezTo>
                    <a:cubicBezTo>
                      <a:pt x="172" y="331"/>
                      <a:pt x="172" y="332"/>
                      <a:pt x="171" y="332"/>
                    </a:cubicBezTo>
                    <a:cubicBezTo>
                      <a:pt x="134" y="329"/>
                      <a:pt x="102" y="315"/>
                      <a:pt x="75" y="288"/>
                    </a:cubicBezTo>
                    <a:cubicBezTo>
                      <a:pt x="48" y="261"/>
                      <a:pt x="34" y="229"/>
                      <a:pt x="31" y="191"/>
                    </a:cubicBezTo>
                    <a:close/>
                    <a:moveTo>
                      <a:pt x="242" y="174"/>
                    </a:moveTo>
                    <a:cubicBezTo>
                      <a:pt x="241" y="174"/>
                      <a:pt x="241" y="174"/>
                      <a:pt x="240" y="174"/>
                    </a:cubicBezTo>
                    <a:cubicBezTo>
                      <a:pt x="240" y="174"/>
                      <a:pt x="240" y="173"/>
                      <a:pt x="240" y="173"/>
                    </a:cubicBezTo>
                    <a:cubicBezTo>
                      <a:pt x="238" y="160"/>
                      <a:pt x="232" y="149"/>
                      <a:pt x="223" y="140"/>
                    </a:cubicBezTo>
                    <a:cubicBezTo>
                      <a:pt x="214" y="131"/>
                      <a:pt x="203" y="125"/>
                      <a:pt x="190" y="123"/>
                    </a:cubicBezTo>
                    <a:cubicBezTo>
                      <a:pt x="190" y="123"/>
                      <a:pt x="189" y="123"/>
                      <a:pt x="189" y="123"/>
                    </a:cubicBezTo>
                    <a:cubicBezTo>
                      <a:pt x="189" y="122"/>
                      <a:pt x="189" y="122"/>
                      <a:pt x="189" y="121"/>
                    </a:cubicBezTo>
                    <a:cubicBezTo>
                      <a:pt x="189" y="35"/>
                      <a:pt x="189" y="35"/>
                      <a:pt x="189" y="35"/>
                    </a:cubicBezTo>
                    <a:cubicBezTo>
                      <a:pt x="189" y="34"/>
                      <a:pt x="189" y="34"/>
                      <a:pt x="189" y="34"/>
                    </a:cubicBezTo>
                    <a:cubicBezTo>
                      <a:pt x="189" y="33"/>
                      <a:pt x="189" y="33"/>
                      <a:pt x="190" y="33"/>
                    </a:cubicBezTo>
                    <a:cubicBezTo>
                      <a:pt x="190" y="33"/>
                      <a:pt x="190" y="33"/>
                      <a:pt x="191" y="33"/>
                    </a:cubicBezTo>
                    <a:cubicBezTo>
                      <a:pt x="228" y="35"/>
                      <a:pt x="260" y="49"/>
                      <a:pt x="287" y="76"/>
                    </a:cubicBezTo>
                    <a:cubicBezTo>
                      <a:pt x="314" y="103"/>
                      <a:pt x="328" y="135"/>
                      <a:pt x="331" y="172"/>
                    </a:cubicBezTo>
                    <a:cubicBezTo>
                      <a:pt x="331" y="173"/>
                      <a:pt x="330" y="173"/>
                      <a:pt x="330" y="173"/>
                    </a:cubicBezTo>
                    <a:cubicBezTo>
                      <a:pt x="330" y="174"/>
                      <a:pt x="330" y="174"/>
                      <a:pt x="330" y="174"/>
                    </a:cubicBezTo>
                    <a:cubicBezTo>
                      <a:pt x="329" y="174"/>
                      <a:pt x="329" y="174"/>
                      <a:pt x="329" y="174"/>
                    </a:cubicBezTo>
                    <a:lnTo>
                      <a:pt x="242" y="174"/>
                    </a:lnTo>
                    <a:close/>
                    <a:moveTo>
                      <a:pt x="227" y="172"/>
                    </a:moveTo>
                    <a:cubicBezTo>
                      <a:pt x="228" y="172"/>
                      <a:pt x="227" y="173"/>
                      <a:pt x="227" y="173"/>
                    </a:cubicBezTo>
                    <a:cubicBezTo>
                      <a:pt x="227" y="174"/>
                      <a:pt x="227" y="174"/>
                      <a:pt x="227" y="174"/>
                    </a:cubicBezTo>
                    <a:cubicBezTo>
                      <a:pt x="226" y="174"/>
                      <a:pt x="226" y="174"/>
                      <a:pt x="225" y="174"/>
                    </a:cubicBezTo>
                    <a:cubicBezTo>
                      <a:pt x="205" y="174"/>
                      <a:pt x="205" y="174"/>
                      <a:pt x="205" y="174"/>
                    </a:cubicBezTo>
                    <a:cubicBezTo>
                      <a:pt x="205" y="174"/>
                      <a:pt x="205" y="174"/>
                      <a:pt x="204" y="174"/>
                    </a:cubicBezTo>
                    <a:cubicBezTo>
                      <a:pt x="204" y="174"/>
                      <a:pt x="204" y="174"/>
                      <a:pt x="204" y="173"/>
                    </a:cubicBezTo>
                    <a:cubicBezTo>
                      <a:pt x="202" y="170"/>
                      <a:pt x="201" y="168"/>
                      <a:pt x="198" y="165"/>
                    </a:cubicBezTo>
                    <a:cubicBezTo>
                      <a:pt x="196" y="163"/>
                      <a:pt x="193" y="161"/>
                      <a:pt x="190" y="160"/>
                    </a:cubicBezTo>
                    <a:cubicBezTo>
                      <a:pt x="190" y="160"/>
                      <a:pt x="189" y="159"/>
                      <a:pt x="189" y="159"/>
                    </a:cubicBezTo>
                    <a:cubicBezTo>
                      <a:pt x="189" y="159"/>
                      <a:pt x="189" y="158"/>
                      <a:pt x="189" y="158"/>
                    </a:cubicBezTo>
                    <a:cubicBezTo>
                      <a:pt x="189" y="138"/>
                      <a:pt x="189" y="138"/>
                      <a:pt x="189" y="138"/>
                    </a:cubicBezTo>
                    <a:cubicBezTo>
                      <a:pt x="189" y="137"/>
                      <a:pt x="189" y="137"/>
                      <a:pt x="189" y="137"/>
                    </a:cubicBezTo>
                    <a:cubicBezTo>
                      <a:pt x="189" y="136"/>
                      <a:pt x="190" y="136"/>
                      <a:pt x="190" y="136"/>
                    </a:cubicBezTo>
                    <a:cubicBezTo>
                      <a:pt x="190" y="136"/>
                      <a:pt x="191" y="136"/>
                      <a:pt x="191" y="136"/>
                    </a:cubicBezTo>
                    <a:cubicBezTo>
                      <a:pt x="200" y="138"/>
                      <a:pt x="208" y="142"/>
                      <a:pt x="214" y="149"/>
                    </a:cubicBezTo>
                    <a:cubicBezTo>
                      <a:pt x="221" y="156"/>
                      <a:pt x="226" y="163"/>
                      <a:pt x="227" y="172"/>
                    </a:cubicBezTo>
                    <a:close/>
                    <a:moveTo>
                      <a:pt x="171" y="136"/>
                    </a:moveTo>
                    <a:cubicBezTo>
                      <a:pt x="171" y="136"/>
                      <a:pt x="172" y="136"/>
                      <a:pt x="172" y="136"/>
                    </a:cubicBezTo>
                    <a:cubicBezTo>
                      <a:pt x="173" y="136"/>
                      <a:pt x="173" y="136"/>
                      <a:pt x="173" y="137"/>
                    </a:cubicBezTo>
                    <a:cubicBezTo>
                      <a:pt x="173" y="137"/>
                      <a:pt x="173" y="137"/>
                      <a:pt x="173" y="138"/>
                    </a:cubicBezTo>
                    <a:cubicBezTo>
                      <a:pt x="173" y="158"/>
                      <a:pt x="173" y="158"/>
                      <a:pt x="173" y="158"/>
                    </a:cubicBezTo>
                    <a:cubicBezTo>
                      <a:pt x="173" y="158"/>
                      <a:pt x="173" y="159"/>
                      <a:pt x="173" y="159"/>
                    </a:cubicBezTo>
                    <a:cubicBezTo>
                      <a:pt x="173" y="159"/>
                      <a:pt x="173" y="160"/>
                      <a:pt x="172" y="160"/>
                    </a:cubicBezTo>
                    <a:cubicBezTo>
                      <a:pt x="169" y="161"/>
                      <a:pt x="167" y="163"/>
                      <a:pt x="164" y="165"/>
                    </a:cubicBezTo>
                    <a:cubicBezTo>
                      <a:pt x="162" y="168"/>
                      <a:pt x="160" y="170"/>
                      <a:pt x="159" y="173"/>
                    </a:cubicBezTo>
                    <a:cubicBezTo>
                      <a:pt x="159" y="174"/>
                      <a:pt x="159" y="174"/>
                      <a:pt x="158" y="174"/>
                    </a:cubicBezTo>
                    <a:cubicBezTo>
                      <a:pt x="158" y="174"/>
                      <a:pt x="157" y="174"/>
                      <a:pt x="157" y="174"/>
                    </a:cubicBezTo>
                    <a:cubicBezTo>
                      <a:pt x="137" y="174"/>
                      <a:pt x="137" y="174"/>
                      <a:pt x="137" y="174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35" y="174"/>
                      <a:pt x="135" y="174"/>
                      <a:pt x="135" y="173"/>
                    </a:cubicBezTo>
                    <a:cubicBezTo>
                      <a:pt x="135" y="173"/>
                      <a:pt x="135" y="172"/>
                      <a:pt x="135" y="172"/>
                    </a:cubicBezTo>
                    <a:cubicBezTo>
                      <a:pt x="137" y="163"/>
                      <a:pt x="141" y="156"/>
                      <a:pt x="148" y="149"/>
                    </a:cubicBezTo>
                    <a:cubicBezTo>
                      <a:pt x="154" y="142"/>
                      <a:pt x="162" y="138"/>
                      <a:pt x="171" y="136"/>
                    </a:cubicBezTo>
                    <a:close/>
                    <a:moveTo>
                      <a:pt x="171" y="172"/>
                    </a:moveTo>
                    <a:cubicBezTo>
                      <a:pt x="171" y="171"/>
                      <a:pt x="172" y="171"/>
                      <a:pt x="172" y="171"/>
                    </a:cubicBezTo>
                    <a:cubicBezTo>
                      <a:pt x="175" y="169"/>
                      <a:pt x="178" y="168"/>
                      <a:pt x="181" y="168"/>
                    </a:cubicBezTo>
                    <a:cubicBezTo>
                      <a:pt x="184" y="168"/>
                      <a:pt x="187" y="169"/>
                      <a:pt x="190" y="171"/>
                    </a:cubicBezTo>
                    <a:cubicBezTo>
                      <a:pt x="190" y="171"/>
                      <a:pt x="191" y="171"/>
                      <a:pt x="191" y="172"/>
                    </a:cubicBezTo>
                    <a:cubicBezTo>
                      <a:pt x="192" y="172"/>
                      <a:pt x="192" y="173"/>
                      <a:pt x="192" y="173"/>
                    </a:cubicBezTo>
                    <a:cubicBezTo>
                      <a:pt x="192" y="173"/>
                      <a:pt x="192" y="173"/>
                      <a:pt x="192" y="173"/>
                    </a:cubicBezTo>
                    <a:cubicBezTo>
                      <a:pt x="192" y="173"/>
                      <a:pt x="192" y="173"/>
                      <a:pt x="192" y="173"/>
                    </a:cubicBezTo>
                    <a:cubicBezTo>
                      <a:pt x="194" y="176"/>
                      <a:pt x="195" y="179"/>
                      <a:pt x="195" y="182"/>
                    </a:cubicBezTo>
                    <a:cubicBezTo>
                      <a:pt x="195" y="185"/>
                      <a:pt x="194" y="188"/>
                      <a:pt x="192" y="191"/>
                    </a:cubicBezTo>
                    <a:cubicBezTo>
                      <a:pt x="192" y="191"/>
                      <a:pt x="192" y="192"/>
                      <a:pt x="191" y="192"/>
                    </a:cubicBezTo>
                    <a:cubicBezTo>
                      <a:pt x="191" y="192"/>
                      <a:pt x="191" y="192"/>
                      <a:pt x="190" y="193"/>
                    </a:cubicBezTo>
                    <a:cubicBezTo>
                      <a:pt x="190" y="193"/>
                      <a:pt x="190" y="193"/>
                      <a:pt x="190" y="193"/>
                    </a:cubicBezTo>
                    <a:cubicBezTo>
                      <a:pt x="188" y="195"/>
                      <a:pt x="185" y="196"/>
                      <a:pt x="181" y="196"/>
                    </a:cubicBezTo>
                    <a:cubicBezTo>
                      <a:pt x="178" y="196"/>
                      <a:pt x="174" y="195"/>
                      <a:pt x="172" y="193"/>
                    </a:cubicBezTo>
                    <a:cubicBezTo>
                      <a:pt x="172" y="193"/>
                      <a:pt x="172" y="193"/>
                      <a:pt x="172" y="193"/>
                    </a:cubicBezTo>
                    <a:cubicBezTo>
                      <a:pt x="172" y="193"/>
                      <a:pt x="172" y="193"/>
                      <a:pt x="172" y="193"/>
                    </a:cubicBezTo>
                    <a:cubicBezTo>
                      <a:pt x="172" y="193"/>
                      <a:pt x="171" y="192"/>
                      <a:pt x="171" y="192"/>
                    </a:cubicBezTo>
                    <a:cubicBezTo>
                      <a:pt x="171" y="192"/>
                      <a:pt x="170" y="191"/>
                      <a:pt x="170" y="191"/>
                    </a:cubicBezTo>
                    <a:cubicBezTo>
                      <a:pt x="170" y="191"/>
                      <a:pt x="170" y="191"/>
                      <a:pt x="170" y="191"/>
                    </a:cubicBezTo>
                    <a:cubicBezTo>
                      <a:pt x="168" y="188"/>
                      <a:pt x="167" y="185"/>
                      <a:pt x="167" y="182"/>
                    </a:cubicBezTo>
                    <a:cubicBezTo>
                      <a:pt x="167" y="178"/>
                      <a:pt x="168" y="176"/>
                      <a:pt x="170" y="173"/>
                    </a:cubicBezTo>
                    <a:cubicBezTo>
                      <a:pt x="170" y="173"/>
                      <a:pt x="170" y="173"/>
                      <a:pt x="170" y="173"/>
                    </a:cubicBezTo>
                    <a:cubicBezTo>
                      <a:pt x="170" y="172"/>
                      <a:pt x="171" y="172"/>
                      <a:pt x="171" y="172"/>
                    </a:cubicBezTo>
                    <a:close/>
                    <a:moveTo>
                      <a:pt x="198" y="199"/>
                    </a:moveTo>
                    <a:cubicBezTo>
                      <a:pt x="201" y="196"/>
                      <a:pt x="202" y="194"/>
                      <a:pt x="204" y="191"/>
                    </a:cubicBezTo>
                    <a:cubicBezTo>
                      <a:pt x="204" y="190"/>
                      <a:pt x="204" y="190"/>
                      <a:pt x="204" y="190"/>
                    </a:cubicBezTo>
                    <a:cubicBezTo>
                      <a:pt x="205" y="189"/>
                      <a:pt x="205" y="189"/>
                      <a:pt x="205" y="189"/>
                    </a:cubicBezTo>
                    <a:cubicBezTo>
                      <a:pt x="225" y="189"/>
                      <a:pt x="225" y="189"/>
                      <a:pt x="225" y="189"/>
                    </a:cubicBezTo>
                    <a:cubicBezTo>
                      <a:pt x="226" y="189"/>
                      <a:pt x="226" y="189"/>
                      <a:pt x="227" y="190"/>
                    </a:cubicBezTo>
                    <a:cubicBezTo>
                      <a:pt x="227" y="190"/>
                      <a:pt x="227" y="190"/>
                      <a:pt x="227" y="191"/>
                    </a:cubicBezTo>
                    <a:cubicBezTo>
                      <a:pt x="227" y="191"/>
                      <a:pt x="228" y="191"/>
                      <a:pt x="227" y="192"/>
                    </a:cubicBezTo>
                    <a:cubicBezTo>
                      <a:pt x="226" y="201"/>
                      <a:pt x="221" y="209"/>
                      <a:pt x="214" y="215"/>
                    </a:cubicBezTo>
                    <a:cubicBezTo>
                      <a:pt x="208" y="222"/>
                      <a:pt x="200" y="226"/>
                      <a:pt x="191" y="228"/>
                    </a:cubicBezTo>
                    <a:cubicBezTo>
                      <a:pt x="191" y="228"/>
                      <a:pt x="190" y="228"/>
                      <a:pt x="190" y="228"/>
                    </a:cubicBezTo>
                    <a:cubicBezTo>
                      <a:pt x="190" y="228"/>
                      <a:pt x="189" y="228"/>
                      <a:pt x="189" y="227"/>
                    </a:cubicBezTo>
                    <a:cubicBezTo>
                      <a:pt x="189" y="227"/>
                      <a:pt x="189" y="227"/>
                      <a:pt x="189" y="226"/>
                    </a:cubicBezTo>
                    <a:cubicBezTo>
                      <a:pt x="189" y="206"/>
                      <a:pt x="189" y="206"/>
                      <a:pt x="189" y="206"/>
                    </a:cubicBezTo>
                    <a:cubicBezTo>
                      <a:pt x="189" y="206"/>
                      <a:pt x="189" y="205"/>
                      <a:pt x="189" y="205"/>
                    </a:cubicBezTo>
                    <a:cubicBezTo>
                      <a:pt x="189" y="205"/>
                      <a:pt x="190" y="204"/>
                      <a:pt x="190" y="204"/>
                    </a:cubicBezTo>
                    <a:cubicBezTo>
                      <a:pt x="193" y="203"/>
                      <a:pt x="196" y="201"/>
                      <a:pt x="198" y="199"/>
                    </a:cubicBezTo>
                    <a:close/>
                    <a:moveTo>
                      <a:pt x="173" y="205"/>
                    </a:moveTo>
                    <a:cubicBezTo>
                      <a:pt x="173" y="205"/>
                      <a:pt x="173" y="206"/>
                      <a:pt x="173" y="206"/>
                    </a:cubicBezTo>
                    <a:cubicBezTo>
                      <a:pt x="173" y="226"/>
                      <a:pt x="173" y="226"/>
                      <a:pt x="173" y="226"/>
                    </a:cubicBezTo>
                    <a:cubicBezTo>
                      <a:pt x="173" y="227"/>
                      <a:pt x="173" y="227"/>
                      <a:pt x="173" y="227"/>
                    </a:cubicBezTo>
                    <a:cubicBezTo>
                      <a:pt x="173" y="228"/>
                      <a:pt x="173" y="228"/>
                      <a:pt x="172" y="228"/>
                    </a:cubicBezTo>
                    <a:cubicBezTo>
                      <a:pt x="172" y="228"/>
                      <a:pt x="171" y="228"/>
                      <a:pt x="171" y="228"/>
                    </a:cubicBezTo>
                    <a:cubicBezTo>
                      <a:pt x="162" y="226"/>
                      <a:pt x="154" y="222"/>
                      <a:pt x="148" y="215"/>
                    </a:cubicBezTo>
                    <a:cubicBezTo>
                      <a:pt x="141" y="209"/>
                      <a:pt x="137" y="201"/>
                      <a:pt x="135" y="192"/>
                    </a:cubicBezTo>
                    <a:cubicBezTo>
                      <a:pt x="135" y="191"/>
                      <a:pt x="135" y="191"/>
                      <a:pt x="135" y="191"/>
                    </a:cubicBezTo>
                    <a:cubicBezTo>
                      <a:pt x="135" y="190"/>
                      <a:pt x="135" y="190"/>
                      <a:pt x="136" y="190"/>
                    </a:cubicBezTo>
                    <a:cubicBezTo>
                      <a:pt x="136" y="189"/>
                      <a:pt x="136" y="189"/>
                      <a:pt x="137" y="189"/>
                    </a:cubicBezTo>
                    <a:cubicBezTo>
                      <a:pt x="157" y="189"/>
                      <a:pt x="157" y="189"/>
                      <a:pt x="157" y="189"/>
                    </a:cubicBezTo>
                    <a:cubicBezTo>
                      <a:pt x="157" y="189"/>
                      <a:pt x="158" y="189"/>
                      <a:pt x="158" y="190"/>
                    </a:cubicBezTo>
                    <a:cubicBezTo>
                      <a:pt x="158" y="190"/>
                      <a:pt x="159" y="190"/>
                      <a:pt x="159" y="191"/>
                    </a:cubicBezTo>
                    <a:cubicBezTo>
                      <a:pt x="160" y="194"/>
                      <a:pt x="162" y="196"/>
                      <a:pt x="164" y="199"/>
                    </a:cubicBezTo>
                    <a:cubicBezTo>
                      <a:pt x="167" y="201"/>
                      <a:pt x="169" y="203"/>
                      <a:pt x="172" y="204"/>
                    </a:cubicBezTo>
                    <a:cubicBezTo>
                      <a:pt x="173" y="204"/>
                      <a:pt x="173" y="205"/>
                      <a:pt x="173" y="205"/>
                    </a:cubicBezTo>
                    <a:close/>
                    <a:moveTo>
                      <a:pt x="189" y="243"/>
                    </a:moveTo>
                    <a:cubicBezTo>
                      <a:pt x="189" y="242"/>
                      <a:pt x="189" y="242"/>
                      <a:pt x="189" y="241"/>
                    </a:cubicBezTo>
                    <a:cubicBezTo>
                      <a:pt x="189" y="241"/>
                      <a:pt x="190" y="241"/>
                      <a:pt x="190" y="241"/>
                    </a:cubicBezTo>
                    <a:cubicBezTo>
                      <a:pt x="203" y="239"/>
                      <a:pt x="214" y="233"/>
                      <a:pt x="223" y="224"/>
                    </a:cubicBezTo>
                    <a:cubicBezTo>
                      <a:pt x="233" y="215"/>
                      <a:pt x="238" y="204"/>
                      <a:pt x="240" y="191"/>
                    </a:cubicBezTo>
                    <a:cubicBezTo>
                      <a:pt x="240" y="191"/>
                      <a:pt x="240" y="190"/>
                      <a:pt x="241" y="190"/>
                    </a:cubicBezTo>
                    <a:cubicBezTo>
                      <a:pt x="241" y="190"/>
                      <a:pt x="241" y="189"/>
                      <a:pt x="242" y="189"/>
                    </a:cubicBezTo>
                    <a:cubicBezTo>
                      <a:pt x="329" y="189"/>
                      <a:pt x="329" y="189"/>
                      <a:pt x="329" y="189"/>
                    </a:cubicBezTo>
                    <a:cubicBezTo>
                      <a:pt x="329" y="189"/>
                      <a:pt x="329" y="189"/>
                      <a:pt x="330" y="190"/>
                    </a:cubicBezTo>
                    <a:cubicBezTo>
                      <a:pt x="330" y="190"/>
                      <a:pt x="330" y="190"/>
                      <a:pt x="330" y="190"/>
                    </a:cubicBezTo>
                    <a:cubicBezTo>
                      <a:pt x="331" y="191"/>
                      <a:pt x="331" y="191"/>
                      <a:pt x="331" y="191"/>
                    </a:cubicBezTo>
                    <a:cubicBezTo>
                      <a:pt x="329" y="229"/>
                      <a:pt x="314" y="261"/>
                      <a:pt x="287" y="288"/>
                    </a:cubicBezTo>
                    <a:cubicBezTo>
                      <a:pt x="260" y="315"/>
                      <a:pt x="228" y="329"/>
                      <a:pt x="191" y="332"/>
                    </a:cubicBezTo>
                    <a:cubicBezTo>
                      <a:pt x="190" y="332"/>
                      <a:pt x="190" y="331"/>
                      <a:pt x="190" y="331"/>
                    </a:cubicBezTo>
                    <a:cubicBezTo>
                      <a:pt x="189" y="331"/>
                      <a:pt x="189" y="331"/>
                      <a:pt x="189" y="331"/>
                    </a:cubicBezTo>
                    <a:cubicBezTo>
                      <a:pt x="189" y="330"/>
                      <a:pt x="189" y="330"/>
                      <a:pt x="189" y="330"/>
                    </a:cubicBezTo>
                    <a:lnTo>
                      <a:pt x="189" y="24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" name="Freeform 933"/>
              <p:cNvSpPr>
                <a:spLocks noEditPoints="1" noChangeArrowheads="1"/>
              </p:cNvSpPr>
              <p:nvPr/>
            </p:nvSpPr>
            <p:spPr bwMode="auto">
              <a:xfrm>
                <a:off x="623392" y="2852339"/>
                <a:ext cx="1308914" cy="1310906"/>
              </a:xfrm>
              <a:custGeom>
                <a:avLst/>
                <a:gdLst>
                  <a:gd name="T0" fmla="*/ 167 w 267"/>
                  <a:gd name="T1" fmla="*/ 25 h 267"/>
                  <a:gd name="T2" fmla="*/ 139 w 267"/>
                  <a:gd name="T3" fmla="*/ 22 h 267"/>
                  <a:gd name="T4" fmla="*/ 137 w 267"/>
                  <a:gd name="T5" fmla="*/ 0 h 267"/>
                  <a:gd name="T6" fmla="*/ 126 w 267"/>
                  <a:gd name="T7" fmla="*/ 22 h 267"/>
                  <a:gd name="T8" fmla="*/ 92 w 267"/>
                  <a:gd name="T9" fmla="*/ 29 h 267"/>
                  <a:gd name="T10" fmla="*/ 72 w 267"/>
                  <a:gd name="T11" fmla="*/ 15 h 267"/>
                  <a:gd name="T12" fmla="*/ 79 w 267"/>
                  <a:gd name="T13" fmla="*/ 35 h 267"/>
                  <a:gd name="T14" fmla="*/ 56 w 267"/>
                  <a:gd name="T15" fmla="*/ 50 h 267"/>
                  <a:gd name="T16" fmla="*/ 48 w 267"/>
                  <a:gd name="T17" fmla="*/ 58 h 267"/>
                  <a:gd name="T18" fmla="*/ 33 w 267"/>
                  <a:gd name="T19" fmla="*/ 84 h 267"/>
                  <a:gd name="T20" fmla="*/ 12 w 267"/>
                  <a:gd name="T21" fmla="*/ 77 h 267"/>
                  <a:gd name="T22" fmla="*/ 27 w 267"/>
                  <a:gd name="T23" fmla="*/ 96 h 267"/>
                  <a:gd name="T24" fmla="*/ 21 w 267"/>
                  <a:gd name="T25" fmla="*/ 129 h 267"/>
                  <a:gd name="T26" fmla="*/ 0 w 267"/>
                  <a:gd name="T27" fmla="*/ 141 h 267"/>
                  <a:gd name="T28" fmla="*/ 22 w 267"/>
                  <a:gd name="T29" fmla="*/ 143 h 267"/>
                  <a:gd name="T30" fmla="*/ 28 w 267"/>
                  <a:gd name="T31" fmla="*/ 177 h 267"/>
                  <a:gd name="T32" fmla="*/ 33 w 267"/>
                  <a:gd name="T33" fmla="*/ 187 h 267"/>
                  <a:gd name="T34" fmla="*/ 50 w 267"/>
                  <a:gd name="T35" fmla="*/ 208 h 267"/>
                  <a:gd name="T36" fmla="*/ 37 w 267"/>
                  <a:gd name="T37" fmla="*/ 225 h 267"/>
                  <a:gd name="T38" fmla="*/ 60 w 267"/>
                  <a:gd name="T39" fmla="*/ 218 h 267"/>
                  <a:gd name="T40" fmla="*/ 89 w 267"/>
                  <a:gd name="T41" fmla="*/ 237 h 267"/>
                  <a:gd name="T42" fmla="*/ 93 w 267"/>
                  <a:gd name="T43" fmla="*/ 261 h 267"/>
                  <a:gd name="T44" fmla="*/ 102 w 267"/>
                  <a:gd name="T45" fmla="*/ 241 h 267"/>
                  <a:gd name="T46" fmla="*/ 129 w 267"/>
                  <a:gd name="T47" fmla="*/ 247 h 267"/>
                  <a:gd name="T48" fmla="*/ 141 w 267"/>
                  <a:gd name="T49" fmla="*/ 247 h 267"/>
                  <a:gd name="T50" fmla="*/ 174 w 267"/>
                  <a:gd name="T51" fmla="*/ 238 h 267"/>
                  <a:gd name="T52" fmla="*/ 185 w 267"/>
                  <a:gd name="T53" fmla="*/ 257 h 267"/>
                  <a:gd name="T54" fmla="*/ 187 w 267"/>
                  <a:gd name="T55" fmla="*/ 233 h 267"/>
                  <a:gd name="T56" fmla="*/ 210 w 267"/>
                  <a:gd name="T57" fmla="*/ 216 h 267"/>
                  <a:gd name="T58" fmla="*/ 233 w 267"/>
                  <a:gd name="T59" fmla="*/ 223 h 267"/>
                  <a:gd name="T60" fmla="*/ 219 w 267"/>
                  <a:gd name="T61" fmla="*/ 206 h 267"/>
                  <a:gd name="T62" fmla="*/ 237 w 267"/>
                  <a:gd name="T63" fmla="*/ 182 h 267"/>
                  <a:gd name="T64" fmla="*/ 241 w 267"/>
                  <a:gd name="T65" fmla="*/ 172 h 267"/>
                  <a:gd name="T66" fmla="*/ 245 w 267"/>
                  <a:gd name="T67" fmla="*/ 140 h 267"/>
                  <a:gd name="T68" fmla="*/ 267 w 267"/>
                  <a:gd name="T69" fmla="*/ 138 h 267"/>
                  <a:gd name="T70" fmla="*/ 246 w 267"/>
                  <a:gd name="T71" fmla="*/ 126 h 267"/>
                  <a:gd name="T72" fmla="*/ 238 w 267"/>
                  <a:gd name="T73" fmla="*/ 92 h 267"/>
                  <a:gd name="T74" fmla="*/ 252 w 267"/>
                  <a:gd name="T75" fmla="*/ 72 h 267"/>
                  <a:gd name="T76" fmla="*/ 232 w 267"/>
                  <a:gd name="T77" fmla="*/ 80 h 267"/>
                  <a:gd name="T78" fmla="*/ 217 w 267"/>
                  <a:gd name="T79" fmla="*/ 56 h 267"/>
                  <a:gd name="T80" fmla="*/ 209 w 267"/>
                  <a:gd name="T81" fmla="*/ 48 h 267"/>
                  <a:gd name="T82" fmla="*/ 179 w 267"/>
                  <a:gd name="T83" fmla="*/ 31 h 267"/>
                  <a:gd name="T84" fmla="*/ 185 w 267"/>
                  <a:gd name="T85" fmla="*/ 10 h 267"/>
                  <a:gd name="T86" fmla="*/ 142 w 267"/>
                  <a:gd name="T87" fmla="*/ 142 h 267"/>
                  <a:gd name="T88" fmla="*/ 125 w 267"/>
                  <a:gd name="T89" fmla="*/ 142 h 267"/>
                  <a:gd name="T90" fmla="*/ 122 w 267"/>
                  <a:gd name="T91" fmla="*/ 134 h 267"/>
                  <a:gd name="T92" fmla="*/ 142 w 267"/>
                  <a:gd name="T93" fmla="*/ 125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67" h="267">
                    <a:moveTo>
                      <a:pt x="185" y="10"/>
                    </a:moveTo>
                    <a:cubicBezTo>
                      <a:pt x="174" y="6"/>
                      <a:pt x="174" y="6"/>
                      <a:pt x="174" y="6"/>
                    </a:cubicBezTo>
                    <a:cubicBezTo>
                      <a:pt x="167" y="25"/>
                      <a:pt x="167" y="25"/>
                      <a:pt x="167" y="25"/>
                    </a:cubicBezTo>
                    <a:cubicBezTo>
                      <a:pt x="167" y="25"/>
                      <a:pt x="167" y="26"/>
                      <a:pt x="166" y="26"/>
                    </a:cubicBezTo>
                    <a:cubicBezTo>
                      <a:pt x="166" y="26"/>
                      <a:pt x="165" y="26"/>
                      <a:pt x="165" y="26"/>
                    </a:cubicBezTo>
                    <a:cubicBezTo>
                      <a:pt x="157" y="24"/>
                      <a:pt x="148" y="22"/>
                      <a:pt x="139" y="22"/>
                    </a:cubicBezTo>
                    <a:cubicBezTo>
                      <a:pt x="139" y="22"/>
                      <a:pt x="138" y="22"/>
                      <a:pt x="138" y="21"/>
                    </a:cubicBezTo>
                    <a:cubicBezTo>
                      <a:pt x="138" y="21"/>
                      <a:pt x="138" y="20"/>
                      <a:pt x="138" y="20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20"/>
                      <a:pt x="126" y="20"/>
                      <a:pt x="126" y="20"/>
                    </a:cubicBezTo>
                    <a:cubicBezTo>
                      <a:pt x="126" y="21"/>
                      <a:pt x="126" y="21"/>
                      <a:pt x="126" y="22"/>
                    </a:cubicBezTo>
                    <a:cubicBezTo>
                      <a:pt x="125" y="22"/>
                      <a:pt x="125" y="22"/>
                      <a:pt x="124" y="22"/>
                    </a:cubicBezTo>
                    <a:cubicBezTo>
                      <a:pt x="113" y="23"/>
                      <a:pt x="103" y="25"/>
                      <a:pt x="93" y="29"/>
                    </a:cubicBezTo>
                    <a:cubicBezTo>
                      <a:pt x="93" y="29"/>
                      <a:pt x="92" y="29"/>
                      <a:pt x="92" y="29"/>
                    </a:cubicBezTo>
                    <a:cubicBezTo>
                      <a:pt x="91" y="29"/>
                      <a:pt x="91" y="28"/>
                      <a:pt x="91" y="28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72" y="15"/>
                      <a:pt x="72" y="15"/>
                      <a:pt x="72" y="15"/>
                    </a:cubicBezTo>
                    <a:cubicBezTo>
                      <a:pt x="80" y="33"/>
                      <a:pt x="80" y="33"/>
                      <a:pt x="80" y="33"/>
                    </a:cubicBezTo>
                    <a:cubicBezTo>
                      <a:pt x="81" y="33"/>
                      <a:pt x="81" y="34"/>
                      <a:pt x="80" y="34"/>
                    </a:cubicBezTo>
                    <a:cubicBezTo>
                      <a:pt x="80" y="35"/>
                      <a:pt x="80" y="35"/>
                      <a:pt x="79" y="35"/>
                    </a:cubicBezTo>
                    <a:cubicBezTo>
                      <a:pt x="72" y="39"/>
                      <a:pt x="65" y="44"/>
                      <a:pt x="59" y="50"/>
                    </a:cubicBezTo>
                    <a:cubicBezTo>
                      <a:pt x="59" y="51"/>
                      <a:pt x="58" y="51"/>
                      <a:pt x="58" y="51"/>
                    </a:cubicBezTo>
                    <a:cubicBezTo>
                      <a:pt x="57" y="51"/>
                      <a:pt x="56" y="51"/>
                      <a:pt x="56" y="50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48" y="58"/>
                      <a:pt x="48" y="58"/>
                      <a:pt x="48" y="58"/>
                    </a:cubicBezTo>
                    <a:cubicBezTo>
                      <a:pt x="49" y="59"/>
                      <a:pt x="49" y="59"/>
                      <a:pt x="49" y="60"/>
                    </a:cubicBezTo>
                    <a:cubicBezTo>
                      <a:pt x="49" y="60"/>
                      <a:pt x="49" y="61"/>
                      <a:pt x="48" y="61"/>
                    </a:cubicBezTo>
                    <a:cubicBezTo>
                      <a:pt x="42" y="68"/>
                      <a:pt x="37" y="76"/>
                      <a:pt x="33" y="84"/>
                    </a:cubicBezTo>
                    <a:cubicBezTo>
                      <a:pt x="33" y="84"/>
                      <a:pt x="32" y="84"/>
                      <a:pt x="32" y="85"/>
                    </a:cubicBezTo>
                    <a:cubicBezTo>
                      <a:pt x="31" y="85"/>
                      <a:pt x="31" y="85"/>
                      <a:pt x="30" y="85"/>
                    </a:cubicBezTo>
                    <a:cubicBezTo>
                      <a:pt x="12" y="77"/>
                      <a:pt x="12" y="77"/>
                      <a:pt x="12" y="77"/>
                    </a:cubicBezTo>
                    <a:cubicBezTo>
                      <a:pt x="8" y="88"/>
                      <a:pt x="8" y="88"/>
                      <a:pt x="8" y="88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5"/>
                      <a:pt x="27" y="96"/>
                      <a:pt x="27" y="96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4" y="107"/>
                      <a:pt x="22" y="117"/>
                      <a:pt x="22" y="128"/>
                    </a:cubicBezTo>
                    <a:cubicBezTo>
                      <a:pt x="22" y="128"/>
                      <a:pt x="22" y="129"/>
                      <a:pt x="21" y="129"/>
                    </a:cubicBezTo>
                    <a:cubicBezTo>
                      <a:pt x="21" y="129"/>
                      <a:pt x="20" y="130"/>
                      <a:pt x="20" y="130"/>
                    </a:cubicBezTo>
                    <a:cubicBezTo>
                      <a:pt x="0" y="130"/>
                      <a:pt x="0" y="130"/>
                      <a:pt x="0" y="130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20" y="141"/>
                      <a:pt x="20" y="141"/>
                      <a:pt x="20" y="141"/>
                    </a:cubicBezTo>
                    <a:cubicBezTo>
                      <a:pt x="21" y="141"/>
                      <a:pt x="21" y="141"/>
                      <a:pt x="21" y="142"/>
                    </a:cubicBezTo>
                    <a:cubicBezTo>
                      <a:pt x="22" y="142"/>
                      <a:pt x="22" y="142"/>
                      <a:pt x="22" y="143"/>
                    </a:cubicBezTo>
                    <a:cubicBezTo>
                      <a:pt x="23" y="154"/>
                      <a:pt x="25" y="165"/>
                      <a:pt x="29" y="174"/>
                    </a:cubicBezTo>
                    <a:cubicBezTo>
                      <a:pt x="29" y="175"/>
                      <a:pt x="29" y="175"/>
                      <a:pt x="29" y="176"/>
                    </a:cubicBezTo>
                    <a:cubicBezTo>
                      <a:pt x="29" y="176"/>
                      <a:pt x="28" y="177"/>
                      <a:pt x="28" y="177"/>
                    </a:cubicBezTo>
                    <a:cubicBezTo>
                      <a:pt x="10" y="185"/>
                      <a:pt x="10" y="185"/>
                      <a:pt x="10" y="185"/>
                    </a:cubicBezTo>
                    <a:cubicBezTo>
                      <a:pt x="15" y="195"/>
                      <a:pt x="15" y="195"/>
                      <a:pt x="15" y="195"/>
                    </a:cubicBezTo>
                    <a:cubicBezTo>
                      <a:pt x="33" y="187"/>
                      <a:pt x="33" y="187"/>
                      <a:pt x="33" y="187"/>
                    </a:cubicBezTo>
                    <a:cubicBezTo>
                      <a:pt x="33" y="187"/>
                      <a:pt x="34" y="187"/>
                      <a:pt x="34" y="187"/>
                    </a:cubicBezTo>
                    <a:cubicBezTo>
                      <a:pt x="35" y="187"/>
                      <a:pt x="35" y="187"/>
                      <a:pt x="35" y="188"/>
                    </a:cubicBezTo>
                    <a:cubicBezTo>
                      <a:pt x="39" y="195"/>
                      <a:pt x="44" y="202"/>
                      <a:pt x="50" y="208"/>
                    </a:cubicBezTo>
                    <a:cubicBezTo>
                      <a:pt x="51" y="209"/>
                      <a:pt x="51" y="209"/>
                      <a:pt x="51" y="210"/>
                    </a:cubicBezTo>
                    <a:cubicBezTo>
                      <a:pt x="51" y="210"/>
                      <a:pt x="50" y="211"/>
                      <a:pt x="50" y="211"/>
                    </a:cubicBezTo>
                    <a:cubicBezTo>
                      <a:pt x="37" y="225"/>
                      <a:pt x="37" y="225"/>
                      <a:pt x="37" y="225"/>
                    </a:cubicBezTo>
                    <a:cubicBezTo>
                      <a:pt x="45" y="233"/>
                      <a:pt x="45" y="233"/>
                      <a:pt x="45" y="233"/>
                    </a:cubicBezTo>
                    <a:cubicBezTo>
                      <a:pt x="58" y="219"/>
                      <a:pt x="58" y="219"/>
                      <a:pt x="58" y="219"/>
                    </a:cubicBezTo>
                    <a:cubicBezTo>
                      <a:pt x="59" y="219"/>
                      <a:pt x="59" y="218"/>
                      <a:pt x="60" y="218"/>
                    </a:cubicBezTo>
                    <a:cubicBezTo>
                      <a:pt x="60" y="218"/>
                      <a:pt x="61" y="219"/>
                      <a:pt x="61" y="219"/>
                    </a:cubicBezTo>
                    <a:cubicBezTo>
                      <a:pt x="69" y="226"/>
                      <a:pt x="78" y="232"/>
                      <a:pt x="88" y="236"/>
                    </a:cubicBezTo>
                    <a:cubicBezTo>
                      <a:pt x="89" y="236"/>
                      <a:pt x="89" y="237"/>
                      <a:pt x="89" y="237"/>
                    </a:cubicBezTo>
                    <a:cubicBezTo>
                      <a:pt x="89" y="238"/>
                      <a:pt x="89" y="238"/>
                      <a:pt x="89" y="239"/>
                    </a:cubicBezTo>
                    <a:cubicBezTo>
                      <a:pt x="83" y="257"/>
                      <a:pt x="83" y="257"/>
                      <a:pt x="83" y="257"/>
                    </a:cubicBezTo>
                    <a:cubicBezTo>
                      <a:pt x="93" y="261"/>
                      <a:pt x="93" y="261"/>
                      <a:pt x="93" y="261"/>
                    </a:cubicBezTo>
                    <a:cubicBezTo>
                      <a:pt x="100" y="243"/>
                      <a:pt x="100" y="243"/>
                      <a:pt x="100" y="243"/>
                    </a:cubicBezTo>
                    <a:cubicBezTo>
                      <a:pt x="100" y="242"/>
                      <a:pt x="100" y="242"/>
                      <a:pt x="101" y="242"/>
                    </a:cubicBezTo>
                    <a:cubicBezTo>
                      <a:pt x="101" y="241"/>
                      <a:pt x="102" y="241"/>
                      <a:pt x="102" y="241"/>
                    </a:cubicBezTo>
                    <a:cubicBezTo>
                      <a:pt x="110" y="244"/>
                      <a:pt x="119" y="245"/>
                      <a:pt x="127" y="245"/>
                    </a:cubicBezTo>
                    <a:cubicBezTo>
                      <a:pt x="128" y="245"/>
                      <a:pt x="128" y="246"/>
                      <a:pt x="129" y="246"/>
                    </a:cubicBezTo>
                    <a:cubicBezTo>
                      <a:pt x="129" y="246"/>
                      <a:pt x="129" y="247"/>
                      <a:pt x="129" y="247"/>
                    </a:cubicBezTo>
                    <a:cubicBezTo>
                      <a:pt x="130" y="267"/>
                      <a:pt x="130" y="267"/>
                      <a:pt x="130" y="267"/>
                    </a:cubicBezTo>
                    <a:cubicBezTo>
                      <a:pt x="141" y="267"/>
                      <a:pt x="141" y="267"/>
                      <a:pt x="141" y="267"/>
                    </a:cubicBezTo>
                    <a:cubicBezTo>
                      <a:pt x="141" y="247"/>
                      <a:pt x="141" y="247"/>
                      <a:pt x="141" y="247"/>
                    </a:cubicBezTo>
                    <a:cubicBezTo>
                      <a:pt x="141" y="247"/>
                      <a:pt x="141" y="246"/>
                      <a:pt x="141" y="246"/>
                    </a:cubicBezTo>
                    <a:cubicBezTo>
                      <a:pt x="141" y="245"/>
                      <a:pt x="142" y="245"/>
                      <a:pt x="142" y="245"/>
                    </a:cubicBezTo>
                    <a:cubicBezTo>
                      <a:pt x="154" y="244"/>
                      <a:pt x="164" y="242"/>
                      <a:pt x="174" y="238"/>
                    </a:cubicBezTo>
                    <a:cubicBezTo>
                      <a:pt x="174" y="238"/>
                      <a:pt x="175" y="238"/>
                      <a:pt x="175" y="238"/>
                    </a:cubicBezTo>
                    <a:cubicBezTo>
                      <a:pt x="176" y="238"/>
                      <a:pt x="176" y="239"/>
                      <a:pt x="177" y="239"/>
                    </a:cubicBezTo>
                    <a:cubicBezTo>
                      <a:pt x="185" y="257"/>
                      <a:pt x="185" y="257"/>
                      <a:pt x="185" y="257"/>
                    </a:cubicBezTo>
                    <a:cubicBezTo>
                      <a:pt x="195" y="252"/>
                      <a:pt x="195" y="252"/>
                      <a:pt x="195" y="252"/>
                    </a:cubicBezTo>
                    <a:cubicBezTo>
                      <a:pt x="187" y="235"/>
                      <a:pt x="187" y="235"/>
                      <a:pt x="187" y="235"/>
                    </a:cubicBezTo>
                    <a:cubicBezTo>
                      <a:pt x="187" y="234"/>
                      <a:pt x="187" y="233"/>
                      <a:pt x="187" y="233"/>
                    </a:cubicBezTo>
                    <a:cubicBezTo>
                      <a:pt x="187" y="232"/>
                      <a:pt x="187" y="232"/>
                      <a:pt x="188" y="232"/>
                    </a:cubicBezTo>
                    <a:cubicBezTo>
                      <a:pt x="195" y="228"/>
                      <a:pt x="202" y="223"/>
                      <a:pt x="208" y="217"/>
                    </a:cubicBezTo>
                    <a:cubicBezTo>
                      <a:pt x="208" y="216"/>
                      <a:pt x="209" y="216"/>
                      <a:pt x="210" y="216"/>
                    </a:cubicBezTo>
                    <a:cubicBezTo>
                      <a:pt x="210" y="216"/>
                      <a:pt x="210" y="216"/>
                      <a:pt x="211" y="217"/>
                    </a:cubicBezTo>
                    <a:cubicBezTo>
                      <a:pt x="225" y="231"/>
                      <a:pt x="225" y="231"/>
                      <a:pt x="225" y="231"/>
                    </a:cubicBezTo>
                    <a:cubicBezTo>
                      <a:pt x="233" y="223"/>
                      <a:pt x="233" y="223"/>
                      <a:pt x="233" y="223"/>
                    </a:cubicBezTo>
                    <a:cubicBezTo>
                      <a:pt x="219" y="209"/>
                      <a:pt x="219" y="209"/>
                      <a:pt x="219" y="209"/>
                    </a:cubicBezTo>
                    <a:cubicBezTo>
                      <a:pt x="218" y="208"/>
                      <a:pt x="218" y="208"/>
                      <a:pt x="218" y="207"/>
                    </a:cubicBezTo>
                    <a:cubicBezTo>
                      <a:pt x="218" y="207"/>
                      <a:pt x="218" y="206"/>
                      <a:pt x="219" y="206"/>
                    </a:cubicBezTo>
                    <a:cubicBezTo>
                      <a:pt x="225" y="199"/>
                      <a:pt x="230" y="191"/>
                      <a:pt x="234" y="183"/>
                    </a:cubicBezTo>
                    <a:cubicBezTo>
                      <a:pt x="234" y="183"/>
                      <a:pt x="235" y="182"/>
                      <a:pt x="235" y="182"/>
                    </a:cubicBezTo>
                    <a:cubicBezTo>
                      <a:pt x="236" y="182"/>
                      <a:pt x="236" y="182"/>
                      <a:pt x="237" y="182"/>
                    </a:cubicBezTo>
                    <a:cubicBezTo>
                      <a:pt x="255" y="190"/>
                      <a:pt x="255" y="190"/>
                      <a:pt x="255" y="190"/>
                    </a:cubicBezTo>
                    <a:cubicBezTo>
                      <a:pt x="259" y="179"/>
                      <a:pt x="259" y="179"/>
                      <a:pt x="259" y="179"/>
                    </a:cubicBezTo>
                    <a:cubicBezTo>
                      <a:pt x="241" y="172"/>
                      <a:pt x="241" y="172"/>
                      <a:pt x="241" y="172"/>
                    </a:cubicBezTo>
                    <a:cubicBezTo>
                      <a:pt x="241" y="172"/>
                      <a:pt x="240" y="171"/>
                      <a:pt x="240" y="171"/>
                    </a:cubicBezTo>
                    <a:cubicBezTo>
                      <a:pt x="240" y="170"/>
                      <a:pt x="240" y="170"/>
                      <a:pt x="240" y="169"/>
                    </a:cubicBezTo>
                    <a:cubicBezTo>
                      <a:pt x="243" y="160"/>
                      <a:pt x="245" y="150"/>
                      <a:pt x="245" y="140"/>
                    </a:cubicBezTo>
                    <a:cubicBezTo>
                      <a:pt x="245" y="139"/>
                      <a:pt x="245" y="139"/>
                      <a:pt x="246" y="138"/>
                    </a:cubicBezTo>
                    <a:cubicBezTo>
                      <a:pt x="246" y="138"/>
                      <a:pt x="247" y="138"/>
                      <a:pt x="247" y="138"/>
                    </a:cubicBezTo>
                    <a:cubicBezTo>
                      <a:pt x="267" y="138"/>
                      <a:pt x="267" y="138"/>
                      <a:pt x="267" y="138"/>
                    </a:cubicBezTo>
                    <a:cubicBezTo>
                      <a:pt x="267" y="126"/>
                      <a:pt x="267" y="126"/>
                      <a:pt x="267" y="126"/>
                    </a:cubicBezTo>
                    <a:cubicBezTo>
                      <a:pt x="247" y="127"/>
                      <a:pt x="247" y="127"/>
                      <a:pt x="247" y="127"/>
                    </a:cubicBezTo>
                    <a:cubicBezTo>
                      <a:pt x="246" y="126"/>
                      <a:pt x="246" y="126"/>
                      <a:pt x="246" y="126"/>
                    </a:cubicBezTo>
                    <a:cubicBezTo>
                      <a:pt x="245" y="126"/>
                      <a:pt x="245" y="125"/>
                      <a:pt x="245" y="125"/>
                    </a:cubicBezTo>
                    <a:cubicBezTo>
                      <a:pt x="244" y="113"/>
                      <a:pt x="242" y="103"/>
                      <a:pt x="238" y="94"/>
                    </a:cubicBezTo>
                    <a:cubicBezTo>
                      <a:pt x="238" y="93"/>
                      <a:pt x="238" y="93"/>
                      <a:pt x="238" y="92"/>
                    </a:cubicBezTo>
                    <a:cubicBezTo>
                      <a:pt x="238" y="92"/>
                      <a:pt x="239" y="91"/>
                      <a:pt x="239" y="91"/>
                    </a:cubicBezTo>
                    <a:cubicBezTo>
                      <a:pt x="257" y="83"/>
                      <a:pt x="257" y="83"/>
                      <a:pt x="257" y="83"/>
                    </a:cubicBezTo>
                    <a:cubicBezTo>
                      <a:pt x="252" y="72"/>
                      <a:pt x="252" y="72"/>
                      <a:pt x="252" y="72"/>
                    </a:cubicBezTo>
                    <a:cubicBezTo>
                      <a:pt x="234" y="81"/>
                      <a:pt x="234" y="81"/>
                      <a:pt x="234" y="81"/>
                    </a:cubicBezTo>
                    <a:cubicBezTo>
                      <a:pt x="234" y="81"/>
                      <a:pt x="234" y="81"/>
                      <a:pt x="233" y="81"/>
                    </a:cubicBezTo>
                    <a:cubicBezTo>
                      <a:pt x="233" y="80"/>
                      <a:pt x="232" y="80"/>
                      <a:pt x="232" y="80"/>
                    </a:cubicBezTo>
                    <a:cubicBezTo>
                      <a:pt x="228" y="72"/>
                      <a:pt x="223" y="66"/>
                      <a:pt x="217" y="59"/>
                    </a:cubicBezTo>
                    <a:cubicBezTo>
                      <a:pt x="216" y="59"/>
                      <a:pt x="216" y="58"/>
                      <a:pt x="216" y="58"/>
                    </a:cubicBezTo>
                    <a:cubicBezTo>
                      <a:pt x="216" y="57"/>
                      <a:pt x="216" y="57"/>
                      <a:pt x="217" y="56"/>
                    </a:cubicBezTo>
                    <a:cubicBezTo>
                      <a:pt x="231" y="42"/>
                      <a:pt x="231" y="42"/>
                      <a:pt x="231" y="42"/>
                    </a:cubicBezTo>
                    <a:cubicBezTo>
                      <a:pt x="223" y="34"/>
                      <a:pt x="223" y="34"/>
                      <a:pt x="223" y="34"/>
                    </a:cubicBezTo>
                    <a:cubicBezTo>
                      <a:pt x="209" y="48"/>
                      <a:pt x="209" y="48"/>
                      <a:pt x="209" y="48"/>
                    </a:cubicBezTo>
                    <a:cubicBezTo>
                      <a:pt x="208" y="49"/>
                      <a:pt x="208" y="49"/>
                      <a:pt x="207" y="49"/>
                    </a:cubicBezTo>
                    <a:cubicBezTo>
                      <a:pt x="207" y="49"/>
                      <a:pt x="206" y="49"/>
                      <a:pt x="206" y="49"/>
                    </a:cubicBezTo>
                    <a:cubicBezTo>
                      <a:pt x="198" y="41"/>
                      <a:pt x="189" y="35"/>
                      <a:pt x="179" y="31"/>
                    </a:cubicBezTo>
                    <a:cubicBezTo>
                      <a:pt x="179" y="31"/>
                      <a:pt x="178" y="31"/>
                      <a:pt x="178" y="30"/>
                    </a:cubicBezTo>
                    <a:cubicBezTo>
                      <a:pt x="178" y="30"/>
                      <a:pt x="178" y="29"/>
                      <a:pt x="178" y="29"/>
                    </a:cubicBezTo>
                    <a:lnTo>
                      <a:pt x="185" y="10"/>
                    </a:lnTo>
                    <a:close/>
                    <a:moveTo>
                      <a:pt x="145" y="134"/>
                    </a:moveTo>
                    <a:cubicBezTo>
                      <a:pt x="145" y="137"/>
                      <a:pt x="144" y="140"/>
                      <a:pt x="142" y="142"/>
                    </a:cubicBezTo>
                    <a:cubicBezTo>
                      <a:pt x="142" y="142"/>
                      <a:pt x="142" y="142"/>
                      <a:pt x="142" y="142"/>
                    </a:cubicBezTo>
                    <a:cubicBezTo>
                      <a:pt x="140" y="144"/>
                      <a:pt x="137" y="145"/>
                      <a:pt x="134" y="145"/>
                    </a:cubicBezTo>
                    <a:cubicBezTo>
                      <a:pt x="130" y="145"/>
                      <a:pt x="128" y="144"/>
                      <a:pt x="125" y="142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3" y="140"/>
                      <a:pt x="122" y="137"/>
                      <a:pt x="122" y="134"/>
                    </a:cubicBezTo>
                    <a:cubicBezTo>
                      <a:pt x="122" y="134"/>
                      <a:pt x="122" y="134"/>
                      <a:pt x="122" y="134"/>
                    </a:cubicBezTo>
                    <a:cubicBezTo>
                      <a:pt x="122" y="131"/>
                      <a:pt x="123" y="128"/>
                      <a:pt x="125" y="126"/>
                    </a:cubicBezTo>
                    <a:cubicBezTo>
                      <a:pt x="127" y="123"/>
                      <a:pt x="130" y="122"/>
                      <a:pt x="133" y="122"/>
                    </a:cubicBezTo>
                    <a:cubicBezTo>
                      <a:pt x="136" y="122"/>
                      <a:pt x="139" y="123"/>
                      <a:pt x="142" y="125"/>
                    </a:cubicBezTo>
                    <a:cubicBezTo>
                      <a:pt x="142" y="125"/>
                      <a:pt x="142" y="125"/>
                      <a:pt x="142" y="125"/>
                    </a:cubicBezTo>
                    <a:cubicBezTo>
                      <a:pt x="144" y="128"/>
                      <a:pt x="145" y="130"/>
                      <a:pt x="145" y="134"/>
                    </a:cubicBezTo>
                    <a:close/>
                  </a:path>
                </a:pathLst>
              </a:custGeom>
              <a:solidFill>
                <a:srgbClr val="4BB2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" name="Freeform 936"/>
              <p:cNvSpPr>
                <a:spLocks noEditPoints="1" noChangeArrowheads="1"/>
              </p:cNvSpPr>
              <p:nvPr/>
            </p:nvSpPr>
            <p:spPr bwMode="auto">
              <a:xfrm>
                <a:off x="9433595" y="4198579"/>
                <a:ext cx="1305282" cy="1312674"/>
              </a:xfrm>
              <a:custGeom>
                <a:avLst/>
                <a:gdLst>
                  <a:gd name="T0" fmla="*/ 227 w 266"/>
                  <a:gd name="T1" fmla="*/ 39 h 267"/>
                  <a:gd name="T2" fmla="*/ 204 w 266"/>
                  <a:gd name="T3" fmla="*/ 47 h 267"/>
                  <a:gd name="T4" fmla="*/ 180 w 266"/>
                  <a:gd name="T5" fmla="*/ 32 h 267"/>
                  <a:gd name="T6" fmla="*/ 177 w 266"/>
                  <a:gd name="T7" fmla="*/ 8 h 267"/>
                  <a:gd name="T8" fmla="*/ 167 w 266"/>
                  <a:gd name="T9" fmla="*/ 28 h 267"/>
                  <a:gd name="T10" fmla="*/ 133 w 266"/>
                  <a:gd name="T11" fmla="*/ 20 h 267"/>
                  <a:gd name="T12" fmla="*/ 122 w 266"/>
                  <a:gd name="T13" fmla="*/ 20 h 267"/>
                  <a:gd name="T14" fmla="*/ 95 w 266"/>
                  <a:gd name="T15" fmla="*/ 29 h 267"/>
                  <a:gd name="T16" fmla="*/ 85 w 266"/>
                  <a:gd name="T17" fmla="*/ 9 h 267"/>
                  <a:gd name="T18" fmla="*/ 82 w 266"/>
                  <a:gd name="T19" fmla="*/ 34 h 267"/>
                  <a:gd name="T20" fmla="*/ 54 w 266"/>
                  <a:gd name="T21" fmla="*/ 53 h 267"/>
                  <a:gd name="T22" fmla="*/ 31 w 266"/>
                  <a:gd name="T23" fmla="*/ 48 h 267"/>
                  <a:gd name="T24" fmla="*/ 45 w 266"/>
                  <a:gd name="T25" fmla="*/ 64 h 267"/>
                  <a:gd name="T26" fmla="*/ 29 w 266"/>
                  <a:gd name="T27" fmla="*/ 86 h 267"/>
                  <a:gd name="T28" fmla="*/ 25 w 266"/>
                  <a:gd name="T29" fmla="*/ 97 h 267"/>
                  <a:gd name="T30" fmla="*/ 21 w 266"/>
                  <a:gd name="T31" fmla="*/ 126 h 267"/>
                  <a:gd name="T32" fmla="*/ 0 w 266"/>
                  <a:gd name="T33" fmla="*/ 128 h 267"/>
                  <a:gd name="T34" fmla="*/ 20 w 266"/>
                  <a:gd name="T35" fmla="*/ 140 h 267"/>
                  <a:gd name="T36" fmla="*/ 28 w 266"/>
                  <a:gd name="T37" fmla="*/ 173 h 267"/>
                  <a:gd name="T38" fmla="*/ 13 w 266"/>
                  <a:gd name="T39" fmla="*/ 192 h 267"/>
                  <a:gd name="T40" fmla="*/ 34 w 266"/>
                  <a:gd name="T41" fmla="*/ 185 h 267"/>
                  <a:gd name="T42" fmla="*/ 52 w 266"/>
                  <a:gd name="T43" fmla="*/ 214 h 267"/>
                  <a:gd name="T44" fmla="*/ 60 w 266"/>
                  <a:gd name="T45" fmla="*/ 222 h 267"/>
                  <a:gd name="T46" fmla="*/ 85 w 266"/>
                  <a:gd name="T47" fmla="*/ 235 h 267"/>
                  <a:gd name="T48" fmla="*/ 78 w 266"/>
                  <a:gd name="T49" fmla="*/ 256 h 267"/>
                  <a:gd name="T50" fmla="*/ 98 w 266"/>
                  <a:gd name="T51" fmla="*/ 240 h 267"/>
                  <a:gd name="T52" fmla="*/ 132 w 266"/>
                  <a:gd name="T53" fmla="*/ 246 h 267"/>
                  <a:gd name="T54" fmla="*/ 145 w 266"/>
                  <a:gd name="T55" fmla="*/ 267 h 267"/>
                  <a:gd name="T56" fmla="*/ 146 w 266"/>
                  <a:gd name="T57" fmla="*/ 245 h 267"/>
                  <a:gd name="T58" fmla="*/ 173 w 266"/>
                  <a:gd name="T59" fmla="*/ 240 h 267"/>
                  <a:gd name="T60" fmla="*/ 183 w 266"/>
                  <a:gd name="T61" fmla="*/ 236 h 267"/>
                  <a:gd name="T62" fmla="*/ 210 w 266"/>
                  <a:gd name="T63" fmla="*/ 214 h 267"/>
                  <a:gd name="T64" fmla="*/ 227 w 266"/>
                  <a:gd name="T65" fmla="*/ 228 h 267"/>
                  <a:gd name="T66" fmla="*/ 220 w 266"/>
                  <a:gd name="T67" fmla="*/ 205 h 267"/>
                  <a:gd name="T68" fmla="*/ 235 w 266"/>
                  <a:gd name="T69" fmla="*/ 181 h 267"/>
                  <a:gd name="T70" fmla="*/ 259 w 266"/>
                  <a:gd name="T71" fmla="*/ 177 h 267"/>
                  <a:gd name="T72" fmla="*/ 239 w 266"/>
                  <a:gd name="T73" fmla="*/ 167 h 267"/>
                  <a:gd name="T74" fmla="*/ 246 w 266"/>
                  <a:gd name="T75" fmla="*/ 139 h 267"/>
                  <a:gd name="T76" fmla="*/ 246 w 266"/>
                  <a:gd name="T77" fmla="*/ 127 h 267"/>
                  <a:gd name="T78" fmla="*/ 238 w 266"/>
                  <a:gd name="T79" fmla="*/ 96 h 267"/>
                  <a:gd name="T80" fmla="*/ 258 w 266"/>
                  <a:gd name="T81" fmla="*/ 86 h 267"/>
                  <a:gd name="T82" fmla="*/ 233 w 266"/>
                  <a:gd name="T83" fmla="*/ 83 h 267"/>
                  <a:gd name="T84" fmla="*/ 213 w 266"/>
                  <a:gd name="T85" fmla="*/ 55 h 267"/>
                  <a:gd name="T86" fmla="*/ 144 w 266"/>
                  <a:gd name="T87" fmla="*/ 138 h 267"/>
                  <a:gd name="T88" fmla="*/ 122 w 266"/>
                  <a:gd name="T89" fmla="*/ 138 h 267"/>
                  <a:gd name="T90" fmla="*/ 128 w 266"/>
                  <a:gd name="T91" fmla="*/ 123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66" h="267">
                    <a:moveTo>
                      <a:pt x="213" y="55"/>
                    </a:moveTo>
                    <a:cubicBezTo>
                      <a:pt x="213" y="55"/>
                      <a:pt x="214" y="54"/>
                      <a:pt x="214" y="54"/>
                    </a:cubicBezTo>
                    <a:cubicBezTo>
                      <a:pt x="227" y="39"/>
                      <a:pt x="227" y="39"/>
                      <a:pt x="227" y="39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06" y="46"/>
                      <a:pt x="206" y="46"/>
                      <a:pt x="206" y="46"/>
                    </a:cubicBezTo>
                    <a:cubicBezTo>
                      <a:pt x="205" y="47"/>
                      <a:pt x="205" y="47"/>
                      <a:pt x="204" y="47"/>
                    </a:cubicBezTo>
                    <a:cubicBezTo>
                      <a:pt x="204" y="47"/>
                      <a:pt x="203" y="47"/>
                      <a:pt x="203" y="46"/>
                    </a:cubicBezTo>
                    <a:cubicBezTo>
                      <a:pt x="196" y="41"/>
                      <a:pt x="189" y="37"/>
                      <a:pt x="181" y="33"/>
                    </a:cubicBezTo>
                    <a:cubicBezTo>
                      <a:pt x="180" y="33"/>
                      <a:pt x="180" y="33"/>
                      <a:pt x="180" y="32"/>
                    </a:cubicBezTo>
                    <a:cubicBezTo>
                      <a:pt x="180" y="32"/>
                      <a:pt x="180" y="31"/>
                      <a:pt x="180" y="31"/>
                    </a:cubicBezTo>
                    <a:cubicBezTo>
                      <a:pt x="187" y="12"/>
                      <a:pt x="187" y="12"/>
                      <a:pt x="187" y="12"/>
                    </a:cubicBezTo>
                    <a:cubicBezTo>
                      <a:pt x="177" y="8"/>
                      <a:pt x="177" y="8"/>
                      <a:pt x="177" y="8"/>
                    </a:cubicBezTo>
                    <a:cubicBezTo>
                      <a:pt x="169" y="26"/>
                      <a:pt x="169" y="26"/>
                      <a:pt x="169" y="26"/>
                    </a:cubicBezTo>
                    <a:cubicBezTo>
                      <a:pt x="169" y="27"/>
                      <a:pt x="169" y="27"/>
                      <a:pt x="168" y="27"/>
                    </a:cubicBezTo>
                    <a:cubicBezTo>
                      <a:pt x="168" y="28"/>
                      <a:pt x="167" y="28"/>
                      <a:pt x="167" y="28"/>
                    </a:cubicBezTo>
                    <a:cubicBezTo>
                      <a:pt x="156" y="24"/>
                      <a:pt x="146" y="22"/>
                      <a:pt x="136" y="22"/>
                    </a:cubicBezTo>
                    <a:cubicBezTo>
                      <a:pt x="135" y="22"/>
                      <a:pt x="135" y="21"/>
                      <a:pt x="134" y="21"/>
                    </a:cubicBezTo>
                    <a:cubicBezTo>
                      <a:pt x="134" y="21"/>
                      <a:pt x="133" y="20"/>
                      <a:pt x="133" y="20"/>
                    </a:cubicBezTo>
                    <a:cubicBezTo>
                      <a:pt x="133" y="0"/>
                      <a:pt x="133" y="0"/>
                      <a:pt x="133" y="0"/>
                    </a:cubicBezTo>
                    <a:cubicBezTo>
                      <a:pt x="121" y="1"/>
                      <a:pt x="121" y="1"/>
                      <a:pt x="121" y="1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122" y="21"/>
                      <a:pt x="122" y="21"/>
                      <a:pt x="122" y="22"/>
                    </a:cubicBezTo>
                    <a:cubicBezTo>
                      <a:pt x="121" y="22"/>
                      <a:pt x="121" y="22"/>
                      <a:pt x="120" y="22"/>
                    </a:cubicBezTo>
                    <a:cubicBezTo>
                      <a:pt x="112" y="23"/>
                      <a:pt x="104" y="25"/>
                      <a:pt x="95" y="29"/>
                    </a:cubicBezTo>
                    <a:cubicBezTo>
                      <a:pt x="95" y="29"/>
                      <a:pt x="94" y="29"/>
                      <a:pt x="94" y="29"/>
                    </a:cubicBezTo>
                    <a:cubicBezTo>
                      <a:pt x="93" y="28"/>
                      <a:pt x="93" y="28"/>
                      <a:pt x="93" y="28"/>
                    </a:cubicBezTo>
                    <a:cubicBezTo>
                      <a:pt x="85" y="9"/>
                      <a:pt x="85" y="9"/>
                      <a:pt x="85" y="9"/>
                    </a:cubicBezTo>
                    <a:cubicBezTo>
                      <a:pt x="75" y="14"/>
                      <a:pt x="75" y="14"/>
                      <a:pt x="75" y="14"/>
                    </a:cubicBezTo>
                    <a:cubicBezTo>
                      <a:pt x="82" y="32"/>
                      <a:pt x="82" y="32"/>
                      <a:pt x="82" y="32"/>
                    </a:cubicBezTo>
                    <a:cubicBezTo>
                      <a:pt x="82" y="33"/>
                      <a:pt x="82" y="33"/>
                      <a:pt x="82" y="34"/>
                    </a:cubicBezTo>
                    <a:cubicBezTo>
                      <a:pt x="82" y="34"/>
                      <a:pt x="82" y="34"/>
                      <a:pt x="81" y="35"/>
                    </a:cubicBezTo>
                    <a:cubicBezTo>
                      <a:pt x="72" y="40"/>
                      <a:pt x="63" y="46"/>
                      <a:pt x="55" y="53"/>
                    </a:cubicBezTo>
                    <a:cubicBezTo>
                      <a:pt x="55" y="53"/>
                      <a:pt x="54" y="53"/>
                      <a:pt x="54" y="53"/>
                    </a:cubicBezTo>
                    <a:cubicBezTo>
                      <a:pt x="53" y="53"/>
                      <a:pt x="53" y="53"/>
                      <a:pt x="53" y="53"/>
                    </a:cubicBezTo>
                    <a:cubicBezTo>
                      <a:pt x="39" y="40"/>
                      <a:pt x="39" y="40"/>
                      <a:pt x="39" y="40"/>
                    </a:cubicBezTo>
                    <a:cubicBezTo>
                      <a:pt x="31" y="48"/>
                      <a:pt x="31" y="48"/>
                      <a:pt x="31" y="48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2"/>
                      <a:pt x="46" y="62"/>
                    </a:cubicBezTo>
                    <a:cubicBezTo>
                      <a:pt x="46" y="63"/>
                      <a:pt x="45" y="63"/>
                      <a:pt x="45" y="64"/>
                    </a:cubicBezTo>
                    <a:cubicBezTo>
                      <a:pt x="40" y="70"/>
                      <a:pt x="36" y="78"/>
                      <a:pt x="32" y="85"/>
                    </a:cubicBezTo>
                    <a:cubicBezTo>
                      <a:pt x="32" y="86"/>
                      <a:pt x="31" y="86"/>
                      <a:pt x="31" y="86"/>
                    </a:cubicBezTo>
                    <a:cubicBezTo>
                      <a:pt x="30" y="87"/>
                      <a:pt x="30" y="87"/>
                      <a:pt x="29" y="86"/>
                    </a:cubicBezTo>
                    <a:cubicBezTo>
                      <a:pt x="11" y="79"/>
                      <a:pt x="11" y="79"/>
                      <a:pt x="11" y="79"/>
                    </a:cubicBezTo>
                    <a:cubicBezTo>
                      <a:pt x="7" y="90"/>
                      <a:pt x="7" y="90"/>
                      <a:pt x="7" y="90"/>
                    </a:cubicBezTo>
                    <a:cubicBezTo>
                      <a:pt x="25" y="97"/>
                      <a:pt x="25" y="97"/>
                      <a:pt x="25" y="97"/>
                    </a:cubicBezTo>
                    <a:cubicBezTo>
                      <a:pt x="26" y="97"/>
                      <a:pt x="26" y="97"/>
                      <a:pt x="26" y="98"/>
                    </a:cubicBezTo>
                    <a:cubicBezTo>
                      <a:pt x="26" y="99"/>
                      <a:pt x="26" y="99"/>
                      <a:pt x="26" y="100"/>
                    </a:cubicBezTo>
                    <a:cubicBezTo>
                      <a:pt x="23" y="109"/>
                      <a:pt x="22" y="117"/>
                      <a:pt x="21" y="126"/>
                    </a:cubicBezTo>
                    <a:cubicBezTo>
                      <a:pt x="21" y="127"/>
                      <a:pt x="21" y="127"/>
                      <a:pt x="20" y="128"/>
                    </a:cubicBezTo>
                    <a:cubicBezTo>
                      <a:pt x="20" y="128"/>
                      <a:pt x="20" y="128"/>
                      <a:pt x="19" y="12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19" y="140"/>
                      <a:pt x="19" y="140"/>
                      <a:pt x="19" y="140"/>
                    </a:cubicBezTo>
                    <a:cubicBezTo>
                      <a:pt x="20" y="140"/>
                      <a:pt x="20" y="140"/>
                      <a:pt x="20" y="140"/>
                    </a:cubicBezTo>
                    <a:cubicBezTo>
                      <a:pt x="21" y="140"/>
                      <a:pt x="21" y="141"/>
                      <a:pt x="21" y="141"/>
                    </a:cubicBezTo>
                    <a:cubicBezTo>
                      <a:pt x="22" y="152"/>
                      <a:pt x="24" y="161"/>
                      <a:pt x="28" y="171"/>
                    </a:cubicBezTo>
                    <a:cubicBezTo>
                      <a:pt x="28" y="172"/>
                      <a:pt x="28" y="172"/>
                      <a:pt x="28" y="173"/>
                    </a:cubicBezTo>
                    <a:cubicBezTo>
                      <a:pt x="27" y="173"/>
                      <a:pt x="27" y="174"/>
                      <a:pt x="27" y="174"/>
                    </a:cubicBezTo>
                    <a:cubicBezTo>
                      <a:pt x="8" y="182"/>
                      <a:pt x="8" y="182"/>
                      <a:pt x="8" y="182"/>
                    </a:cubicBezTo>
                    <a:cubicBezTo>
                      <a:pt x="13" y="192"/>
                      <a:pt x="13" y="192"/>
                      <a:pt x="13" y="192"/>
                    </a:cubicBezTo>
                    <a:cubicBezTo>
                      <a:pt x="31" y="184"/>
                      <a:pt x="31" y="184"/>
                      <a:pt x="31" y="184"/>
                    </a:cubicBezTo>
                    <a:cubicBezTo>
                      <a:pt x="31" y="184"/>
                      <a:pt x="32" y="184"/>
                      <a:pt x="32" y="184"/>
                    </a:cubicBezTo>
                    <a:cubicBezTo>
                      <a:pt x="33" y="184"/>
                      <a:pt x="33" y="185"/>
                      <a:pt x="34" y="185"/>
                    </a:cubicBezTo>
                    <a:cubicBezTo>
                      <a:pt x="39" y="195"/>
                      <a:pt x="45" y="204"/>
                      <a:pt x="52" y="211"/>
                    </a:cubicBezTo>
                    <a:cubicBezTo>
                      <a:pt x="52" y="212"/>
                      <a:pt x="52" y="212"/>
                      <a:pt x="52" y="213"/>
                    </a:cubicBezTo>
                    <a:cubicBezTo>
                      <a:pt x="52" y="213"/>
                      <a:pt x="52" y="214"/>
                      <a:pt x="52" y="214"/>
                    </a:cubicBezTo>
                    <a:cubicBezTo>
                      <a:pt x="39" y="228"/>
                      <a:pt x="39" y="228"/>
                      <a:pt x="39" y="228"/>
                    </a:cubicBezTo>
                    <a:cubicBezTo>
                      <a:pt x="47" y="236"/>
                      <a:pt x="47" y="236"/>
                      <a:pt x="47" y="236"/>
                    </a:cubicBezTo>
                    <a:cubicBezTo>
                      <a:pt x="60" y="222"/>
                      <a:pt x="60" y="222"/>
                      <a:pt x="60" y="222"/>
                    </a:cubicBezTo>
                    <a:cubicBezTo>
                      <a:pt x="61" y="221"/>
                      <a:pt x="61" y="221"/>
                      <a:pt x="62" y="221"/>
                    </a:cubicBezTo>
                    <a:cubicBezTo>
                      <a:pt x="62" y="221"/>
                      <a:pt x="63" y="221"/>
                      <a:pt x="63" y="222"/>
                    </a:cubicBezTo>
                    <a:cubicBezTo>
                      <a:pt x="70" y="227"/>
                      <a:pt x="77" y="231"/>
                      <a:pt x="85" y="235"/>
                    </a:cubicBezTo>
                    <a:cubicBezTo>
                      <a:pt x="85" y="235"/>
                      <a:pt x="86" y="235"/>
                      <a:pt x="86" y="236"/>
                    </a:cubicBezTo>
                    <a:cubicBezTo>
                      <a:pt x="86" y="236"/>
                      <a:pt x="86" y="237"/>
                      <a:pt x="86" y="237"/>
                    </a:cubicBezTo>
                    <a:cubicBezTo>
                      <a:pt x="78" y="256"/>
                      <a:pt x="78" y="256"/>
                      <a:pt x="78" y="256"/>
                    </a:cubicBezTo>
                    <a:cubicBezTo>
                      <a:pt x="89" y="260"/>
                      <a:pt x="89" y="260"/>
                      <a:pt x="89" y="260"/>
                    </a:cubicBezTo>
                    <a:cubicBezTo>
                      <a:pt x="97" y="241"/>
                      <a:pt x="97" y="241"/>
                      <a:pt x="97" y="241"/>
                    </a:cubicBezTo>
                    <a:cubicBezTo>
                      <a:pt x="97" y="241"/>
                      <a:pt x="97" y="240"/>
                      <a:pt x="98" y="240"/>
                    </a:cubicBezTo>
                    <a:cubicBezTo>
                      <a:pt x="98" y="240"/>
                      <a:pt x="99" y="240"/>
                      <a:pt x="99" y="240"/>
                    </a:cubicBezTo>
                    <a:cubicBezTo>
                      <a:pt x="110" y="244"/>
                      <a:pt x="120" y="245"/>
                      <a:pt x="130" y="246"/>
                    </a:cubicBezTo>
                    <a:cubicBezTo>
                      <a:pt x="131" y="246"/>
                      <a:pt x="131" y="246"/>
                      <a:pt x="132" y="246"/>
                    </a:cubicBezTo>
                    <a:cubicBezTo>
                      <a:pt x="132" y="247"/>
                      <a:pt x="132" y="247"/>
                      <a:pt x="132" y="248"/>
                    </a:cubicBezTo>
                    <a:cubicBezTo>
                      <a:pt x="133" y="267"/>
                      <a:pt x="133" y="267"/>
                      <a:pt x="133" y="267"/>
                    </a:cubicBezTo>
                    <a:cubicBezTo>
                      <a:pt x="145" y="267"/>
                      <a:pt x="145" y="267"/>
                      <a:pt x="145" y="267"/>
                    </a:cubicBezTo>
                    <a:cubicBezTo>
                      <a:pt x="144" y="247"/>
                      <a:pt x="144" y="247"/>
                      <a:pt x="144" y="247"/>
                    </a:cubicBezTo>
                    <a:cubicBezTo>
                      <a:pt x="144" y="247"/>
                      <a:pt x="144" y="246"/>
                      <a:pt x="144" y="246"/>
                    </a:cubicBezTo>
                    <a:cubicBezTo>
                      <a:pt x="145" y="245"/>
                      <a:pt x="145" y="245"/>
                      <a:pt x="146" y="245"/>
                    </a:cubicBezTo>
                    <a:cubicBezTo>
                      <a:pt x="154" y="244"/>
                      <a:pt x="162" y="242"/>
                      <a:pt x="170" y="239"/>
                    </a:cubicBezTo>
                    <a:cubicBezTo>
                      <a:pt x="170" y="239"/>
                      <a:pt x="171" y="239"/>
                      <a:pt x="171" y="239"/>
                    </a:cubicBezTo>
                    <a:cubicBezTo>
                      <a:pt x="172" y="239"/>
                      <a:pt x="172" y="240"/>
                      <a:pt x="173" y="240"/>
                    </a:cubicBezTo>
                    <a:cubicBezTo>
                      <a:pt x="180" y="258"/>
                      <a:pt x="180" y="258"/>
                      <a:pt x="180" y="258"/>
                    </a:cubicBezTo>
                    <a:cubicBezTo>
                      <a:pt x="191" y="254"/>
                      <a:pt x="191" y="254"/>
                      <a:pt x="191" y="254"/>
                    </a:cubicBezTo>
                    <a:cubicBezTo>
                      <a:pt x="183" y="236"/>
                      <a:pt x="183" y="236"/>
                      <a:pt x="183" y="236"/>
                    </a:cubicBezTo>
                    <a:cubicBezTo>
                      <a:pt x="183" y="235"/>
                      <a:pt x="183" y="235"/>
                      <a:pt x="183" y="234"/>
                    </a:cubicBezTo>
                    <a:cubicBezTo>
                      <a:pt x="183" y="234"/>
                      <a:pt x="183" y="233"/>
                      <a:pt x="184" y="233"/>
                    </a:cubicBezTo>
                    <a:cubicBezTo>
                      <a:pt x="194" y="228"/>
                      <a:pt x="202" y="222"/>
                      <a:pt x="210" y="214"/>
                    </a:cubicBezTo>
                    <a:cubicBezTo>
                      <a:pt x="211" y="214"/>
                      <a:pt x="211" y="214"/>
                      <a:pt x="212" y="214"/>
                    </a:cubicBezTo>
                    <a:cubicBezTo>
                      <a:pt x="212" y="214"/>
                      <a:pt x="213" y="214"/>
                      <a:pt x="213" y="214"/>
                    </a:cubicBezTo>
                    <a:cubicBezTo>
                      <a:pt x="227" y="228"/>
                      <a:pt x="227" y="228"/>
                      <a:pt x="227" y="228"/>
                    </a:cubicBezTo>
                    <a:cubicBezTo>
                      <a:pt x="235" y="220"/>
                      <a:pt x="235" y="220"/>
                      <a:pt x="235" y="220"/>
                    </a:cubicBezTo>
                    <a:cubicBezTo>
                      <a:pt x="221" y="206"/>
                      <a:pt x="221" y="206"/>
                      <a:pt x="221" y="206"/>
                    </a:cubicBezTo>
                    <a:cubicBezTo>
                      <a:pt x="220" y="206"/>
                      <a:pt x="220" y="205"/>
                      <a:pt x="220" y="205"/>
                    </a:cubicBezTo>
                    <a:cubicBezTo>
                      <a:pt x="220" y="204"/>
                      <a:pt x="220" y="204"/>
                      <a:pt x="220" y="203"/>
                    </a:cubicBezTo>
                    <a:cubicBezTo>
                      <a:pt x="225" y="197"/>
                      <a:pt x="230" y="189"/>
                      <a:pt x="234" y="182"/>
                    </a:cubicBezTo>
                    <a:cubicBezTo>
                      <a:pt x="234" y="181"/>
                      <a:pt x="234" y="181"/>
                      <a:pt x="235" y="181"/>
                    </a:cubicBezTo>
                    <a:cubicBezTo>
                      <a:pt x="235" y="180"/>
                      <a:pt x="236" y="180"/>
                      <a:pt x="236" y="181"/>
                    </a:cubicBezTo>
                    <a:cubicBezTo>
                      <a:pt x="255" y="188"/>
                      <a:pt x="255" y="188"/>
                      <a:pt x="255" y="188"/>
                    </a:cubicBezTo>
                    <a:cubicBezTo>
                      <a:pt x="259" y="177"/>
                      <a:pt x="259" y="177"/>
                      <a:pt x="259" y="177"/>
                    </a:cubicBezTo>
                    <a:cubicBezTo>
                      <a:pt x="240" y="170"/>
                      <a:pt x="240" y="170"/>
                      <a:pt x="240" y="170"/>
                    </a:cubicBezTo>
                    <a:cubicBezTo>
                      <a:pt x="240" y="170"/>
                      <a:pt x="240" y="169"/>
                      <a:pt x="239" y="169"/>
                    </a:cubicBezTo>
                    <a:cubicBezTo>
                      <a:pt x="239" y="168"/>
                      <a:pt x="239" y="168"/>
                      <a:pt x="239" y="167"/>
                    </a:cubicBezTo>
                    <a:cubicBezTo>
                      <a:pt x="242" y="158"/>
                      <a:pt x="244" y="150"/>
                      <a:pt x="244" y="141"/>
                    </a:cubicBezTo>
                    <a:cubicBezTo>
                      <a:pt x="245" y="140"/>
                      <a:pt x="245" y="140"/>
                      <a:pt x="245" y="139"/>
                    </a:cubicBezTo>
                    <a:cubicBezTo>
                      <a:pt x="245" y="139"/>
                      <a:pt x="246" y="139"/>
                      <a:pt x="246" y="139"/>
                    </a:cubicBezTo>
                    <a:cubicBezTo>
                      <a:pt x="266" y="139"/>
                      <a:pt x="266" y="139"/>
                      <a:pt x="266" y="139"/>
                    </a:cubicBezTo>
                    <a:cubicBezTo>
                      <a:pt x="266" y="127"/>
                      <a:pt x="266" y="127"/>
                      <a:pt x="266" y="127"/>
                    </a:cubicBezTo>
                    <a:cubicBezTo>
                      <a:pt x="246" y="127"/>
                      <a:pt x="246" y="127"/>
                      <a:pt x="246" y="127"/>
                    </a:cubicBezTo>
                    <a:cubicBezTo>
                      <a:pt x="246" y="127"/>
                      <a:pt x="245" y="127"/>
                      <a:pt x="245" y="127"/>
                    </a:cubicBezTo>
                    <a:cubicBezTo>
                      <a:pt x="245" y="127"/>
                      <a:pt x="244" y="126"/>
                      <a:pt x="244" y="126"/>
                    </a:cubicBezTo>
                    <a:cubicBezTo>
                      <a:pt x="244" y="116"/>
                      <a:pt x="242" y="106"/>
                      <a:pt x="238" y="96"/>
                    </a:cubicBezTo>
                    <a:cubicBezTo>
                      <a:pt x="238" y="96"/>
                      <a:pt x="238" y="95"/>
                      <a:pt x="238" y="95"/>
                    </a:cubicBezTo>
                    <a:cubicBezTo>
                      <a:pt x="238" y="94"/>
                      <a:pt x="239" y="94"/>
                      <a:pt x="239" y="94"/>
                    </a:cubicBezTo>
                    <a:cubicBezTo>
                      <a:pt x="258" y="86"/>
                      <a:pt x="258" y="86"/>
                      <a:pt x="258" y="86"/>
                    </a:cubicBezTo>
                    <a:cubicBezTo>
                      <a:pt x="253" y="76"/>
                      <a:pt x="253" y="76"/>
                      <a:pt x="253" y="76"/>
                    </a:cubicBezTo>
                    <a:cubicBezTo>
                      <a:pt x="235" y="83"/>
                      <a:pt x="235" y="83"/>
                      <a:pt x="235" y="83"/>
                    </a:cubicBezTo>
                    <a:cubicBezTo>
                      <a:pt x="234" y="84"/>
                      <a:pt x="234" y="84"/>
                      <a:pt x="233" y="83"/>
                    </a:cubicBezTo>
                    <a:cubicBezTo>
                      <a:pt x="233" y="83"/>
                      <a:pt x="232" y="83"/>
                      <a:pt x="232" y="82"/>
                    </a:cubicBezTo>
                    <a:cubicBezTo>
                      <a:pt x="227" y="73"/>
                      <a:pt x="221" y="64"/>
                      <a:pt x="214" y="57"/>
                    </a:cubicBezTo>
                    <a:cubicBezTo>
                      <a:pt x="214" y="56"/>
                      <a:pt x="213" y="56"/>
                      <a:pt x="213" y="55"/>
                    </a:cubicBezTo>
                    <a:close/>
                    <a:moveTo>
                      <a:pt x="137" y="123"/>
                    </a:moveTo>
                    <a:cubicBezTo>
                      <a:pt x="140" y="124"/>
                      <a:pt x="142" y="126"/>
                      <a:pt x="143" y="129"/>
                    </a:cubicBezTo>
                    <a:cubicBezTo>
                      <a:pt x="145" y="132"/>
                      <a:pt x="145" y="135"/>
                      <a:pt x="144" y="138"/>
                    </a:cubicBezTo>
                    <a:cubicBezTo>
                      <a:pt x="143" y="141"/>
                      <a:pt x="140" y="143"/>
                      <a:pt x="138" y="144"/>
                    </a:cubicBezTo>
                    <a:cubicBezTo>
                      <a:pt x="135" y="145"/>
                      <a:pt x="131" y="145"/>
                      <a:pt x="129" y="144"/>
                    </a:cubicBezTo>
                    <a:cubicBezTo>
                      <a:pt x="126" y="143"/>
                      <a:pt x="124" y="141"/>
                      <a:pt x="122" y="138"/>
                    </a:cubicBezTo>
                    <a:cubicBezTo>
                      <a:pt x="121" y="135"/>
                      <a:pt x="121" y="132"/>
                      <a:pt x="122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23" y="127"/>
                      <a:pt x="125" y="124"/>
                      <a:pt x="128" y="123"/>
                    </a:cubicBezTo>
                    <a:cubicBezTo>
                      <a:pt x="128" y="123"/>
                      <a:pt x="128" y="123"/>
                      <a:pt x="128" y="123"/>
                    </a:cubicBezTo>
                    <a:cubicBezTo>
                      <a:pt x="131" y="122"/>
                      <a:pt x="134" y="122"/>
                      <a:pt x="137" y="123"/>
                    </a:cubicBezTo>
                    <a:close/>
                  </a:path>
                </a:pathLst>
              </a:custGeom>
              <a:solidFill>
                <a:srgbClr val="54B3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" name="Freeform 939"/>
              <p:cNvSpPr>
                <a:spLocks noEditPoints="1" noChangeArrowheads="1"/>
              </p:cNvSpPr>
              <p:nvPr/>
            </p:nvSpPr>
            <p:spPr bwMode="auto">
              <a:xfrm>
                <a:off x="8596689" y="3378821"/>
                <a:ext cx="1225405" cy="1227871"/>
              </a:xfrm>
              <a:custGeom>
                <a:avLst/>
                <a:gdLst>
                  <a:gd name="T0" fmla="*/ 113 w 250"/>
                  <a:gd name="T1" fmla="*/ 27 h 250"/>
                  <a:gd name="T2" fmla="*/ 85 w 250"/>
                  <a:gd name="T3" fmla="*/ 34 h 250"/>
                  <a:gd name="T4" fmla="*/ 66 w 250"/>
                  <a:gd name="T5" fmla="*/ 45 h 250"/>
                  <a:gd name="T6" fmla="*/ 52 w 250"/>
                  <a:gd name="T7" fmla="*/ 58 h 250"/>
                  <a:gd name="T8" fmla="*/ 22 w 250"/>
                  <a:gd name="T9" fmla="*/ 53 h 250"/>
                  <a:gd name="T10" fmla="*/ 32 w 250"/>
                  <a:gd name="T11" fmla="*/ 90 h 250"/>
                  <a:gd name="T12" fmla="*/ 26 w 250"/>
                  <a:gd name="T13" fmla="*/ 114 h 250"/>
                  <a:gd name="T14" fmla="*/ 26 w 250"/>
                  <a:gd name="T15" fmla="*/ 136 h 250"/>
                  <a:gd name="T16" fmla="*/ 30 w 250"/>
                  <a:gd name="T17" fmla="*/ 156 h 250"/>
                  <a:gd name="T18" fmla="*/ 22 w 250"/>
                  <a:gd name="T19" fmla="*/ 196 h 250"/>
                  <a:gd name="T20" fmla="*/ 54 w 250"/>
                  <a:gd name="T21" fmla="*/ 196 h 250"/>
                  <a:gd name="T22" fmla="*/ 65 w 250"/>
                  <a:gd name="T23" fmla="*/ 207 h 250"/>
                  <a:gd name="T24" fmla="*/ 86 w 250"/>
                  <a:gd name="T25" fmla="*/ 217 h 250"/>
                  <a:gd name="T26" fmla="*/ 114 w 250"/>
                  <a:gd name="T27" fmla="*/ 225 h 250"/>
                  <a:gd name="T28" fmla="*/ 136 w 250"/>
                  <a:gd name="T29" fmla="*/ 225 h 250"/>
                  <a:gd name="T30" fmla="*/ 165 w 250"/>
                  <a:gd name="T31" fmla="*/ 217 h 250"/>
                  <a:gd name="T32" fmla="*/ 184 w 250"/>
                  <a:gd name="T33" fmla="*/ 206 h 250"/>
                  <a:gd name="T34" fmla="*/ 197 w 250"/>
                  <a:gd name="T35" fmla="*/ 193 h 250"/>
                  <a:gd name="T36" fmla="*/ 228 w 250"/>
                  <a:gd name="T37" fmla="*/ 196 h 250"/>
                  <a:gd name="T38" fmla="*/ 218 w 250"/>
                  <a:gd name="T39" fmla="*/ 161 h 250"/>
                  <a:gd name="T40" fmla="*/ 225 w 250"/>
                  <a:gd name="T41" fmla="*/ 135 h 250"/>
                  <a:gd name="T42" fmla="*/ 223 w 250"/>
                  <a:gd name="T43" fmla="*/ 113 h 250"/>
                  <a:gd name="T44" fmla="*/ 217 w 250"/>
                  <a:gd name="T45" fmla="*/ 84 h 250"/>
                  <a:gd name="T46" fmla="*/ 204 w 250"/>
                  <a:gd name="T47" fmla="*/ 66 h 250"/>
                  <a:gd name="T48" fmla="*/ 184 w 250"/>
                  <a:gd name="T49" fmla="*/ 46 h 250"/>
                  <a:gd name="T50" fmla="*/ 166 w 250"/>
                  <a:gd name="T51" fmla="*/ 33 h 250"/>
                  <a:gd name="T52" fmla="*/ 137 w 250"/>
                  <a:gd name="T53" fmla="*/ 27 h 250"/>
                  <a:gd name="T54" fmla="*/ 203 w 250"/>
                  <a:gd name="T55" fmla="*/ 81 h 250"/>
                  <a:gd name="T56" fmla="*/ 161 w 250"/>
                  <a:gd name="T57" fmla="*/ 122 h 250"/>
                  <a:gd name="T58" fmla="*/ 130 w 250"/>
                  <a:gd name="T59" fmla="*/ 92 h 250"/>
                  <a:gd name="T60" fmla="*/ 130 w 250"/>
                  <a:gd name="T61" fmla="*/ 36 h 250"/>
                  <a:gd name="T62" fmla="*/ 215 w 250"/>
                  <a:gd name="T63" fmla="*/ 131 h 250"/>
                  <a:gd name="T64" fmla="*/ 129 w 250"/>
                  <a:gd name="T65" fmla="*/ 216 h 250"/>
                  <a:gd name="T66" fmla="*/ 149 w 250"/>
                  <a:gd name="T67" fmla="*/ 151 h 250"/>
                  <a:gd name="T68" fmla="*/ 119 w 250"/>
                  <a:gd name="T69" fmla="*/ 36 h 250"/>
                  <a:gd name="T70" fmla="*/ 121 w 250"/>
                  <a:gd name="T71" fmla="*/ 91 h 250"/>
                  <a:gd name="T72" fmla="*/ 89 w 250"/>
                  <a:gd name="T73" fmla="*/ 122 h 250"/>
                  <a:gd name="T74" fmla="*/ 61 w 250"/>
                  <a:gd name="T75" fmla="*/ 62 h 250"/>
                  <a:gd name="T76" fmla="*/ 121 w 250"/>
                  <a:gd name="T77" fmla="*/ 113 h 250"/>
                  <a:gd name="T78" fmla="*/ 112 w 250"/>
                  <a:gd name="T79" fmla="*/ 122 h 250"/>
                  <a:gd name="T80" fmla="*/ 96 w 250"/>
                  <a:gd name="T81" fmla="*/ 120 h 250"/>
                  <a:gd name="T82" fmla="*/ 128 w 250"/>
                  <a:gd name="T83" fmla="*/ 100 h 250"/>
                  <a:gd name="T84" fmla="*/ 151 w 250"/>
                  <a:gd name="T85" fmla="*/ 113 h 250"/>
                  <a:gd name="T86" fmla="*/ 139 w 250"/>
                  <a:gd name="T87" fmla="*/ 122 h 250"/>
                  <a:gd name="T88" fmla="*/ 130 w 250"/>
                  <a:gd name="T89" fmla="*/ 114 h 250"/>
                  <a:gd name="T90" fmla="*/ 98 w 250"/>
                  <a:gd name="T91" fmla="*/ 130 h 250"/>
                  <a:gd name="T92" fmla="*/ 115 w 250"/>
                  <a:gd name="T93" fmla="*/ 136 h 250"/>
                  <a:gd name="T94" fmla="*/ 121 w 250"/>
                  <a:gd name="T95" fmla="*/ 154 h 250"/>
                  <a:gd name="T96" fmla="*/ 101 w 250"/>
                  <a:gd name="T97" fmla="*/ 143 h 250"/>
                  <a:gd name="T98" fmla="*/ 90 w 250"/>
                  <a:gd name="T99" fmla="*/ 130 h 250"/>
                  <a:gd name="T100" fmla="*/ 121 w 250"/>
                  <a:gd name="T101" fmla="*/ 161 h 250"/>
                  <a:gd name="T102" fmla="*/ 119 w 250"/>
                  <a:gd name="T103" fmla="*/ 216 h 250"/>
                  <a:gd name="T104" fmla="*/ 36 w 250"/>
                  <a:gd name="T105" fmla="*/ 130 h 250"/>
                  <a:gd name="T106" fmla="*/ 145 w 250"/>
                  <a:gd name="T107" fmla="*/ 147 h 250"/>
                  <a:gd name="T108" fmla="*/ 128 w 250"/>
                  <a:gd name="T109" fmla="*/ 141 h 250"/>
                  <a:gd name="T110" fmla="*/ 138 w 250"/>
                  <a:gd name="T111" fmla="*/ 130 h 250"/>
                  <a:gd name="T112" fmla="*/ 132 w 250"/>
                  <a:gd name="T113" fmla="*/ 120 h 250"/>
                  <a:gd name="T114" fmla="*/ 132 w 250"/>
                  <a:gd name="T115" fmla="*/ 132 h 250"/>
                  <a:gd name="T116" fmla="*/ 119 w 250"/>
                  <a:gd name="T117" fmla="*/ 133 h 250"/>
                  <a:gd name="T118" fmla="*/ 115 w 250"/>
                  <a:gd name="T119" fmla="*/ 126 h 250"/>
                  <a:gd name="T120" fmla="*/ 118 w 250"/>
                  <a:gd name="T121" fmla="*/ 119 h 250"/>
                  <a:gd name="T122" fmla="*/ 130 w 250"/>
                  <a:gd name="T123" fmla="*/ 119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50" h="250">
                    <a:moveTo>
                      <a:pt x="135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5" y="25"/>
                      <a:pt x="115" y="25"/>
                      <a:pt x="115" y="25"/>
                    </a:cubicBezTo>
                    <a:cubicBezTo>
                      <a:pt x="115" y="26"/>
                      <a:pt x="114" y="26"/>
                      <a:pt x="114" y="27"/>
                    </a:cubicBezTo>
                    <a:cubicBezTo>
                      <a:pt x="114" y="27"/>
                      <a:pt x="113" y="27"/>
                      <a:pt x="113" y="27"/>
                    </a:cubicBezTo>
                    <a:cubicBezTo>
                      <a:pt x="112" y="27"/>
                      <a:pt x="110" y="28"/>
                      <a:pt x="109" y="28"/>
                    </a:cubicBezTo>
                    <a:cubicBezTo>
                      <a:pt x="109" y="28"/>
                      <a:pt x="109" y="28"/>
                      <a:pt x="109" y="28"/>
                    </a:cubicBezTo>
                    <a:cubicBezTo>
                      <a:pt x="104" y="28"/>
                      <a:pt x="100" y="29"/>
                      <a:pt x="95" y="31"/>
                    </a:cubicBezTo>
                    <a:cubicBezTo>
                      <a:pt x="92" y="32"/>
                      <a:pt x="89" y="33"/>
                      <a:pt x="86" y="34"/>
                    </a:cubicBezTo>
                    <a:cubicBezTo>
                      <a:pt x="86" y="34"/>
                      <a:pt x="85" y="34"/>
                      <a:pt x="85" y="34"/>
                    </a:cubicBezTo>
                    <a:cubicBezTo>
                      <a:pt x="84" y="34"/>
                      <a:pt x="84" y="34"/>
                      <a:pt x="84" y="33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6" y="44"/>
                      <a:pt x="66" y="44"/>
                      <a:pt x="66" y="45"/>
                    </a:cubicBezTo>
                    <a:cubicBezTo>
                      <a:pt x="66" y="45"/>
                      <a:pt x="66" y="46"/>
                      <a:pt x="65" y="46"/>
                    </a:cubicBezTo>
                    <a:cubicBezTo>
                      <a:pt x="64" y="47"/>
                      <a:pt x="63" y="48"/>
                      <a:pt x="63" y="48"/>
                    </a:cubicBezTo>
                    <a:cubicBezTo>
                      <a:pt x="60" y="50"/>
                      <a:pt x="57" y="53"/>
                      <a:pt x="54" y="55"/>
                    </a:cubicBezTo>
                    <a:cubicBezTo>
                      <a:pt x="54" y="55"/>
                      <a:pt x="54" y="55"/>
                      <a:pt x="54" y="55"/>
                    </a:cubicBezTo>
                    <a:cubicBezTo>
                      <a:pt x="54" y="56"/>
                      <a:pt x="53" y="57"/>
                      <a:pt x="52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0" y="61"/>
                      <a:pt x="48" y="63"/>
                      <a:pt x="46" y="66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4" y="66"/>
                      <a:pt x="44" y="66"/>
                      <a:pt x="43" y="66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11" y="71"/>
                      <a:pt x="11" y="71"/>
                      <a:pt x="11" y="71"/>
                    </a:cubicBezTo>
                    <a:cubicBezTo>
                      <a:pt x="33" y="84"/>
                      <a:pt x="33" y="84"/>
                      <a:pt x="33" y="84"/>
                    </a:cubicBezTo>
                    <a:cubicBezTo>
                      <a:pt x="33" y="84"/>
                      <a:pt x="33" y="84"/>
                      <a:pt x="33" y="85"/>
                    </a:cubicBezTo>
                    <a:cubicBezTo>
                      <a:pt x="34" y="85"/>
                      <a:pt x="34" y="86"/>
                      <a:pt x="33" y="86"/>
                    </a:cubicBezTo>
                    <a:cubicBezTo>
                      <a:pt x="33" y="88"/>
                      <a:pt x="32" y="89"/>
                      <a:pt x="32" y="90"/>
                    </a:cubicBezTo>
                    <a:cubicBezTo>
                      <a:pt x="32" y="90"/>
                      <a:pt x="32" y="90"/>
                      <a:pt x="32" y="90"/>
                    </a:cubicBezTo>
                    <a:cubicBezTo>
                      <a:pt x="30" y="95"/>
                      <a:pt x="29" y="99"/>
                      <a:pt x="28" y="104"/>
                    </a:cubicBezTo>
                    <a:cubicBezTo>
                      <a:pt x="28" y="104"/>
                      <a:pt x="28" y="104"/>
                      <a:pt x="28" y="104"/>
                    </a:cubicBezTo>
                    <a:cubicBezTo>
                      <a:pt x="27" y="107"/>
                      <a:pt x="27" y="110"/>
                      <a:pt x="26" y="113"/>
                    </a:cubicBezTo>
                    <a:cubicBezTo>
                      <a:pt x="26" y="113"/>
                      <a:pt x="26" y="114"/>
                      <a:pt x="26" y="114"/>
                    </a:cubicBezTo>
                    <a:cubicBezTo>
                      <a:pt x="25" y="114"/>
                      <a:pt x="25" y="115"/>
                      <a:pt x="24" y="115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24" y="135"/>
                      <a:pt x="24" y="135"/>
                      <a:pt x="24" y="135"/>
                    </a:cubicBezTo>
                    <a:cubicBezTo>
                      <a:pt x="25" y="135"/>
                      <a:pt x="25" y="136"/>
                      <a:pt x="26" y="136"/>
                    </a:cubicBezTo>
                    <a:cubicBezTo>
                      <a:pt x="26" y="136"/>
                      <a:pt x="26" y="137"/>
                      <a:pt x="26" y="137"/>
                    </a:cubicBezTo>
                    <a:cubicBezTo>
                      <a:pt x="26" y="139"/>
                      <a:pt x="26" y="140"/>
                      <a:pt x="27" y="142"/>
                    </a:cubicBezTo>
                    <a:cubicBezTo>
                      <a:pt x="27" y="142"/>
                      <a:pt x="27" y="142"/>
                      <a:pt x="27" y="142"/>
                    </a:cubicBezTo>
                    <a:cubicBezTo>
                      <a:pt x="27" y="146"/>
                      <a:pt x="28" y="151"/>
                      <a:pt x="30" y="156"/>
                    </a:cubicBezTo>
                    <a:cubicBezTo>
                      <a:pt x="30" y="156"/>
                      <a:pt x="30" y="156"/>
                      <a:pt x="30" y="156"/>
                    </a:cubicBezTo>
                    <a:cubicBezTo>
                      <a:pt x="31" y="158"/>
                      <a:pt x="32" y="161"/>
                      <a:pt x="33" y="164"/>
                    </a:cubicBezTo>
                    <a:cubicBezTo>
                      <a:pt x="33" y="164"/>
                      <a:pt x="33" y="165"/>
                      <a:pt x="33" y="165"/>
                    </a:cubicBezTo>
                    <a:cubicBezTo>
                      <a:pt x="33" y="166"/>
                      <a:pt x="33" y="166"/>
                      <a:pt x="32" y="167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22" y="196"/>
                      <a:pt x="22" y="196"/>
                      <a:pt x="22" y="196"/>
                    </a:cubicBezTo>
                    <a:cubicBezTo>
                      <a:pt x="42" y="185"/>
                      <a:pt x="42" y="185"/>
                      <a:pt x="42" y="185"/>
                    </a:cubicBezTo>
                    <a:cubicBezTo>
                      <a:pt x="43" y="184"/>
                      <a:pt x="43" y="184"/>
                      <a:pt x="44" y="184"/>
                    </a:cubicBezTo>
                    <a:cubicBezTo>
                      <a:pt x="44" y="184"/>
                      <a:pt x="45" y="185"/>
                      <a:pt x="45" y="185"/>
                    </a:cubicBezTo>
                    <a:cubicBezTo>
                      <a:pt x="47" y="187"/>
                      <a:pt x="48" y="189"/>
                      <a:pt x="50" y="191"/>
                    </a:cubicBezTo>
                    <a:cubicBezTo>
                      <a:pt x="51" y="192"/>
                      <a:pt x="53" y="194"/>
                      <a:pt x="54" y="196"/>
                    </a:cubicBezTo>
                    <a:cubicBezTo>
                      <a:pt x="56" y="197"/>
                      <a:pt x="58" y="199"/>
                      <a:pt x="60" y="201"/>
                    </a:cubicBezTo>
                    <a:cubicBezTo>
                      <a:pt x="60" y="201"/>
                      <a:pt x="60" y="201"/>
                      <a:pt x="60" y="201"/>
                    </a:cubicBezTo>
                    <a:cubicBezTo>
                      <a:pt x="62" y="202"/>
                      <a:pt x="63" y="203"/>
                      <a:pt x="65" y="205"/>
                    </a:cubicBezTo>
                    <a:cubicBezTo>
                      <a:pt x="65" y="205"/>
                      <a:pt x="66" y="205"/>
                      <a:pt x="66" y="206"/>
                    </a:cubicBezTo>
                    <a:cubicBezTo>
                      <a:pt x="66" y="206"/>
                      <a:pt x="66" y="207"/>
                      <a:pt x="65" y="207"/>
                    </a:cubicBezTo>
                    <a:cubicBezTo>
                      <a:pt x="53" y="228"/>
                      <a:pt x="53" y="228"/>
                      <a:pt x="53" y="228"/>
                    </a:cubicBezTo>
                    <a:cubicBezTo>
                      <a:pt x="71" y="238"/>
                      <a:pt x="71" y="238"/>
                      <a:pt x="71" y="238"/>
                    </a:cubicBezTo>
                    <a:cubicBezTo>
                      <a:pt x="83" y="218"/>
                      <a:pt x="83" y="218"/>
                      <a:pt x="83" y="218"/>
                    </a:cubicBezTo>
                    <a:cubicBezTo>
                      <a:pt x="83" y="217"/>
                      <a:pt x="84" y="217"/>
                      <a:pt x="84" y="217"/>
                    </a:cubicBezTo>
                    <a:cubicBezTo>
                      <a:pt x="85" y="217"/>
                      <a:pt x="85" y="217"/>
                      <a:pt x="86" y="217"/>
                    </a:cubicBezTo>
                    <a:cubicBezTo>
                      <a:pt x="87" y="218"/>
                      <a:pt x="88" y="218"/>
                      <a:pt x="89" y="219"/>
                    </a:cubicBezTo>
                    <a:cubicBezTo>
                      <a:pt x="89" y="219"/>
                      <a:pt x="89" y="219"/>
                      <a:pt x="89" y="219"/>
                    </a:cubicBezTo>
                    <a:cubicBezTo>
                      <a:pt x="94" y="220"/>
                      <a:pt x="98" y="222"/>
                      <a:pt x="103" y="223"/>
                    </a:cubicBezTo>
                    <a:cubicBezTo>
                      <a:pt x="106" y="223"/>
                      <a:pt x="110" y="224"/>
                      <a:pt x="113" y="224"/>
                    </a:cubicBezTo>
                    <a:cubicBezTo>
                      <a:pt x="113" y="224"/>
                      <a:pt x="114" y="225"/>
                      <a:pt x="114" y="225"/>
                    </a:cubicBezTo>
                    <a:cubicBezTo>
                      <a:pt x="114" y="225"/>
                      <a:pt x="115" y="226"/>
                      <a:pt x="115" y="226"/>
                    </a:cubicBezTo>
                    <a:cubicBezTo>
                      <a:pt x="115" y="250"/>
                      <a:pt x="115" y="250"/>
                      <a:pt x="115" y="250"/>
                    </a:cubicBezTo>
                    <a:cubicBezTo>
                      <a:pt x="135" y="250"/>
                      <a:pt x="135" y="250"/>
                      <a:pt x="135" y="250"/>
                    </a:cubicBezTo>
                    <a:cubicBezTo>
                      <a:pt x="135" y="226"/>
                      <a:pt x="135" y="226"/>
                      <a:pt x="135" y="226"/>
                    </a:cubicBezTo>
                    <a:cubicBezTo>
                      <a:pt x="135" y="226"/>
                      <a:pt x="135" y="225"/>
                      <a:pt x="136" y="225"/>
                    </a:cubicBezTo>
                    <a:cubicBezTo>
                      <a:pt x="136" y="225"/>
                      <a:pt x="136" y="224"/>
                      <a:pt x="137" y="224"/>
                    </a:cubicBezTo>
                    <a:cubicBezTo>
                      <a:pt x="138" y="224"/>
                      <a:pt x="139" y="224"/>
                      <a:pt x="141" y="224"/>
                    </a:cubicBezTo>
                    <a:cubicBezTo>
                      <a:pt x="145" y="223"/>
                      <a:pt x="150" y="222"/>
                      <a:pt x="154" y="220"/>
                    </a:cubicBezTo>
                    <a:cubicBezTo>
                      <a:pt x="158" y="219"/>
                      <a:pt x="161" y="218"/>
                      <a:pt x="164" y="217"/>
                    </a:cubicBezTo>
                    <a:cubicBezTo>
                      <a:pt x="164" y="217"/>
                      <a:pt x="165" y="217"/>
                      <a:pt x="165" y="217"/>
                    </a:cubicBezTo>
                    <a:cubicBezTo>
                      <a:pt x="166" y="217"/>
                      <a:pt x="166" y="217"/>
                      <a:pt x="166" y="218"/>
                    </a:cubicBezTo>
                    <a:cubicBezTo>
                      <a:pt x="178" y="238"/>
                      <a:pt x="178" y="238"/>
                      <a:pt x="178" y="238"/>
                    </a:cubicBezTo>
                    <a:cubicBezTo>
                      <a:pt x="196" y="228"/>
                      <a:pt x="196" y="228"/>
                      <a:pt x="196" y="228"/>
                    </a:cubicBezTo>
                    <a:cubicBezTo>
                      <a:pt x="184" y="207"/>
                      <a:pt x="184" y="207"/>
                      <a:pt x="184" y="207"/>
                    </a:cubicBezTo>
                    <a:cubicBezTo>
                      <a:pt x="184" y="207"/>
                      <a:pt x="184" y="206"/>
                      <a:pt x="184" y="206"/>
                    </a:cubicBezTo>
                    <a:cubicBezTo>
                      <a:pt x="184" y="205"/>
                      <a:pt x="184" y="205"/>
                      <a:pt x="185" y="205"/>
                    </a:cubicBezTo>
                    <a:cubicBezTo>
                      <a:pt x="185" y="204"/>
                      <a:pt x="186" y="204"/>
                      <a:pt x="187" y="203"/>
                    </a:cubicBezTo>
                    <a:cubicBezTo>
                      <a:pt x="187" y="203"/>
                      <a:pt x="187" y="203"/>
                      <a:pt x="187" y="203"/>
                    </a:cubicBezTo>
                    <a:cubicBezTo>
                      <a:pt x="189" y="201"/>
                      <a:pt x="192" y="198"/>
                      <a:pt x="195" y="196"/>
                    </a:cubicBezTo>
                    <a:cubicBezTo>
                      <a:pt x="196" y="195"/>
                      <a:pt x="196" y="194"/>
                      <a:pt x="197" y="193"/>
                    </a:cubicBezTo>
                    <a:cubicBezTo>
                      <a:pt x="197" y="193"/>
                      <a:pt x="197" y="193"/>
                      <a:pt x="197" y="193"/>
                    </a:cubicBezTo>
                    <a:cubicBezTo>
                      <a:pt x="200" y="190"/>
                      <a:pt x="202" y="188"/>
                      <a:pt x="204" y="185"/>
                    </a:cubicBezTo>
                    <a:cubicBezTo>
                      <a:pt x="205" y="185"/>
                      <a:pt x="205" y="184"/>
                      <a:pt x="206" y="184"/>
                    </a:cubicBezTo>
                    <a:cubicBezTo>
                      <a:pt x="206" y="184"/>
                      <a:pt x="207" y="184"/>
                      <a:pt x="207" y="184"/>
                    </a:cubicBezTo>
                    <a:cubicBezTo>
                      <a:pt x="228" y="196"/>
                      <a:pt x="228" y="196"/>
                      <a:pt x="228" y="196"/>
                    </a:cubicBezTo>
                    <a:cubicBezTo>
                      <a:pt x="238" y="179"/>
                      <a:pt x="238" y="179"/>
                      <a:pt x="238" y="179"/>
                    </a:cubicBezTo>
                    <a:cubicBezTo>
                      <a:pt x="217" y="167"/>
                      <a:pt x="217" y="167"/>
                      <a:pt x="217" y="167"/>
                    </a:cubicBezTo>
                    <a:cubicBezTo>
                      <a:pt x="217" y="166"/>
                      <a:pt x="217" y="166"/>
                      <a:pt x="217" y="165"/>
                    </a:cubicBezTo>
                    <a:cubicBezTo>
                      <a:pt x="216" y="165"/>
                      <a:pt x="216" y="164"/>
                      <a:pt x="217" y="164"/>
                    </a:cubicBezTo>
                    <a:cubicBezTo>
                      <a:pt x="217" y="163"/>
                      <a:pt x="217" y="162"/>
                      <a:pt x="218" y="161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9" y="157"/>
                      <a:pt x="221" y="152"/>
                      <a:pt x="222" y="147"/>
                    </a:cubicBezTo>
                    <a:cubicBezTo>
                      <a:pt x="222" y="144"/>
                      <a:pt x="223" y="141"/>
                      <a:pt x="223" y="137"/>
                    </a:cubicBezTo>
                    <a:cubicBezTo>
                      <a:pt x="223" y="137"/>
                      <a:pt x="224" y="136"/>
                      <a:pt x="224" y="136"/>
                    </a:cubicBezTo>
                    <a:cubicBezTo>
                      <a:pt x="224" y="136"/>
                      <a:pt x="225" y="135"/>
                      <a:pt x="225" y="135"/>
                    </a:cubicBezTo>
                    <a:cubicBezTo>
                      <a:pt x="250" y="135"/>
                      <a:pt x="250" y="135"/>
                      <a:pt x="250" y="135"/>
                    </a:cubicBezTo>
                    <a:cubicBezTo>
                      <a:pt x="250" y="115"/>
                      <a:pt x="250" y="115"/>
                      <a:pt x="250" y="115"/>
                    </a:cubicBezTo>
                    <a:cubicBezTo>
                      <a:pt x="225" y="115"/>
                      <a:pt x="225" y="115"/>
                      <a:pt x="225" y="115"/>
                    </a:cubicBezTo>
                    <a:cubicBezTo>
                      <a:pt x="225" y="115"/>
                      <a:pt x="224" y="115"/>
                      <a:pt x="224" y="114"/>
                    </a:cubicBezTo>
                    <a:cubicBezTo>
                      <a:pt x="223" y="114"/>
                      <a:pt x="223" y="114"/>
                      <a:pt x="223" y="113"/>
                    </a:cubicBezTo>
                    <a:cubicBezTo>
                      <a:pt x="223" y="112"/>
                      <a:pt x="223" y="111"/>
                      <a:pt x="223" y="110"/>
                    </a:cubicBezTo>
                    <a:cubicBezTo>
                      <a:pt x="222" y="105"/>
                      <a:pt x="221" y="100"/>
                      <a:pt x="220" y="96"/>
                    </a:cubicBezTo>
                    <a:cubicBezTo>
                      <a:pt x="219" y="93"/>
                      <a:pt x="217" y="89"/>
                      <a:pt x="216" y="86"/>
                    </a:cubicBezTo>
                    <a:cubicBezTo>
                      <a:pt x="216" y="86"/>
                      <a:pt x="216" y="85"/>
                      <a:pt x="216" y="85"/>
                    </a:cubicBezTo>
                    <a:cubicBezTo>
                      <a:pt x="216" y="84"/>
                      <a:pt x="216" y="84"/>
                      <a:pt x="217" y="84"/>
                    </a:cubicBezTo>
                    <a:cubicBezTo>
                      <a:pt x="238" y="71"/>
                      <a:pt x="238" y="71"/>
                      <a:pt x="238" y="71"/>
                    </a:cubicBezTo>
                    <a:cubicBezTo>
                      <a:pt x="228" y="53"/>
                      <a:pt x="228" y="53"/>
                      <a:pt x="228" y="53"/>
                    </a:cubicBezTo>
                    <a:cubicBezTo>
                      <a:pt x="206" y="66"/>
                      <a:pt x="206" y="66"/>
                      <a:pt x="206" y="66"/>
                    </a:cubicBezTo>
                    <a:cubicBezTo>
                      <a:pt x="206" y="66"/>
                      <a:pt x="206" y="66"/>
                      <a:pt x="205" y="66"/>
                    </a:cubicBezTo>
                    <a:cubicBezTo>
                      <a:pt x="204" y="66"/>
                      <a:pt x="204" y="66"/>
                      <a:pt x="204" y="66"/>
                    </a:cubicBezTo>
                    <a:cubicBezTo>
                      <a:pt x="202" y="64"/>
                      <a:pt x="201" y="62"/>
                      <a:pt x="200" y="61"/>
                    </a:cubicBezTo>
                    <a:cubicBezTo>
                      <a:pt x="200" y="61"/>
                      <a:pt x="200" y="61"/>
                      <a:pt x="200" y="61"/>
                    </a:cubicBezTo>
                    <a:cubicBezTo>
                      <a:pt x="198" y="59"/>
                      <a:pt x="196" y="57"/>
                      <a:pt x="195" y="55"/>
                    </a:cubicBezTo>
                    <a:cubicBezTo>
                      <a:pt x="193" y="54"/>
                      <a:pt x="191" y="52"/>
                      <a:pt x="190" y="51"/>
                    </a:cubicBezTo>
                    <a:cubicBezTo>
                      <a:pt x="188" y="49"/>
                      <a:pt x="186" y="48"/>
                      <a:pt x="184" y="46"/>
                    </a:cubicBezTo>
                    <a:cubicBezTo>
                      <a:pt x="184" y="46"/>
                      <a:pt x="184" y="45"/>
                      <a:pt x="183" y="45"/>
                    </a:cubicBezTo>
                    <a:cubicBezTo>
                      <a:pt x="183" y="44"/>
                      <a:pt x="183" y="44"/>
                      <a:pt x="184" y="44"/>
                    </a:cubicBezTo>
                    <a:cubicBezTo>
                      <a:pt x="196" y="22"/>
                      <a:pt x="196" y="22"/>
                      <a:pt x="196" y="22"/>
                    </a:cubicBezTo>
                    <a:cubicBezTo>
                      <a:pt x="178" y="12"/>
                      <a:pt x="178" y="12"/>
                      <a:pt x="178" y="12"/>
                    </a:cubicBezTo>
                    <a:cubicBezTo>
                      <a:pt x="166" y="33"/>
                      <a:pt x="166" y="33"/>
                      <a:pt x="166" y="33"/>
                    </a:cubicBezTo>
                    <a:cubicBezTo>
                      <a:pt x="166" y="34"/>
                      <a:pt x="165" y="34"/>
                      <a:pt x="165" y="34"/>
                    </a:cubicBezTo>
                    <a:cubicBezTo>
                      <a:pt x="164" y="34"/>
                      <a:pt x="164" y="34"/>
                      <a:pt x="163" y="34"/>
                    </a:cubicBezTo>
                    <a:cubicBezTo>
                      <a:pt x="162" y="34"/>
                      <a:pt x="161" y="33"/>
                      <a:pt x="160" y="33"/>
                    </a:cubicBezTo>
                    <a:cubicBezTo>
                      <a:pt x="156" y="31"/>
                      <a:pt x="151" y="30"/>
                      <a:pt x="146" y="29"/>
                    </a:cubicBezTo>
                    <a:cubicBezTo>
                      <a:pt x="143" y="28"/>
                      <a:pt x="140" y="28"/>
                      <a:pt x="137" y="27"/>
                    </a:cubicBezTo>
                    <a:cubicBezTo>
                      <a:pt x="136" y="27"/>
                      <a:pt x="136" y="27"/>
                      <a:pt x="136" y="27"/>
                    </a:cubicBezTo>
                    <a:cubicBezTo>
                      <a:pt x="135" y="26"/>
                      <a:pt x="135" y="26"/>
                      <a:pt x="135" y="25"/>
                    </a:cubicBezTo>
                    <a:lnTo>
                      <a:pt x="135" y="0"/>
                    </a:lnTo>
                    <a:close/>
                    <a:moveTo>
                      <a:pt x="189" y="62"/>
                    </a:moveTo>
                    <a:cubicBezTo>
                      <a:pt x="194" y="68"/>
                      <a:pt x="199" y="74"/>
                      <a:pt x="203" y="81"/>
                    </a:cubicBezTo>
                    <a:cubicBezTo>
                      <a:pt x="210" y="93"/>
                      <a:pt x="214" y="106"/>
                      <a:pt x="215" y="120"/>
                    </a:cubicBezTo>
                    <a:cubicBezTo>
                      <a:pt x="215" y="121"/>
                      <a:pt x="215" y="121"/>
                      <a:pt x="215" y="121"/>
                    </a:cubicBezTo>
                    <a:cubicBezTo>
                      <a:pt x="215" y="122"/>
                      <a:pt x="214" y="122"/>
                      <a:pt x="214" y="122"/>
                    </a:cubicBezTo>
                    <a:cubicBezTo>
                      <a:pt x="214" y="122"/>
                      <a:pt x="213" y="122"/>
                      <a:pt x="213" y="122"/>
                    </a:cubicBezTo>
                    <a:cubicBezTo>
                      <a:pt x="161" y="122"/>
                      <a:pt x="161" y="122"/>
                      <a:pt x="161" y="122"/>
                    </a:cubicBezTo>
                    <a:cubicBezTo>
                      <a:pt x="161" y="122"/>
                      <a:pt x="160" y="122"/>
                      <a:pt x="160" y="122"/>
                    </a:cubicBezTo>
                    <a:cubicBezTo>
                      <a:pt x="159" y="122"/>
                      <a:pt x="159" y="121"/>
                      <a:pt x="159" y="121"/>
                    </a:cubicBezTo>
                    <a:cubicBezTo>
                      <a:pt x="159" y="117"/>
                      <a:pt x="157" y="113"/>
                      <a:pt x="155" y="110"/>
                    </a:cubicBezTo>
                    <a:cubicBezTo>
                      <a:pt x="154" y="107"/>
                      <a:pt x="152" y="104"/>
                      <a:pt x="149" y="101"/>
                    </a:cubicBezTo>
                    <a:cubicBezTo>
                      <a:pt x="144" y="96"/>
                      <a:pt x="138" y="93"/>
                      <a:pt x="130" y="92"/>
                    </a:cubicBezTo>
                    <a:cubicBezTo>
                      <a:pt x="130" y="92"/>
                      <a:pt x="129" y="92"/>
                      <a:pt x="129" y="91"/>
                    </a:cubicBezTo>
                    <a:cubicBezTo>
                      <a:pt x="129" y="91"/>
                      <a:pt x="128" y="90"/>
                      <a:pt x="128" y="90"/>
                    </a:cubicBezTo>
                    <a:cubicBezTo>
                      <a:pt x="128" y="38"/>
                      <a:pt x="128" y="38"/>
                      <a:pt x="128" y="38"/>
                    </a:cubicBezTo>
                    <a:cubicBezTo>
                      <a:pt x="128" y="38"/>
                      <a:pt x="129" y="37"/>
                      <a:pt x="129" y="37"/>
                    </a:cubicBezTo>
                    <a:cubicBezTo>
                      <a:pt x="129" y="37"/>
                      <a:pt x="129" y="36"/>
                      <a:pt x="130" y="36"/>
                    </a:cubicBezTo>
                    <a:cubicBezTo>
                      <a:pt x="130" y="36"/>
                      <a:pt x="130" y="36"/>
                      <a:pt x="131" y="36"/>
                    </a:cubicBezTo>
                    <a:cubicBezTo>
                      <a:pt x="153" y="37"/>
                      <a:pt x="172" y="46"/>
                      <a:pt x="189" y="62"/>
                    </a:cubicBezTo>
                    <a:close/>
                    <a:moveTo>
                      <a:pt x="213" y="130"/>
                    </a:moveTo>
                    <a:cubicBezTo>
                      <a:pt x="214" y="130"/>
                      <a:pt x="214" y="130"/>
                      <a:pt x="214" y="130"/>
                    </a:cubicBezTo>
                    <a:cubicBezTo>
                      <a:pt x="215" y="130"/>
                      <a:pt x="215" y="131"/>
                      <a:pt x="215" y="131"/>
                    </a:cubicBezTo>
                    <a:cubicBezTo>
                      <a:pt x="215" y="131"/>
                      <a:pt x="215" y="132"/>
                      <a:pt x="215" y="132"/>
                    </a:cubicBezTo>
                    <a:cubicBezTo>
                      <a:pt x="214" y="154"/>
                      <a:pt x="205" y="174"/>
                      <a:pt x="189" y="190"/>
                    </a:cubicBezTo>
                    <a:cubicBezTo>
                      <a:pt x="172" y="206"/>
                      <a:pt x="153" y="215"/>
                      <a:pt x="131" y="216"/>
                    </a:cubicBezTo>
                    <a:cubicBezTo>
                      <a:pt x="130" y="216"/>
                      <a:pt x="130" y="216"/>
                      <a:pt x="130" y="216"/>
                    </a:cubicBezTo>
                    <a:cubicBezTo>
                      <a:pt x="129" y="216"/>
                      <a:pt x="129" y="216"/>
                      <a:pt x="129" y="216"/>
                    </a:cubicBezTo>
                    <a:cubicBezTo>
                      <a:pt x="129" y="215"/>
                      <a:pt x="128" y="215"/>
                      <a:pt x="128" y="214"/>
                    </a:cubicBezTo>
                    <a:cubicBezTo>
                      <a:pt x="128" y="163"/>
                      <a:pt x="128" y="163"/>
                      <a:pt x="128" y="163"/>
                    </a:cubicBezTo>
                    <a:cubicBezTo>
                      <a:pt x="128" y="162"/>
                      <a:pt x="129" y="162"/>
                      <a:pt x="129" y="161"/>
                    </a:cubicBezTo>
                    <a:cubicBezTo>
                      <a:pt x="129" y="161"/>
                      <a:pt x="130" y="161"/>
                      <a:pt x="130" y="161"/>
                    </a:cubicBezTo>
                    <a:cubicBezTo>
                      <a:pt x="138" y="159"/>
                      <a:pt x="144" y="156"/>
                      <a:pt x="149" y="151"/>
                    </a:cubicBezTo>
                    <a:cubicBezTo>
                      <a:pt x="155" y="145"/>
                      <a:pt x="158" y="139"/>
                      <a:pt x="159" y="132"/>
                    </a:cubicBezTo>
                    <a:cubicBezTo>
                      <a:pt x="159" y="131"/>
                      <a:pt x="159" y="131"/>
                      <a:pt x="160" y="130"/>
                    </a:cubicBezTo>
                    <a:cubicBezTo>
                      <a:pt x="160" y="130"/>
                      <a:pt x="161" y="130"/>
                      <a:pt x="161" y="130"/>
                    </a:cubicBezTo>
                    <a:lnTo>
                      <a:pt x="213" y="130"/>
                    </a:lnTo>
                    <a:close/>
                    <a:moveTo>
                      <a:pt x="119" y="36"/>
                    </a:moveTo>
                    <a:cubicBezTo>
                      <a:pt x="119" y="36"/>
                      <a:pt x="120" y="36"/>
                      <a:pt x="120" y="36"/>
                    </a:cubicBezTo>
                    <a:cubicBezTo>
                      <a:pt x="120" y="36"/>
                      <a:pt x="121" y="37"/>
                      <a:pt x="121" y="37"/>
                    </a:cubicBezTo>
                    <a:cubicBezTo>
                      <a:pt x="121" y="37"/>
                      <a:pt x="121" y="38"/>
                      <a:pt x="121" y="38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1"/>
                      <a:pt x="121" y="91"/>
                    </a:cubicBezTo>
                    <a:cubicBezTo>
                      <a:pt x="120" y="92"/>
                      <a:pt x="120" y="92"/>
                      <a:pt x="119" y="92"/>
                    </a:cubicBezTo>
                    <a:cubicBezTo>
                      <a:pt x="112" y="93"/>
                      <a:pt x="106" y="96"/>
                      <a:pt x="100" y="101"/>
                    </a:cubicBezTo>
                    <a:cubicBezTo>
                      <a:pt x="95" y="107"/>
                      <a:pt x="92" y="113"/>
                      <a:pt x="91" y="121"/>
                    </a:cubicBezTo>
                    <a:cubicBezTo>
                      <a:pt x="90" y="121"/>
                      <a:pt x="90" y="122"/>
                      <a:pt x="90" y="122"/>
                    </a:cubicBezTo>
                    <a:cubicBezTo>
                      <a:pt x="89" y="122"/>
                      <a:pt x="89" y="122"/>
                      <a:pt x="89" y="122"/>
                    </a:cubicBezTo>
                    <a:cubicBezTo>
                      <a:pt x="36" y="122"/>
                      <a:pt x="36" y="122"/>
                      <a:pt x="36" y="122"/>
                    </a:cubicBezTo>
                    <a:cubicBezTo>
                      <a:pt x="36" y="122"/>
                      <a:pt x="36" y="122"/>
                      <a:pt x="35" y="122"/>
                    </a:cubicBezTo>
                    <a:cubicBezTo>
                      <a:pt x="35" y="122"/>
                      <a:pt x="35" y="122"/>
                      <a:pt x="35" y="121"/>
                    </a:cubicBezTo>
                    <a:cubicBezTo>
                      <a:pt x="35" y="121"/>
                      <a:pt x="34" y="121"/>
                      <a:pt x="34" y="120"/>
                    </a:cubicBezTo>
                    <a:cubicBezTo>
                      <a:pt x="36" y="98"/>
                      <a:pt x="44" y="78"/>
                      <a:pt x="61" y="62"/>
                    </a:cubicBezTo>
                    <a:cubicBezTo>
                      <a:pt x="77" y="46"/>
                      <a:pt x="97" y="37"/>
                      <a:pt x="119" y="36"/>
                    </a:cubicBezTo>
                    <a:close/>
                    <a:moveTo>
                      <a:pt x="121" y="99"/>
                    </a:moveTo>
                    <a:cubicBezTo>
                      <a:pt x="121" y="99"/>
                      <a:pt x="121" y="99"/>
                      <a:pt x="121" y="100"/>
                    </a:cubicBezTo>
                    <a:cubicBezTo>
                      <a:pt x="121" y="112"/>
                      <a:pt x="121" y="112"/>
                      <a:pt x="121" y="112"/>
                    </a:cubicBezTo>
                    <a:cubicBezTo>
                      <a:pt x="121" y="112"/>
                      <a:pt x="121" y="113"/>
                      <a:pt x="121" y="113"/>
                    </a:cubicBezTo>
                    <a:cubicBezTo>
                      <a:pt x="121" y="113"/>
                      <a:pt x="120" y="113"/>
                      <a:pt x="120" y="114"/>
                    </a:cubicBezTo>
                    <a:cubicBezTo>
                      <a:pt x="118" y="114"/>
                      <a:pt x="117" y="115"/>
                      <a:pt x="115" y="117"/>
                    </a:cubicBezTo>
                    <a:cubicBezTo>
                      <a:pt x="115" y="117"/>
                      <a:pt x="115" y="117"/>
                      <a:pt x="115" y="117"/>
                    </a:cubicBezTo>
                    <a:cubicBezTo>
                      <a:pt x="114" y="118"/>
                      <a:pt x="113" y="119"/>
                      <a:pt x="112" y="121"/>
                    </a:cubicBezTo>
                    <a:cubicBezTo>
                      <a:pt x="112" y="121"/>
                      <a:pt x="112" y="122"/>
                      <a:pt x="112" y="122"/>
                    </a:cubicBezTo>
                    <a:cubicBezTo>
                      <a:pt x="111" y="122"/>
                      <a:pt x="111" y="122"/>
                      <a:pt x="110" y="122"/>
                    </a:cubicBezTo>
                    <a:cubicBezTo>
                      <a:pt x="98" y="122"/>
                      <a:pt x="98" y="122"/>
                      <a:pt x="98" y="122"/>
                    </a:cubicBezTo>
                    <a:cubicBezTo>
                      <a:pt x="98" y="122"/>
                      <a:pt x="98" y="122"/>
                      <a:pt x="97" y="122"/>
                    </a:cubicBezTo>
                    <a:cubicBezTo>
                      <a:pt x="97" y="122"/>
                      <a:pt x="97" y="121"/>
                      <a:pt x="97" y="121"/>
                    </a:cubicBezTo>
                    <a:cubicBezTo>
                      <a:pt x="96" y="121"/>
                      <a:pt x="96" y="120"/>
                      <a:pt x="96" y="120"/>
                    </a:cubicBezTo>
                    <a:cubicBezTo>
                      <a:pt x="98" y="115"/>
                      <a:pt x="100" y="110"/>
                      <a:pt x="104" y="106"/>
                    </a:cubicBezTo>
                    <a:cubicBezTo>
                      <a:pt x="108" y="101"/>
                      <a:pt x="113" y="99"/>
                      <a:pt x="119" y="98"/>
                    </a:cubicBezTo>
                    <a:cubicBezTo>
                      <a:pt x="119" y="98"/>
                      <a:pt x="120" y="98"/>
                      <a:pt x="120" y="98"/>
                    </a:cubicBezTo>
                    <a:cubicBezTo>
                      <a:pt x="120" y="98"/>
                      <a:pt x="121" y="98"/>
                      <a:pt x="121" y="99"/>
                    </a:cubicBezTo>
                    <a:close/>
                    <a:moveTo>
                      <a:pt x="128" y="100"/>
                    </a:moveTo>
                    <a:cubicBezTo>
                      <a:pt x="128" y="99"/>
                      <a:pt x="129" y="99"/>
                      <a:pt x="129" y="99"/>
                    </a:cubicBezTo>
                    <a:cubicBezTo>
                      <a:pt x="129" y="98"/>
                      <a:pt x="129" y="98"/>
                      <a:pt x="130" y="98"/>
                    </a:cubicBezTo>
                    <a:cubicBezTo>
                      <a:pt x="130" y="98"/>
                      <a:pt x="130" y="98"/>
                      <a:pt x="131" y="98"/>
                    </a:cubicBezTo>
                    <a:cubicBezTo>
                      <a:pt x="136" y="99"/>
                      <a:pt x="141" y="101"/>
                      <a:pt x="145" y="106"/>
                    </a:cubicBezTo>
                    <a:cubicBezTo>
                      <a:pt x="147" y="108"/>
                      <a:pt x="149" y="110"/>
                      <a:pt x="151" y="113"/>
                    </a:cubicBezTo>
                    <a:cubicBezTo>
                      <a:pt x="152" y="115"/>
                      <a:pt x="153" y="117"/>
                      <a:pt x="153" y="120"/>
                    </a:cubicBezTo>
                    <a:cubicBezTo>
                      <a:pt x="153" y="120"/>
                      <a:pt x="153" y="121"/>
                      <a:pt x="153" y="121"/>
                    </a:cubicBezTo>
                    <a:cubicBezTo>
                      <a:pt x="153" y="121"/>
                      <a:pt x="153" y="122"/>
                      <a:pt x="152" y="122"/>
                    </a:cubicBezTo>
                    <a:cubicBezTo>
                      <a:pt x="152" y="122"/>
                      <a:pt x="152" y="122"/>
                      <a:pt x="151" y="122"/>
                    </a:cubicBezTo>
                    <a:cubicBezTo>
                      <a:pt x="139" y="122"/>
                      <a:pt x="139" y="122"/>
                      <a:pt x="139" y="122"/>
                    </a:cubicBezTo>
                    <a:cubicBezTo>
                      <a:pt x="139" y="122"/>
                      <a:pt x="139" y="122"/>
                      <a:pt x="138" y="122"/>
                    </a:cubicBezTo>
                    <a:cubicBezTo>
                      <a:pt x="138" y="122"/>
                      <a:pt x="138" y="121"/>
                      <a:pt x="138" y="121"/>
                    </a:cubicBezTo>
                    <a:cubicBezTo>
                      <a:pt x="137" y="121"/>
                      <a:pt x="137" y="121"/>
                      <a:pt x="137" y="121"/>
                    </a:cubicBezTo>
                    <a:cubicBezTo>
                      <a:pt x="137" y="119"/>
                      <a:pt x="136" y="118"/>
                      <a:pt x="134" y="117"/>
                    </a:cubicBezTo>
                    <a:cubicBezTo>
                      <a:pt x="133" y="115"/>
                      <a:pt x="131" y="114"/>
                      <a:pt x="130" y="114"/>
                    </a:cubicBezTo>
                    <a:cubicBezTo>
                      <a:pt x="129" y="113"/>
                      <a:pt x="129" y="113"/>
                      <a:pt x="129" y="113"/>
                    </a:cubicBezTo>
                    <a:cubicBezTo>
                      <a:pt x="129" y="113"/>
                      <a:pt x="128" y="112"/>
                      <a:pt x="128" y="112"/>
                    </a:cubicBezTo>
                    <a:lnTo>
                      <a:pt x="128" y="100"/>
                    </a:lnTo>
                    <a:close/>
                    <a:moveTo>
                      <a:pt x="97" y="130"/>
                    </a:moveTo>
                    <a:cubicBezTo>
                      <a:pt x="97" y="130"/>
                      <a:pt x="98" y="130"/>
                      <a:pt x="98" y="130"/>
                    </a:cubicBezTo>
                    <a:cubicBezTo>
                      <a:pt x="110" y="130"/>
                      <a:pt x="110" y="130"/>
                      <a:pt x="110" y="130"/>
                    </a:cubicBezTo>
                    <a:cubicBezTo>
                      <a:pt x="111" y="130"/>
                      <a:pt x="111" y="130"/>
                      <a:pt x="112" y="130"/>
                    </a:cubicBezTo>
                    <a:cubicBezTo>
                      <a:pt x="112" y="131"/>
                      <a:pt x="112" y="131"/>
                      <a:pt x="112" y="131"/>
                    </a:cubicBezTo>
                    <a:cubicBezTo>
                      <a:pt x="113" y="133"/>
                      <a:pt x="114" y="134"/>
                      <a:pt x="115" y="135"/>
                    </a:cubicBezTo>
                    <a:cubicBezTo>
                      <a:pt x="115" y="135"/>
                      <a:pt x="115" y="136"/>
                      <a:pt x="115" y="136"/>
                    </a:cubicBezTo>
                    <a:cubicBezTo>
                      <a:pt x="117" y="137"/>
                      <a:pt x="118" y="138"/>
                      <a:pt x="120" y="139"/>
                    </a:cubicBezTo>
                    <a:cubicBezTo>
                      <a:pt x="120" y="139"/>
                      <a:pt x="121" y="139"/>
                      <a:pt x="121" y="140"/>
                    </a:cubicBezTo>
                    <a:cubicBezTo>
                      <a:pt x="121" y="140"/>
                      <a:pt x="121" y="140"/>
                      <a:pt x="121" y="141"/>
                    </a:cubicBezTo>
                    <a:cubicBezTo>
                      <a:pt x="121" y="153"/>
                      <a:pt x="121" y="153"/>
                      <a:pt x="121" y="153"/>
                    </a:cubicBezTo>
                    <a:cubicBezTo>
                      <a:pt x="121" y="153"/>
                      <a:pt x="121" y="154"/>
                      <a:pt x="121" y="154"/>
                    </a:cubicBezTo>
                    <a:cubicBezTo>
                      <a:pt x="121" y="154"/>
                      <a:pt x="120" y="154"/>
                      <a:pt x="120" y="155"/>
                    </a:cubicBezTo>
                    <a:cubicBezTo>
                      <a:pt x="120" y="155"/>
                      <a:pt x="119" y="155"/>
                      <a:pt x="119" y="155"/>
                    </a:cubicBezTo>
                    <a:cubicBezTo>
                      <a:pt x="113" y="154"/>
                      <a:pt x="108" y="151"/>
                      <a:pt x="104" y="147"/>
                    </a:cubicBezTo>
                    <a:cubicBezTo>
                      <a:pt x="104" y="147"/>
                      <a:pt x="104" y="147"/>
                      <a:pt x="104" y="147"/>
                    </a:cubicBezTo>
                    <a:cubicBezTo>
                      <a:pt x="103" y="146"/>
                      <a:pt x="102" y="144"/>
                      <a:pt x="101" y="143"/>
                    </a:cubicBezTo>
                    <a:cubicBezTo>
                      <a:pt x="99" y="140"/>
                      <a:pt x="97" y="136"/>
                      <a:pt x="96" y="132"/>
                    </a:cubicBezTo>
                    <a:cubicBezTo>
                      <a:pt x="96" y="132"/>
                      <a:pt x="96" y="132"/>
                      <a:pt x="96" y="131"/>
                    </a:cubicBezTo>
                    <a:cubicBezTo>
                      <a:pt x="97" y="131"/>
                      <a:pt x="97" y="131"/>
                      <a:pt x="97" y="130"/>
                    </a:cubicBezTo>
                    <a:close/>
                    <a:moveTo>
                      <a:pt x="89" y="130"/>
                    </a:moveTo>
                    <a:cubicBezTo>
                      <a:pt x="89" y="130"/>
                      <a:pt x="89" y="130"/>
                      <a:pt x="90" y="130"/>
                    </a:cubicBezTo>
                    <a:cubicBezTo>
                      <a:pt x="90" y="131"/>
                      <a:pt x="90" y="131"/>
                      <a:pt x="91" y="132"/>
                    </a:cubicBezTo>
                    <a:cubicBezTo>
                      <a:pt x="91" y="137"/>
                      <a:pt x="93" y="142"/>
                      <a:pt x="96" y="146"/>
                    </a:cubicBezTo>
                    <a:cubicBezTo>
                      <a:pt x="97" y="148"/>
                      <a:pt x="99" y="149"/>
                      <a:pt x="100" y="151"/>
                    </a:cubicBezTo>
                    <a:cubicBezTo>
                      <a:pt x="106" y="156"/>
                      <a:pt x="112" y="159"/>
                      <a:pt x="119" y="161"/>
                    </a:cubicBezTo>
                    <a:cubicBezTo>
                      <a:pt x="120" y="161"/>
                      <a:pt x="120" y="161"/>
                      <a:pt x="121" y="161"/>
                    </a:cubicBezTo>
                    <a:cubicBezTo>
                      <a:pt x="121" y="162"/>
                      <a:pt x="121" y="162"/>
                      <a:pt x="121" y="163"/>
                    </a:cubicBezTo>
                    <a:cubicBezTo>
                      <a:pt x="121" y="214"/>
                      <a:pt x="121" y="214"/>
                      <a:pt x="121" y="214"/>
                    </a:cubicBezTo>
                    <a:cubicBezTo>
                      <a:pt x="121" y="215"/>
                      <a:pt x="121" y="215"/>
                      <a:pt x="121" y="216"/>
                    </a:cubicBezTo>
                    <a:cubicBezTo>
                      <a:pt x="121" y="216"/>
                      <a:pt x="120" y="216"/>
                      <a:pt x="120" y="216"/>
                    </a:cubicBezTo>
                    <a:cubicBezTo>
                      <a:pt x="120" y="216"/>
                      <a:pt x="119" y="216"/>
                      <a:pt x="119" y="216"/>
                    </a:cubicBezTo>
                    <a:cubicBezTo>
                      <a:pt x="97" y="215"/>
                      <a:pt x="77" y="206"/>
                      <a:pt x="61" y="190"/>
                    </a:cubicBezTo>
                    <a:cubicBezTo>
                      <a:pt x="44" y="174"/>
                      <a:pt x="36" y="154"/>
                      <a:pt x="34" y="132"/>
                    </a:cubicBezTo>
                    <a:cubicBezTo>
                      <a:pt x="34" y="132"/>
                      <a:pt x="35" y="131"/>
                      <a:pt x="35" y="131"/>
                    </a:cubicBezTo>
                    <a:cubicBezTo>
                      <a:pt x="35" y="131"/>
                      <a:pt x="35" y="130"/>
                      <a:pt x="35" y="130"/>
                    </a:cubicBezTo>
                    <a:cubicBezTo>
                      <a:pt x="36" y="130"/>
                      <a:pt x="36" y="130"/>
                      <a:pt x="36" y="130"/>
                    </a:cubicBezTo>
                    <a:lnTo>
                      <a:pt x="89" y="130"/>
                    </a:lnTo>
                    <a:close/>
                    <a:moveTo>
                      <a:pt x="153" y="131"/>
                    </a:moveTo>
                    <a:cubicBezTo>
                      <a:pt x="153" y="132"/>
                      <a:pt x="153" y="132"/>
                      <a:pt x="153" y="132"/>
                    </a:cubicBezTo>
                    <a:cubicBezTo>
                      <a:pt x="152" y="138"/>
                      <a:pt x="149" y="143"/>
                      <a:pt x="145" y="147"/>
                    </a:cubicBezTo>
                    <a:cubicBezTo>
                      <a:pt x="145" y="147"/>
                      <a:pt x="145" y="147"/>
                      <a:pt x="145" y="147"/>
                    </a:cubicBezTo>
                    <a:cubicBezTo>
                      <a:pt x="141" y="151"/>
                      <a:pt x="136" y="154"/>
                      <a:pt x="131" y="155"/>
                    </a:cubicBezTo>
                    <a:cubicBezTo>
                      <a:pt x="130" y="155"/>
                      <a:pt x="130" y="155"/>
                      <a:pt x="130" y="155"/>
                    </a:cubicBezTo>
                    <a:cubicBezTo>
                      <a:pt x="129" y="154"/>
                      <a:pt x="129" y="154"/>
                      <a:pt x="129" y="154"/>
                    </a:cubicBezTo>
                    <a:cubicBezTo>
                      <a:pt x="129" y="154"/>
                      <a:pt x="128" y="153"/>
                      <a:pt x="128" y="153"/>
                    </a:cubicBezTo>
                    <a:cubicBezTo>
                      <a:pt x="128" y="141"/>
                      <a:pt x="128" y="141"/>
                      <a:pt x="128" y="141"/>
                    </a:cubicBezTo>
                    <a:cubicBezTo>
                      <a:pt x="128" y="140"/>
                      <a:pt x="129" y="140"/>
                      <a:pt x="129" y="140"/>
                    </a:cubicBezTo>
                    <a:cubicBezTo>
                      <a:pt x="129" y="139"/>
                      <a:pt x="129" y="139"/>
                      <a:pt x="130" y="139"/>
                    </a:cubicBezTo>
                    <a:cubicBezTo>
                      <a:pt x="131" y="138"/>
                      <a:pt x="133" y="137"/>
                      <a:pt x="134" y="136"/>
                    </a:cubicBezTo>
                    <a:cubicBezTo>
                      <a:pt x="136" y="134"/>
                      <a:pt x="137" y="133"/>
                      <a:pt x="138" y="131"/>
                    </a:cubicBezTo>
                    <a:cubicBezTo>
                      <a:pt x="138" y="131"/>
                      <a:pt x="138" y="131"/>
                      <a:pt x="138" y="130"/>
                    </a:cubicBezTo>
                    <a:cubicBezTo>
                      <a:pt x="139" y="130"/>
                      <a:pt x="139" y="130"/>
                      <a:pt x="139" y="130"/>
                    </a:cubicBezTo>
                    <a:cubicBezTo>
                      <a:pt x="151" y="130"/>
                      <a:pt x="151" y="130"/>
                      <a:pt x="151" y="130"/>
                    </a:cubicBezTo>
                    <a:cubicBezTo>
                      <a:pt x="152" y="130"/>
                      <a:pt x="152" y="130"/>
                      <a:pt x="152" y="130"/>
                    </a:cubicBezTo>
                    <a:cubicBezTo>
                      <a:pt x="153" y="131"/>
                      <a:pt x="153" y="131"/>
                      <a:pt x="153" y="131"/>
                    </a:cubicBezTo>
                    <a:close/>
                    <a:moveTo>
                      <a:pt x="132" y="120"/>
                    </a:moveTo>
                    <a:cubicBezTo>
                      <a:pt x="132" y="120"/>
                      <a:pt x="132" y="120"/>
                      <a:pt x="132" y="120"/>
                    </a:cubicBezTo>
                    <a:cubicBezTo>
                      <a:pt x="133" y="121"/>
                      <a:pt x="133" y="122"/>
                      <a:pt x="134" y="123"/>
                    </a:cubicBezTo>
                    <a:cubicBezTo>
                      <a:pt x="134" y="124"/>
                      <a:pt x="134" y="125"/>
                      <a:pt x="134" y="126"/>
                    </a:cubicBezTo>
                    <a:cubicBezTo>
                      <a:pt x="134" y="129"/>
                      <a:pt x="134" y="130"/>
                      <a:pt x="132" y="132"/>
                    </a:cubicBezTo>
                    <a:cubicBezTo>
                      <a:pt x="132" y="132"/>
                      <a:pt x="132" y="132"/>
                      <a:pt x="132" y="132"/>
                    </a:cubicBezTo>
                    <a:cubicBezTo>
                      <a:pt x="132" y="132"/>
                      <a:pt x="132" y="133"/>
                      <a:pt x="131" y="133"/>
                    </a:cubicBezTo>
                    <a:cubicBezTo>
                      <a:pt x="131" y="133"/>
                      <a:pt x="131" y="133"/>
                      <a:pt x="131" y="133"/>
                    </a:cubicBezTo>
                    <a:cubicBezTo>
                      <a:pt x="131" y="133"/>
                      <a:pt x="131" y="133"/>
                      <a:pt x="131" y="134"/>
                    </a:cubicBezTo>
                    <a:cubicBezTo>
                      <a:pt x="129" y="135"/>
                      <a:pt x="127" y="136"/>
                      <a:pt x="125" y="136"/>
                    </a:cubicBezTo>
                    <a:cubicBezTo>
                      <a:pt x="123" y="136"/>
                      <a:pt x="121" y="135"/>
                      <a:pt x="119" y="133"/>
                    </a:cubicBezTo>
                    <a:cubicBezTo>
                      <a:pt x="119" y="133"/>
                      <a:pt x="119" y="133"/>
                      <a:pt x="119" y="133"/>
                    </a:cubicBezTo>
                    <a:cubicBezTo>
                      <a:pt x="119" y="133"/>
                      <a:pt x="118" y="133"/>
                      <a:pt x="118" y="133"/>
                    </a:cubicBezTo>
                    <a:cubicBezTo>
                      <a:pt x="118" y="133"/>
                      <a:pt x="118" y="133"/>
                      <a:pt x="118" y="132"/>
                    </a:cubicBezTo>
                    <a:cubicBezTo>
                      <a:pt x="118" y="132"/>
                      <a:pt x="118" y="132"/>
                      <a:pt x="118" y="132"/>
                    </a:cubicBezTo>
                    <a:cubicBezTo>
                      <a:pt x="116" y="131"/>
                      <a:pt x="115" y="129"/>
                      <a:pt x="115" y="126"/>
                    </a:cubicBezTo>
                    <a:cubicBezTo>
                      <a:pt x="115" y="124"/>
                      <a:pt x="116" y="122"/>
                      <a:pt x="117" y="120"/>
                    </a:cubicBezTo>
                    <a:cubicBezTo>
                      <a:pt x="118" y="120"/>
                      <a:pt x="118" y="120"/>
                      <a:pt x="118" y="120"/>
                    </a:cubicBezTo>
                    <a:cubicBezTo>
                      <a:pt x="118" y="120"/>
                      <a:pt x="118" y="120"/>
                      <a:pt x="118" y="120"/>
                    </a:cubicBezTo>
                    <a:cubicBezTo>
                      <a:pt x="118" y="120"/>
                      <a:pt x="118" y="120"/>
                      <a:pt x="118" y="120"/>
                    </a:cubicBezTo>
                    <a:cubicBezTo>
                      <a:pt x="118" y="120"/>
                      <a:pt x="118" y="120"/>
                      <a:pt x="118" y="119"/>
                    </a:cubicBezTo>
                    <a:cubicBezTo>
                      <a:pt x="118" y="119"/>
                      <a:pt x="119" y="119"/>
                      <a:pt x="119" y="119"/>
                    </a:cubicBezTo>
                    <a:cubicBezTo>
                      <a:pt x="121" y="117"/>
                      <a:pt x="123" y="117"/>
                      <a:pt x="125" y="117"/>
                    </a:cubicBezTo>
                    <a:cubicBezTo>
                      <a:pt x="127" y="117"/>
                      <a:pt x="129" y="117"/>
                      <a:pt x="130" y="119"/>
                    </a:cubicBezTo>
                    <a:cubicBezTo>
                      <a:pt x="130" y="119"/>
                      <a:pt x="130" y="119"/>
                      <a:pt x="131" y="119"/>
                    </a:cubicBezTo>
                    <a:cubicBezTo>
                      <a:pt x="130" y="119"/>
                      <a:pt x="130" y="119"/>
                      <a:pt x="130" y="119"/>
                    </a:cubicBezTo>
                    <a:cubicBezTo>
                      <a:pt x="131" y="119"/>
                      <a:pt x="131" y="119"/>
                      <a:pt x="131" y="119"/>
                    </a:cubicBezTo>
                    <a:cubicBezTo>
                      <a:pt x="131" y="120"/>
                      <a:pt x="132" y="120"/>
                      <a:pt x="132" y="120"/>
                    </a:cubicBezTo>
                    <a:close/>
                  </a:path>
                </a:pathLst>
              </a:custGeom>
              <a:solidFill>
                <a:srgbClr val="F79E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" name="Freeform 950"/>
              <p:cNvSpPr>
                <a:spLocks noEditPoints="1" noChangeArrowheads="1"/>
              </p:cNvSpPr>
              <p:nvPr/>
            </p:nvSpPr>
            <p:spPr bwMode="auto">
              <a:xfrm>
                <a:off x="7727106" y="3500725"/>
                <a:ext cx="896814" cy="899260"/>
              </a:xfrm>
              <a:custGeom>
                <a:avLst/>
                <a:gdLst>
                  <a:gd name="T0" fmla="*/ 70 w 183"/>
                  <a:gd name="T1" fmla="*/ 2 h 183"/>
                  <a:gd name="T2" fmla="*/ 74 w 183"/>
                  <a:gd name="T3" fmla="*/ 25 h 183"/>
                  <a:gd name="T4" fmla="*/ 57 w 183"/>
                  <a:gd name="T5" fmla="*/ 32 h 183"/>
                  <a:gd name="T6" fmla="*/ 54 w 183"/>
                  <a:gd name="T7" fmla="*/ 32 h 183"/>
                  <a:gd name="T8" fmla="*/ 32 w 183"/>
                  <a:gd name="T9" fmla="*/ 22 h 183"/>
                  <a:gd name="T10" fmla="*/ 45 w 183"/>
                  <a:gd name="T11" fmla="*/ 40 h 183"/>
                  <a:gd name="T12" fmla="*/ 36 w 183"/>
                  <a:gd name="T13" fmla="*/ 52 h 183"/>
                  <a:gd name="T14" fmla="*/ 29 w 183"/>
                  <a:gd name="T15" fmla="*/ 62 h 183"/>
                  <a:gd name="T16" fmla="*/ 8 w 183"/>
                  <a:gd name="T17" fmla="*/ 54 h 183"/>
                  <a:gd name="T18" fmla="*/ 24 w 183"/>
                  <a:gd name="T19" fmla="*/ 73 h 183"/>
                  <a:gd name="T20" fmla="*/ 25 w 183"/>
                  <a:gd name="T21" fmla="*/ 75 h 183"/>
                  <a:gd name="T22" fmla="*/ 23 w 183"/>
                  <a:gd name="T23" fmla="*/ 97 h 183"/>
                  <a:gd name="T24" fmla="*/ 0 w 183"/>
                  <a:gd name="T25" fmla="*/ 101 h 183"/>
                  <a:gd name="T26" fmla="*/ 24 w 183"/>
                  <a:gd name="T27" fmla="*/ 109 h 183"/>
                  <a:gd name="T28" fmla="*/ 26 w 183"/>
                  <a:gd name="T29" fmla="*/ 110 h 183"/>
                  <a:gd name="T30" fmla="*/ 33 w 183"/>
                  <a:gd name="T31" fmla="*/ 128 h 183"/>
                  <a:gd name="T32" fmla="*/ 15 w 183"/>
                  <a:gd name="T33" fmla="*/ 142 h 183"/>
                  <a:gd name="T34" fmla="*/ 39 w 183"/>
                  <a:gd name="T35" fmla="*/ 138 h 183"/>
                  <a:gd name="T36" fmla="*/ 42 w 183"/>
                  <a:gd name="T37" fmla="*/ 139 h 183"/>
                  <a:gd name="T38" fmla="*/ 61 w 183"/>
                  <a:gd name="T39" fmla="*/ 153 h 183"/>
                  <a:gd name="T40" fmla="*/ 62 w 183"/>
                  <a:gd name="T41" fmla="*/ 155 h 183"/>
                  <a:gd name="T42" fmla="*/ 65 w 183"/>
                  <a:gd name="T43" fmla="*/ 180 h 183"/>
                  <a:gd name="T44" fmla="*/ 74 w 183"/>
                  <a:gd name="T45" fmla="*/ 159 h 183"/>
                  <a:gd name="T46" fmla="*/ 78 w 183"/>
                  <a:gd name="T47" fmla="*/ 159 h 183"/>
                  <a:gd name="T48" fmla="*/ 97 w 183"/>
                  <a:gd name="T49" fmla="*/ 161 h 183"/>
                  <a:gd name="T50" fmla="*/ 101 w 183"/>
                  <a:gd name="T51" fmla="*/ 183 h 183"/>
                  <a:gd name="T52" fmla="*/ 109 w 183"/>
                  <a:gd name="T53" fmla="*/ 160 h 183"/>
                  <a:gd name="T54" fmla="*/ 110 w 183"/>
                  <a:gd name="T55" fmla="*/ 158 h 183"/>
                  <a:gd name="T56" fmla="*/ 128 w 183"/>
                  <a:gd name="T57" fmla="*/ 151 h 183"/>
                  <a:gd name="T58" fmla="*/ 142 w 183"/>
                  <a:gd name="T59" fmla="*/ 168 h 183"/>
                  <a:gd name="T60" fmla="*/ 138 w 183"/>
                  <a:gd name="T61" fmla="*/ 145 h 183"/>
                  <a:gd name="T62" fmla="*/ 139 w 183"/>
                  <a:gd name="T63" fmla="*/ 142 h 183"/>
                  <a:gd name="T64" fmla="*/ 154 w 183"/>
                  <a:gd name="T65" fmla="*/ 123 h 183"/>
                  <a:gd name="T66" fmla="*/ 156 w 183"/>
                  <a:gd name="T67" fmla="*/ 122 h 183"/>
                  <a:gd name="T68" fmla="*/ 179 w 183"/>
                  <a:gd name="T69" fmla="*/ 118 h 183"/>
                  <a:gd name="T70" fmla="*/ 159 w 183"/>
                  <a:gd name="T71" fmla="*/ 110 h 183"/>
                  <a:gd name="T72" fmla="*/ 161 w 183"/>
                  <a:gd name="T73" fmla="*/ 88 h 183"/>
                  <a:gd name="T74" fmla="*/ 163 w 183"/>
                  <a:gd name="T75" fmla="*/ 86 h 183"/>
                  <a:gd name="T76" fmla="*/ 181 w 183"/>
                  <a:gd name="T77" fmla="*/ 71 h 183"/>
                  <a:gd name="T78" fmla="*/ 159 w 183"/>
                  <a:gd name="T79" fmla="*/ 74 h 183"/>
                  <a:gd name="T80" fmla="*/ 151 w 183"/>
                  <a:gd name="T81" fmla="*/ 56 h 183"/>
                  <a:gd name="T82" fmla="*/ 152 w 183"/>
                  <a:gd name="T83" fmla="*/ 53 h 183"/>
                  <a:gd name="T84" fmla="*/ 161 w 183"/>
                  <a:gd name="T85" fmla="*/ 32 h 183"/>
                  <a:gd name="T86" fmla="*/ 143 w 183"/>
                  <a:gd name="T87" fmla="*/ 45 h 183"/>
                  <a:gd name="T88" fmla="*/ 132 w 183"/>
                  <a:gd name="T89" fmla="*/ 36 h 183"/>
                  <a:gd name="T90" fmla="*/ 122 w 183"/>
                  <a:gd name="T91" fmla="*/ 29 h 183"/>
                  <a:gd name="T92" fmla="*/ 129 w 183"/>
                  <a:gd name="T93" fmla="*/ 8 h 183"/>
                  <a:gd name="T94" fmla="*/ 111 w 183"/>
                  <a:gd name="T95" fmla="*/ 23 h 183"/>
                  <a:gd name="T96" fmla="*/ 109 w 183"/>
                  <a:gd name="T97" fmla="*/ 25 h 183"/>
                  <a:gd name="T98" fmla="*/ 86 w 183"/>
                  <a:gd name="T99" fmla="*/ 23 h 183"/>
                  <a:gd name="T100" fmla="*/ 82 w 183"/>
                  <a:gd name="T101" fmla="*/ 0 h 183"/>
                  <a:gd name="T102" fmla="*/ 104 w 183"/>
                  <a:gd name="T103" fmla="*/ 90 h 183"/>
                  <a:gd name="T104" fmla="*/ 102 w 183"/>
                  <a:gd name="T105" fmla="*/ 98 h 183"/>
                  <a:gd name="T106" fmla="*/ 94 w 183"/>
                  <a:gd name="T107" fmla="*/ 103 h 183"/>
                  <a:gd name="T108" fmla="*/ 86 w 183"/>
                  <a:gd name="T109" fmla="*/ 101 h 183"/>
                  <a:gd name="T110" fmla="*/ 81 w 183"/>
                  <a:gd name="T111" fmla="*/ 93 h 183"/>
                  <a:gd name="T112" fmla="*/ 83 w 183"/>
                  <a:gd name="T113" fmla="*/ 85 h 183"/>
                  <a:gd name="T114" fmla="*/ 90 w 183"/>
                  <a:gd name="T115" fmla="*/ 8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83" h="183">
                    <a:moveTo>
                      <a:pt x="82" y="0"/>
                    </a:moveTo>
                    <a:cubicBezTo>
                      <a:pt x="70" y="2"/>
                      <a:pt x="70" y="2"/>
                      <a:pt x="70" y="2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4"/>
                      <a:pt x="74" y="24"/>
                      <a:pt x="74" y="25"/>
                    </a:cubicBezTo>
                    <a:cubicBezTo>
                      <a:pt x="73" y="25"/>
                      <a:pt x="73" y="25"/>
                      <a:pt x="73" y="26"/>
                    </a:cubicBezTo>
                    <a:cubicBezTo>
                      <a:pt x="67" y="27"/>
                      <a:pt x="62" y="29"/>
                      <a:pt x="57" y="32"/>
                    </a:cubicBezTo>
                    <a:cubicBezTo>
                      <a:pt x="56" y="33"/>
                      <a:pt x="56" y="33"/>
                      <a:pt x="55" y="33"/>
                    </a:cubicBezTo>
                    <a:cubicBezTo>
                      <a:pt x="55" y="33"/>
                      <a:pt x="54" y="32"/>
                      <a:pt x="54" y="32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45" y="39"/>
                      <a:pt x="45" y="39"/>
                      <a:pt x="45" y="39"/>
                    </a:cubicBezTo>
                    <a:cubicBezTo>
                      <a:pt x="45" y="39"/>
                      <a:pt x="45" y="40"/>
                      <a:pt x="45" y="40"/>
                    </a:cubicBezTo>
                    <a:cubicBezTo>
                      <a:pt x="45" y="41"/>
                      <a:pt x="45" y="41"/>
                      <a:pt x="45" y="42"/>
                    </a:cubicBezTo>
                    <a:cubicBezTo>
                      <a:pt x="42" y="44"/>
                      <a:pt x="39" y="48"/>
                      <a:pt x="36" y="52"/>
                    </a:cubicBezTo>
                    <a:cubicBezTo>
                      <a:pt x="34" y="54"/>
                      <a:pt x="32" y="58"/>
                      <a:pt x="30" y="61"/>
                    </a:cubicBezTo>
                    <a:cubicBezTo>
                      <a:pt x="30" y="61"/>
                      <a:pt x="30" y="62"/>
                      <a:pt x="29" y="62"/>
                    </a:cubicBezTo>
                    <a:cubicBezTo>
                      <a:pt x="29" y="62"/>
                      <a:pt x="28" y="62"/>
                      <a:pt x="28" y="62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4" y="65"/>
                      <a:pt x="4" y="65"/>
                      <a:pt x="4" y="65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73"/>
                      <a:pt x="25" y="73"/>
                      <a:pt x="25" y="73"/>
                    </a:cubicBezTo>
                    <a:cubicBezTo>
                      <a:pt x="25" y="74"/>
                      <a:pt x="25" y="74"/>
                      <a:pt x="25" y="75"/>
                    </a:cubicBezTo>
                    <a:cubicBezTo>
                      <a:pt x="23" y="82"/>
                      <a:pt x="23" y="88"/>
                      <a:pt x="23" y="95"/>
                    </a:cubicBezTo>
                    <a:cubicBezTo>
                      <a:pt x="23" y="96"/>
                      <a:pt x="23" y="96"/>
                      <a:pt x="23" y="97"/>
                    </a:cubicBezTo>
                    <a:cubicBezTo>
                      <a:pt x="23" y="97"/>
                      <a:pt x="22" y="97"/>
                      <a:pt x="22" y="97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2" y="112"/>
                      <a:pt x="2" y="112"/>
                      <a:pt x="2" y="112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24" y="109"/>
                      <a:pt x="25" y="109"/>
                      <a:pt x="25" y="109"/>
                    </a:cubicBezTo>
                    <a:cubicBezTo>
                      <a:pt x="25" y="109"/>
                      <a:pt x="26" y="110"/>
                      <a:pt x="26" y="110"/>
                    </a:cubicBezTo>
                    <a:cubicBezTo>
                      <a:pt x="27" y="116"/>
                      <a:pt x="30" y="121"/>
                      <a:pt x="33" y="127"/>
                    </a:cubicBezTo>
                    <a:cubicBezTo>
                      <a:pt x="33" y="127"/>
                      <a:pt x="33" y="127"/>
                      <a:pt x="33" y="128"/>
                    </a:cubicBezTo>
                    <a:cubicBezTo>
                      <a:pt x="33" y="129"/>
                      <a:pt x="33" y="129"/>
                      <a:pt x="32" y="129"/>
                    </a:cubicBezTo>
                    <a:cubicBezTo>
                      <a:pt x="15" y="142"/>
                      <a:pt x="15" y="142"/>
                      <a:pt x="15" y="142"/>
                    </a:cubicBezTo>
                    <a:cubicBezTo>
                      <a:pt x="22" y="151"/>
                      <a:pt x="22" y="151"/>
                      <a:pt x="22" y="151"/>
                    </a:cubicBezTo>
                    <a:cubicBezTo>
                      <a:pt x="39" y="138"/>
                      <a:pt x="39" y="138"/>
                      <a:pt x="39" y="138"/>
                    </a:cubicBezTo>
                    <a:cubicBezTo>
                      <a:pt x="40" y="138"/>
                      <a:pt x="40" y="138"/>
                      <a:pt x="41" y="138"/>
                    </a:cubicBezTo>
                    <a:cubicBezTo>
                      <a:pt x="41" y="138"/>
                      <a:pt x="42" y="138"/>
                      <a:pt x="42" y="139"/>
                    </a:cubicBezTo>
                    <a:cubicBezTo>
                      <a:pt x="45" y="142"/>
                      <a:pt x="48" y="145"/>
                      <a:pt x="52" y="147"/>
                    </a:cubicBezTo>
                    <a:cubicBezTo>
                      <a:pt x="55" y="149"/>
                      <a:pt x="58" y="151"/>
                      <a:pt x="61" y="153"/>
                    </a:cubicBezTo>
                    <a:cubicBezTo>
                      <a:pt x="62" y="153"/>
                      <a:pt x="62" y="154"/>
                      <a:pt x="62" y="154"/>
                    </a:cubicBezTo>
                    <a:cubicBezTo>
                      <a:pt x="62" y="154"/>
                      <a:pt x="62" y="155"/>
                      <a:pt x="62" y="155"/>
                    </a:cubicBezTo>
                    <a:cubicBezTo>
                      <a:pt x="55" y="175"/>
                      <a:pt x="55" y="175"/>
                      <a:pt x="55" y="175"/>
                    </a:cubicBezTo>
                    <a:cubicBezTo>
                      <a:pt x="65" y="180"/>
                      <a:pt x="65" y="180"/>
                      <a:pt x="65" y="180"/>
                    </a:cubicBezTo>
                    <a:cubicBezTo>
                      <a:pt x="73" y="160"/>
                      <a:pt x="73" y="160"/>
                      <a:pt x="73" y="160"/>
                    </a:cubicBezTo>
                    <a:cubicBezTo>
                      <a:pt x="73" y="159"/>
                      <a:pt x="73" y="159"/>
                      <a:pt x="74" y="159"/>
                    </a:cubicBezTo>
                    <a:cubicBezTo>
                      <a:pt x="74" y="158"/>
                      <a:pt x="75" y="158"/>
                      <a:pt x="75" y="158"/>
                    </a:cubicBezTo>
                    <a:cubicBezTo>
                      <a:pt x="76" y="159"/>
                      <a:pt x="77" y="159"/>
                      <a:pt x="78" y="159"/>
                    </a:cubicBezTo>
                    <a:cubicBezTo>
                      <a:pt x="84" y="160"/>
                      <a:pt x="90" y="161"/>
                      <a:pt x="95" y="160"/>
                    </a:cubicBezTo>
                    <a:cubicBezTo>
                      <a:pt x="96" y="160"/>
                      <a:pt x="96" y="160"/>
                      <a:pt x="97" y="161"/>
                    </a:cubicBezTo>
                    <a:cubicBezTo>
                      <a:pt x="97" y="161"/>
                      <a:pt x="97" y="161"/>
                      <a:pt x="97" y="162"/>
                    </a:cubicBezTo>
                    <a:cubicBezTo>
                      <a:pt x="101" y="183"/>
                      <a:pt x="101" y="183"/>
                      <a:pt x="101" y="183"/>
                    </a:cubicBezTo>
                    <a:cubicBezTo>
                      <a:pt x="112" y="181"/>
                      <a:pt x="112" y="181"/>
                      <a:pt x="112" y="181"/>
                    </a:cubicBezTo>
                    <a:cubicBezTo>
                      <a:pt x="109" y="160"/>
                      <a:pt x="109" y="160"/>
                      <a:pt x="109" y="160"/>
                    </a:cubicBezTo>
                    <a:cubicBezTo>
                      <a:pt x="109" y="160"/>
                      <a:pt x="109" y="159"/>
                      <a:pt x="109" y="159"/>
                    </a:cubicBezTo>
                    <a:cubicBezTo>
                      <a:pt x="109" y="158"/>
                      <a:pt x="110" y="158"/>
                      <a:pt x="110" y="158"/>
                    </a:cubicBezTo>
                    <a:cubicBezTo>
                      <a:pt x="116" y="156"/>
                      <a:pt x="122" y="154"/>
                      <a:pt x="127" y="151"/>
                    </a:cubicBezTo>
                    <a:cubicBezTo>
                      <a:pt x="127" y="151"/>
                      <a:pt x="128" y="151"/>
                      <a:pt x="128" y="151"/>
                    </a:cubicBezTo>
                    <a:cubicBezTo>
                      <a:pt x="129" y="151"/>
                      <a:pt x="129" y="151"/>
                      <a:pt x="129" y="152"/>
                    </a:cubicBezTo>
                    <a:cubicBezTo>
                      <a:pt x="142" y="168"/>
                      <a:pt x="142" y="168"/>
                      <a:pt x="142" y="168"/>
                    </a:cubicBezTo>
                    <a:cubicBezTo>
                      <a:pt x="151" y="161"/>
                      <a:pt x="151" y="161"/>
                      <a:pt x="151" y="161"/>
                    </a:cubicBezTo>
                    <a:cubicBezTo>
                      <a:pt x="138" y="145"/>
                      <a:pt x="138" y="145"/>
                      <a:pt x="138" y="145"/>
                    </a:cubicBezTo>
                    <a:cubicBezTo>
                      <a:pt x="138" y="144"/>
                      <a:pt x="138" y="144"/>
                      <a:pt x="138" y="143"/>
                    </a:cubicBezTo>
                    <a:cubicBezTo>
                      <a:pt x="138" y="143"/>
                      <a:pt x="138" y="142"/>
                      <a:pt x="139" y="142"/>
                    </a:cubicBezTo>
                    <a:cubicBezTo>
                      <a:pt x="142" y="139"/>
                      <a:pt x="145" y="135"/>
                      <a:pt x="148" y="131"/>
                    </a:cubicBezTo>
                    <a:cubicBezTo>
                      <a:pt x="150" y="129"/>
                      <a:pt x="152" y="126"/>
                      <a:pt x="154" y="123"/>
                    </a:cubicBezTo>
                    <a:cubicBezTo>
                      <a:pt x="154" y="122"/>
                      <a:pt x="154" y="122"/>
                      <a:pt x="155" y="122"/>
                    </a:cubicBezTo>
                    <a:cubicBezTo>
                      <a:pt x="155" y="122"/>
                      <a:pt x="155" y="122"/>
                      <a:pt x="156" y="122"/>
                    </a:cubicBezTo>
                    <a:cubicBezTo>
                      <a:pt x="175" y="129"/>
                      <a:pt x="175" y="129"/>
                      <a:pt x="175" y="129"/>
                    </a:cubicBezTo>
                    <a:cubicBezTo>
                      <a:pt x="179" y="118"/>
                      <a:pt x="179" y="118"/>
                      <a:pt x="179" y="118"/>
                    </a:cubicBezTo>
                    <a:cubicBezTo>
                      <a:pt x="160" y="111"/>
                      <a:pt x="160" y="111"/>
                      <a:pt x="160" y="111"/>
                    </a:cubicBezTo>
                    <a:cubicBezTo>
                      <a:pt x="160" y="111"/>
                      <a:pt x="159" y="111"/>
                      <a:pt x="159" y="110"/>
                    </a:cubicBezTo>
                    <a:cubicBezTo>
                      <a:pt x="159" y="110"/>
                      <a:pt x="159" y="109"/>
                      <a:pt x="159" y="109"/>
                    </a:cubicBezTo>
                    <a:cubicBezTo>
                      <a:pt x="161" y="102"/>
                      <a:pt x="161" y="95"/>
                      <a:pt x="161" y="88"/>
                    </a:cubicBezTo>
                    <a:cubicBezTo>
                      <a:pt x="161" y="87"/>
                      <a:pt x="161" y="87"/>
                      <a:pt x="161" y="86"/>
                    </a:cubicBezTo>
                    <a:cubicBezTo>
                      <a:pt x="162" y="86"/>
                      <a:pt x="162" y="86"/>
                      <a:pt x="163" y="86"/>
                    </a:cubicBezTo>
                    <a:cubicBezTo>
                      <a:pt x="183" y="82"/>
                      <a:pt x="183" y="82"/>
                      <a:pt x="183" y="82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61" y="74"/>
                      <a:pt x="161" y="74"/>
                      <a:pt x="161" y="74"/>
                    </a:cubicBezTo>
                    <a:cubicBezTo>
                      <a:pt x="160" y="74"/>
                      <a:pt x="160" y="74"/>
                      <a:pt x="159" y="74"/>
                    </a:cubicBezTo>
                    <a:cubicBezTo>
                      <a:pt x="159" y="74"/>
                      <a:pt x="159" y="73"/>
                      <a:pt x="158" y="73"/>
                    </a:cubicBezTo>
                    <a:cubicBezTo>
                      <a:pt x="157" y="67"/>
                      <a:pt x="155" y="61"/>
                      <a:pt x="151" y="56"/>
                    </a:cubicBezTo>
                    <a:cubicBezTo>
                      <a:pt x="151" y="55"/>
                      <a:pt x="151" y="55"/>
                      <a:pt x="151" y="54"/>
                    </a:cubicBezTo>
                    <a:cubicBezTo>
                      <a:pt x="151" y="54"/>
                      <a:pt x="152" y="54"/>
                      <a:pt x="152" y="53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1" y="32"/>
                      <a:pt x="161" y="32"/>
                      <a:pt x="161" y="32"/>
                    </a:cubicBezTo>
                    <a:cubicBezTo>
                      <a:pt x="145" y="44"/>
                      <a:pt x="145" y="44"/>
                      <a:pt x="145" y="44"/>
                    </a:cubicBezTo>
                    <a:cubicBezTo>
                      <a:pt x="144" y="45"/>
                      <a:pt x="144" y="45"/>
                      <a:pt x="143" y="45"/>
                    </a:cubicBezTo>
                    <a:cubicBezTo>
                      <a:pt x="143" y="45"/>
                      <a:pt x="142" y="44"/>
                      <a:pt x="142" y="44"/>
                    </a:cubicBezTo>
                    <a:cubicBezTo>
                      <a:pt x="139" y="41"/>
                      <a:pt x="136" y="38"/>
                      <a:pt x="132" y="36"/>
                    </a:cubicBezTo>
                    <a:cubicBezTo>
                      <a:pt x="129" y="33"/>
                      <a:pt x="126" y="31"/>
                      <a:pt x="123" y="30"/>
                    </a:cubicBezTo>
                    <a:cubicBezTo>
                      <a:pt x="122" y="30"/>
                      <a:pt x="122" y="29"/>
                      <a:pt x="122" y="29"/>
                    </a:cubicBezTo>
                    <a:cubicBezTo>
                      <a:pt x="122" y="28"/>
                      <a:pt x="122" y="28"/>
                      <a:pt x="122" y="27"/>
                    </a:cubicBezTo>
                    <a:cubicBezTo>
                      <a:pt x="129" y="8"/>
                      <a:pt x="129" y="8"/>
                      <a:pt x="129" y="8"/>
                    </a:cubicBezTo>
                    <a:cubicBezTo>
                      <a:pt x="118" y="4"/>
                      <a:pt x="118" y="4"/>
                      <a:pt x="118" y="4"/>
                    </a:cubicBezTo>
                    <a:cubicBezTo>
                      <a:pt x="111" y="23"/>
                      <a:pt x="111" y="23"/>
                      <a:pt x="111" y="23"/>
                    </a:cubicBezTo>
                    <a:cubicBezTo>
                      <a:pt x="111" y="24"/>
                      <a:pt x="111" y="24"/>
                      <a:pt x="110" y="24"/>
                    </a:cubicBezTo>
                    <a:cubicBezTo>
                      <a:pt x="110" y="25"/>
                      <a:pt x="109" y="25"/>
                      <a:pt x="109" y="25"/>
                    </a:cubicBezTo>
                    <a:cubicBezTo>
                      <a:pt x="102" y="23"/>
                      <a:pt x="95" y="22"/>
                      <a:pt x="88" y="23"/>
                    </a:cubicBezTo>
                    <a:cubicBezTo>
                      <a:pt x="87" y="23"/>
                      <a:pt x="87" y="23"/>
                      <a:pt x="86" y="23"/>
                    </a:cubicBezTo>
                    <a:cubicBezTo>
                      <a:pt x="86" y="22"/>
                      <a:pt x="86" y="22"/>
                      <a:pt x="85" y="21"/>
                    </a:cubicBezTo>
                    <a:lnTo>
                      <a:pt x="82" y="0"/>
                    </a:lnTo>
                    <a:close/>
                    <a:moveTo>
                      <a:pt x="99" y="82"/>
                    </a:moveTo>
                    <a:cubicBezTo>
                      <a:pt x="102" y="84"/>
                      <a:pt x="103" y="86"/>
                      <a:pt x="104" y="90"/>
                    </a:cubicBezTo>
                    <a:cubicBezTo>
                      <a:pt x="104" y="93"/>
                      <a:pt x="104" y="96"/>
                      <a:pt x="101" y="98"/>
                    </a:cubicBezTo>
                    <a:cubicBezTo>
                      <a:pt x="102" y="98"/>
                      <a:pt x="102" y="98"/>
                      <a:pt x="102" y="98"/>
                    </a:cubicBezTo>
                    <a:cubicBezTo>
                      <a:pt x="100" y="101"/>
                      <a:pt x="97" y="102"/>
                      <a:pt x="94" y="103"/>
                    </a:cubicBezTo>
                    <a:cubicBezTo>
                      <a:pt x="94" y="103"/>
                      <a:pt x="94" y="103"/>
                      <a:pt x="94" y="103"/>
                    </a:cubicBezTo>
                    <a:cubicBezTo>
                      <a:pt x="94" y="103"/>
                      <a:pt x="94" y="103"/>
                      <a:pt x="94" y="103"/>
                    </a:cubicBezTo>
                    <a:cubicBezTo>
                      <a:pt x="91" y="103"/>
                      <a:pt x="88" y="103"/>
                      <a:pt x="86" y="101"/>
                    </a:cubicBezTo>
                    <a:cubicBezTo>
                      <a:pt x="83" y="99"/>
                      <a:pt x="82" y="96"/>
                      <a:pt x="81" y="93"/>
                    </a:cubicBezTo>
                    <a:cubicBezTo>
                      <a:pt x="81" y="93"/>
                      <a:pt x="81" y="93"/>
                      <a:pt x="81" y="93"/>
                    </a:cubicBezTo>
                    <a:cubicBezTo>
                      <a:pt x="80" y="90"/>
                      <a:pt x="81" y="87"/>
                      <a:pt x="83" y="85"/>
                    </a:cubicBezTo>
                    <a:cubicBezTo>
                      <a:pt x="83" y="85"/>
                      <a:pt x="83" y="85"/>
                      <a:pt x="83" y="85"/>
                    </a:cubicBezTo>
                    <a:cubicBezTo>
                      <a:pt x="85" y="82"/>
                      <a:pt x="87" y="81"/>
                      <a:pt x="90" y="80"/>
                    </a:cubicBezTo>
                    <a:cubicBezTo>
                      <a:pt x="90" y="80"/>
                      <a:pt x="90" y="80"/>
                      <a:pt x="90" y="80"/>
                    </a:cubicBezTo>
                    <a:cubicBezTo>
                      <a:pt x="94" y="79"/>
                      <a:pt x="96" y="80"/>
                      <a:pt x="99" y="82"/>
                    </a:cubicBezTo>
                    <a:close/>
                  </a:path>
                </a:pathLst>
              </a:custGeom>
              <a:solidFill>
                <a:srgbClr val="D94E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" name="Freeform 953"/>
              <p:cNvSpPr>
                <a:spLocks noEditPoints="1" noChangeArrowheads="1"/>
              </p:cNvSpPr>
              <p:nvPr/>
            </p:nvSpPr>
            <p:spPr bwMode="auto">
              <a:xfrm>
                <a:off x="6251174" y="3839936"/>
                <a:ext cx="1780921" cy="1779087"/>
              </a:xfrm>
              <a:custGeom>
                <a:avLst/>
                <a:gdLst>
                  <a:gd name="T0" fmla="*/ 30 w 363"/>
                  <a:gd name="T1" fmla="*/ 124 h 362"/>
                  <a:gd name="T2" fmla="*/ 22 w 363"/>
                  <a:gd name="T3" fmla="*/ 164 h 362"/>
                  <a:gd name="T4" fmla="*/ 21 w 363"/>
                  <a:gd name="T5" fmla="*/ 187 h 362"/>
                  <a:gd name="T6" fmla="*/ 3 w 363"/>
                  <a:gd name="T7" fmla="*/ 213 h 362"/>
                  <a:gd name="T8" fmla="*/ 35 w 363"/>
                  <a:gd name="T9" fmla="*/ 248 h 362"/>
                  <a:gd name="T10" fmla="*/ 46 w 363"/>
                  <a:gd name="T11" fmla="*/ 268 h 362"/>
                  <a:gd name="T12" fmla="*/ 74 w 363"/>
                  <a:gd name="T13" fmla="*/ 303 h 362"/>
                  <a:gd name="T14" fmla="*/ 78 w 363"/>
                  <a:gd name="T15" fmla="*/ 329 h 362"/>
                  <a:gd name="T16" fmla="*/ 125 w 363"/>
                  <a:gd name="T17" fmla="*/ 333 h 362"/>
                  <a:gd name="T18" fmla="*/ 147 w 363"/>
                  <a:gd name="T19" fmla="*/ 339 h 362"/>
                  <a:gd name="T20" fmla="*/ 192 w 363"/>
                  <a:gd name="T21" fmla="*/ 344 h 362"/>
                  <a:gd name="T22" fmla="*/ 214 w 363"/>
                  <a:gd name="T23" fmla="*/ 360 h 362"/>
                  <a:gd name="T24" fmla="*/ 249 w 363"/>
                  <a:gd name="T25" fmla="*/ 328 h 362"/>
                  <a:gd name="T26" fmla="*/ 269 w 363"/>
                  <a:gd name="T27" fmla="*/ 317 h 362"/>
                  <a:gd name="T28" fmla="*/ 300 w 363"/>
                  <a:gd name="T29" fmla="*/ 293 h 362"/>
                  <a:gd name="T30" fmla="*/ 330 w 363"/>
                  <a:gd name="T31" fmla="*/ 285 h 362"/>
                  <a:gd name="T32" fmla="*/ 333 w 363"/>
                  <a:gd name="T33" fmla="*/ 237 h 362"/>
                  <a:gd name="T34" fmla="*/ 339 w 363"/>
                  <a:gd name="T35" fmla="*/ 215 h 362"/>
                  <a:gd name="T36" fmla="*/ 344 w 363"/>
                  <a:gd name="T37" fmla="*/ 176 h 362"/>
                  <a:gd name="T38" fmla="*/ 341 w 363"/>
                  <a:gd name="T39" fmla="*/ 155 h 362"/>
                  <a:gd name="T40" fmla="*/ 335 w 363"/>
                  <a:gd name="T41" fmla="*/ 132 h 362"/>
                  <a:gd name="T42" fmla="*/ 320 w 363"/>
                  <a:gd name="T43" fmla="*/ 95 h 362"/>
                  <a:gd name="T44" fmla="*/ 317 w 363"/>
                  <a:gd name="T45" fmla="*/ 60 h 362"/>
                  <a:gd name="T46" fmla="*/ 275 w 363"/>
                  <a:gd name="T47" fmla="*/ 50 h 362"/>
                  <a:gd name="T48" fmla="*/ 256 w 363"/>
                  <a:gd name="T49" fmla="*/ 39 h 362"/>
                  <a:gd name="T50" fmla="*/ 218 w 363"/>
                  <a:gd name="T51" fmla="*/ 23 h 362"/>
                  <a:gd name="T52" fmla="*/ 192 w 363"/>
                  <a:gd name="T53" fmla="*/ 20 h 362"/>
                  <a:gd name="T54" fmla="*/ 161 w 363"/>
                  <a:gd name="T55" fmla="*/ 22 h 362"/>
                  <a:gd name="T56" fmla="*/ 130 w 363"/>
                  <a:gd name="T57" fmla="*/ 7 h 362"/>
                  <a:gd name="T58" fmla="*/ 115 w 363"/>
                  <a:gd name="T59" fmla="*/ 34 h 362"/>
                  <a:gd name="T60" fmla="*/ 82 w 363"/>
                  <a:gd name="T61" fmla="*/ 56 h 362"/>
                  <a:gd name="T62" fmla="*/ 65 w 363"/>
                  <a:gd name="T63" fmla="*/ 71 h 362"/>
                  <a:gd name="T64" fmla="*/ 23 w 363"/>
                  <a:gd name="T65" fmla="*/ 94 h 362"/>
                  <a:gd name="T66" fmla="*/ 173 w 363"/>
                  <a:gd name="T67" fmla="*/ 33 h 362"/>
                  <a:gd name="T68" fmla="*/ 140 w 363"/>
                  <a:gd name="T69" fmla="*/ 140 h 362"/>
                  <a:gd name="T70" fmla="*/ 33 w 363"/>
                  <a:gd name="T71" fmla="*/ 173 h 362"/>
                  <a:gd name="T72" fmla="*/ 123 w 363"/>
                  <a:gd name="T73" fmla="*/ 189 h 362"/>
                  <a:gd name="T74" fmla="*/ 174 w 363"/>
                  <a:gd name="T75" fmla="*/ 329 h 362"/>
                  <a:gd name="T76" fmla="*/ 243 w 363"/>
                  <a:gd name="T77" fmla="*/ 174 h 362"/>
                  <a:gd name="T78" fmla="*/ 189 w 363"/>
                  <a:gd name="T79" fmla="*/ 121 h 362"/>
                  <a:gd name="T80" fmla="*/ 331 w 363"/>
                  <a:gd name="T81" fmla="*/ 172 h 362"/>
                  <a:gd name="T82" fmla="*/ 228 w 363"/>
                  <a:gd name="T83" fmla="*/ 173 h 362"/>
                  <a:gd name="T84" fmla="*/ 199 w 363"/>
                  <a:gd name="T85" fmla="*/ 165 h 362"/>
                  <a:gd name="T86" fmla="*/ 191 w 363"/>
                  <a:gd name="T87" fmla="*/ 136 h 362"/>
                  <a:gd name="T88" fmla="*/ 174 w 363"/>
                  <a:gd name="T89" fmla="*/ 136 h 362"/>
                  <a:gd name="T90" fmla="*/ 160 w 363"/>
                  <a:gd name="T91" fmla="*/ 173 h 362"/>
                  <a:gd name="T92" fmla="*/ 136 w 363"/>
                  <a:gd name="T93" fmla="*/ 172 h 362"/>
                  <a:gd name="T94" fmla="*/ 191 w 363"/>
                  <a:gd name="T95" fmla="*/ 171 h 362"/>
                  <a:gd name="T96" fmla="*/ 193 w 363"/>
                  <a:gd name="T97" fmla="*/ 191 h 362"/>
                  <a:gd name="T98" fmla="*/ 173 w 363"/>
                  <a:gd name="T99" fmla="*/ 193 h 362"/>
                  <a:gd name="T100" fmla="*/ 171 w 363"/>
                  <a:gd name="T101" fmla="*/ 173 h 362"/>
                  <a:gd name="T102" fmla="*/ 206 w 363"/>
                  <a:gd name="T103" fmla="*/ 189 h 362"/>
                  <a:gd name="T104" fmla="*/ 192 w 363"/>
                  <a:gd name="T105" fmla="*/ 228 h 362"/>
                  <a:gd name="T106" fmla="*/ 191 w 363"/>
                  <a:gd name="T107" fmla="*/ 204 h 362"/>
                  <a:gd name="T108" fmla="*/ 173 w 363"/>
                  <a:gd name="T109" fmla="*/ 228 h 362"/>
                  <a:gd name="T110" fmla="*/ 138 w 363"/>
                  <a:gd name="T111" fmla="*/ 189 h 362"/>
                  <a:gd name="T112" fmla="*/ 174 w 363"/>
                  <a:gd name="T113" fmla="*/ 205 h 362"/>
                  <a:gd name="T114" fmla="*/ 241 w 363"/>
                  <a:gd name="T115" fmla="*/ 189 h 362"/>
                  <a:gd name="T116" fmla="*/ 288 w 363"/>
                  <a:gd name="T117" fmla="*/ 288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63" h="362">
                    <a:moveTo>
                      <a:pt x="39" y="104"/>
                    </a:moveTo>
                    <a:cubicBezTo>
                      <a:pt x="39" y="105"/>
                      <a:pt x="39" y="105"/>
                      <a:pt x="40" y="106"/>
                    </a:cubicBezTo>
                    <a:cubicBezTo>
                      <a:pt x="40" y="106"/>
                      <a:pt x="40" y="107"/>
                      <a:pt x="39" y="107"/>
                    </a:cubicBezTo>
                    <a:cubicBezTo>
                      <a:pt x="37" y="112"/>
                      <a:pt x="34" y="117"/>
                      <a:pt x="32" y="123"/>
                    </a:cubicBezTo>
                    <a:cubicBezTo>
                      <a:pt x="32" y="124"/>
                      <a:pt x="32" y="124"/>
                      <a:pt x="31" y="124"/>
                    </a:cubicBezTo>
                    <a:cubicBezTo>
                      <a:pt x="31" y="124"/>
                      <a:pt x="30" y="124"/>
                      <a:pt x="30" y="124"/>
                    </a:cubicBezTo>
                    <a:cubicBezTo>
                      <a:pt x="12" y="119"/>
                      <a:pt x="12" y="119"/>
                      <a:pt x="12" y="119"/>
                    </a:cubicBezTo>
                    <a:cubicBezTo>
                      <a:pt x="6" y="138"/>
                      <a:pt x="6" y="138"/>
                      <a:pt x="6" y="138"/>
                    </a:cubicBezTo>
                    <a:cubicBezTo>
                      <a:pt x="24" y="144"/>
                      <a:pt x="24" y="144"/>
                      <a:pt x="24" y="144"/>
                    </a:cubicBezTo>
                    <a:cubicBezTo>
                      <a:pt x="24" y="144"/>
                      <a:pt x="25" y="144"/>
                      <a:pt x="25" y="145"/>
                    </a:cubicBezTo>
                    <a:cubicBezTo>
                      <a:pt x="25" y="145"/>
                      <a:pt x="25" y="146"/>
                      <a:pt x="25" y="146"/>
                    </a:cubicBezTo>
                    <a:cubicBezTo>
                      <a:pt x="24" y="152"/>
                      <a:pt x="23" y="158"/>
                      <a:pt x="22" y="164"/>
                    </a:cubicBezTo>
                    <a:cubicBezTo>
                      <a:pt x="22" y="164"/>
                      <a:pt x="22" y="165"/>
                      <a:pt x="22" y="165"/>
                    </a:cubicBezTo>
                    <a:cubicBezTo>
                      <a:pt x="21" y="165"/>
                      <a:pt x="21" y="166"/>
                      <a:pt x="20" y="166"/>
                    </a:cubicBezTo>
                    <a:cubicBezTo>
                      <a:pt x="1" y="165"/>
                      <a:pt x="1" y="165"/>
                      <a:pt x="1" y="165"/>
                    </a:cubicBezTo>
                    <a:cubicBezTo>
                      <a:pt x="0" y="185"/>
                      <a:pt x="0" y="185"/>
                      <a:pt x="0" y="185"/>
                    </a:cubicBezTo>
                    <a:cubicBezTo>
                      <a:pt x="20" y="186"/>
                      <a:pt x="20" y="186"/>
                      <a:pt x="20" y="186"/>
                    </a:cubicBezTo>
                    <a:cubicBezTo>
                      <a:pt x="20" y="186"/>
                      <a:pt x="21" y="186"/>
                      <a:pt x="21" y="187"/>
                    </a:cubicBezTo>
                    <a:cubicBezTo>
                      <a:pt x="21" y="187"/>
                      <a:pt x="22" y="187"/>
                      <a:pt x="22" y="188"/>
                    </a:cubicBezTo>
                    <a:cubicBezTo>
                      <a:pt x="22" y="189"/>
                      <a:pt x="22" y="190"/>
                      <a:pt x="22" y="191"/>
                    </a:cubicBezTo>
                    <a:cubicBezTo>
                      <a:pt x="22" y="196"/>
                      <a:pt x="23" y="201"/>
                      <a:pt x="23" y="206"/>
                    </a:cubicBezTo>
                    <a:cubicBezTo>
                      <a:pt x="23" y="206"/>
                      <a:pt x="23" y="207"/>
                      <a:pt x="23" y="207"/>
                    </a:cubicBezTo>
                    <a:cubicBezTo>
                      <a:pt x="23" y="208"/>
                      <a:pt x="22" y="208"/>
                      <a:pt x="22" y="208"/>
                    </a:cubicBezTo>
                    <a:cubicBezTo>
                      <a:pt x="3" y="213"/>
                      <a:pt x="3" y="213"/>
                      <a:pt x="3" y="213"/>
                    </a:cubicBezTo>
                    <a:cubicBezTo>
                      <a:pt x="8" y="232"/>
                      <a:pt x="8" y="232"/>
                      <a:pt x="8" y="232"/>
                    </a:cubicBezTo>
                    <a:cubicBezTo>
                      <a:pt x="26" y="228"/>
                      <a:pt x="26" y="228"/>
                      <a:pt x="26" y="228"/>
                    </a:cubicBezTo>
                    <a:cubicBezTo>
                      <a:pt x="27" y="228"/>
                      <a:pt x="27" y="228"/>
                      <a:pt x="27" y="228"/>
                    </a:cubicBezTo>
                    <a:cubicBezTo>
                      <a:pt x="28" y="229"/>
                      <a:pt x="28" y="229"/>
                      <a:pt x="28" y="230"/>
                    </a:cubicBezTo>
                    <a:cubicBezTo>
                      <a:pt x="30" y="235"/>
                      <a:pt x="32" y="241"/>
                      <a:pt x="35" y="246"/>
                    </a:cubicBezTo>
                    <a:cubicBezTo>
                      <a:pt x="35" y="247"/>
                      <a:pt x="35" y="247"/>
                      <a:pt x="35" y="248"/>
                    </a:cubicBezTo>
                    <a:cubicBezTo>
                      <a:pt x="34" y="248"/>
                      <a:pt x="34" y="249"/>
                      <a:pt x="34" y="249"/>
                    </a:cubicBezTo>
                    <a:cubicBezTo>
                      <a:pt x="18" y="257"/>
                      <a:pt x="18" y="257"/>
                      <a:pt x="18" y="257"/>
                    </a:cubicBezTo>
                    <a:cubicBezTo>
                      <a:pt x="27" y="276"/>
                      <a:pt x="27" y="276"/>
                      <a:pt x="27" y="276"/>
                    </a:cubicBezTo>
                    <a:cubicBezTo>
                      <a:pt x="43" y="267"/>
                      <a:pt x="43" y="267"/>
                      <a:pt x="43" y="267"/>
                    </a:cubicBezTo>
                    <a:cubicBezTo>
                      <a:pt x="44" y="267"/>
                      <a:pt x="44" y="267"/>
                      <a:pt x="45" y="267"/>
                    </a:cubicBezTo>
                    <a:cubicBezTo>
                      <a:pt x="45" y="267"/>
                      <a:pt x="46" y="267"/>
                      <a:pt x="46" y="268"/>
                    </a:cubicBezTo>
                    <a:cubicBezTo>
                      <a:pt x="50" y="274"/>
                      <a:pt x="55" y="280"/>
                      <a:pt x="60" y="286"/>
                    </a:cubicBezTo>
                    <a:cubicBezTo>
                      <a:pt x="60" y="286"/>
                      <a:pt x="60" y="287"/>
                      <a:pt x="60" y="287"/>
                    </a:cubicBezTo>
                    <a:cubicBezTo>
                      <a:pt x="60" y="288"/>
                      <a:pt x="60" y="288"/>
                      <a:pt x="60" y="289"/>
                    </a:cubicBezTo>
                    <a:cubicBezTo>
                      <a:pt x="46" y="302"/>
                      <a:pt x="46" y="302"/>
                      <a:pt x="46" y="302"/>
                    </a:cubicBezTo>
                    <a:cubicBezTo>
                      <a:pt x="61" y="316"/>
                      <a:pt x="61" y="316"/>
                      <a:pt x="61" y="316"/>
                    </a:cubicBezTo>
                    <a:cubicBezTo>
                      <a:pt x="74" y="303"/>
                      <a:pt x="74" y="303"/>
                      <a:pt x="74" y="303"/>
                    </a:cubicBezTo>
                    <a:cubicBezTo>
                      <a:pt x="74" y="303"/>
                      <a:pt x="75" y="302"/>
                      <a:pt x="75" y="302"/>
                    </a:cubicBezTo>
                    <a:cubicBezTo>
                      <a:pt x="76" y="302"/>
                      <a:pt x="76" y="303"/>
                      <a:pt x="77" y="303"/>
                    </a:cubicBezTo>
                    <a:cubicBezTo>
                      <a:pt x="80" y="306"/>
                      <a:pt x="84" y="308"/>
                      <a:pt x="87" y="311"/>
                    </a:cubicBezTo>
                    <a:cubicBezTo>
                      <a:pt x="88" y="312"/>
                      <a:pt x="88" y="312"/>
                      <a:pt x="88" y="313"/>
                    </a:cubicBezTo>
                    <a:cubicBezTo>
                      <a:pt x="88" y="313"/>
                      <a:pt x="88" y="313"/>
                      <a:pt x="88" y="314"/>
                    </a:cubicBezTo>
                    <a:cubicBezTo>
                      <a:pt x="78" y="329"/>
                      <a:pt x="78" y="329"/>
                      <a:pt x="78" y="329"/>
                    </a:cubicBezTo>
                    <a:cubicBezTo>
                      <a:pt x="95" y="340"/>
                      <a:pt x="95" y="340"/>
                      <a:pt x="95" y="340"/>
                    </a:cubicBezTo>
                    <a:cubicBezTo>
                      <a:pt x="105" y="325"/>
                      <a:pt x="105" y="325"/>
                      <a:pt x="105" y="325"/>
                    </a:cubicBezTo>
                    <a:cubicBezTo>
                      <a:pt x="105" y="324"/>
                      <a:pt x="106" y="324"/>
                      <a:pt x="106" y="324"/>
                    </a:cubicBezTo>
                    <a:cubicBezTo>
                      <a:pt x="107" y="324"/>
                      <a:pt x="107" y="324"/>
                      <a:pt x="108" y="324"/>
                    </a:cubicBezTo>
                    <a:cubicBezTo>
                      <a:pt x="113" y="327"/>
                      <a:pt x="118" y="329"/>
                      <a:pt x="124" y="332"/>
                    </a:cubicBezTo>
                    <a:cubicBezTo>
                      <a:pt x="124" y="332"/>
                      <a:pt x="125" y="332"/>
                      <a:pt x="125" y="333"/>
                    </a:cubicBezTo>
                    <a:cubicBezTo>
                      <a:pt x="125" y="333"/>
                      <a:pt x="125" y="334"/>
                      <a:pt x="125" y="334"/>
                    </a:cubicBezTo>
                    <a:cubicBezTo>
                      <a:pt x="120" y="351"/>
                      <a:pt x="120" y="351"/>
                      <a:pt x="120" y="351"/>
                    </a:cubicBezTo>
                    <a:cubicBezTo>
                      <a:pt x="140" y="357"/>
                      <a:pt x="140" y="357"/>
                      <a:pt x="140" y="357"/>
                    </a:cubicBezTo>
                    <a:cubicBezTo>
                      <a:pt x="145" y="340"/>
                      <a:pt x="145" y="340"/>
                      <a:pt x="145" y="340"/>
                    </a:cubicBezTo>
                    <a:cubicBezTo>
                      <a:pt x="145" y="339"/>
                      <a:pt x="145" y="339"/>
                      <a:pt x="146" y="339"/>
                    </a:cubicBezTo>
                    <a:cubicBezTo>
                      <a:pt x="146" y="338"/>
                      <a:pt x="147" y="338"/>
                      <a:pt x="147" y="339"/>
                    </a:cubicBezTo>
                    <a:cubicBezTo>
                      <a:pt x="154" y="340"/>
                      <a:pt x="162" y="341"/>
                      <a:pt x="170" y="342"/>
                    </a:cubicBezTo>
                    <a:cubicBezTo>
                      <a:pt x="170" y="342"/>
                      <a:pt x="171" y="342"/>
                      <a:pt x="171" y="342"/>
                    </a:cubicBezTo>
                    <a:cubicBezTo>
                      <a:pt x="171" y="343"/>
                      <a:pt x="171" y="343"/>
                      <a:pt x="171" y="344"/>
                    </a:cubicBezTo>
                    <a:cubicBezTo>
                      <a:pt x="171" y="362"/>
                      <a:pt x="171" y="362"/>
                      <a:pt x="171" y="362"/>
                    </a:cubicBezTo>
                    <a:cubicBezTo>
                      <a:pt x="192" y="362"/>
                      <a:pt x="192" y="362"/>
                      <a:pt x="192" y="362"/>
                    </a:cubicBezTo>
                    <a:cubicBezTo>
                      <a:pt x="192" y="344"/>
                      <a:pt x="192" y="344"/>
                      <a:pt x="192" y="344"/>
                    </a:cubicBezTo>
                    <a:cubicBezTo>
                      <a:pt x="192" y="343"/>
                      <a:pt x="192" y="343"/>
                      <a:pt x="193" y="342"/>
                    </a:cubicBezTo>
                    <a:cubicBezTo>
                      <a:pt x="193" y="342"/>
                      <a:pt x="193" y="342"/>
                      <a:pt x="194" y="342"/>
                    </a:cubicBezTo>
                    <a:cubicBezTo>
                      <a:pt x="199" y="341"/>
                      <a:pt x="203" y="341"/>
                      <a:pt x="207" y="340"/>
                    </a:cubicBezTo>
                    <a:cubicBezTo>
                      <a:pt x="208" y="340"/>
                      <a:pt x="208" y="340"/>
                      <a:pt x="208" y="341"/>
                    </a:cubicBezTo>
                    <a:cubicBezTo>
                      <a:pt x="209" y="341"/>
                      <a:pt x="209" y="341"/>
                      <a:pt x="209" y="342"/>
                    </a:cubicBezTo>
                    <a:cubicBezTo>
                      <a:pt x="214" y="360"/>
                      <a:pt x="214" y="360"/>
                      <a:pt x="214" y="360"/>
                    </a:cubicBezTo>
                    <a:cubicBezTo>
                      <a:pt x="234" y="355"/>
                      <a:pt x="234" y="355"/>
                      <a:pt x="234" y="355"/>
                    </a:cubicBezTo>
                    <a:cubicBezTo>
                      <a:pt x="229" y="337"/>
                      <a:pt x="229" y="337"/>
                      <a:pt x="229" y="337"/>
                    </a:cubicBezTo>
                    <a:cubicBezTo>
                      <a:pt x="229" y="337"/>
                      <a:pt x="229" y="336"/>
                      <a:pt x="230" y="336"/>
                    </a:cubicBezTo>
                    <a:cubicBezTo>
                      <a:pt x="230" y="335"/>
                      <a:pt x="230" y="335"/>
                      <a:pt x="231" y="335"/>
                    </a:cubicBezTo>
                    <a:cubicBezTo>
                      <a:pt x="236" y="333"/>
                      <a:pt x="242" y="331"/>
                      <a:pt x="248" y="328"/>
                    </a:cubicBezTo>
                    <a:cubicBezTo>
                      <a:pt x="248" y="328"/>
                      <a:pt x="249" y="328"/>
                      <a:pt x="249" y="328"/>
                    </a:cubicBezTo>
                    <a:cubicBezTo>
                      <a:pt x="250" y="328"/>
                      <a:pt x="250" y="329"/>
                      <a:pt x="250" y="329"/>
                    </a:cubicBezTo>
                    <a:cubicBezTo>
                      <a:pt x="259" y="345"/>
                      <a:pt x="259" y="345"/>
                      <a:pt x="259" y="345"/>
                    </a:cubicBezTo>
                    <a:cubicBezTo>
                      <a:pt x="277" y="336"/>
                      <a:pt x="277" y="336"/>
                      <a:pt x="277" y="336"/>
                    </a:cubicBezTo>
                    <a:cubicBezTo>
                      <a:pt x="268" y="319"/>
                      <a:pt x="268" y="319"/>
                      <a:pt x="268" y="319"/>
                    </a:cubicBezTo>
                    <a:cubicBezTo>
                      <a:pt x="268" y="319"/>
                      <a:pt x="268" y="318"/>
                      <a:pt x="268" y="318"/>
                    </a:cubicBezTo>
                    <a:cubicBezTo>
                      <a:pt x="268" y="317"/>
                      <a:pt x="268" y="317"/>
                      <a:pt x="269" y="317"/>
                    </a:cubicBezTo>
                    <a:cubicBezTo>
                      <a:pt x="273" y="314"/>
                      <a:pt x="278" y="310"/>
                      <a:pt x="282" y="307"/>
                    </a:cubicBezTo>
                    <a:cubicBezTo>
                      <a:pt x="283" y="306"/>
                      <a:pt x="283" y="306"/>
                      <a:pt x="284" y="306"/>
                    </a:cubicBezTo>
                    <a:cubicBezTo>
                      <a:pt x="284" y="306"/>
                      <a:pt x="285" y="306"/>
                      <a:pt x="285" y="307"/>
                    </a:cubicBezTo>
                    <a:cubicBezTo>
                      <a:pt x="298" y="320"/>
                      <a:pt x="298" y="320"/>
                      <a:pt x="298" y="320"/>
                    </a:cubicBezTo>
                    <a:cubicBezTo>
                      <a:pt x="313" y="306"/>
                      <a:pt x="313" y="306"/>
                      <a:pt x="313" y="306"/>
                    </a:cubicBezTo>
                    <a:cubicBezTo>
                      <a:pt x="300" y="293"/>
                      <a:pt x="300" y="293"/>
                      <a:pt x="300" y="293"/>
                    </a:cubicBezTo>
                    <a:cubicBezTo>
                      <a:pt x="300" y="292"/>
                      <a:pt x="300" y="292"/>
                      <a:pt x="300" y="291"/>
                    </a:cubicBezTo>
                    <a:cubicBezTo>
                      <a:pt x="300" y="291"/>
                      <a:pt x="300" y="290"/>
                      <a:pt x="300" y="290"/>
                    </a:cubicBezTo>
                    <a:cubicBezTo>
                      <a:pt x="304" y="285"/>
                      <a:pt x="308" y="280"/>
                      <a:pt x="312" y="276"/>
                    </a:cubicBezTo>
                    <a:cubicBezTo>
                      <a:pt x="312" y="275"/>
                      <a:pt x="313" y="275"/>
                      <a:pt x="313" y="275"/>
                    </a:cubicBezTo>
                    <a:cubicBezTo>
                      <a:pt x="314" y="275"/>
                      <a:pt x="314" y="275"/>
                      <a:pt x="315" y="275"/>
                    </a:cubicBezTo>
                    <a:cubicBezTo>
                      <a:pt x="330" y="285"/>
                      <a:pt x="330" y="285"/>
                      <a:pt x="330" y="285"/>
                    </a:cubicBezTo>
                    <a:cubicBezTo>
                      <a:pt x="341" y="267"/>
                      <a:pt x="341" y="267"/>
                      <a:pt x="341" y="267"/>
                    </a:cubicBezTo>
                    <a:cubicBezTo>
                      <a:pt x="326" y="258"/>
                      <a:pt x="326" y="258"/>
                      <a:pt x="326" y="258"/>
                    </a:cubicBezTo>
                    <a:cubicBezTo>
                      <a:pt x="325" y="257"/>
                      <a:pt x="325" y="257"/>
                      <a:pt x="325" y="257"/>
                    </a:cubicBezTo>
                    <a:cubicBezTo>
                      <a:pt x="325" y="256"/>
                      <a:pt x="325" y="256"/>
                      <a:pt x="325" y="255"/>
                    </a:cubicBezTo>
                    <a:cubicBezTo>
                      <a:pt x="328" y="250"/>
                      <a:pt x="330" y="244"/>
                      <a:pt x="332" y="239"/>
                    </a:cubicBezTo>
                    <a:cubicBezTo>
                      <a:pt x="333" y="238"/>
                      <a:pt x="333" y="238"/>
                      <a:pt x="333" y="237"/>
                    </a:cubicBezTo>
                    <a:cubicBezTo>
                      <a:pt x="334" y="237"/>
                      <a:pt x="334" y="237"/>
                      <a:pt x="335" y="237"/>
                    </a:cubicBezTo>
                    <a:cubicBezTo>
                      <a:pt x="352" y="243"/>
                      <a:pt x="352" y="243"/>
                      <a:pt x="352" y="243"/>
                    </a:cubicBezTo>
                    <a:cubicBezTo>
                      <a:pt x="358" y="223"/>
                      <a:pt x="358" y="223"/>
                      <a:pt x="358" y="223"/>
                    </a:cubicBezTo>
                    <a:cubicBezTo>
                      <a:pt x="340" y="218"/>
                      <a:pt x="340" y="218"/>
                      <a:pt x="340" y="218"/>
                    </a:cubicBezTo>
                    <a:cubicBezTo>
                      <a:pt x="340" y="218"/>
                      <a:pt x="340" y="217"/>
                      <a:pt x="339" y="217"/>
                    </a:cubicBezTo>
                    <a:cubicBezTo>
                      <a:pt x="339" y="216"/>
                      <a:pt x="339" y="216"/>
                      <a:pt x="339" y="215"/>
                    </a:cubicBezTo>
                    <a:cubicBezTo>
                      <a:pt x="340" y="210"/>
                      <a:pt x="341" y="204"/>
                      <a:pt x="342" y="198"/>
                    </a:cubicBezTo>
                    <a:cubicBezTo>
                      <a:pt x="342" y="198"/>
                      <a:pt x="342" y="197"/>
                      <a:pt x="342" y="197"/>
                    </a:cubicBezTo>
                    <a:cubicBezTo>
                      <a:pt x="343" y="197"/>
                      <a:pt x="343" y="196"/>
                      <a:pt x="344" y="196"/>
                    </a:cubicBezTo>
                    <a:cubicBezTo>
                      <a:pt x="362" y="197"/>
                      <a:pt x="362" y="197"/>
                      <a:pt x="362" y="197"/>
                    </a:cubicBezTo>
                    <a:cubicBezTo>
                      <a:pt x="363" y="176"/>
                      <a:pt x="363" y="176"/>
                      <a:pt x="363" y="176"/>
                    </a:cubicBezTo>
                    <a:cubicBezTo>
                      <a:pt x="344" y="176"/>
                      <a:pt x="344" y="176"/>
                      <a:pt x="344" y="176"/>
                    </a:cubicBezTo>
                    <a:cubicBezTo>
                      <a:pt x="344" y="176"/>
                      <a:pt x="343" y="175"/>
                      <a:pt x="343" y="175"/>
                    </a:cubicBezTo>
                    <a:cubicBezTo>
                      <a:pt x="343" y="175"/>
                      <a:pt x="342" y="174"/>
                      <a:pt x="342" y="174"/>
                    </a:cubicBezTo>
                    <a:cubicBezTo>
                      <a:pt x="342" y="173"/>
                      <a:pt x="342" y="173"/>
                      <a:pt x="342" y="172"/>
                    </a:cubicBezTo>
                    <a:cubicBezTo>
                      <a:pt x="342" y="172"/>
                      <a:pt x="342" y="172"/>
                      <a:pt x="342" y="172"/>
                    </a:cubicBezTo>
                    <a:cubicBezTo>
                      <a:pt x="342" y="167"/>
                      <a:pt x="341" y="161"/>
                      <a:pt x="340" y="156"/>
                    </a:cubicBezTo>
                    <a:cubicBezTo>
                      <a:pt x="340" y="156"/>
                      <a:pt x="341" y="155"/>
                      <a:pt x="341" y="155"/>
                    </a:cubicBezTo>
                    <a:cubicBezTo>
                      <a:pt x="341" y="154"/>
                      <a:pt x="342" y="154"/>
                      <a:pt x="342" y="154"/>
                    </a:cubicBezTo>
                    <a:cubicBezTo>
                      <a:pt x="360" y="149"/>
                      <a:pt x="360" y="149"/>
                      <a:pt x="360" y="149"/>
                    </a:cubicBezTo>
                    <a:cubicBezTo>
                      <a:pt x="356" y="129"/>
                      <a:pt x="356" y="129"/>
                      <a:pt x="356" y="129"/>
                    </a:cubicBezTo>
                    <a:cubicBezTo>
                      <a:pt x="337" y="134"/>
                      <a:pt x="337" y="134"/>
                      <a:pt x="337" y="134"/>
                    </a:cubicBezTo>
                    <a:cubicBezTo>
                      <a:pt x="337" y="134"/>
                      <a:pt x="336" y="134"/>
                      <a:pt x="336" y="134"/>
                    </a:cubicBezTo>
                    <a:cubicBezTo>
                      <a:pt x="335" y="133"/>
                      <a:pt x="335" y="133"/>
                      <a:pt x="335" y="132"/>
                    </a:cubicBezTo>
                    <a:cubicBezTo>
                      <a:pt x="333" y="127"/>
                      <a:pt x="331" y="121"/>
                      <a:pt x="329" y="116"/>
                    </a:cubicBezTo>
                    <a:cubicBezTo>
                      <a:pt x="329" y="115"/>
                      <a:pt x="329" y="115"/>
                      <a:pt x="329" y="114"/>
                    </a:cubicBezTo>
                    <a:cubicBezTo>
                      <a:pt x="329" y="114"/>
                      <a:pt x="329" y="113"/>
                      <a:pt x="330" y="113"/>
                    </a:cubicBezTo>
                    <a:cubicBezTo>
                      <a:pt x="346" y="104"/>
                      <a:pt x="346" y="104"/>
                      <a:pt x="346" y="104"/>
                    </a:cubicBezTo>
                    <a:cubicBezTo>
                      <a:pt x="336" y="86"/>
                      <a:pt x="336" y="86"/>
                      <a:pt x="336" y="86"/>
                    </a:cubicBezTo>
                    <a:cubicBezTo>
                      <a:pt x="320" y="95"/>
                      <a:pt x="320" y="95"/>
                      <a:pt x="320" y="95"/>
                    </a:cubicBezTo>
                    <a:cubicBezTo>
                      <a:pt x="319" y="95"/>
                      <a:pt x="319" y="96"/>
                      <a:pt x="318" y="95"/>
                    </a:cubicBezTo>
                    <a:cubicBezTo>
                      <a:pt x="317" y="95"/>
                      <a:pt x="317" y="95"/>
                      <a:pt x="317" y="94"/>
                    </a:cubicBezTo>
                    <a:cubicBezTo>
                      <a:pt x="313" y="88"/>
                      <a:pt x="308" y="82"/>
                      <a:pt x="303" y="77"/>
                    </a:cubicBezTo>
                    <a:cubicBezTo>
                      <a:pt x="303" y="76"/>
                      <a:pt x="303" y="76"/>
                      <a:pt x="303" y="75"/>
                    </a:cubicBezTo>
                    <a:cubicBezTo>
                      <a:pt x="303" y="75"/>
                      <a:pt x="303" y="74"/>
                      <a:pt x="303" y="74"/>
                    </a:cubicBezTo>
                    <a:cubicBezTo>
                      <a:pt x="317" y="60"/>
                      <a:pt x="317" y="60"/>
                      <a:pt x="317" y="60"/>
                    </a:cubicBezTo>
                    <a:cubicBezTo>
                      <a:pt x="303" y="46"/>
                      <a:pt x="303" y="46"/>
                      <a:pt x="303" y="46"/>
                    </a:cubicBezTo>
                    <a:cubicBezTo>
                      <a:pt x="289" y="59"/>
                      <a:pt x="289" y="59"/>
                      <a:pt x="289" y="59"/>
                    </a:cubicBezTo>
                    <a:cubicBezTo>
                      <a:pt x="288" y="60"/>
                      <a:pt x="288" y="60"/>
                      <a:pt x="287" y="60"/>
                    </a:cubicBezTo>
                    <a:cubicBezTo>
                      <a:pt x="287" y="60"/>
                      <a:pt x="286" y="60"/>
                      <a:pt x="286" y="60"/>
                    </a:cubicBezTo>
                    <a:cubicBezTo>
                      <a:pt x="283" y="57"/>
                      <a:pt x="279" y="54"/>
                      <a:pt x="276" y="52"/>
                    </a:cubicBezTo>
                    <a:cubicBezTo>
                      <a:pt x="276" y="51"/>
                      <a:pt x="275" y="51"/>
                      <a:pt x="275" y="50"/>
                    </a:cubicBezTo>
                    <a:cubicBezTo>
                      <a:pt x="275" y="50"/>
                      <a:pt x="275" y="49"/>
                      <a:pt x="275" y="49"/>
                    </a:cubicBezTo>
                    <a:cubicBezTo>
                      <a:pt x="286" y="33"/>
                      <a:pt x="286" y="33"/>
                      <a:pt x="286" y="33"/>
                    </a:cubicBezTo>
                    <a:cubicBezTo>
                      <a:pt x="268" y="22"/>
                      <a:pt x="268" y="22"/>
                      <a:pt x="268" y="22"/>
                    </a:cubicBezTo>
                    <a:cubicBezTo>
                      <a:pt x="258" y="38"/>
                      <a:pt x="258" y="38"/>
                      <a:pt x="258" y="38"/>
                    </a:cubicBezTo>
                    <a:cubicBezTo>
                      <a:pt x="258" y="38"/>
                      <a:pt x="257" y="39"/>
                      <a:pt x="257" y="39"/>
                    </a:cubicBezTo>
                    <a:cubicBezTo>
                      <a:pt x="256" y="39"/>
                      <a:pt x="256" y="39"/>
                      <a:pt x="256" y="39"/>
                    </a:cubicBezTo>
                    <a:cubicBezTo>
                      <a:pt x="250" y="36"/>
                      <a:pt x="245" y="34"/>
                      <a:pt x="239" y="32"/>
                    </a:cubicBezTo>
                    <a:cubicBezTo>
                      <a:pt x="239" y="31"/>
                      <a:pt x="239" y="31"/>
                      <a:pt x="238" y="31"/>
                    </a:cubicBezTo>
                    <a:cubicBezTo>
                      <a:pt x="238" y="30"/>
                      <a:pt x="238" y="30"/>
                      <a:pt x="238" y="29"/>
                    </a:cubicBezTo>
                    <a:cubicBezTo>
                      <a:pt x="244" y="10"/>
                      <a:pt x="244" y="10"/>
                      <a:pt x="244" y="10"/>
                    </a:cubicBezTo>
                    <a:cubicBezTo>
                      <a:pt x="224" y="5"/>
                      <a:pt x="224" y="5"/>
                      <a:pt x="224" y="5"/>
                    </a:cubicBezTo>
                    <a:cubicBezTo>
                      <a:pt x="218" y="23"/>
                      <a:pt x="218" y="23"/>
                      <a:pt x="218" y="23"/>
                    </a:cubicBezTo>
                    <a:cubicBezTo>
                      <a:pt x="218" y="24"/>
                      <a:pt x="218" y="24"/>
                      <a:pt x="218" y="25"/>
                    </a:cubicBezTo>
                    <a:cubicBezTo>
                      <a:pt x="217" y="25"/>
                      <a:pt x="217" y="25"/>
                      <a:pt x="216" y="25"/>
                    </a:cubicBezTo>
                    <a:cubicBezTo>
                      <a:pt x="211" y="24"/>
                      <a:pt x="205" y="22"/>
                      <a:pt x="199" y="22"/>
                    </a:cubicBezTo>
                    <a:cubicBezTo>
                      <a:pt x="197" y="22"/>
                      <a:pt x="195" y="22"/>
                      <a:pt x="194" y="22"/>
                    </a:cubicBezTo>
                    <a:cubicBezTo>
                      <a:pt x="193" y="21"/>
                      <a:pt x="193" y="21"/>
                      <a:pt x="193" y="21"/>
                    </a:cubicBezTo>
                    <a:cubicBezTo>
                      <a:pt x="192" y="21"/>
                      <a:pt x="192" y="20"/>
                      <a:pt x="192" y="20"/>
                    </a:cubicBezTo>
                    <a:cubicBezTo>
                      <a:pt x="192" y="0"/>
                      <a:pt x="192" y="0"/>
                      <a:pt x="192" y="0"/>
                    </a:cubicBezTo>
                    <a:cubicBezTo>
                      <a:pt x="171" y="0"/>
                      <a:pt x="171" y="0"/>
                      <a:pt x="171" y="0"/>
                    </a:cubicBezTo>
                    <a:cubicBezTo>
                      <a:pt x="171" y="20"/>
                      <a:pt x="171" y="20"/>
                      <a:pt x="171" y="20"/>
                    </a:cubicBezTo>
                    <a:cubicBezTo>
                      <a:pt x="171" y="20"/>
                      <a:pt x="171" y="21"/>
                      <a:pt x="171" y="21"/>
                    </a:cubicBezTo>
                    <a:cubicBezTo>
                      <a:pt x="171" y="21"/>
                      <a:pt x="170" y="21"/>
                      <a:pt x="170" y="22"/>
                    </a:cubicBezTo>
                    <a:cubicBezTo>
                      <a:pt x="167" y="22"/>
                      <a:pt x="164" y="22"/>
                      <a:pt x="161" y="22"/>
                    </a:cubicBezTo>
                    <a:cubicBezTo>
                      <a:pt x="161" y="22"/>
                      <a:pt x="161" y="22"/>
                      <a:pt x="161" y="22"/>
                    </a:cubicBezTo>
                    <a:cubicBezTo>
                      <a:pt x="160" y="22"/>
                      <a:pt x="159" y="23"/>
                      <a:pt x="157" y="23"/>
                    </a:cubicBezTo>
                    <a:cubicBezTo>
                      <a:pt x="157" y="23"/>
                      <a:pt x="156" y="23"/>
                      <a:pt x="156" y="23"/>
                    </a:cubicBezTo>
                    <a:cubicBezTo>
                      <a:pt x="155" y="22"/>
                      <a:pt x="155" y="22"/>
                      <a:pt x="155" y="21"/>
                    </a:cubicBezTo>
                    <a:cubicBezTo>
                      <a:pt x="150" y="2"/>
                      <a:pt x="150" y="2"/>
                      <a:pt x="150" y="2"/>
                    </a:cubicBezTo>
                    <a:cubicBezTo>
                      <a:pt x="130" y="7"/>
                      <a:pt x="130" y="7"/>
                      <a:pt x="130" y="7"/>
                    </a:cubicBezTo>
                    <a:cubicBezTo>
                      <a:pt x="135" y="26"/>
                      <a:pt x="135" y="26"/>
                      <a:pt x="135" y="26"/>
                    </a:cubicBezTo>
                    <a:cubicBezTo>
                      <a:pt x="135" y="27"/>
                      <a:pt x="135" y="27"/>
                      <a:pt x="135" y="28"/>
                    </a:cubicBezTo>
                    <a:cubicBezTo>
                      <a:pt x="134" y="28"/>
                      <a:pt x="134" y="28"/>
                      <a:pt x="134" y="28"/>
                    </a:cubicBezTo>
                    <a:cubicBezTo>
                      <a:pt x="128" y="30"/>
                      <a:pt x="122" y="32"/>
                      <a:pt x="117" y="35"/>
                    </a:cubicBezTo>
                    <a:cubicBezTo>
                      <a:pt x="117" y="35"/>
                      <a:pt x="116" y="35"/>
                      <a:pt x="116" y="35"/>
                    </a:cubicBezTo>
                    <a:cubicBezTo>
                      <a:pt x="115" y="34"/>
                      <a:pt x="115" y="34"/>
                      <a:pt x="115" y="34"/>
                    </a:cubicBezTo>
                    <a:cubicBezTo>
                      <a:pt x="105" y="16"/>
                      <a:pt x="105" y="16"/>
                      <a:pt x="105" y="1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96" y="43"/>
                      <a:pt x="96" y="43"/>
                      <a:pt x="96" y="43"/>
                    </a:cubicBezTo>
                    <a:cubicBezTo>
                      <a:pt x="97" y="44"/>
                      <a:pt x="97" y="44"/>
                      <a:pt x="97" y="45"/>
                    </a:cubicBezTo>
                    <a:cubicBezTo>
                      <a:pt x="96" y="45"/>
                      <a:pt x="96" y="46"/>
                      <a:pt x="96" y="46"/>
                    </a:cubicBezTo>
                    <a:cubicBezTo>
                      <a:pt x="91" y="49"/>
                      <a:pt x="87" y="52"/>
                      <a:pt x="82" y="56"/>
                    </a:cubicBezTo>
                    <a:cubicBezTo>
                      <a:pt x="82" y="56"/>
                      <a:pt x="81" y="56"/>
                      <a:pt x="81" y="56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66" y="41"/>
                      <a:pt x="66" y="41"/>
                      <a:pt x="66" y="41"/>
                    </a:cubicBezTo>
                    <a:cubicBezTo>
                      <a:pt x="51" y="55"/>
                      <a:pt x="51" y="55"/>
                      <a:pt x="51" y="55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5" y="70"/>
                      <a:pt x="65" y="70"/>
                      <a:pt x="65" y="71"/>
                    </a:cubicBezTo>
                    <a:cubicBezTo>
                      <a:pt x="65" y="72"/>
                      <a:pt x="65" y="72"/>
                      <a:pt x="64" y="73"/>
                    </a:cubicBezTo>
                    <a:cubicBezTo>
                      <a:pt x="60" y="77"/>
                      <a:pt x="56" y="82"/>
                      <a:pt x="52" y="87"/>
                    </a:cubicBezTo>
                    <a:cubicBezTo>
                      <a:pt x="52" y="87"/>
                      <a:pt x="52" y="87"/>
                      <a:pt x="51" y="87"/>
                    </a:cubicBezTo>
                    <a:cubicBezTo>
                      <a:pt x="51" y="88"/>
                      <a:pt x="50" y="87"/>
                      <a:pt x="50" y="87"/>
                    </a:cubicBezTo>
                    <a:cubicBezTo>
                      <a:pt x="33" y="77"/>
                      <a:pt x="33" y="77"/>
                      <a:pt x="33" y="77"/>
                    </a:cubicBezTo>
                    <a:cubicBezTo>
                      <a:pt x="23" y="94"/>
                      <a:pt x="23" y="94"/>
                      <a:pt x="23" y="94"/>
                    </a:cubicBezTo>
                    <a:lnTo>
                      <a:pt x="39" y="104"/>
                    </a:lnTo>
                    <a:close/>
                    <a:moveTo>
                      <a:pt x="33" y="173"/>
                    </a:moveTo>
                    <a:cubicBezTo>
                      <a:pt x="33" y="173"/>
                      <a:pt x="32" y="172"/>
                      <a:pt x="32" y="172"/>
                    </a:cubicBezTo>
                    <a:cubicBezTo>
                      <a:pt x="35" y="135"/>
                      <a:pt x="49" y="103"/>
                      <a:pt x="76" y="76"/>
                    </a:cubicBezTo>
                    <a:cubicBezTo>
                      <a:pt x="103" y="49"/>
                      <a:pt x="135" y="34"/>
                      <a:pt x="172" y="32"/>
                    </a:cubicBezTo>
                    <a:cubicBezTo>
                      <a:pt x="173" y="32"/>
                      <a:pt x="173" y="32"/>
                      <a:pt x="173" y="33"/>
                    </a:cubicBezTo>
                    <a:cubicBezTo>
                      <a:pt x="174" y="33"/>
                      <a:pt x="174" y="33"/>
                      <a:pt x="174" y="33"/>
                    </a:cubicBezTo>
                    <a:cubicBezTo>
                      <a:pt x="174" y="34"/>
                      <a:pt x="174" y="34"/>
                      <a:pt x="174" y="34"/>
                    </a:cubicBezTo>
                    <a:cubicBezTo>
                      <a:pt x="174" y="121"/>
                      <a:pt x="174" y="121"/>
                      <a:pt x="174" y="121"/>
                    </a:cubicBezTo>
                    <a:cubicBezTo>
                      <a:pt x="174" y="122"/>
                      <a:pt x="174" y="122"/>
                      <a:pt x="174" y="122"/>
                    </a:cubicBezTo>
                    <a:cubicBezTo>
                      <a:pt x="173" y="123"/>
                      <a:pt x="173" y="123"/>
                      <a:pt x="173" y="123"/>
                    </a:cubicBezTo>
                    <a:cubicBezTo>
                      <a:pt x="160" y="125"/>
                      <a:pt x="149" y="130"/>
                      <a:pt x="140" y="140"/>
                    </a:cubicBezTo>
                    <a:cubicBezTo>
                      <a:pt x="131" y="149"/>
                      <a:pt x="125" y="160"/>
                      <a:pt x="123" y="172"/>
                    </a:cubicBezTo>
                    <a:cubicBezTo>
                      <a:pt x="123" y="173"/>
                      <a:pt x="123" y="173"/>
                      <a:pt x="123" y="174"/>
                    </a:cubicBezTo>
                    <a:cubicBezTo>
                      <a:pt x="122" y="174"/>
                      <a:pt x="122" y="174"/>
                      <a:pt x="121" y="174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34" y="174"/>
                      <a:pt x="34" y="174"/>
                      <a:pt x="33" y="174"/>
                    </a:cubicBezTo>
                    <a:cubicBezTo>
                      <a:pt x="33" y="174"/>
                      <a:pt x="33" y="173"/>
                      <a:pt x="33" y="173"/>
                    </a:cubicBezTo>
                    <a:close/>
                    <a:moveTo>
                      <a:pt x="32" y="191"/>
                    </a:moveTo>
                    <a:cubicBezTo>
                      <a:pt x="32" y="191"/>
                      <a:pt x="33" y="191"/>
                      <a:pt x="33" y="190"/>
                    </a:cubicBezTo>
                    <a:cubicBezTo>
                      <a:pt x="33" y="190"/>
                      <a:pt x="33" y="189"/>
                      <a:pt x="33" y="189"/>
                    </a:cubicBezTo>
                    <a:cubicBezTo>
                      <a:pt x="34" y="189"/>
                      <a:pt x="34" y="189"/>
                      <a:pt x="34" y="189"/>
                    </a:cubicBezTo>
                    <a:cubicBezTo>
                      <a:pt x="121" y="189"/>
                      <a:pt x="121" y="189"/>
                      <a:pt x="121" y="189"/>
                    </a:cubicBezTo>
                    <a:cubicBezTo>
                      <a:pt x="122" y="189"/>
                      <a:pt x="122" y="189"/>
                      <a:pt x="123" y="189"/>
                    </a:cubicBezTo>
                    <a:cubicBezTo>
                      <a:pt x="123" y="190"/>
                      <a:pt x="123" y="190"/>
                      <a:pt x="123" y="191"/>
                    </a:cubicBezTo>
                    <a:cubicBezTo>
                      <a:pt x="125" y="203"/>
                      <a:pt x="131" y="214"/>
                      <a:pt x="140" y="224"/>
                    </a:cubicBezTo>
                    <a:cubicBezTo>
                      <a:pt x="149" y="233"/>
                      <a:pt x="160" y="239"/>
                      <a:pt x="173" y="240"/>
                    </a:cubicBezTo>
                    <a:cubicBezTo>
                      <a:pt x="173" y="241"/>
                      <a:pt x="173" y="241"/>
                      <a:pt x="174" y="241"/>
                    </a:cubicBezTo>
                    <a:cubicBezTo>
                      <a:pt x="174" y="242"/>
                      <a:pt x="174" y="242"/>
                      <a:pt x="174" y="242"/>
                    </a:cubicBezTo>
                    <a:cubicBezTo>
                      <a:pt x="174" y="329"/>
                      <a:pt x="174" y="329"/>
                      <a:pt x="174" y="329"/>
                    </a:cubicBezTo>
                    <a:cubicBezTo>
                      <a:pt x="174" y="329"/>
                      <a:pt x="174" y="330"/>
                      <a:pt x="174" y="330"/>
                    </a:cubicBezTo>
                    <a:cubicBezTo>
                      <a:pt x="174" y="330"/>
                      <a:pt x="174" y="331"/>
                      <a:pt x="173" y="331"/>
                    </a:cubicBezTo>
                    <a:cubicBezTo>
                      <a:pt x="173" y="331"/>
                      <a:pt x="173" y="331"/>
                      <a:pt x="172" y="331"/>
                    </a:cubicBezTo>
                    <a:cubicBezTo>
                      <a:pt x="135" y="329"/>
                      <a:pt x="103" y="314"/>
                      <a:pt x="76" y="288"/>
                    </a:cubicBezTo>
                    <a:cubicBezTo>
                      <a:pt x="49" y="260"/>
                      <a:pt x="34" y="228"/>
                      <a:pt x="32" y="191"/>
                    </a:cubicBezTo>
                    <a:close/>
                    <a:moveTo>
                      <a:pt x="243" y="174"/>
                    </a:moveTo>
                    <a:cubicBezTo>
                      <a:pt x="242" y="174"/>
                      <a:pt x="242" y="174"/>
                      <a:pt x="241" y="174"/>
                    </a:cubicBezTo>
                    <a:cubicBezTo>
                      <a:pt x="241" y="173"/>
                      <a:pt x="241" y="173"/>
                      <a:pt x="241" y="172"/>
                    </a:cubicBezTo>
                    <a:cubicBezTo>
                      <a:pt x="239" y="160"/>
                      <a:pt x="233" y="149"/>
                      <a:pt x="224" y="140"/>
                    </a:cubicBezTo>
                    <a:cubicBezTo>
                      <a:pt x="215" y="130"/>
                      <a:pt x="204" y="125"/>
                      <a:pt x="191" y="123"/>
                    </a:cubicBezTo>
                    <a:cubicBezTo>
                      <a:pt x="191" y="123"/>
                      <a:pt x="190" y="123"/>
                      <a:pt x="190" y="122"/>
                    </a:cubicBezTo>
                    <a:cubicBezTo>
                      <a:pt x="190" y="122"/>
                      <a:pt x="189" y="122"/>
                      <a:pt x="189" y="121"/>
                    </a:cubicBezTo>
                    <a:cubicBezTo>
                      <a:pt x="189" y="34"/>
                      <a:pt x="189" y="34"/>
                      <a:pt x="189" y="34"/>
                    </a:cubicBezTo>
                    <a:cubicBezTo>
                      <a:pt x="189" y="34"/>
                      <a:pt x="189" y="34"/>
                      <a:pt x="190" y="33"/>
                    </a:cubicBezTo>
                    <a:cubicBezTo>
                      <a:pt x="190" y="33"/>
                      <a:pt x="190" y="33"/>
                      <a:pt x="190" y="33"/>
                    </a:cubicBezTo>
                    <a:cubicBezTo>
                      <a:pt x="191" y="32"/>
                      <a:pt x="191" y="32"/>
                      <a:pt x="191" y="32"/>
                    </a:cubicBezTo>
                    <a:cubicBezTo>
                      <a:pt x="229" y="34"/>
                      <a:pt x="261" y="49"/>
                      <a:pt x="288" y="76"/>
                    </a:cubicBezTo>
                    <a:cubicBezTo>
                      <a:pt x="315" y="103"/>
                      <a:pt x="329" y="135"/>
                      <a:pt x="331" y="172"/>
                    </a:cubicBezTo>
                    <a:cubicBezTo>
                      <a:pt x="331" y="172"/>
                      <a:pt x="331" y="173"/>
                      <a:pt x="331" y="173"/>
                    </a:cubicBezTo>
                    <a:cubicBezTo>
                      <a:pt x="331" y="173"/>
                      <a:pt x="331" y="174"/>
                      <a:pt x="330" y="174"/>
                    </a:cubicBezTo>
                    <a:cubicBezTo>
                      <a:pt x="330" y="174"/>
                      <a:pt x="330" y="174"/>
                      <a:pt x="329" y="174"/>
                    </a:cubicBezTo>
                    <a:lnTo>
                      <a:pt x="243" y="174"/>
                    </a:lnTo>
                    <a:close/>
                    <a:moveTo>
                      <a:pt x="228" y="172"/>
                    </a:moveTo>
                    <a:cubicBezTo>
                      <a:pt x="228" y="172"/>
                      <a:pt x="228" y="172"/>
                      <a:pt x="228" y="173"/>
                    </a:cubicBezTo>
                    <a:cubicBezTo>
                      <a:pt x="228" y="173"/>
                      <a:pt x="228" y="173"/>
                      <a:pt x="227" y="174"/>
                    </a:cubicBezTo>
                    <a:cubicBezTo>
                      <a:pt x="227" y="174"/>
                      <a:pt x="227" y="174"/>
                      <a:pt x="226" y="174"/>
                    </a:cubicBezTo>
                    <a:cubicBezTo>
                      <a:pt x="206" y="174"/>
                      <a:pt x="206" y="174"/>
                      <a:pt x="206" y="174"/>
                    </a:cubicBezTo>
                    <a:cubicBezTo>
                      <a:pt x="206" y="174"/>
                      <a:pt x="205" y="174"/>
                      <a:pt x="205" y="174"/>
                    </a:cubicBezTo>
                    <a:cubicBezTo>
                      <a:pt x="205" y="173"/>
                      <a:pt x="204" y="173"/>
                      <a:pt x="204" y="173"/>
                    </a:cubicBezTo>
                    <a:cubicBezTo>
                      <a:pt x="203" y="170"/>
                      <a:pt x="201" y="167"/>
                      <a:pt x="199" y="165"/>
                    </a:cubicBezTo>
                    <a:cubicBezTo>
                      <a:pt x="196" y="162"/>
                      <a:pt x="194" y="161"/>
                      <a:pt x="191" y="159"/>
                    </a:cubicBezTo>
                    <a:cubicBezTo>
                      <a:pt x="190" y="159"/>
                      <a:pt x="190" y="159"/>
                      <a:pt x="190" y="159"/>
                    </a:cubicBezTo>
                    <a:cubicBezTo>
                      <a:pt x="189" y="158"/>
                      <a:pt x="189" y="158"/>
                      <a:pt x="189" y="158"/>
                    </a:cubicBezTo>
                    <a:cubicBezTo>
                      <a:pt x="189" y="137"/>
                      <a:pt x="189" y="137"/>
                      <a:pt x="189" y="137"/>
                    </a:cubicBezTo>
                    <a:cubicBezTo>
                      <a:pt x="189" y="137"/>
                      <a:pt x="189" y="137"/>
                      <a:pt x="190" y="136"/>
                    </a:cubicBezTo>
                    <a:cubicBezTo>
                      <a:pt x="190" y="136"/>
                      <a:pt x="190" y="136"/>
                      <a:pt x="191" y="136"/>
                    </a:cubicBezTo>
                    <a:cubicBezTo>
                      <a:pt x="191" y="135"/>
                      <a:pt x="191" y="135"/>
                      <a:pt x="192" y="136"/>
                    </a:cubicBezTo>
                    <a:cubicBezTo>
                      <a:pt x="201" y="137"/>
                      <a:pt x="209" y="141"/>
                      <a:pt x="215" y="148"/>
                    </a:cubicBezTo>
                    <a:cubicBezTo>
                      <a:pt x="222" y="155"/>
                      <a:pt x="226" y="163"/>
                      <a:pt x="228" y="172"/>
                    </a:cubicBezTo>
                    <a:close/>
                    <a:moveTo>
                      <a:pt x="172" y="135"/>
                    </a:moveTo>
                    <a:cubicBezTo>
                      <a:pt x="172" y="135"/>
                      <a:pt x="173" y="135"/>
                      <a:pt x="173" y="136"/>
                    </a:cubicBezTo>
                    <a:cubicBezTo>
                      <a:pt x="173" y="136"/>
                      <a:pt x="174" y="136"/>
                      <a:pt x="174" y="136"/>
                    </a:cubicBezTo>
                    <a:cubicBezTo>
                      <a:pt x="174" y="137"/>
                      <a:pt x="174" y="137"/>
                      <a:pt x="174" y="137"/>
                    </a:cubicBezTo>
                    <a:cubicBezTo>
                      <a:pt x="174" y="158"/>
                      <a:pt x="174" y="158"/>
                      <a:pt x="174" y="158"/>
                    </a:cubicBezTo>
                    <a:cubicBezTo>
                      <a:pt x="174" y="158"/>
                      <a:pt x="174" y="158"/>
                      <a:pt x="174" y="159"/>
                    </a:cubicBezTo>
                    <a:cubicBezTo>
                      <a:pt x="174" y="159"/>
                      <a:pt x="173" y="159"/>
                      <a:pt x="173" y="159"/>
                    </a:cubicBezTo>
                    <a:cubicBezTo>
                      <a:pt x="170" y="161"/>
                      <a:pt x="167" y="162"/>
                      <a:pt x="165" y="165"/>
                    </a:cubicBezTo>
                    <a:cubicBezTo>
                      <a:pt x="163" y="167"/>
                      <a:pt x="161" y="170"/>
                      <a:pt x="160" y="173"/>
                    </a:cubicBezTo>
                    <a:cubicBezTo>
                      <a:pt x="160" y="173"/>
                      <a:pt x="159" y="173"/>
                      <a:pt x="159" y="174"/>
                    </a:cubicBezTo>
                    <a:cubicBezTo>
                      <a:pt x="159" y="174"/>
                      <a:pt x="158" y="174"/>
                      <a:pt x="158" y="174"/>
                    </a:cubicBezTo>
                    <a:cubicBezTo>
                      <a:pt x="138" y="174"/>
                      <a:pt x="138" y="174"/>
                      <a:pt x="138" y="174"/>
                    </a:cubicBezTo>
                    <a:cubicBezTo>
                      <a:pt x="137" y="174"/>
                      <a:pt x="137" y="174"/>
                      <a:pt x="137" y="174"/>
                    </a:cubicBezTo>
                    <a:cubicBezTo>
                      <a:pt x="136" y="173"/>
                      <a:pt x="136" y="173"/>
                      <a:pt x="136" y="173"/>
                    </a:cubicBezTo>
                    <a:cubicBezTo>
                      <a:pt x="136" y="172"/>
                      <a:pt x="136" y="172"/>
                      <a:pt x="136" y="172"/>
                    </a:cubicBezTo>
                    <a:cubicBezTo>
                      <a:pt x="138" y="163"/>
                      <a:pt x="142" y="155"/>
                      <a:pt x="148" y="148"/>
                    </a:cubicBezTo>
                    <a:cubicBezTo>
                      <a:pt x="155" y="141"/>
                      <a:pt x="163" y="137"/>
                      <a:pt x="172" y="135"/>
                    </a:cubicBezTo>
                    <a:close/>
                    <a:moveTo>
                      <a:pt x="172" y="172"/>
                    </a:moveTo>
                    <a:cubicBezTo>
                      <a:pt x="172" y="171"/>
                      <a:pt x="172" y="171"/>
                      <a:pt x="173" y="171"/>
                    </a:cubicBezTo>
                    <a:cubicBezTo>
                      <a:pt x="176" y="168"/>
                      <a:pt x="179" y="167"/>
                      <a:pt x="182" y="167"/>
                    </a:cubicBezTo>
                    <a:cubicBezTo>
                      <a:pt x="185" y="167"/>
                      <a:pt x="188" y="168"/>
                      <a:pt x="191" y="171"/>
                    </a:cubicBezTo>
                    <a:cubicBezTo>
                      <a:pt x="191" y="171"/>
                      <a:pt x="191" y="171"/>
                      <a:pt x="192" y="172"/>
                    </a:cubicBezTo>
                    <a:cubicBezTo>
                      <a:pt x="192" y="172"/>
                      <a:pt x="193" y="172"/>
                      <a:pt x="193" y="173"/>
                    </a:cubicBezTo>
                    <a:cubicBezTo>
                      <a:pt x="193" y="173"/>
                      <a:pt x="193" y="173"/>
                      <a:pt x="193" y="173"/>
                    </a:cubicBezTo>
                    <a:cubicBezTo>
                      <a:pt x="193" y="173"/>
                      <a:pt x="193" y="173"/>
                      <a:pt x="193" y="173"/>
                    </a:cubicBezTo>
                    <a:cubicBezTo>
                      <a:pt x="195" y="175"/>
                      <a:pt x="196" y="178"/>
                      <a:pt x="196" y="182"/>
                    </a:cubicBezTo>
                    <a:cubicBezTo>
                      <a:pt x="196" y="185"/>
                      <a:pt x="195" y="188"/>
                      <a:pt x="193" y="191"/>
                    </a:cubicBezTo>
                    <a:cubicBezTo>
                      <a:pt x="193" y="191"/>
                      <a:pt x="192" y="191"/>
                      <a:pt x="192" y="192"/>
                    </a:cubicBezTo>
                    <a:cubicBezTo>
                      <a:pt x="192" y="192"/>
                      <a:pt x="191" y="192"/>
                      <a:pt x="191" y="193"/>
                    </a:cubicBezTo>
                    <a:cubicBezTo>
                      <a:pt x="191" y="193"/>
                      <a:pt x="191" y="193"/>
                      <a:pt x="191" y="193"/>
                    </a:cubicBezTo>
                    <a:cubicBezTo>
                      <a:pt x="188" y="195"/>
                      <a:pt x="185" y="196"/>
                      <a:pt x="182" y="196"/>
                    </a:cubicBezTo>
                    <a:cubicBezTo>
                      <a:pt x="178" y="196"/>
                      <a:pt x="175" y="195"/>
                      <a:pt x="173" y="193"/>
                    </a:cubicBezTo>
                    <a:cubicBezTo>
                      <a:pt x="173" y="193"/>
                      <a:pt x="173" y="193"/>
                      <a:pt x="173" y="193"/>
                    </a:cubicBezTo>
                    <a:cubicBezTo>
                      <a:pt x="173" y="193"/>
                      <a:pt x="173" y="193"/>
                      <a:pt x="173" y="193"/>
                    </a:cubicBezTo>
                    <a:cubicBezTo>
                      <a:pt x="172" y="193"/>
                      <a:pt x="172" y="192"/>
                      <a:pt x="172" y="192"/>
                    </a:cubicBezTo>
                    <a:cubicBezTo>
                      <a:pt x="171" y="192"/>
                      <a:pt x="171" y="191"/>
                      <a:pt x="171" y="191"/>
                    </a:cubicBezTo>
                    <a:cubicBezTo>
                      <a:pt x="171" y="191"/>
                      <a:pt x="171" y="191"/>
                      <a:pt x="171" y="191"/>
                    </a:cubicBezTo>
                    <a:cubicBezTo>
                      <a:pt x="169" y="188"/>
                      <a:pt x="167" y="185"/>
                      <a:pt x="167" y="182"/>
                    </a:cubicBezTo>
                    <a:cubicBezTo>
                      <a:pt x="167" y="178"/>
                      <a:pt x="169" y="175"/>
                      <a:pt x="171" y="173"/>
                    </a:cubicBezTo>
                    <a:cubicBezTo>
                      <a:pt x="171" y="173"/>
                      <a:pt x="171" y="173"/>
                      <a:pt x="171" y="173"/>
                    </a:cubicBezTo>
                    <a:cubicBezTo>
                      <a:pt x="171" y="172"/>
                      <a:pt x="171" y="172"/>
                      <a:pt x="172" y="172"/>
                    </a:cubicBezTo>
                    <a:close/>
                    <a:moveTo>
                      <a:pt x="199" y="199"/>
                    </a:moveTo>
                    <a:cubicBezTo>
                      <a:pt x="201" y="196"/>
                      <a:pt x="203" y="193"/>
                      <a:pt x="204" y="191"/>
                    </a:cubicBezTo>
                    <a:cubicBezTo>
                      <a:pt x="205" y="190"/>
                      <a:pt x="205" y="190"/>
                      <a:pt x="205" y="189"/>
                    </a:cubicBezTo>
                    <a:cubicBezTo>
                      <a:pt x="205" y="189"/>
                      <a:pt x="206" y="189"/>
                      <a:pt x="206" y="189"/>
                    </a:cubicBezTo>
                    <a:cubicBezTo>
                      <a:pt x="226" y="189"/>
                      <a:pt x="226" y="189"/>
                      <a:pt x="226" y="189"/>
                    </a:cubicBezTo>
                    <a:cubicBezTo>
                      <a:pt x="227" y="189"/>
                      <a:pt x="227" y="189"/>
                      <a:pt x="227" y="189"/>
                    </a:cubicBezTo>
                    <a:cubicBezTo>
                      <a:pt x="228" y="190"/>
                      <a:pt x="228" y="190"/>
                      <a:pt x="228" y="191"/>
                    </a:cubicBezTo>
                    <a:cubicBezTo>
                      <a:pt x="228" y="191"/>
                      <a:pt x="228" y="191"/>
                      <a:pt x="228" y="192"/>
                    </a:cubicBezTo>
                    <a:cubicBezTo>
                      <a:pt x="226" y="200"/>
                      <a:pt x="222" y="208"/>
                      <a:pt x="215" y="215"/>
                    </a:cubicBezTo>
                    <a:cubicBezTo>
                      <a:pt x="209" y="222"/>
                      <a:pt x="201" y="226"/>
                      <a:pt x="192" y="228"/>
                    </a:cubicBezTo>
                    <a:cubicBezTo>
                      <a:pt x="191" y="228"/>
                      <a:pt x="191" y="228"/>
                      <a:pt x="191" y="228"/>
                    </a:cubicBezTo>
                    <a:cubicBezTo>
                      <a:pt x="190" y="228"/>
                      <a:pt x="190" y="227"/>
                      <a:pt x="190" y="227"/>
                    </a:cubicBezTo>
                    <a:cubicBezTo>
                      <a:pt x="189" y="227"/>
                      <a:pt x="189" y="226"/>
                      <a:pt x="189" y="226"/>
                    </a:cubicBezTo>
                    <a:cubicBezTo>
                      <a:pt x="189" y="206"/>
                      <a:pt x="189" y="206"/>
                      <a:pt x="189" y="206"/>
                    </a:cubicBezTo>
                    <a:cubicBezTo>
                      <a:pt x="189" y="205"/>
                      <a:pt x="189" y="205"/>
                      <a:pt x="190" y="205"/>
                    </a:cubicBezTo>
                    <a:cubicBezTo>
                      <a:pt x="190" y="204"/>
                      <a:pt x="190" y="204"/>
                      <a:pt x="191" y="204"/>
                    </a:cubicBezTo>
                    <a:cubicBezTo>
                      <a:pt x="194" y="203"/>
                      <a:pt x="196" y="201"/>
                      <a:pt x="199" y="199"/>
                    </a:cubicBezTo>
                    <a:close/>
                    <a:moveTo>
                      <a:pt x="174" y="205"/>
                    </a:moveTo>
                    <a:cubicBezTo>
                      <a:pt x="174" y="205"/>
                      <a:pt x="174" y="205"/>
                      <a:pt x="174" y="206"/>
                    </a:cubicBezTo>
                    <a:cubicBezTo>
                      <a:pt x="174" y="226"/>
                      <a:pt x="174" y="226"/>
                      <a:pt x="174" y="226"/>
                    </a:cubicBezTo>
                    <a:cubicBezTo>
                      <a:pt x="174" y="226"/>
                      <a:pt x="174" y="227"/>
                      <a:pt x="174" y="227"/>
                    </a:cubicBezTo>
                    <a:cubicBezTo>
                      <a:pt x="174" y="227"/>
                      <a:pt x="173" y="228"/>
                      <a:pt x="173" y="228"/>
                    </a:cubicBezTo>
                    <a:cubicBezTo>
                      <a:pt x="173" y="228"/>
                      <a:pt x="172" y="228"/>
                      <a:pt x="172" y="228"/>
                    </a:cubicBezTo>
                    <a:cubicBezTo>
                      <a:pt x="163" y="226"/>
                      <a:pt x="155" y="222"/>
                      <a:pt x="148" y="215"/>
                    </a:cubicBezTo>
                    <a:cubicBezTo>
                      <a:pt x="142" y="208"/>
                      <a:pt x="137" y="200"/>
                      <a:pt x="136" y="192"/>
                    </a:cubicBezTo>
                    <a:cubicBezTo>
                      <a:pt x="136" y="191"/>
                      <a:pt x="136" y="191"/>
                      <a:pt x="136" y="191"/>
                    </a:cubicBezTo>
                    <a:cubicBezTo>
                      <a:pt x="136" y="190"/>
                      <a:pt x="136" y="190"/>
                      <a:pt x="137" y="189"/>
                    </a:cubicBezTo>
                    <a:cubicBezTo>
                      <a:pt x="137" y="189"/>
                      <a:pt x="137" y="189"/>
                      <a:pt x="138" y="189"/>
                    </a:cubicBezTo>
                    <a:cubicBezTo>
                      <a:pt x="158" y="189"/>
                      <a:pt x="158" y="189"/>
                      <a:pt x="158" y="189"/>
                    </a:cubicBezTo>
                    <a:cubicBezTo>
                      <a:pt x="158" y="189"/>
                      <a:pt x="159" y="189"/>
                      <a:pt x="159" y="189"/>
                    </a:cubicBezTo>
                    <a:cubicBezTo>
                      <a:pt x="159" y="190"/>
                      <a:pt x="159" y="190"/>
                      <a:pt x="160" y="191"/>
                    </a:cubicBezTo>
                    <a:cubicBezTo>
                      <a:pt x="161" y="193"/>
                      <a:pt x="162" y="196"/>
                      <a:pt x="165" y="199"/>
                    </a:cubicBezTo>
                    <a:cubicBezTo>
                      <a:pt x="167" y="201"/>
                      <a:pt x="170" y="203"/>
                      <a:pt x="173" y="204"/>
                    </a:cubicBezTo>
                    <a:cubicBezTo>
                      <a:pt x="173" y="204"/>
                      <a:pt x="174" y="204"/>
                      <a:pt x="174" y="205"/>
                    </a:cubicBezTo>
                    <a:close/>
                    <a:moveTo>
                      <a:pt x="189" y="242"/>
                    </a:moveTo>
                    <a:cubicBezTo>
                      <a:pt x="189" y="242"/>
                      <a:pt x="190" y="242"/>
                      <a:pt x="190" y="241"/>
                    </a:cubicBezTo>
                    <a:cubicBezTo>
                      <a:pt x="190" y="241"/>
                      <a:pt x="191" y="241"/>
                      <a:pt x="191" y="240"/>
                    </a:cubicBezTo>
                    <a:cubicBezTo>
                      <a:pt x="204" y="239"/>
                      <a:pt x="215" y="233"/>
                      <a:pt x="224" y="224"/>
                    </a:cubicBezTo>
                    <a:cubicBezTo>
                      <a:pt x="233" y="214"/>
                      <a:pt x="239" y="203"/>
                      <a:pt x="241" y="191"/>
                    </a:cubicBezTo>
                    <a:cubicBezTo>
                      <a:pt x="241" y="190"/>
                      <a:pt x="241" y="190"/>
                      <a:pt x="241" y="189"/>
                    </a:cubicBezTo>
                    <a:cubicBezTo>
                      <a:pt x="242" y="189"/>
                      <a:pt x="242" y="189"/>
                      <a:pt x="243" y="189"/>
                    </a:cubicBezTo>
                    <a:cubicBezTo>
                      <a:pt x="329" y="189"/>
                      <a:pt x="329" y="189"/>
                      <a:pt x="329" y="189"/>
                    </a:cubicBezTo>
                    <a:cubicBezTo>
                      <a:pt x="330" y="189"/>
                      <a:pt x="330" y="189"/>
                      <a:pt x="331" y="189"/>
                    </a:cubicBezTo>
                    <a:cubicBezTo>
                      <a:pt x="331" y="189"/>
                      <a:pt x="331" y="190"/>
                      <a:pt x="331" y="190"/>
                    </a:cubicBezTo>
                    <a:cubicBezTo>
                      <a:pt x="331" y="191"/>
                      <a:pt x="331" y="191"/>
                      <a:pt x="331" y="191"/>
                    </a:cubicBezTo>
                    <a:cubicBezTo>
                      <a:pt x="329" y="228"/>
                      <a:pt x="315" y="260"/>
                      <a:pt x="288" y="288"/>
                    </a:cubicBezTo>
                    <a:cubicBezTo>
                      <a:pt x="261" y="314"/>
                      <a:pt x="229" y="329"/>
                      <a:pt x="191" y="331"/>
                    </a:cubicBezTo>
                    <a:cubicBezTo>
                      <a:pt x="191" y="331"/>
                      <a:pt x="191" y="331"/>
                      <a:pt x="190" y="331"/>
                    </a:cubicBezTo>
                    <a:cubicBezTo>
                      <a:pt x="190" y="331"/>
                      <a:pt x="190" y="330"/>
                      <a:pt x="190" y="330"/>
                    </a:cubicBezTo>
                    <a:cubicBezTo>
                      <a:pt x="189" y="330"/>
                      <a:pt x="189" y="329"/>
                      <a:pt x="189" y="329"/>
                    </a:cubicBezTo>
                    <a:lnTo>
                      <a:pt x="189" y="24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" name="Freeform 964"/>
              <p:cNvSpPr>
                <a:spLocks noEditPoints="1" noChangeArrowheads="1"/>
              </p:cNvSpPr>
              <p:nvPr/>
            </p:nvSpPr>
            <p:spPr bwMode="auto">
              <a:xfrm>
                <a:off x="5205496" y="4857567"/>
                <a:ext cx="1310729" cy="1310906"/>
              </a:xfrm>
              <a:custGeom>
                <a:avLst/>
                <a:gdLst>
                  <a:gd name="T0" fmla="*/ 168 w 267"/>
                  <a:gd name="T1" fmla="*/ 25 h 267"/>
                  <a:gd name="T2" fmla="*/ 140 w 267"/>
                  <a:gd name="T3" fmla="*/ 22 h 267"/>
                  <a:gd name="T4" fmla="*/ 138 w 267"/>
                  <a:gd name="T5" fmla="*/ 0 h 267"/>
                  <a:gd name="T6" fmla="*/ 126 w 267"/>
                  <a:gd name="T7" fmla="*/ 21 h 267"/>
                  <a:gd name="T8" fmla="*/ 92 w 267"/>
                  <a:gd name="T9" fmla="*/ 29 h 267"/>
                  <a:gd name="T10" fmla="*/ 73 w 267"/>
                  <a:gd name="T11" fmla="*/ 15 h 267"/>
                  <a:gd name="T12" fmla="*/ 80 w 267"/>
                  <a:gd name="T13" fmla="*/ 35 h 267"/>
                  <a:gd name="T14" fmla="*/ 56 w 267"/>
                  <a:gd name="T15" fmla="*/ 50 h 267"/>
                  <a:gd name="T16" fmla="*/ 48 w 267"/>
                  <a:gd name="T17" fmla="*/ 58 h 267"/>
                  <a:gd name="T18" fmla="*/ 33 w 267"/>
                  <a:gd name="T19" fmla="*/ 84 h 267"/>
                  <a:gd name="T20" fmla="*/ 13 w 267"/>
                  <a:gd name="T21" fmla="*/ 77 h 267"/>
                  <a:gd name="T22" fmla="*/ 28 w 267"/>
                  <a:gd name="T23" fmla="*/ 96 h 267"/>
                  <a:gd name="T24" fmla="*/ 22 w 267"/>
                  <a:gd name="T25" fmla="*/ 129 h 267"/>
                  <a:gd name="T26" fmla="*/ 0 w 267"/>
                  <a:gd name="T27" fmla="*/ 141 h 267"/>
                  <a:gd name="T28" fmla="*/ 23 w 267"/>
                  <a:gd name="T29" fmla="*/ 143 h 267"/>
                  <a:gd name="T30" fmla="*/ 28 w 267"/>
                  <a:gd name="T31" fmla="*/ 176 h 267"/>
                  <a:gd name="T32" fmla="*/ 33 w 267"/>
                  <a:gd name="T33" fmla="*/ 187 h 267"/>
                  <a:gd name="T34" fmla="*/ 51 w 267"/>
                  <a:gd name="T35" fmla="*/ 208 h 267"/>
                  <a:gd name="T36" fmla="*/ 37 w 267"/>
                  <a:gd name="T37" fmla="*/ 225 h 267"/>
                  <a:gd name="T38" fmla="*/ 60 w 267"/>
                  <a:gd name="T39" fmla="*/ 218 h 267"/>
                  <a:gd name="T40" fmla="*/ 89 w 267"/>
                  <a:gd name="T41" fmla="*/ 237 h 267"/>
                  <a:gd name="T42" fmla="*/ 93 w 267"/>
                  <a:gd name="T43" fmla="*/ 261 h 267"/>
                  <a:gd name="T44" fmla="*/ 102 w 267"/>
                  <a:gd name="T45" fmla="*/ 241 h 267"/>
                  <a:gd name="T46" fmla="*/ 130 w 267"/>
                  <a:gd name="T47" fmla="*/ 247 h 267"/>
                  <a:gd name="T48" fmla="*/ 141 w 267"/>
                  <a:gd name="T49" fmla="*/ 247 h 267"/>
                  <a:gd name="T50" fmla="*/ 174 w 267"/>
                  <a:gd name="T51" fmla="*/ 238 h 267"/>
                  <a:gd name="T52" fmla="*/ 185 w 267"/>
                  <a:gd name="T53" fmla="*/ 257 h 267"/>
                  <a:gd name="T54" fmla="*/ 187 w 267"/>
                  <a:gd name="T55" fmla="*/ 233 h 267"/>
                  <a:gd name="T56" fmla="*/ 210 w 267"/>
                  <a:gd name="T57" fmla="*/ 216 h 267"/>
                  <a:gd name="T58" fmla="*/ 234 w 267"/>
                  <a:gd name="T59" fmla="*/ 222 h 267"/>
                  <a:gd name="T60" fmla="*/ 219 w 267"/>
                  <a:gd name="T61" fmla="*/ 206 h 267"/>
                  <a:gd name="T62" fmla="*/ 237 w 267"/>
                  <a:gd name="T63" fmla="*/ 182 h 267"/>
                  <a:gd name="T64" fmla="*/ 241 w 267"/>
                  <a:gd name="T65" fmla="*/ 171 h 267"/>
                  <a:gd name="T66" fmla="*/ 246 w 267"/>
                  <a:gd name="T67" fmla="*/ 140 h 267"/>
                  <a:gd name="T68" fmla="*/ 267 w 267"/>
                  <a:gd name="T69" fmla="*/ 138 h 267"/>
                  <a:gd name="T70" fmla="*/ 246 w 267"/>
                  <a:gd name="T71" fmla="*/ 126 h 267"/>
                  <a:gd name="T72" fmla="*/ 239 w 267"/>
                  <a:gd name="T73" fmla="*/ 92 h 267"/>
                  <a:gd name="T74" fmla="*/ 253 w 267"/>
                  <a:gd name="T75" fmla="*/ 72 h 267"/>
                  <a:gd name="T76" fmla="*/ 232 w 267"/>
                  <a:gd name="T77" fmla="*/ 80 h 267"/>
                  <a:gd name="T78" fmla="*/ 217 w 267"/>
                  <a:gd name="T79" fmla="*/ 56 h 267"/>
                  <a:gd name="T80" fmla="*/ 209 w 267"/>
                  <a:gd name="T81" fmla="*/ 48 h 267"/>
                  <a:gd name="T82" fmla="*/ 180 w 267"/>
                  <a:gd name="T83" fmla="*/ 31 h 267"/>
                  <a:gd name="T84" fmla="*/ 185 w 267"/>
                  <a:gd name="T85" fmla="*/ 10 h 267"/>
                  <a:gd name="T86" fmla="*/ 142 w 267"/>
                  <a:gd name="T87" fmla="*/ 142 h 267"/>
                  <a:gd name="T88" fmla="*/ 126 w 267"/>
                  <a:gd name="T89" fmla="*/ 142 h 267"/>
                  <a:gd name="T90" fmla="*/ 122 w 267"/>
                  <a:gd name="T91" fmla="*/ 134 h 267"/>
                  <a:gd name="T92" fmla="*/ 142 w 267"/>
                  <a:gd name="T93" fmla="*/ 125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67" h="267">
                    <a:moveTo>
                      <a:pt x="185" y="10"/>
                    </a:moveTo>
                    <a:cubicBezTo>
                      <a:pt x="174" y="6"/>
                      <a:pt x="174" y="6"/>
                      <a:pt x="174" y="6"/>
                    </a:cubicBezTo>
                    <a:cubicBezTo>
                      <a:pt x="168" y="25"/>
                      <a:pt x="168" y="25"/>
                      <a:pt x="168" y="25"/>
                    </a:cubicBezTo>
                    <a:cubicBezTo>
                      <a:pt x="168" y="25"/>
                      <a:pt x="167" y="25"/>
                      <a:pt x="167" y="26"/>
                    </a:cubicBezTo>
                    <a:cubicBezTo>
                      <a:pt x="166" y="26"/>
                      <a:pt x="166" y="26"/>
                      <a:pt x="165" y="26"/>
                    </a:cubicBezTo>
                    <a:cubicBezTo>
                      <a:pt x="157" y="24"/>
                      <a:pt x="149" y="22"/>
                      <a:pt x="140" y="22"/>
                    </a:cubicBezTo>
                    <a:cubicBezTo>
                      <a:pt x="139" y="22"/>
                      <a:pt x="139" y="22"/>
                      <a:pt x="139" y="21"/>
                    </a:cubicBezTo>
                    <a:cubicBezTo>
                      <a:pt x="138" y="21"/>
                      <a:pt x="138" y="20"/>
                      <a:pt x="138" y="20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7" y="20"/>
                      <a:pt x="127" y="20"/>
                      <a:pt x="127" y="20"/>
                    </a:cubicBezTo>
                    <a:cubicBezTo>
                      <a:pt x="126" y="21"/>
                      <a:pt x="126" y="21"/>
                      <a:pt x="126" y="21"/>
                    </a:cubicBezTo>
                    <a:cubicBezTo>
                      <a:pt x="126" y="22"/>
                      <a:pt x="125" y="22"/>
                      <a:pt x="125" y="22"/>
                    </a:cubicBezTo>
                    <a:cubicBezTo>
                      <a:pt x="114" y="23"/>
                      <a:pt x="103" y="25"/>
                      <a:pt x="94" y="29"/>
                    </a:cubicBezTo>
                    <a:cubicBezTo>
                      <a:pt x="93" y="29"/>
                      <a:pt x="93" y="29"/>
                      <a:pt x="92" y="29"/>
                    </a:cubicBezTo>
                    <a:cubicBezTo>
                      <a:pt x="92" y="29"/>
                      <a:pt x="91" y="28"/>
                      <a:pt x="91" y="28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81" y="33"/>
                      <a:pt x="81" y="33"/>
                      <a:pt x="81" y="34"/>
                    </a:cubicBezTo>
                    <a:cubicBezTo>
                      <a:pt x="81" y="34"/>
                      <a:pt x="80" y="35"/>
                      <a:pt x="80" y="35"/>
                    </a:cubicBezTo>
                    <a:cubicBezTo>
                      <a:pt x="73" y="39"/>
                      <a:pt x="66" y="44"/>
                      <a:pt x="59" y="50"/>
                    </a:cubicBezTo>
                    <a:cubicBezTo>
                      <a:pt x="59" y="50"/>
                      <a:pt x="58" y="51"/>
                      <a:pt x="58" y="51"/>
                    </a:cubicBezTo>
                    <a:cubicBezTo>
                      <a:pt x="57" y="51"/>
                      <a:pt x="57" y="50"/>
                      <a:pt x="56" y="50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48" y="58"/>
                      <a:pt x="48" y="58"/>
                      <a:pt x="48" y="58"/>
                    </a:cubicBezTo>
                    <a:cubicBezTo>
                      <a:pt x="49" y="58"/>
                      <a:pt x="49" y="59"/>
                      <a:pt x="49" y="60"/>
                    </a:cubicBezTo>
                    <a:cubicBezTo>
                      <a:pt x="49" y="60"/>
                      <a:pt x="49" y="61"/>
                      <a:pt x="49" y="61"/>
                    </a:cubicBezTo>
                    <a:cubicBezTo>
                      <a:pt x="42" y="68"/>
                      <a:pt x="37" y="76"/>
                      <a:pt x="33" y="84"/>
                    </a:cubicBezTo>
                    <a:cubicBezTo>
                      <a:pt x="33" y="84"/>
                      <a:pt x="33" y="84"/>
                      <a:pt x="32" y="85"/>
                    </a:cubicBezTo>
                    <a:cubicBezTo>
                      <a:pt x="32" y="85"/>
                      <a:pt x="31" y="85"/>
                      <a:pt x="31" y="85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8" y="88"/>
                      <a:pt x="8" y="88"/>
                      <a:pt x="8" y="88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7" y="95"/>
                      <a:pt x="27" y="96"/>
                      <a:pt x="28" y="96"/>
                    </a:cubicBezTo>
                    <a:cubicBezTo>
                      <a:pt x="28" y="97"/>
                      <a:pt x="28" y="97"/>
                      <a:pt x="28" y="98"/>
                    </a:cubicBezTo>
                    <a:cubicBezTo>
                      <a:pt x="25" y="107"/>
                      <a:pt x="23" y="117"/>
                      <a:pt x="22" y="127"/>
                    </a:cubicBezTo>
                    <a:cubicBezTo>
                      <a:pt x="22" y="128"/>
                      <a:pt x="22" y="128"/>
                      <a:pt x="22" y="129"/>
                    </a:cubicBezTo>
                    <a:cubicBezTo>
                      <a:pt x="21" y="129"/>
                      <a:pt x="21" y="129"/>
                      <a:pt x="20" y="129"/>
                    </a:cubicBezTo>
                    <a:cubicBezTo>
                      <a:pt x="0" y="130"/>
                      <a:pt x="0" y="130"/>
                      <a:pt x="0" y="130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21" y="141"/>
                      <a:pt x="21" y="141"/>
                      <a:pt x="21" y="141"/>
                    </a:cubicBezTo>
                    <a:cubicBezTo>
                      <a:pt x="21" y="141"/>
                      <a:pt x="21" y="141"/>
                      <a:pt x="22" y="141"/>
                    </a:cubicBezTo>
                    <a:cubicBezTo>
                      <a:pt x="22" y="142"/>
                      <a:pt x="22" y="142"/>
                      <a:pt x="23" y="143"/>
                    </a:cubicBezTo>
                    <a:cubicBezTo>
                      <a:pt x="23" y="154"/>
                      <a:pt x="26" y="164"/>
                      <a:pt x="29" y="174"/>
                    </a:cubicBezTo>
                    <a:cubicBezTo>
                      <a:pt x="29" y="174"/>
                      <a:pt x="29" y="175"/>
                      <a:pt x="29" y="175"/>
                    </a:cubicBezTo>
                    <a:cubicBezTo>
                      <a:pt x="29" y="176"/>
                      <a:pt x="29" y="176"/>
                      <a:pt x="28" y="176"/>
                    </a:cubicBezTo>
                    <a:cubicBezTo>
                      <a:pt x="11" y="185"/>
                      <a:pt x="11" y="185"/>
                      <a:pt x="11" y="185"/>
                    </a:cubicBezTo>
                    <a:cubicBezTo>
                      <a:pt x="16" y="195"/>
                      <a:pt x="16" y="195"/>
                      <a:pt x="16" y="195"/>
                    </a:cubicBezTo>
                    <a:cubicBezTo>
                      <a:pt x="33" y="187"/>
                      <a:pt x="33" y="187"/>
                      <a:pt x="33" y="187"/>
                    </a:cubicBezTo>
                    <a:cubicBezTo>
                      <a:pt x="34" y="187"/>
                      <a:pt x="34" y="187"/>
                      <a:pt x="35" y="187"/>
                    </a:cubicBezTo>
                    <a:cubicBezTo>
                      <a:pt x="35" y="187"/>
                      <a:pt x="35" y="187"/>
                      <a:pt x="36" y="188"/>
                    </a:cubicBezTo>
                    <a:cubicBezTo>
                      <a:pt x="40" y="195"/>
                      <a:pt x="45" y="202"/>
                      <a:pt x="51" y="208"/>
                    </a:cubicBezTo>
                    <a:cubicBezTo>
                      <a:pt x="51" y="209"/>
                      <a:pt x="51" y="209"/>
                      <a:pt x="51" y="210"/>
                    </a:cubicBezTo>
                    <a:cubicBezTo>
                      <a:pt x="51" y="210"/>
                      <a:pt x="51" y="211"/>
                      <a:pt x="50" y="211"/>
                    </a:cubicBezTo>
                    <a:cubicBezTo>
                      <a:pt x="37" y="225"/>
                      <a:pt x="37" y="225"/>
                      <a:pt x="37" y="225"/>
                    </a:cubicBezTo>
                    <a:cubicBezTo>
                      <a:pt x="45" y="233"/>
                      <a:pt x="45" y="233"/>
                      <a:pt x="45" y="233"/>
                    </a:cubicBezTo>
                    <a:cubicBezTo>
                      <a:pt x="58" y="219"/>
                      <a:pt x="58" y="219"/>
                      <a:pt x="58" y="219"/>
                    </a:cubicBezTo>
                    <a:cubicBezTo>
                      <a:pt x="59" y="218"/>
                      <a:pt x="60" y="218"/>
                      <a:pt x="60" y="218"/>
                    </a:cubicBezTo>
                    <a:cubicBezTo>
                      <a:pt x="61" y="218"/>
                      <a:pt x="61" y="218"/>
                      <a:pt x="62" y="219"/>
                    </a:cubicBezTo>
                    <a:cubicBezTo>
                      <a:pt x="70" y="226"/>
                      <a:pt x="79" y="232"/>
                      <a:pt x="88" y="236"/>
                    </a:cubicBezTo>
                    <a:cubicBezTo>
                      <a:pt x="89" y="236"/>
                      <a:pt x="89" y="237"/>
                      <a:pt x="89" y="237"/>
                    </a:cubicBezTo>
                    <a:cubicBezTo>
                      <a:pt x="90" y="238"/>
                      <a:pt x="90" y="238"/>
                      <a:pt x="90" y="239"/>
                    </a:cubicBezTo>
                    <a:cubicBezTo>
                      <a:pt x="83" y="257"/>
                      <a:pt x="83" y="257"/>
                      <a:pt x="83" y="257"/>
                    </a:cubicBezTo>
                    <a:cubicBezTo>
                      <a:pt x="93" y="261"/>
                      <a:pt x="93" y="261"/>
                      <a:pt x="93" y="261"/>
                    </a:cubicBezTo>
                    <a:cubicBezTo>
                      <a:pt x="100" y="242"/>
                      <a:pt x="100" y="242"/>
                      <a:pt x="100" y="242"/>
                    </a:cubicBezTo>
                    <a:cubicBezTo>
                      <a:pt x="100" y="242"/>
                      <a:pt x="101" y="242"/>
                      <a:pt x="101" y="241"/>
                    </a:cubicBezTo>
                    <a:cubicBezTo>
                      <a:pt x="102" y="241"/>
                      <a:pt x="102" y="241"/>
                      <a:pt x="102" y="241"/>
                    </a:cubicBezTo>
                    <a:cubicBezTo>
                      <a:pt x="111" y="243"/>
                      <a:pt x="119" y="245"/>
                      <a:pt x="128" y="245"/>
                    </a:cubicBezTo>
                    <a:cubicBezTo>
                      <a:pt x="128" y="245"/>
                      <a:pt x="129" y="245"/>
                      <a:pt x="129" y="246"/>
                    </a:cubicBezTo>
                    <a:cubicBezTo>
                      <a:pt x="129" y="246"/>
                      <a:pt x="130" y="247"/>
                      <a:pt x="130" y="247"/>
                    </a:cubicBezTo>
                    <a:cubicBezTo>
                      <a:pt x="130" y="267"/>
                      <a:pt x="130" y="267"/>
                      <a:pt x="130" y="267"/>
                    </a:cubicBezTo>
                    <a:cubicBezTo>
                      <a:pt x="141" y="267"/>
                      <a:pt x="141" y="267"/>
                      <a:pt x="141" y="267"/>
                    </a:cubicBezTo>
                    <a:cubicBezTo>
                      <a:pt x="141" y="247"/>
                      <a:pt x="141" y="247"/>
                      <a:pt x="141" y="247"/>
                    </a:cubicBezTo>
                    <a:cubicBezTo>
                      <a:pt x="141" y="246"/>
                      <a:pt x="141" y="246"/>
                      <a:pt x="142" y="246"/>
                    </a:cubicBezTo>
                    <a:cubicBezTo>
                      <a:pt x="142" y="245"/>
                      <a:pt x="142" y="245"/>
                      <a:pt x="143" y="245"/>
                    </a:cubicBezTo>
                    <a:cubicBezTo>
                      <a:pt x="154" y="244"/>
                      <a:pt x="165" y="242"/>
                      <a:pt x="174" y="238"/>
                    </a:cubicBezTo>
                    <a:cubicBezTo>
                      <a:pt x="175" y="238"/>
                      <a:pt x="175" y="238"/>
                      <a:pt x="176" y="238"/>
                    </a:cubicBezTo>
                    <a:cubicBezTo>
                      <a:pt x="176" y="238"/>
                      <a:pt x="177" y="239"/>
                      <a:pt x="177" y="239"/>
                    </a:cubicBezTo>
                    <a:cubicBezTo>
                      <a:pt x="185" y="257"/>
                      <a:pt x="185" y="257"/>
                      <a:pt x="185" y="257"/>
                    </a:cubicBezTo>
                    <a:cubicBezTo>
                      <a:pt x="195" y="252"/>
                      <a:pt x="195" y="252"/>
                      <a:pt x="195" y="252"/>
                    </a:cubicBezTo>
                    <a:cubicBezTo>
                      <a:pt x="187" y="234"/>
                      <a:pt x="187" y="234"/>
                      <a:pt x="187" y="234"/>
                    </a:cubicBezTo>
                    <a:cubicBezTo>
                      <a:pt x="187" y="234"/>
                      <a:pt x="187" y="233"/>
                      <a:pt x="187" y="233"/>
                    </a:cubicBezTo>
                    <a:cubicBezTo>
                      <a:pt x="187" y="232"/>
                      <a:pt x="188" y="232"/>
                      <a:pt x="188" y="232"/>
                    </a:cubicBezTo>
                    <a:cubicBezTo>
                      <a:pt x="195" y="228"/>
                      <a:pt x="202" y="222"/>
                      <a:pt x="209" y="217"/>
                    </a:cubicBezTo>
                    <a:cubicBezTo>
                      <a:pt x="209" y="216"/>
                      <a:pt x="209" y="216"/>
                      <a:pt x="210" y="216"/>
                    </a:cubicBezTo>
                    <a:cubicBezTo>
                      <a:pt x="210" y="216"/>
                      <a:pt x="211" y="216"/>
                      <a:pt x="211" y="217"/>
                    </a:cubicBezTo>
                    <a:cubicBezTo>
                      <a:pt x="226" y="231"/>
                      <a:pt x="226" y="231"/>
                      <a:pt x="226" y="231"/>
                    </a:cubicBezTo>
                    <a:cubicBezTo>
                      <a:pt x="234" y="222"/>
                      <a:pt x="234" y="222"/>
                      <a:pt x="234" y="222"/>
                    </a:cubicBezTo>
                    <a:cubicBezTo>
                      <a:pt x="219" y="209"/>
                      <a:pt x="219" y="209"/>
                      <a:pt x="219" y="209"/>
                    </a:cubicBezTo>
                    <a:cubicBezTo>
                      <a:pt x="219" y="208"/>
                      <a:pt x="218" y="208"/>
                      <a:pt x="218" y="207"/>
                    </a:cubicBezTo>
                    <a:cubicBezTo>
                      <a:pt x="218" y="207"/>
                      <a:pt x="219" y="206"/>
                      <a:pt x="219" y="206"/>
                    </a:cubicBezTo>
                    <a:cubicBezTo>
                      <a:pt x="225" y="199"/>
                      <a:pt x="230" y="191"/>
                      <a:pt x="235" y="183"/>
                    </a:cubicBezTo>
                    <a:cubicBezTo>
                      <a:pt x="235" y="183"/>
                      <a:pt x="235" y="182"/>
                      <a:pt x="236" y="182"/>
                    </a:cubicBezTo>
                    <a:cubicBezTo>
                      <a:pt x="236" y="182"/>
                      <a:pt x="237" y="182"/>
                      <a:pt x="237" y="182"/>
                    </a:cubicBezTo>
                    <a:cubicBezTo>
                      <a:pt x="255" y="189"/>
                      <a:pt x="255" y="189"/>
                      <a:pt x="255" y="189"/>
                    </a:cubicBezTo>
                    <a:cubicBezTo>
                      <a:pt x="259" y="179"/>
                      <a:pt x="259" y="179"/>
                      <a:pt x="259" y="179"/>
                    </a:cubicBezTo>
                    <a:cubicBezTo>
                      <a:pt x="241" y="171"/>
                      <a:pt x="241" y="171"/>
                      <a:pt x="241" y="171"/>
                    </a:cubicBezTo>
                    <a:cubicBezTo>
                      <a:pt x="241" y="171"/>
                      <a:pt x="241" y="171"/>
                      <a:pt x="240" y="170"/>
                    </a:cubicBezTo>
                    <a:cubicBezTo>
                      <a:pt x="240" y="170"/>
                      <a:pt x="240" y="169"/>
                      <a:pt x="240" y="169"/>
                    </a:cubicBezTo>
                    <a:cubicBezTo>
                      <a:pt x="243" y="160"/>
                      <a:pt x="245" y="150"/>
                      <a:pt x="246" y="140"/>
                    </a:cubicBezTo>
                    <a:cubicBezTo>
                      <a:pt x="246" y="139"/>
                      <a:pt x="246" y="139"/>
                      <a:pt x="246" y="138"/>
                    </a:cubicBezTo>
                    <a:cubicBezTo>
                      <a:pt x="246" y="138"/>
                      <a:pt x="247" y="138"/>
                      <a:pt x="248" y="138"/>
                    </a:cubicBezTo>
                    <a:cubicBezTo>
                      <a:pt x="267" y="138"/>
                      <a:pt x="267" y="138"/>
                      <a:pt x="267" y="138"/>
                    </a:cubicBezTo>
                    <a:cubicBezTo>
                      <a:pt x="267" y="126"/>
                      <a:pt x="267" y="126"/>
                      <a:pt x="267" y="126"/>
                    </a:cubicBezTo>
                    <a:cubicBezTo>
                      <a:pt x="247" y="126"/>
                      <a:pt x="247" y="126"/>
                      <a:pt x="247" y="126"/>
                    </a:cubicBezTo>
                    <a:cubicBezTo>
                      <a:pt x="247" y="126"/>
                      <a:pt x="246" y="126"/>
                      <a:pt x="246" y="126"/>
                    </a:cubicBezTo>
                    <a:cubicBezTo>
                      <a:pt x="246" y="125"/>
                      <a:pt x="245" y="125"/>
                      <a:pt x="245" y="124"/>
                    </a:cubicBezTo>
                    <a:cubicBezTo>
                      <a:pt x="245" y="113"/>
                      <a:pt x="242" y="103"/>
                      <a:pt x="239" y="93"/>
                    </a:cubicBezTo>
                    <a:cubicBezTo>
                      <a:pt x="238" y="93"/>
                      <a:pt x="238" y="92"/>
                      <a:pt x="239" y="92"/>
                    </a:cubicBezTo>
                    <a:cubicBezTo>
                      <a:pt x="239" y="91"/>
                      <a:pt x="239" y="91"/>
                      <a:pt x="240" y="91"/>
                    </a:cubicBezTo>
                    <a:cubicBezTo>
                      <a:pt x="258" y="82"/>
                      <a:pt x="258" y="82"/>
                      <a:pt x="258" y="82"/>
                    </a:cubicBezTo>
                    <a:cubicBezTo>
                      <a:pt x="253" y="72"/>
                      <a:pt x="253" y="72"/>
                      <a:pt x="253" y="72"/>
                    </a:cubicBezTo>
                    <a:cubicBezTo>
                      <a:pt x="235" y="80"/>
                      <a:pt x="235" y="80"/>
                      <a:pt x="235" y="80"/>
                    </a:cubicBezTo>
                    <a:cubicBezTo>
                      <a:pt x="234" y="81"/>
                      <a:pt x="234" y="81"/>
                      <a:pt x="233" y="81"/>
                    </a:cubicBezTo>
                    <a:cubicBezTo>
                      <a:pt x="233" y="80"/>
                      <a:pt x="233" y="80"/>
                      <a:pt x="232" y="80"/>
                    </a:cubicBezTo>
                    <a:cubicBezTo>
                      <a:pt x="228" y="72"/>
                      <a:pt x="223" y="66"/>
                      <a:pt x="217" y="59"/>
                    </a:cubicBezTo>
                    <a:cubicBezTo>
                      <a:pt x="217" y="58"/>
                      <a:pt x="217" y="58"/>
                      <a:pt x="217" y="57"/>
                    </a:cubicBezTo>
                    <a:cubicBezTo>
                      <a:pt x="217" y="57"/>
                      <a:pt x="217" y="56"/>
                      <a:pt x="217" y="56"/>
                    </a:cubicBezTo>
                    <a:cubicBezTo>
                      <a:pt x="231" y="42"/>
                      <a:pt x="231" y="42"/>
                      <a:pt x="231" y="42"/>
                    </a:cubicBezTo>
                    <a:cubicBezTo>
                      <a:pt x="223" y="34"/>
                      <a:pt x="223" y="34"/>
                      <a:pt x="223" y="34"/>
                    </a:cubicBezTo>
                    <a:cubicBezTo>
                      <a:pt x="209" y="48"/>
                      <a:pt x="209" y="48"/>
                      <a:pt x="209" y="48"/>
                    </a:cubicBezTo>
                    <a:cubicBezTo>
                      <a:pt x="209" y="49"/>
                      <a:pt x="208" y="49"/>
                      <a:pt x="208" y="49"/>
                    </a:cubicBezTo>
                    <a:cubicBezTo>
                      <a:pt x="207" y="49"/>
                      <a:pt x="207" y="49"/>
                      <a:pt x="206" y="48"/>
                    </a:cubicBezTo>
                    <a:cubicBezTo>
                      <a:pt x="198" y="41"/>
                      <a:pt x="189" y="35"/>
                      <a:pt x="180" y="31"/>
                    </a:cubicBezTo>
                    <a:cubicBezTo>
                      <a:pt x="179" y="31"/>
                      <a:pt x="179" y="30"/>
                      <a:pt x="179" y="30"/>
                    </a:cubicBezTo>
                    <a:cubicBezTo>
                      <a:pt x="178" y="29"/>
                      <a:pt x="178" y="29"/>
                      <a:pt x="179" y="28"/>
                    </a:cubicBezTo>
                    <a:lnTo>
                      <a:pt x="185" y="10"/>
                    </a:lnTo>
                    <a:close/>
                    <a:moveTo>
                      <a:pt x="145" y="134"/>
                    </a:moveTo>
                    <a:cubicBezTo>
                      <a:pt x="145" y="137"/>
                      <a:pt x="144" y="139"/>
                      <a:pt x="142" y="142"/>
                    </a:cubicBezTo>
                    <a:cubicBezTo>
                      <a:pt x="142" y="142"/>
                      <a:pt x="142" y="142"/>
                      <a:pt x="142" y="142"/>
                    </a:cubicBezTo>
                    <a:cubicBezTo>
                      <a:pt x="140" y="144"/>
                      <a:pt x="137" y="145"/>
                      <a:pt x="134" y="145"/>
                    </a:cubicBezTo>
                    <a:cubicBezTo>
                      <a:pt x="131" y="145"/>
                      <a:pt x="128" y="144"/>
                      <a:pt x="126" y="142"/>
                    </a:cubicBezTo>
                    <a:cubicBezTo>
                      <a:pt x="126" y="142"/>
                      <a:pt x="126" y="142"/>
                      <a:pt x="126" y="142"/>
                    </a:cubicBezTo>
                    <a:cubicBezTo>
                      <a:pt x="126" y="142"/>
                      <a:pt x="126" y="142"/>
                      <a:pt x="126" y="142"/>
                    </a:cubicBezTo>
                    <a:cubicBezTo>
                      <a:pt x="123" y="140"/>
                      <a:pt x="122" y="137"/>
                      <a:pt x="122" y="134"/>
                    </a:cubicBezTo>
                    <a:cubicBezTo>
                      <a:pt x="122" y="134"/>
                      <a:pt x="122" y="134"/>
                      <a:pt x="122" y="134"/>
                    </a:cubicBezTo>
                    <a:cubicBezTo>
                      <a:pt x="122" y="130"/>
                      <a:pt x="123" y="128"/>
                      <a:pt x="126" y="125"/>
                    </a:cubicBezTo>
                    <a:cubicBezTo>
                      <a:pt x="128" y="123"/>
                      <a:pt x="130" y="122"/>
                      <a:pt x="134" y="122"/>
                    </a:cubicBezTo>
                    <a:cubicBezTo>
                      <a:pt x="137" y="122"/>
                      <a:pt x="140" y="123"/>
                      <a:pt x="142" y="125"/>
                    </a:cubicBezTo>
                    <a:cubicBezTo>
                      <a:pt x="142" y="125"/>
                      <a:pt x="142" y="125"/>
                      <a:pt x="142" y="125"/>
                    </a:cubicBezTo>
                    <a:cubicBezTo>
                      <a:pt x="144" y="127"/>
                      <a:pt x="145" y="130"/>
                      <a:pt x="145" y="134"/>
                    </a:cubicBezTo>
                    <a:close/>
                  </a:path>
                </a:pathLst>
              </a:custGeom>
              <a:solidFill>
                <a:srgbClr val="54B3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/>
              </a:p>
            </p:txBody>
          </p:sp>
          <p:grpSp>
            <p:nvGrpSpPr>
              <p:cNvPr id="19" name="组合 16"/>
              <p:cNvGrpSpPr/>
              <p:nvPr/>
            </p:nvGrpSpPr>
            <p:grpSpPr bwMode="auto">
              <a:xfrm>
                <a:off x="8037017" y="2548210"/>
                <a:ext cx="690563" cy="1109663"/>
                <a:chOff x="8051801" y="1828800"/>
                <a:chExt cx="690563" cy="1109663"/>
              </a:xfrm>
            </p:grpSpPr>
            <p:sp>
              <p:nvSpPr>
                <p:cNvPr id="354" name="Freeform 966"/>
                <p:cNvSpPr>
                  <a:spLocks noChangeArrowheads="1"/>
                </p:cNvSpPr>
                <p:nvPr/>
              </p:nvSpPr>
              <p:spPr bwMode="auto">
                <a:xfrm>
                  <a:off x="8380915" y="1942123"/>
                  <a:ext cx="337667" cy="348045"/>
                </a:xfrm>
                <a:custGeom>
                  <a:avLst/>
                  <a:gdLst>
                    <a:gd name="T0" fmla="*/ 34 w 69"/>
                    <a:gd name="T1" fmla="*/ 14 h 71"/>
                    <a:gd name="T2" fmla="*/ 37 w 69"/>
                    <a:gd name="T3" fmla="*/ 17 h 71"/>
                    <a:gd name="T4" fmla="*/ 25 w 69"/>
                    <a:gd name="T5" fmla="*/ 11 h 71"/>
                    <a:gd name="T6" fmla="*/ 45 w 69"/>
                    <a:gd name="T7" fmla="*/ 34 h 71"/>
                    <a:gd name="T8" fmla="*/ 49 w 69"/>
                    <a:gd name="T9" fmla="*/ 32 h 71"/>
                    <a:gd name="T10" fmla="*/ 56 w 69"/>
                    <a:gd name="T11" fmla="*/ 50 h 71"/>
                    <a:gd name="T12" fmla="*/ 62 w 69"/>
                    <a:gd name="T13" fmla="*/ 65 h 71"/>
                    <a:gd name="T14" fmla="*/ 55 w 69"/>
                    <a:gd name="T15" fmla="*/ 70 h 71"/>
                    <a:gd name="T16" fmla="*/ 56 w 69"/>
                    <a:gd name="T17" fmla="*/ 71 h 71"/>
                    <a:gd name="T18" fmla="*/ 56 w 69"/>
                    <a:gd name="T19" fmla="*/ 71 h 71"/>
                    <a:gd name="T20" fmla="*/ 66 w 69"/>
                    <a:gd name="T21" fmla="*/ 67 h 71"/>
                    <a:gd name="T22" fmla="*/ 69 w 69"/>
                    <a:gd name="T23" fmla="*/ 66 h 71"/>
                    <a:gd name="T24" fmla="*/ 60 w 69"/>
                    <a:gd name="T25" fmla="*/ 48 h 71"/>
                    <a:gd name="T26" fmla="*/ 54 w 69"/>
                    <a:gd name="T27" fmla="*/ 34 h 71"/>
                    <a:gd name="T28" fmla="*/ 46 w 69"/>
                    <a:gd name="T29" fmla="*/ 27 h 71"/>
                    <a:gd name="T30" fmla="*/ 41 w 69"/>
                    <a:gd name="T31" fmla="*/ 20 h 71"/>
                    <a:gd name="T32" fmla="*/ 38 w 69"/>
                    <a:gd name="T33" fmla="*/ 18 h 71"/>
                    <a:gd name="T34" fmla="*/ 33 w 69"/>
                    <a:gd name="T35" fmla="*/ 8 h 71"/>
                    <a:gd name="T36" fmla="*/ 20 w 69"/>
                    <a:gd name="T37" fmla="*/ 2 h 71"/>
                    <a:gd name="T38" fmla="*/ 18 w 69"/>
                    <a:gd name="T39" fmla="*/ 0 h 71"/>
                    <a:gd name="T40" fmla="*/ 10 w 69"/>
                    <a:gd name="T41" fmla="*/ 9 h 71"/>
                    <a:gd name="T42" fmla="*/ 7 w 69"/>
                    <a:gd name="T43" fmla="*/ 11 h 71"/>
                    <a:gd name="T44" fmla="*/ 7 w 69"/>
                    <a:gd name="T45" fmla="*/ 15 h 71"/>
                    <a:gd name="T46" fmla="*/ 1 w 69"/>
                    <a:gd name="T47" fmla="*/ 26 h 71"/>
                    <a:gd name="T48" fmla="*/ 2 w 69"/>
                    <a:gd name="T49" fmla="*/ 36 h 71"/>
                    <a:gd name="T50" fmla="*/ 4 w 69"/>
                    <a:gd name="T51" fmla="*/ 46 h 71"/>
                    <a:gd name="T52" fmla="*/ 5 w 69"/>
                    <a:gd name="T53" fmla="*/ 48 h 71"/>
                    <a:gd name="T54" fmla="*/ 2 w 69"/>
                    <a:gd name="T55" fmla="*/ 36 h 71"/>
                    <a:gd name="T56" fmla="*/ 5 w 69"/>
                    <a:gd name="T57" fmla="*/ 21 h 71"/>
                    <a:gd name="T58" fmla="*/ 9 w 69"/>
                    <a:gd name="T59" fmla="*/ 14 h 71"/>
                    <a:gd name="T60" fmla="*/ 8 w 69"/>
                    <a:gd name="T61" fmla="*/ 11 h 71"/>
                    <a:gd name="T62" fmla="*/ 11 w 69"/>
                    <a:gd name="T63" fmla="*/ 9 h 71"/>
                    <a:gd name="T64" fmla="*/ 17 w 69"/>
                    <a:gd name="T65" fmla="*/ 2 h 71"/>
                    <a:gd name="T66" fmla="*/ 34 w 69"/>
                    <a:gd name="T67" fmla="*/ 14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69" h="71">
                      <a:moveTo>
                        <a:pt x="34" y="14"/>
                      </a:moveTo>
                      <a:cubicBezTo>
                        <a:pt x="37" y="17"/>
                        <a:pt x="37" y="17"/>
                        <a:pt x="37" y="17"/>
                      </a:cubicBezTo>
                      <a:cubicBezTo>
                        <a:pt x="25" y="11"/>
                        <a:pt x="25" y="11"/>
                        <a:pt x="25" y="11"/>
                      </a:cubicBezTo>
                      <a:cubicBezTo>
                        <a:pt x="35" y="19"/>
                        <a:pt x="42" y="27"/>
                        <a:pt x="45" y="34"/>
                      </a:cubicBezTo>
                      <a:cubicBezTo>
                        <a:pt x="49" y="32"/>
                        <a:pt x="49" y="32"/>
                        <a:pt x="49" y="32"/>
                      </a:cubicBezTo>
                      <a:cubicBezTo>
                        <a:pt x="54" y="37"/>
                        <a:pt x="56" y="43"/>
                        <a:pt x="56" y="50"/>
                      </a:cubicBezTo>
                      <a:cubicBezTo>
                        <a:pt x="62" y="65"/>
                        <a:pt x="62" y="65"/>
                        <a:pt x="62" y="65"/>
                      </a:cubicBezTo>
                      <a:cubicBezTo>
                        <a:pt x="62" y="67"/>
                        <a:pt x="59" y="69"/>
                        <a:pt x="55" y="70"/>
                      </a:cubicBezTo>
                      <a:cubicBezTo>
                        <a:pt x="56" y="71"/>
                        <a:pt x="56" y="71"/>
                        <a:pt x="56" y="71"/>
                      </a:cubicBezTo>
                      <a:cubicBezTo>
                        <a:pt x="56" y="71"/>
                        <a:pt x="56" y="71"/>
                        <a:pt x="56" y="71"/>
                      </a:cubicBezTo>
                      <a:cubicBezTo>
                        <a:pt x="60" y="71"/>
                        <a:pt x="63" y="69"/>
                        <a:pt x="66" y="67"/>
                      </a:cubicBezTo>
                      <a:cubicBezTo>
                        <a:pt x="67" y="67"/>
                        <a:pt x="68" y="66"/>
                        <a:pt x="69" y="66"/>
                      </a:cubicBezTo>
                      <a:cubicBezTo>
                        <a:pt x="60" y="48"/>
                        <a:pt x="60" y="48"/>
                        <a:pt x="60" y="48"/>
                      </a:cubicBezTo>
                      <a:cubicBezTo>
                        <a:pt x="60" y="41"/>
                        <a:pt x="57" y="37"/>
                        <a:pt x="54" y="34"/>
                      </a:cubicBezTo>
                      <a:cubicBezTo>
                        <a:pt x="52" y="31"/>
                        <a:pt x="49" y="29"/>
                        <a:pt x="46" y="27"/>
                      </a:cubicBezTo>
                      <a:cubicBezTo>
                        <a:pt x="46" y="24"/>
                        <a:pt x="44" y="22"/>
                        <a:pt x="41" y="20"/>
                      </a:cubicBezTo>
                      <a:cubicBezTo>
                        <a:pt x="38" y="18"/>
                        <a:pt x="38" y="18"/>
                        <a:pt x="38" y="18"/>
                      </a:cubicBezTo>
                      <a:cubicBezTo>
                        <a:pt x="38" y="14"/>
                        <a:pt x="36" y="11"/>
                        <a:pt x="33" y="8"/>
                      </a:cubicBezTo>
                      <a:cubicBezTo>
                        <a:pt x="28" y="5"/>
                        <a:pt x="24" y="3"/>
                        <a:pt x="20" y="2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4" y="2"/>
                        <a:pt x="11" y="5"/>
                        <a:pt x="10" y="9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5" y="18"/>
                        <a:pt x="3" y="22"/>
                        <a:pt x="1" y="26"/>
                      </a:cubicBezTo>
                      <a:cubicBezTo>
                        <a:pt x="0" y="29"/>
                        <a:pt x="0" y="33"/>
                        <a:pt x="2" y="36"/>
                      </a:cubicBezTo>
                      <a:cubicBezTo>
                        <a:pt x="4" y="46"/>
                        <a:pt x="4" y="46"/>
                        <a:pt x="4" y="46"/>
                      </a:cubicBezTo>
                      <a:cubicBezTo>
                        <a:pt x="4" y="47"/>
                        <a:pt x="5" y="47"/>
                        <a:pt x="5" y="48"/>
                      </a:cubicBezTo>
                      <a:cubicBezTo>
                        <a:pt x="2" y="36"/>
                        <a:pt x="2" y="36"/>
                        <a:pt x="2" y="36"/>
                      </a:cubicBezTo>
                      <a:cubicBezTo>
                        <a:pt x="2" y="30"/>
                        <a:pt x="3" y="25"/>
                        <a:pt x="5" y="21"/>
                      </a:cubicBezTo>
                      <a:cubicBezTo>
                        <a:pt x="9" y="14"/>
                        <a:pt x="9" y="14"/>
                        <a:pt x="9" y="14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11" y="9"/>
                        <a:pt x="11" y="9"/>
                        <a:pt x="11" y="9"/>
                      </a:cubicBezTo>
                      <a:cubicBezTo>
                        <a:pt x="13" y="6"/>
                        <a:pt x="15" y="3"/>
                        <a:pt x="17" y="2"/>
                      </a:cubicBezTo>
                      <a:cubicBezTo>
                        <a:pt x="25" y="6"/>
                        <a:pt x="30" y="9"/>
                        <a:pt x="34" y="14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55" name="Freeform 967"/>
                <p:cNvSpPr>
                  <a:spLocks noEditPoints="1" noChangeArrowheads="1"/>
                </p:cNvSpPr>
                <p:nvPr/>
              </p:nvSpPr>
              <p:spPr bwMode="auto">
                <a:xfrm>
                  <a:off x="8335529" y="1950957"/>
                  <a:ext cx="348560" cy="471714"/>
                </a:xfrm>
                <a:custGeom>
                  <a:avLst/>
                  <a:gdLst>
                    <a:gd name="T0" fmla="*/ 43 w 71"/>
                    <a:gd name="T1" fmla="*/ 12 h 96"/>
                    <a:gd name="T2" fmla="*/ 20 w 71"/>
                    <a:gd name="T3" fmla="*/ 7 h 96"/>
                    <a:gd name="T4" fmla="*/ 18 w 71"/>
                    <a:gd name="T5" fmla="*/ 12 h 96"/>
                    <a:gd name="T6" fmla="*/ 11 w 71"/>
                    <a:gd name="T7" fmla="*/ 34 h 96"/>
                    <a:gd name="T8" fmla="*/ 14 w 71"/>
                    <a:gd name="T9" fmla="*/ 50 h 96"/>
                    <a:gd name="T10" fmla="*/ 16 w 71"/>
                    <a:gd name="T11" fmla="*/ 53 h 96"/>
                    <a:gd name="T12" fmla="*/ 14 w 71"/>
                    <a:gd name="T13" fmla="*/ 62 h 96"/>
                    <a:gd name="T14" fmla="*/ 5 w 71"/>
                    <a:gd name="T15" fmla="*/ 73 h 96"/>
                    <a:gd name="T16" fmla="*/ 42 w 71"/>
                    <a:gd name="T17" fmla="*/ 93 h 96"/>
                    <a:gd name="T18" fmla="*/ 50 w 71"/>
                    <a:gd name="T19" fmla="*/ 92 h 96"/>
                    <a:gd name="T20" fmla="*/ 53 w 71"/>
                    <a:gd name="T21" fmla="*/ 92 h 96"/>
                    <a:gd name="T22" fmla="*/ 44 w 71"/>
                    <a:gd name="T23" fmla="*/ 45 h 96"/>
                    <a:gd name="T24" fmla="*/ 39 w 71"/>
                    <a:gd name="T25" fmla="*/ 35 h 96"/>
                    <a:gd name="T26" fmla="*/ 50 w 71"/>
                    <a:gd name="T27" fmla="*/ 43 h 96"/>
                    <a:gd name="T28" fmla="*/ 51 w 71"/>
                    <a:gd name="T29" fmla="*/ 42 h 96"/>
                    <a:gd name="T30" fmla="*/ 55 w 71"/>
                    <a:gd name="T31" fmla="*/ 49 h 96"/>
                    <a:gd name="T32" fmla="*/ 71 w 71"/>
                    <a:gd name="T33" fmla="*/ 63 h 96"/>
                    <a:gd name="T34" fmla="*/ 58 w 71"/>
                    <a:gd name="T35" fmla="*/ 30 h 96"/>
                    <a:gd name="T36" fmla="*/ 34 w 71"/>
                    <a:gd name="T37" fmla="*/ 9 h 96"/>
                    <a:gd name="T38" fmla="*/ 15 w 71"/>
                    <a:gd name="T39" fmla="*/ 33 h 96"/>
                    <a:gd name="T40" fmla="*/ 15 w 71"/>
                    <a:gd name="T41" fmla="*/ 33 h 96"/>
                    <a:gd name="T42" fmla="*/ 6 w 71"/>
                    <a:gd name="T43" fmla="*/ 74 h 96"/>
                    <a:gd name="T44" fmla="*/ 15 w 71"/>
                    <a:gd name="T45" fmla="*/ 62 h 96"/>
                    <a:gd name="T46" fmla="*/ 27 w 71"/>
                    <a:gd name="T47" fmla="*/ 43 h 96"/>
                    <a:gd name="T48" fmla="*/ 2 w 71"/>
                    <a:gd name="T49" fmla="*/ 83 h 96"/>
                    <a:gd name="T50" fmla="*/ 6 w 71"/>
                    <a:gd name="T51" fmla="*/ 74 h 96"/>
                    <a:gd name="T52" fmla="*/ 51 w 71"/>
                    <a:gd name="T53" fmla="*/ 42 h 96"/>
                    <a:gd name="T54" fmla="*/ 46 w 71"/>
                    <a:gd name="T55" fmla="*/ 38 h 96"/>
                    <a:gd name="T56" fmla="*/ 39 w 71"/>
                    <a:gd name="T57" fmla="*/ 34 h 96"/>
                    <a:gd name="T58" fmla="*/ 39 w 71"/>
                    <a:gd name="T59" fmla="*/ 32 h 96"/>
                    <a:gd name="T60" fmla="*/ 51 w 71"/>
                    <a:gd name="T61" fmla="*/ 42 h 96"/>
                    <a:gd name="T62" fmla="*/ 56 w 71"/>
                    <a:gd name="T63" fmla="*/ 48 h 96"/>
                    <a:gd name="T64" fmla="*/ 52 w 71"/>
                    <a:gd name="T65" fmla="*/ 43 h 96"/>
                    <a:gd name="T66" fmla="*/ 66 w 71"/>
                    <a:gd name="T67" fmla="*/ 67 h 96"/>
                    <a:gd name="T68" fmla="*/ 56 w 71"/>
                    <a:gd name="T69" fmla="*/ 49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71" h="96">
                      <a:moveTo>
                        <a:pt x="46" y="15"/>
                      </a:moveTo>
                      <a:cubicBezTo>
                        <a:pt x="43" y="12"/>
                        <a:pt x="43" y="12"/>
                        <a:pt x="43" y="12"/>
                      </a:cubicBezTo>
                      <a:cubicBezTo>
                        <a:pt x="39" y="7"/>
                        <a:pt x="34" y="4"/>
                        <a:pt x="26" y="0"/>
                      </a:cubicBezTo>
                      <a:cubicBezTo>
                        <a:pt x="24" y="1"/>
                        <a:pt x="22" y="4"/>
                        <a:pt x="20" y="7"/>
                      </a:cubicBezTo>
                      <a:cubicBezTo>
                        <a:pt x="17" y="9"/>
                        <a:pt x="17" y="9"/>
                        <a:pt x="17" y="9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4" y="19"/>
                        <a:pt x="14" y="19"/>
                        <a:pt x="14" y="19"/>
                      </a:cubicBezTo>
                      <a:cubicBezTo>
                        <a:pt x="12" y="23"/>
                        <a:pt x="11" y="28"/>
                        <a:pt x="11" y="34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5" y="48"/>
                        <a:pt x="14" y="49"/>
                        <a:pt x="14" y="50"/>
                      </a:cubicBezTo>
                      <a:cubicBezTo>
                        <a:pt x="13" y="53"/>
                        <a:pt x="13" y="56"/>
                        <a:pt x="13" y="59"/>
                      </a:cubicBezTo>
                      <a:cubicBezTo>
                        <a:pt x="14" y="57"/>
                        <a:pt x="15" y="55"/>
                        <a:pt x="16" y="53"/>
                      </a:cubicBezTo>
                      <a:cubicBezTo>
                        <a:pt x="19" y="49"/>
                        <a:pt x="23" y="45"/>
                        <a:pt x="28" y="42"/>
                      </a:cubicBezTo>
                      <a:cubicBezTo>
                        <a:pt x="19" y="49"/>
                        <a:pt x="15" y="56"/>
                        <a:pt x="14" y="62"/>
                      </a:cubicBezTo>
                      <a:cubicBezTo>
                        <a:pt x="13" y="63"/>
                        <a:pt x="13" y="63"/>
                        <a:pt x="13" y="63"/>
                      </a:cubicBezTo>
                      <a:cubicBezTo>
                        <a:pt x="5" y="73"/>
                        <a:pt x="5" y="73"/>
                        <a:pt x="5" y="73"/>
                      </a:cubicBezTo>
                      <a:cubicBezTo>
                        <a:pt x="3" y="76"/>
                        <a:pt x="1" y="79"/>
                        <a:pt x="0" y="81"/>
                      </a:cubicBezTo>
                      <a:cubicBezTo>
                        <a:pt x="3" y="88"/>
                        <a:pt x="18" y="92"/>
                        <a:pt x="42" y="93"/>
                      </a:cubicBezTo>
                      <a:cubicBezTo>
                        <a:pt x="48" y="80"/>
                        <a:pt x="48" y="80"/>
                        <a:pt x="48" y="80"/>
                      </a:cubicBezTo>
                      <a:cubicBezTo>
                        <a:pt x="50" y="92"/>
                        <a:pt x="50" y="92"/>
                        <a:pt x="50" y="92"/>
                      </a:cubicBezTo>
                      <a:cubicBezTo>
                        <a:pt x="51" y="96"/>
                        <a:pt x="51" y="96"/>
                        <a:pt x="51" y="96"/>
                      </a:cubicBezTo>
                      <a:cubicBezTo>
                        <a:pt x="53" y="92"/>
                        <a:pt x="53" y="92"/>
                        <a:pt x="53" y="92"/>
                      </a:cubicBezTo>
                      <a:cubicBezTo>
                        <a:pt x="52" y="82"/>
                        <a:pt x="49" y="73"/>
                        <a:pt x="45" y="65"/>
                      </a:cubicBezTo>
                      <a:cubicBezTo>
                        <a:pt x="42" y="59"/>
                        <a:pt x="41" y="53"/>
                        <a:pt x="44" y="45"/>
                      </a:cubicBezTo>
                      <a:cubicBezTo>
                        <a:pt x="38" y="40"/>
                        <a:pt x="32" y="34"/>
                        <a:pt x="27" y="27"/>
                      </a:cubicBezTo>
                      <a:cubicBezTo>
                        <a:pt x="39" y="35"/>
                        <a:pt x="39" y="35"/>
                        <a:pt x="39" y="35"/>
                      </a:cubicBezTo>
                      <a:cubicBezTo>
                        <a:pt x="46" y="39"/>
                        <a:pt x="46" y="39"/>
                        <a:pt x="46" y="39"/>
                      </a:cubicBezTo>
                      <a:cubicBezTo>
                        <a:pt x="50" y="43"/>
                        <a:pt x="50" y="43"/>
                        <a:pt x="50" y="43"/>
                      </a:cubicBezTo>
                      <a:cubicBezTo>
                        <a:pt x="50" y="43"/>
                        <a:pt x="50" y="43"/>
                        <a:pt x="50" y="43"/>
                      </a:cubicBezTo>
                      <a:cubicBezTo>
                        <a:pt x="51" y="43"/>
                        <a:pt x="51" y="42"/>
                        <a:pt x="51" y="42"/>
                      </a:cubicBezTo>
                      <a:cubicBezTo>
                        <a:pt x="51" y="43"/>
                        <a:pt x="52" y="45"/>
                        <a:pt x="53" y="46"/>
                      </a:cubicBezTo>
                      <a:cubicBezTo>
                        <a:pt x="53" y="47"/>
                        <a:pt x="54" y="48"/>
                        <a:pt x="55" y="49"/>
                      </a:cubicBezTo>
                      <a:cubicBezTo>
                        <a:pt x="64" y="68"/>
                        <a:pt x="64" y="68"/>
                        <a:pt x="64" y="68"/>
                      </a:cubicBezTo>
                      <a:cubicBezTo>
                        <a:pt x="68" y="67"/>
                        <a:pt x="71" y="65"/>
                        <a:pt x="71" y="63"/>
                      </a:cubicBezTo>
                      <a:cubicBezTo>
                        <a:pt x="65" y="48"/>
                        <a:pt x="65" y="48"/>
                        <a:pt x="65" y="48"/>
                      </a:cubicBezTo>
                      <a:cubicBezTo>
                        <a:pt x="65" y="41"/>
                        <a:pt x="63" y="35"/>
                        <a:pt x="58" y="30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1" y="25"/>
                        <a:pt x="44" y="17"/>
                        <a:pt x="34" y="9"/>
                      </a:cubicBezTo>
                      <a:cubicBezTo>
                        <a:pt x="46" y="15"/>
                        <a:pt x="46" y="15"/>
                        <a:pt x="46" y="15"/>
                      </a:cubicBezTo>
                      <a:close/>
                      <a:moveTo>
                        <a:pt x="15" y="33"/>
                      </a:moveTo>
                      <a:cubicBezTo>
                        <a:pt x="15" y="33"/>
                        <a:pt x="15" y="33"/>
                        <a:pt x="15" y="33"/>
                      </a:cubicBezTo>
                      <a:cubicBezTo>
                        <a:pt x="15" y="33"/>
                        <a:pt x="15" y="33"/>
                        <a:pt x="15" y="33"/>
                      </a:cubicBezTo>
                      <a:cubicBezTo>
                        <a:pt x="15" y="33"/>
                        <a:pt x="15" y="33"/>
                        <a:pt x="15" y="33"/>
                      </a:cubicBezTo>
                      <a:close/>
                      <a:moveTo>
                        <a:pt x="6" y="74"/>
                      </a:moveTo>
                      <a:cubicBezTo>
                        <a:pt x="6" y="74"/>
                        <a:pt x="6" y="74"/>
                        <a:pt x="6" y="74"/>
                      </a:cubicBezTo>
                      <a:cubicBezTo>
                        <a:pt x="15" y="62"/>
                        <a:pt x="15" y="62"/>
                        <a:pt x="15" y="62"/>
                      </a:cubicBezTo>
                      <a:cubicBezTo>
                        <a:pt x="15" y="62"/>
                        <a:pt x="15" y="62"/>
                        <a:pt x="15" y="62"/>
                      </a:cubicBezTo>
                      <a:cubicBezTo>
                        <a:pt x="15" y="56"/>
                        <a:pt x="19" y="50"/>
                        <a:pt x="27" y="43"/>
                      </a:cubicBezTo>
                      <a:cubicBezTo>
                        <a:pt x="21" y="50"/>
                        <a:pt x="18" y="57"/>
                        <a:pt x="17" y="64"/>
                      </a:cubicBezTo>
                      <a:cubicBezTo>
                        <a:pt x="2" y="83"/>
                        <a:pt x="2" y="83"/>
                        <a:pt x="2" y="83"/>
                      </a:cubicBezTo>
                      <a:cubicBezTo>
                        <a:pt x="1" y="82"/>
                        <a:pt x="1" y="82"/>
                        <a:pt x="0" y="81"/>
                      </a:cubicBezTo>
                      <a:cubicBezTo>
                        <a:pt x="2" y="79"/>
                        <a:pt x="3" y="77"/>
                        <a:pt x="6" y="74"/>
                      </a:cubicBezTo>
                      <a:close/>
                      <a:moveTo>
                        <a:pt x="51" y="42"/>
                      </a:moveTo>
                      <a:cubicBezTo>
                        <a:pt x="51" y="42"/>
                        <a:pt x="51" y="42"/>
                        <a:pt x="51" y="42"/>
                      </a:cubicBezTo>
                      <a:cubicBezTo>
                        <a:pt x="51" y="42"/>
                        <a:pt x="50" y="42"/>
                        <a:pt x="50" y="42"/>
                      </a:cubicBezTo>
                      <a:cubicBezTo>
                        <a:pt x="46" y="38"/>
                        <a:pt x="46" y="38"/>
                        <a:pt x="46" y="38"/>
                      </a:cubicBezTo>
                      <a:cubicBezTo>
                        <a:pt x="46" y="38"/>
                        <a:pt x="46" y="38"/>
                        <a:pt x="46" y="38"/>
                      </a:cubicBezTo>
                      <a:cubicBezTo>
                        <a:pt x="39" y="34"/>
                        <a:pt x="39" y="34"/>
                        <a:pt x="39" y="34"/>
                      </a:cubicBezTo>
                      <a:cubicBezTo>
                        <a:pt x="28" y="26"/>
                        <a:pt x="28" y="26"/>
                        <a:pt x="28" y="26"/>
                      </a:cubicBezTo>
                      <a:cubicBezTo>
                        <a:pt x="39" y="32"/>
                        <a:pt x="39" y="32"/>
                        <a:pt x="39" y="32"/>
                      </a:cubicBezTo>
                      <a:cubicBezTo>
                        <a:pt x="47" y="37"/>
                        <a:pt x="47" y="37"/>
                        <a:pt x="47" y="37"/>
                      </a:cubicBezTo>
                      <a:cubicBezTo>
                        <a:pt x="51" y="42"/>
                        <a:pt x="51" y="42"/>
                        <a:pt x="51" y="42"/>
                      </a:cubicBezTo>
                      <a:close/>
                      <a:moveTo>
                        <a:pt x="56" y="49"/>
                      </a:moveTo>
                      <a:cubicBezTo>
                        <a:pt x="56" y="48"/>
                        <a:pt x="56" y="48"/>
                        <a:pt x="56" y="48"/>
                      </a:cubicBezTo>
                      <a:cubicBezTo>
                        <a:pt x="55" y="47"/>
                        <a:pt x="54" y="46"/>
                        <a:pt x="53" y="45"/>
                      </a:cubicBezTo>
                      <a:cubicBezTo>
                        <a:pt x="53" y="45"/>
                        <a:pt x="52" y="44"/>
                        <a:pt x="52" y="43"/>
                      </a:cubicBezTo>
                      <a:cubicBezTo>
                        <a:pt x="58" y="48"/>
                        <a:pt x="58" y="48"/>
                        <a:pt x="58" y="48"/>
                      </a:cubicBezTo>
                      <a:cubicBezTo>
                        <a:pt x="66" y="67"/>
                        <a:pt x="66" y="67"/>
                        <a:pt x="66" y="67"/>
                      </a:cubicBezTo>
                      <a:cubicBezTo>
                        <a:pt x="65" y="67"/>
                        <a:pt x="65" y="67"/>
                        <a:pt x="64" y="67"/>
                      </a:cubicBezTo>
                      <a:cubicBezTo>
                        <a:pt x="56" y="49"/>
                        <a:pt x="56" y="49"/>
                        <a:pt x="56" y="49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56" name="Freeform 968"/>
                <p:cNvSpPr>
                  <a:spLocks noChangeArrowheads="1"/>
                </p:cNvSpPr>
                <p:nvPr/>
              </p:nvSpPr>
              <p:spPr bwMode="auto">
                <a:xfrm>
                  <a:off x="8335529" y="2162963"/>
                  <a:ext cx="132526" cy="196105"/>
                </a:xfrm>
                <a:custGeom>
                  <a:avLst/>
                  <a:gdLst>
                    <a:gd name="T0" fmla="*/ 6 w 27"/>
                    <a:gd name="T1" fmla="*/ 31 h 40"/>
                    <a:gd name="T2" fmla="*/ 6 w 27"/>
                    <a:gd name="T3" fmla="*/ 31 h 40"/>
                    <a:gd name="T4" fmla="*/ 0 w 27"/>
                    <a:gd name="T5" fmla="*/ 38 h 40"/>
                    <a:gd name="T6" fmla="*/ 2 w 27"/>
                    <a:gd name="T7" fmla="*/ 40 h 40"/>
                    <a:gd name="T8" fmla="*/ 17 w 27"/>
                    <a:gd name="T9" fmla="*/ 21 h 40"/>
                    <a:gd name="T10" fmla="*/ 27 w 27"/>
                    <a:gd name="T11" fmla="*/ 0 h 40"/>
                    <a:gd name="T12" fmla="*/ 15 w 27"/>
                    <a:gd name="T13" fmla="*/ 19 h 40"/>
                    <a:gd name="T14" fmla="*/ 15 w 27"/>
                    <a:gd name="T15" fmla="*/ 19 h 40"/>
                    <a:gd name="T16" fmla="*/ 6 w 27"/>
                    <a:gd name="T17" fmla="*/ 31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7" h="40">
                      <a:moveTo>
                        <a:pt x="6" y="31"/>
                      </a:moveTo>
                      <a:cubicBezTo>
                        <a:pt x="6" y="31"/>
                        <a:pt x="6" y="31"/>
                        <a:pt x="6" y="31"/>
                      </a:cubicBezTo>
                      <a:cubicBezTo>
                        <a:pt x="3" y="34"/>
                        <a:pt x="2" y="36"/>
                        <a:pt x="0" y="38"/>
                      </a:cubicBezTo>
                      <a:cubicBezTo>
                        <a:pt x="1" y="39"/>
                        <a:pt x="1" y="39"/>
                        <a:pt x="2" y="40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8" y="14"/>
                        <a:pt x="21" y="7"/>
                        <a:pt x="27" y="0"/>
                      </a:cubicBezTo>
                      <a:cubicBezTo>
                        <a:pt x="19" y="7"/>
                        <a:pt x="15" y="13"/>
                        <a:pt x="15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6" y="31"/>
                        <a:pt x="6" y="31"/>
                        <a:pt x="6" y="31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57" name="Freeform 969"/>
                <p:cNvSpPr>
                  <a:spLocks noChangeArrowheads="1"/>
                </p:cNvSpPr>
                <p:nvPr/>
              </p:nvSpPr>
              <p:spPr bwMode="auto">
                <a:xfrm>
                  <a:off x="8471686" y="2079927"/>
                  <a:ext cx="114371" cy="77736"/>
                </a:xfrm>
                <a:custGeom>
                  <a:avLst/>
                  <a:gdLst>
                    <a:gd name="T0" fmla="*/ 23 w 23"/>
                    <a:gd name="T1" fmla="*/ 16 h 16"/>
                    <a:gd name="T2" fmla="*/ 23 w 23"/>
                    <a:gd name="T3" fmla="*/ 16 h 16"/>
                    <a:gd name="T4" fmla="*/ 19 w 23"/>
                    <a:gd name="T5" fmla="*/ 11 h 16"/>
                    <a:gd name="T6" fmla="*/ 11 w 23"/>
                    <a:gd name="T7" fmla="*/ 6 h 16"/>
                    <a:gd name="T8" fmla="*/ 0 w 23"/>
                    <a:gd name="T9" fmla="*/ 0 h 16"/>
                    <a:gd name="T10" fmla="*/ 11 w 23"/>
                    <a:gd name="T11" fmla="*/ 8 h 16"/>
                    <a:gd name="T12" fmla="*/ 18 w 23"/>
                    <a:gd name="T13" fmla="*/ 12 h 16"/>
                    <a:gd name="T14" fmla="*/ 18 w 23"/>
                    <a:gd name="T15" fmla="*/ 12 h 16"/>
                    <a:gd name="T16" fmla="*/ 22 w 23"/>
                    <a:gd name="T17" fmla="*/ 16 h 16"/>
                    <a:gd name="T18" fmla="*/ 23 w 23"/>
                    <a:gd name="T1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" h="16">
                      <a:moveTo>
                        <a:pt x="23" y="16"/>
                      </a:move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19" y="11"/>
                        <a:pt x="19" y="11"/>
                        <a:pt x="19" y="11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22" y="16"/>
                        <a:pt x="22" y="16"/>
                        <a:pt x="22" y="16"/>
                      </a:cubicBezTo>
                      <a:cubicBezTo>
                        <a:pt x="22" y="16"/>
                        <a:pt x="23" y="16"/>
                        <a:pt x="23" y="16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58" name="Freeform 970"/>
                <p:cNvSpPr>
                  <a:spLocks noChangeArrowheads="1"/>
                </p:cNvSpPr>
                <p:nvPr/>
              </p:nvSpPr>
              <p:spPr bwMode="auto">
                <a:xfrm>
                  <a:off x="8591503" y="2162963"/>
                  <a:ext cx="68986" cy="118370"/>
                </a:xfrm>
                <a:custGeom>
                  <a:avLst/>
                  <a:gdLst>
                    <a:gd name="T0" fmla="*/ 4 w 14"/>
                    <a:gd name="T1" fmla="*/ 5 h 24"/>
                    <a:gd name="T2" fmla="*/ 4 w 14"/>
                    <a:gd name="T3" fmla="*/ 6 h 24"/>
                    <a:gd name="T4" fmla="*/ 12 w 14"/>
                    <a:gd name="T5" fmla="*/ 24 h 24"/>
                    <a:gd name="T6" fmla="*/ 14 w 14"/>
                    <a:gd name="T7" fmla="*/ 24 h 24"/>
                    <a:gd name="T8" fmla="*/ 6 w 14"/>
                    <a:gd name="T9" fmla="*/ 5 h 24"/>
                    <a:gd name="T10" fmla="*/ 0 w 14"/>
                    <a:gd name="T11" fmla="*/ 0 h 24"/>
                    <a:gd name="T12" fmla="*/ 1 w 14"/>
                    <a:gd name="T13" fmla="*/ 2 h 24"/>
                    <a:gd name="T14" fmla="*/ 4 w 14"/>
                    <a:gd name="T15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4" h="24">
                      <a:moveTo>
                        <a:pt x="4" y="5"/>
                      </a:moveTo>
                      <a:cubicBezTo>
                        <a:pt x="4" y="5"/>
                        <a:pt x="4" y="5"/>
                        <a:pt x="4" y="6"/>
                      </a:cubicBezTo>
                      <a:cubicBezTo>
                        <a:pt x="12" y="24"/>
                        <a:pt x="12" y="24"/>
                        <a:pt x="12" y="24"/>
                      </a:cubicBezTo>
                      <a:cubicBezTo>
                        <a:pt x="13" y="24"/>
                        <a:pt x="13" y="24"/>
                        <a:pt x="14" y="2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1" y="2"/>
                        <a:pt x="1" y="2"/>
                      </a:cubicBezTo>
                      <a:cubicBezTo>
                        <a:pt x="2" y="3"/>
                        <a:pt x="3" y="4"/>
                        <a:pt x="4" y="5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59" name="Freeform 971"/>
                <p:cNvSpPr>
                  <a:spLocks noChangeArrowheads="1"/>
                </p:cNvSpPr>
                <p:nvPr/>
              </p:nvSpPr>
              <p:spPr bwMode="auto">
                <a:xfrm>
                  <a:off x="8350053" y="1829053"/>
                  <a:ext cx="94402" cy="102470"/>
                </a:xfrm>
                <a:custGeom>
                  <a:avLst/>
                  <a:gdLst>
                    <a:gd name="T0" fmla="*/ 16 w 19"/>
                    <a:gd name="T1" fmla="*/ 10 h 21"/>
                    <a:gd name="T2" fmla="*/ 5 w 19"/>
                    <a:gd name="T3" fmla="*/ 1 h 21"/>
                    <a:gd name="T4" fmla="*/ 0 w 19"/>
                    <a:gd name="T5" fmla="*/ 1 h 21"/>
                    <a:gd name="T6" fmla="*/ 14 w 19"/>
                    <a:gd name="T7" fmla="*/ 14 h 21"/>
                    <a:gd name="T8" fmla="*/ 1 w 19"/>
                    <a:gd name="T9" fmla="*/ 9 h 21"/>
                    <a:gd name="T10" fmla="*/ 0 w 19"/>
                    <a:gd name="T11" fmla="*/ 15 h 21"/>
                    <a:gd name="T12" fmla="*/ 3 w 19"/>
                    <a:gd name="T13" fmla="*/ 18 h 21"/>
                    <a:gd name="T14" fmla="*/ 1 w 19"/>
                    <a:gd name="T15" fmla="*/ 20 h 21"/>
                    <a:gd name="T16" fmla="*/ 1 w 19"/>
                    <a:gd name="T17" fmla="*/ 21 h 21"/>
                    <a:gd name="T18" fmla="*/ 2 w 19"/>
                    <a:gd name="T19" fmla="*/ 20 h 21"/>
                    <a:gd name="T20" fmla="*/ 4 w 19"/>
                    <a:gd name="T21" fmla="*/ 19 h 21"/>
                    <a:gd name="T22" fmla="*/ 3 w 19"/>
                    <a:gd name="T23" fmla="*/ 16 h 21"/>
                    <a:gd name="T24" fmla="*/ 4 w 19"/>
                    <a:gd name="T25" fmla="*/ 14 h 21"/>
                    <a:gd name="T26" fmla="*/ 6 w 19"/>
                    <a:gd name="T27" fmla="*/ 13 h 21"/>
                    <a:gd name="T28" fmla="*/ 8 w 19"/>
                    <a:gd name="T29" fmla="*/ 15 h 21"/>
                    <a:gd name="T30" fmla="*/ 13 w 19"/>
                    <a:gd name="T31" fmla="*/ 19 h 21"/>
                    <a:gd name="T32" fmla="*/ 17 w 19"/>
                    <a:gd name="T33" fmla="*/ 20 h 21"/>
                    <a:gd name="T34" fmla="*/ 19 w 19"/>
                    <a:gd name="T35" fmla="*/ 21 h 21"/>
                    <a:gd name="T36" fmla="*/ 16 w 19"/>
                    <a:gd name="T37" fmla="*/ 1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9" h="21">
                      <a:moveTo>
                        <a:pt x="16" y="10"/>
                      </a:moveTo>
                      <a:cubicBezTo>
                        <a:pt x="14" y="4"/>
                        <a:pt x="10" y="1"/>
                        <a:pt x="5" y="1"/>
                      </a:cubicBezTo>
                      <a:cubicBezTo>
                        <a:pt x="3" y="0"/>
                        <a:pt x="1" y="0"/>
                        <a:pt x="0" y="1"/>
                      </a:cubicBezTo>
                      <a:cubicBezTo>
                        <a:pt x="8" y="2"/>
                        <a:pt x="13" y="7"/>
                        <a:pt x="14" y="14"/>
                      </a:cubicBezTo>
                      <a:cubicBezTo>
                        <a:pt x="10" y="11"/>
                        <a:pt x="6" y="9"/>
                        <a:pt x="1" y="9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3" y="18"/>
                        <a:pt x="3" y="18"/>
                        <a:pt x="3" y="18"/>
                      </a:cubicBezTo>
                      <a:cubicBezTo>
                        <a:pt x="1" y="20"/>
                        <a:pt x="1" y="20"/>
                        <a:pt x="1" y="20"/>
                      </a:cubicBezTo>
                      <a:cubicBezTo>
                        <a:pt x="1" y="20"/>
                        <a:pt x="1" y="20"/>
                        <a:pt x="1" y="21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5"/>
                        <a:pt x="3" y="14"/>
                        <a:pt x="4" y="14"/>
                      </a:cubicBezTo>
                      <a:cubicBezTo>
                        <a:pt x="4" y="13"/>
                        <a:pt x="5" y="13"/>
                        <a:pt x="6" y="13"/>
                      </a:cubicBezTo>
                      <a:cubicBezTo>
                        <a:pt x="7" y="13"/>
                        <a:pt x="7" y="14"/>
                        <a:pt x="8" y="15"/>
                      </a:cubicBezTo>
                      <a:cubicBezTo>
                        <a:pt x="13" y="19"/>
                        <a:pt x="13" y="19"/>
                        <a:pt x="13" y="19"/>
                      </a:cubicBezTo>
                      <a:cubicBezTo>
                        <a:pt x="14" y="20"/>
                        <a:pt x="16" y="20"/>
                        <a:pt x="17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17"/>
                        <a:pt x="17" y="13"/>
                        <a:pt x="16" y="1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60" name="Freeform 972"/>
                <p:cNvSpPr>
                  <a:spLocks noChangeArrowheads="1"/>
                </p:cNvSpPr>
                <p:nvPr/>
              </p:nvSpPr>
              <p:spPr bwMode="auto">
                <a:xfrm>
                  <a:off x="8355500" y="1892655"/>
                  <a:ext cx="88955" cy="116604"/>
                </a:xfrm>
                <a:custGeom>
                  <a:avLst/>
                  <a:gdLst>
                    <a:gd name="T0" fmla="*/ 7 w 18"/>
                    <a:gd name="T1" fmla="*/ 2 h 24"/>
                    <a:gd name="T2" fmla="*/ 5 w 18"/>
                    <a:gd name="T3" fmla="*/ 0 h 24"/>
                    <a:gd name="T4" fmla="*/ 3 w 18"/>
                    <a:gd name="T5" fmla="*/ 1 h 24"/>
                    <a:gd name="T6" fmla="*/ 6 w 18"/>
                    <a:gd name="T7" fmla="*/ 5 h 24"/>
                    <a:gd name="T8" fmla="*/ 5 w 18"/>
                    <a:gd name="T9" fmla="*/ 8 h 24"/>
                    <a:gd name="T10" fmla="*/ 7 w 18"/>
                    <a:gd name="T11" fmla="*/ 7 h 24"/>
                    <a:gd name="T12" fmla="*/ 7 w 18"/>
                    <a:gd name="T13" fmla="*/ 5 h 24"/>
                    <a:gd name="T14" fmla="*/ 13 w 18"/>
                    <a:gd name="T15" fmla="*/ 9 h 24"/>
                    <a:gd name="T16" fmla="*/ 6 w 18"/>
                    <a:gd name="T17" fmla="*/ 20 h 24"/>
                    <a:gd name="T18" fmla="*/ 0 w 18"/>
                    <a:gd name="T19" fmla="*/ 23 h 24"/>
                    <a:gd name="T20" fmla="*/ 4 w 18"/>
                    <a:gd name="T21" fmla="*/ 23 h 24"/>
                    <a:gd name="T22" fmla="*/ 7 w 18"/>
                    <a:gd name="T23" fmla="*/ 21 h 24"/>
                    <a:gd name="T24" fmla="*/ 9 w 18"/>
                    <a:gd name="T25" fmla="*/ 21 h 24"/>
                    <a:gd name="T26" fmla="*/ 9 w 18"/>
                    <a:gd name="T27" fmla="*/ 20 h 24"/>
                    <a:gd name="T28" fmla="*/ 16 w 18"/>
                    <a:gd name="T29" fmla="*/ 9 h 24"/>
                    <a:gd name="T30" fmla="*/ 18 w 18"/>
                    <a:gd name="T31" fmla="*/ 8 h 24"/>
                    <a:gd name="T32" fmla="*/ 16 w 18"/>
                    <a:gd name="T33" fmla="*/ 7 h 24"/>
                    <a:gd name="T34" fmla="*/ 12 w 18"/>
                    <a:gd name="T35" fmla="*/ 6 h 24"/>
                    <a:gd name="T36" fmla="*/ 7 w 18"/>
                    <a:gd name="T37" fmla="*/ 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8" h="24">
                      <a:moveTo>
                        <a:pt x="7" y="2"/>
                      </a:move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5" y="1"/>
                        <a:pt x="6" y="3"/>
                        <a:pt x="6" y="5"/>
                      </a:cubicBezTo>
                      <a:cubicBezTo>
                        <a:pt x="6" y="7"/>
                        <a:pt x="6" y="8"/>
                        <a:pt x="5" y="8"/>
                      </a:cubicBezTo>
                      <a:cubicBezTo>
                        <a:pt x="6" y="9"/>
                        <a:pt x="7" y="9"/>
                        <a:pt x="7" y="7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9" y="8"/>
                        <a:pt x="11" y="9"/>
                        <a:pt x="13" y="9"/>
                      </a:cubicBezTo>
                      <a:cubicBezTo>
                        <a:pt x="10" y="12"/>
                        <a:pt x="8" y="16"/>
                        <a:pt x="6" y="20"/>
                      </a:cubicBezTo>
                      <a:cubicBezTo>
                        <a:pt x="4" y="22"/>
                        <a:pt x="2" y="23"/>
                        <a:pt x="0" y="23"/>
                      </a:cubicBezTo>
                      <a:cubicBezTo>
                        <a:pt x="1" y="24"/>
                        <a:pt x="2" y="24"/>
                        <a:pt x="4" y="23"/>
                      </a:cubicBezTo>
                      <a:cubicBezTo>
                        <a:pt x="7" y="21"/>
                        <a:pt x="7" y="21"/>
                        <a:pt x="7" y="21"/>
                      </a:cubicBezTo>
                      <a:cubicBezTo>
                        <a:pt x="9" y="21"/>
                        <a:pt x="9" y="21"/>
                        <a:pt x="9" y="21"/>
                      </a:cubicBezTo>
                      <a:cubicBezTo>
                        <a:pt x="9" y="21"/>
                        <a:pt x="9" y="20"/>
                        <a:pt x="9" y="20"/>
                      </a:cubicBezTo>
                      <a:cubicBezTo>
                        <a:pt x="11" y="15"/>
                        <a:pt x="13" y="11"/>
                        <a:pt x="16" y="9"/>
                      </a:cubicBezTo>
                      <a:cubicBezTo>
                        <a:pt x="17" y="9"/>
                        <a:pt x="17" y="9"/>
                        <a:pt x="18" y="8"/>
                      </a:cubicBezTo>
                      <a:cubicBezTo>
                        <a:pt x="16" y="7"/>
                        <a:pt x="16" y="7"/>
                        <a:pt x="16" y="7"/>
                      </a:cubicBezTo>
                      <a:cubicBezTo>
                        <a:pt x="15" y="7"/>
                        <a:pt x="13" y="7"/>
                        <a:pt x="12" y="6"/>
                      </a:cubicBezTo>
                      <a:cubicBezTo>
                        <a:pt x="7" y="2"/>
                        <a:pt x="7" y="2"/>
                        <a:pt x="7" y="2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61" name="Freeform 973"/>
                <p:cNvSpPr>
                  <a:spLocks noEditPoints="1" noChangeArrowheads="1"/>
                </p:cNvSpPr>
                <p:nvPr/>
              </p:nvSpPr>
              <p:spPr bwMode="auto">
                <a:xfrm>
                  <a:off x="8306483" y="1897955"/>
                  <a:ext cx="112556" cy="107769"/>
                </a:xfrm>
                <a:custGeom>
                  <a:avLst/>
                  <a:gdLst>
                    <a:gd name="T0" fmla="*/ 17 w 23"/>
                    <a:gd name="T1" fmla="*/ 4 h 22"/>
                    <a:gd name="T2" fmla="*/ 17 w 23"/>
                    <a:gd name="T3" fmla="*/ 6 h 22"/>
                    <a:gd name="T4" fmla="*/ 15 w 23"/>
                    <a:gd name="T5" fmla="*/ 7 h 22"/>
                    <a:gd name="T6" fmla="*/ 16 w 23"/>
                    <a:gd name="T7" fmla="*/ 4 h 22"/>
                    <a:gd name="T8" fmla="*/ 13 w 23"/>
                    <a:gd name="T9" fmla="*/ 0 h 22"/>
                    <a:gd name="T10" fmla="*/ 12 w 23"/>
                    <a:gd name="T11" fmla="*/ 2 h 22"/>
                    <a:gd name="T12" fmla="*/ 13 w 23"/>
                    <a:gd name="T13" fmla="*/ 5 h 22"/>
                    <a:gd name="T14" fmla="*/ 11 w 23"/>
                    <a:gd name="T15" fmla="*/ 6 h 22"/>
                    <a:gd name="T16" fmla="*/ 9 w 23"/>
                    <a:gd name="T17" fmla="*/ 8 h 22"/>
                    <a:gd name="T18" fmla="*/ 5 w 23"/>
                    <a:gd name="T19" fmla="*/ 5 h 22"/>
                    <a:gd name="T20" fmla="*/ 2 w 23"/>
                    <a:gd name="T21" fmla="*/ 0 h 22"/>
                    <a:gd name="T22" fmla="*/ 1 w 23"/>
                    <a:gd name="T23" fmla="*/ 0 h 22"/>
                    <a:gd name="T24" fmla="*/ 0 w 23"/>
                    <a:gd name="T25" fmla="*/ 1 h 22"/>
                    <a:gd name="T26" fmla="*/ 3 w 23"/>
                    <a:gd name="T27" fmla="*/ 10 h 22"/>
                    <a:gd name="T28" fmla="*/ 3 w 23"/>
                    <a:gd name="T29" fmla="*/ 14 h 22"/>
                    <a:gd name="T30" fmla="*/ 6 w 23"/>
                    <a:gd name="T31" fmla="*/ 16 h 22"/>
                    <a:gd name="T32" fmla="*/ 9 w 23"/>
                    <a:gd name="T33" fmla="*/ 20 h 22"/>
                    <a:gd name="T34" fmla="*/ 10 w 23"/>
                    <a:gd name="T35" fmla="*/ 22 h 22"/>
                    <a:gd name="T36" fmla="*/ 16 w 23"/>
                    <a:gd name="T37" fmla="*/ 19 h 22"/>
                    <a:gd name="T38" fmla="*/ 23 w 23"/>
                    <a:gd name="T39" fmla="*/ 8 h 22"/>
                    <a:gd name="T40" fmla="*/ 17 w 23"/>
                    <a:gd name="T41" fmla="*/ 4 h 22"/>
                    <a:gd name="T42" fmla="*/ 2 w 23"/>
                    <a:gd name="T43" fmla="*/ 0 h 22"/>
                    <a:gd name="T44" fmla="*/ 2 w 23"/>
                    <a:gd name="T45" fmla="*/ 0 h 22"/>
                    <a:gd name="T46" fmla="*/ 5 w 23"/>
                    <a:gd name="T47" fmla="*/ 9 h 22"/>
                    <a:gd name="T48" fmla="*/ 5 w 23"/>
                    <a:gd name="T49" fmla="*/ 13 h 22"/>
                    <a:gd name="T50" fmla="*/ 7 w 23"/>
                    <a:gd name="T51" fmla="*/ 14 h 22"/>
                    <a:gd name="T52" fmla="*/ 11 w 23"/>
                    <a:gd name="T53" fmla="*/ 21 h 22"/>
                    <a:gd name="T54" fmla="*/ 10 w 23"/>
                    <a:gd name="T55" fmla="*/ 21 h 22"/>
                    <a:gd name="T56" fmla="*/ 9 w 23"/>
                    <a:gd name="T57" fmla="*/ 20 h 22"/>
                    <a:gd name="T58" fmla="*/ 9 w 23"/>
                    <a:gd name="T59" fmla="*/ 20 h 22"/>
                    <a:gd name="T60" fmla="*/ 7 w 23"/>
                    <a:gd name="T61" fmla="*/ 15 h 22"/>
                    <a:gd name="T62" fmla="*/ 6 w 23"/>
                    <a:gd name="T63" fmla="*/ 15 h 22"/>
                    <a:gd name="T64" fmla="*/ 6 w 23"/>
                    <a:gd name="T65" fmla="*/ 15 h 22"/>
                    <a:gd name="T66" fmla="*/ 4 w 23"/>
                    <a:gd name="T67" fmla="*/ 15 h 22"/>
                    <a:gd name="T68" fmla="*/ 4 w 23"/>
                    <a:gd name="T69" fmla="*/ 14 h 22"/>
                    <a:gd name="T70" fmla="*/ 4 w 23"/>
                    <a:gd name="T71" fmla="*/ 14 h 22"/>
                    <a:gd name="T72" fmla="*/ 4 w 23"/>
                    <a:gd name="T73" fmla="*/ 10 h 22"/>
                    <a:gd name="T74" fmla="*/ 4 w 23"/>
                    <a:gd name="T75" fmla="*/ 10 h 22"/>
                    <a:gd name="T76" fmla="*/ 4 w 23"/>
                    <a:gd name="T77" fmla="*/ 9 h 22"/>
                    <a:gd name="T78" fmla="*/ 1 w 23"/>
                    <a:gd name="T79" fmla="*/ 1 h 22"/>
                    <a:gd name="T80" fmla="*/ 1 w 23"/>
                    <a:gd name="T81" fmla="*/ 1 h 22"/>
                    <a:gd name="T82" fmla="*/ 2 w 23"/>
                    <a:gd name="T83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3" h="22">
                      <a:moveTo>
                        <a:pt x="17" y="4"/>
                      </a:moveTo>
                      <a:cubicBezTo>
                        <a:pt x="17" y="4"/>
                        <a:pt x="17" y="5"/>
                        <a:pt x="17" y="6"/>
                      </a:cubicBezTo>
                      <a:cubicBezTo>
                        <a:pt x="17" y="8"/>
                        <a:pt x="16" y="8"/>
                        <a:pt x="15" y="7"/>
                      </a:cubicBezTo>
                      <a:cubicBezTo>
                        <a:pt x="16" y="7"/>
                        <a:pt x="16" y="6"/>
                        <a:pt x="16" y="4"/>
                      </a:cubicBezTo>
                      <a:cubicBezTo>
                        <a:pt x="16" y="2"/>
                        <a:pt x="15" y="0"/>
                        <a:pt x="13" y="0"/>
                      </a:cubicBezTo>
                      <a:cubicBezTo>
                        <a:pt x="12" y="0"/>
                        <a:pt x="12" y="1"/>
                        <a:pt x="12" y="2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6"/>
                        <a:pt x="6" y="5"/>
                        <a:pt x="5" y="5"/>
                      </a:cubicBezTo>
                      <a:cubicBezTo>
                        <a:pt x="4" y="2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5"/>
                        <a:pt x="1" y="8"/>
                        <a:pt x="3" y="10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5"/>
                        <a:pt x="4" y="16"/>
                        <a:pt x="6" y="16"/>
                      </a:cubicBezTo>
                      <a:cubicBezTo>
                        <a:pt x="7" y="17"/>
                        <a:pt x="8" y="18"/>
                        <a:pt x="9" y="20"/>
                      </a:cubicBezTo>
                      <a:cubicBezTo>
                        <a:pt x="9" y="21"/>
                        <a:pt x="9" y="22"/>
                        <a:pt x="10" y="22"/>
                      </a:cubicBezTo>
                      <a:cubicBezTo>
                        <a:pt x="12" y="22"/>
                        <a:pt x="14" y="21"/>
                        <a:pt x="16" y="19"/>
                      </a:cubicBezTo>
                      <a:cubicBezTo>
                        <a:pt x="18" y="15"/>
                        <a:pt x="20" y="11"/>
                        <a:pt x="23" y="8"/>
                      </a:cubicBezTo>
                      <a:cubicBezTo>
                        <a:pt x="21" y="8"/>
                        <a:pt x="19" y="7"/>
                        <a:pt x="17" y="4"/>
                      </a:cubicBezTo>
                      <a:close/>
                      <a:moveTo>
                        <a:pt x="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3"/>
                        <a:pt x="2" y="6"/>
                        <a:pt x="5" y="9"/>
                      </a:cubicBezTo>
                      <a:cubicBezTo>
                        <a:pt x="5" y="13"/>
                        <a:pt x="5" y="13"/>
                        <a:pt x="5" y="13"/>
                      </a:cubicBezTo>
                      <a:cubicBezTo>
                        <a:pt x="5" y="14"/>
                        <a:pt x="6" y="14"/>
                        <a:pt x="7" y="14"/>
                      </a:cubicBezTo>
                      <a:cubicBezTo>
                        <a:pt x="9" y="17"/>
                        <a:pt x="10" y="19"/>
                        <a:pt x="11" y="21"/>
                      </a:cubicBezTo>
                      <a:cubicBezTo>
                        <a:pt x="11" y="21"/>
                        <a:pt x="11" y="21"/>
                        <a:pt x="10" y="21"/>
                      </a:cubicBezTo>
                      <a:cubicBezTo>
                        <a:pt x="10" y="21"/>
                        <a:pt x="10" y="20"/>
                        <a:pt x="9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9" y="18"/>
                        <a:pt x="8" y="16"/>
                        <a:pt x="7" y="15"/>
                      </a:cubicBezTo>
                      <a:cubicBezTo>
                        <a:pt x="6" y="15"/>
                        <a:pt x="6" y="15"/>
                        <a:pt x="6" y="15"/>
                      </a:cubicBezTo>
                      <a:cubicBezTo>
                        <a:pt x="6" y="15"/>
                        <a:pt x="6" y="15"/>
                        <a:pt x="6" y="15"/>
                      </a:cubicBezTo>
                      <a:cubicBezTo>
                        <a:pt x="5" y="15"/>
                        <a:pt x="5" y="15"/>
                        <a:pt x="4" y="15"/>
                      </a:cubicBezTo>
                      <a:cubicBezTo>
                        <a:pt x="4" y="15"/>
                        <a:pt x="4" y="14"/>
                        <a:pt x="4" y="14"/>
                      </a:cubicBezTo>
                      <a:cubicBezTo>
                        <a:pt x="4" y="14"/>
                        <a:pt x="4" y="14"/>
                        <a:pt x="4" y="14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4" y="10"/>
                        <a:pt x="4" y="10"/>
                        <a:pt x="4" y="9"/>
                      </a:cubicBezTo>
                      <a:cubicBezTo>
                        <a:pt x="2" y="8"/>
                        <a:pt x="1" y="5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62" name="Freeform 974"/>
                <p:cNvSpPr>
                  <a:spLocks noChangeArrowheads="1"/>
                </p:cNvSpPr>
                <p:nvPr/>
              </p:nvSpPr>
              <p:spPr bwMode="auto">
                <a:xfrm>
                  <a:off x="8310114" y="1897955"/>
                  <a:ext cx="49017" cy="102470"/>
                </a:xfrm>
                <a:custGeom>
                  <a:avLst/>
                  <a:gdLst>
                    <a:gd name="T0" fmla="*/ 1 w 10"/>
                    <a:gd name="T1" fmla="*/ 0 h 21"/>
                    <a:gd name="T2" fmla="*/ 1 w 10"/>
                    <a:gd name="T3" fmla="*/ 0 h 21"/>
                    <a:gd name="T4" fmla="*/ 0 w 10"/>
                    <a:gd name="T5" fmla="*/ 1 h 21"/>
                    <a:gd name="T6" fmla="*/ 0 w 10"/>
                    <a:gd name="T7" fmla="*/ 1 h 21"/>
                    <a:gd name="T8" fmla="*/ 3 w 10"/>
                    <a:gd name="T9" fmla="*/ 9 h 21"/>
                    <a:gd name="T10" fmla="*/ 3 w 10"/>
                    <a:gd name="T11" fmla="*/ 10 h 21"/>
                    <a:gd name="T12" fmla="*/ 3 w 10"/>
                    <a:gd name="T13" fmla="*/ 10 h 21"/>
                    <a:gd name="T14" fmla="*/ 3 w 10"/>
                    <a:gd name="T15" fmla="*/ 14 h 21"/>
                    <a:gd name="T16" fmla="*/ 3 w 10"/>
                    <a:gd name="T17" fmla="*/ 14 h 21"/>
                    <a:gd name="T18" fmla="*/ 3 w 10"/>
                    <a:gd name="T19" fmla="*/ 15 h 21"/>
                    <a:gd name="T20" fmla="*/ 5 w 10"/>
                    <a:gd name="T21" fmla="*/ 15 h 21"/>
                    <a:gd name="T22" fmla="*/ 5 w 10"/>
                    <a:gd name="T23" fmla="*/ 15 h 21"/>
                    <a:gd name="T24" fmla="*/ 6 w 10"/>
                    <a:gd name="T25" fmla="*/ 15 h 21"/>
                    <a:gd name="T26" fmla="*/ 8 w 10"/>
                    <a:gd name="T27" fmla="*/ 20 h 21"/>
                    <a:gd name="T28" fmla="*/ 8 w 10"/>
                    <a:gd name="T29" fmla="*/ 20 h 21"/>
                    <a:gd name="T30" fmla="*/ 9 w 10"/>
                    <a:gd name="T31" fmla="*/ 21 h 21"/>
                    <a:gd name="T32" fmla="*/ 10 w 10"/>
                    <a:gd name="T33" fmla="*/ 21 h 21"/>
                    <a:gd name="T34" fmla="*/ 6 w 10"/>
                    <a:gd name="T35" fmla="*/ 14 h 21"/>
                    <a:gd name="T36" fmla="*/ 4 w 10"/>
                    <a:gd name="T37" fmla="*/ 13 h 21"/>
                    <a:gd name="T38" fmla="*/ 4 w 10"/>
                    <a:gd name="T39" fmla="*/ 9 h 21"/>
                    <a:gd name="T40" fmla="*/ 1 w 10"/>
                    <a:gd name="T4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0" h="2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5"/>
                        <a:pt x="1" y="8"/>
                        <a:pt x="3" y="9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3" y="15"/>
                      </a:cubicBezTo>
                      <a:cubicBezTo>
                        <a:pt x="4" y="15"/>
                        <a:pt x="4" y="15"/>
                        <a:pt x="5" y="15"/>
                      </a:cubicBezTo>
                      <a:cubicBezTo>
                        <a:pt x="5" y="15"/>
                        <a:pt x="5" y="15"/>
                        <a:pt x="5" y="15"/>
                      </a:cubicBezTo>
                      <a:cubicBezTo>
                        <a:pt x="5" y="15"/>
                        <a:pt x="5" y="15"/>
                        <a:pt x="6" y="15"/>
                      </a:cubicBezTo>
                      <a:cubicBezTo>
                        <a:pt x="7" y="16"/>
                        <a:pt x="8" y="18"/>
                        <a:pt x="8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9" y="20"/>
                        <a:pt x="9" y="21"/>
                        <a:pt x="9" y="21"/>
                      </a:cubicBezTo>
                      <a:cubicBezTo>
                        <a:pt x="10" y="21"/>
                        <a:pt x="10" y="21"/>
                        <a:pt x="10" y="21"/>
                      </a:cubicBezTo>
                      <a:cubicBezTo>
                        <a:pt x="9" y="19"/>
                        <a:pt x="8" y="17"/>
                        <a:pt x="6" y="14"/>
                      </a:cubicBezTo>
                      <a:cubicBezTo>
                        <a:pt x="5" y="14"/>
                        <a:pt x="4" y="14"/>
                        <a:pt x="4" y="13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1" y="6"/>
                        <a:pt x="1" y="3"/>
                        <a:pt x="1" y="0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63" name="Freeform 975"/>
                <p:cNvSpPr>
                  <a:spLocks noEditPoints="1" noChangeArrowheads="1"/>
                </p:cNvSpPr>
                <p:nvPr/>
              </p:nvSpPr>
              <p:spPr bwMode="auto">
                <a:xfrm>
                  <a:off x="8297406" y="1834353"/>
                  <a:ext cx="121632" cy="93636"/>
                </a:xfrm>
                <a:custGeom>
                  <a:avLst/>
                  <a:gdLst>
                    <a:gd name="T0" fmla="*/ 11 w 25"/>
                    <a:gd name="T1" fmla="*/ 0 h 19"/>
                    <a:gd name="T2" fmla="*/ 6 w 25"/>
                    <a:gd name="T3" fmla="*/ 3 h 19"/>
                    <a:gd name="T4" fmla="*/ 0 w 25"/>
                    <a:gd name="T5" fmla="*/ 13 h 19"/>
                    <a:gd name="T6" fmla="*/ 2 w 25"/>
                    <a:gd name="T7" fmla="*/ 14 h 19"/>
                    <a:gd name="T8" fmla="*/ 3 w 25"/>
                    <a:gd name="T9" fmla="*/ 13 h 19"/>
                    <a:gd name="T10" fmla="*/ 4 w 25"/>
                    <a:gd name="T11" fmla="*/ 13 h 19"/>
                    <a:gd name="T12" fmla="*/ 6 w 25"/>
                    <a:gd name="T13" fmla="*/ 11 h 19"/>
                    <a:gd name="T14" fmla="*/ 8 w 25"/>
                    <a:gd name="T15" fmla="*/ 15 h 19"/>
                    <a:gd name="T16" fmla="*/ 12 w 25"/>
                    <a:gd name="T17" fmla="*/ 19 h 19"/>
                    <a:gd name="T18" fmla="*/ 14 w 25"/>
                    <a:gd name="T19" fmla="*/ 17 h 19"/>
                    <a:gd name="T20" fmla="*/ 11 w 25"/>
                    <a:gd name="T21" fmla="*/ 14 h 19"/>
                    <a:gd name="T22" fmla="*/ 12 w 25"/>
                    <a:gd name="T23" fmla="*/ 8 h 19"/>
                    <a:gd name="T24" fmla="*/ 25 w 25"/>
                    <a:gd name="T25" fmla="*/ 13 h 19"/>
                    <a:gd name="T26" fmla="*/ 11 w 25"/>
                    <a:gd name="T27" fmla="*/ 0 h 19"/>
                    <a:gd name="T28" fmla="*/ 7 w 25"/>
                    <a:gd name="T29" fmla="*/ 3 h 19"/>
                    <a:gd name="T30" fmla="*/ 7 w 25"/>
                    <a:gd name="T31" fmla="*/ 3 h 19"/>
                    <a:gd name="T32" fmla="*/ 11 w 25"/>
                    <a:gd name="T33" fmla="*/ 1 h 19"/>
                    <a:gd name="T34" fmla="*/ 12 w 25"/>
                    <a:gd name="T35" fmla="*/ 1 h 19"/>
                    <a:gd name="T36" fmla="*/ 3 w 25"/>
                    <a:gd name="T37" fmla="*/ 13 h 19"/>
                    <a:gd name="T38" fmla="*/ 3 w 25"/>
                    <a:gd name="T39" fmla="*/ 13 h 19"/>
                    <a:gd name="T40" fmla="*/ 3 w 25"/>
                    <a:gd name="T41" fmla="*/ 13 h 19"/>
                    <a:gd name="T42" fmla="*/ 2 w 25"/>
                    <a:gd name="T43" fmla="*/ 13 h 19"/>
                    <a:gd name="T44" fmla="*/ 2 w 25"/>
                    <a:gd name="T45" fmla="*/ 14 h 19"/>
                    <a:gd name="T46" fmla="*/ 1 w 25"/>
                    <a:gd name="T47" fmla="*/ 14 h 19"/>
                    <a:gd name="T48" fmla="*/ 1 w 25"/>
                    <a:gd name="T49" fmla="*/ 13 h 19"/>
                    <a:gd name="T50" fmla="*/ 1 w 25"/>
                    <a:gd name="T51" fmla="*/ 13 h 19"/>
                    <a:gd name="T52" fmla="*/ 7 w 25"/>
                    <a:gd name="T53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5" h="19">
                      <a:moveTo>
                        <a:pt x="11" y="0"/>
                      </a:moveTo>
                      <a:cubicBezTo>
                        <a:pt x="9" y="0"/>
                        <a:pt x="7" y="1"/>
                        <a:pt x="6" y="3"/>
                      </a:cubicBezTo>
                      <a:cubicBezTo>
                        <a:pt x="2" y="6"/>
                        <a:pt x="0" y="9"/>
                        <a:pt x="0" y="13"/>
                      </a:cubicBezTo>
                      <a:cubicBezTo>
                        <a:pt x="0" y="15"/>
                        <a:pt x="1" y="15"/>
                        <a:pt x="2" y="14"/>
                      </a:cubicBezTo>
                      <a:cubicBezTo>
                        <a:pt x="2" y="14"/>
                        <a:pt x="3" y="14"/>
                        <a:pt x="3" y="13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7" y="12"/>
                        <a:pt x="8" y="14"/>
                        <a:pt x="8" y="15"/>
                      </a:cubicBezTo>
                      <a:cubicBezTo>
                        <a:pt x="10" y="16"/>
                        <a:pt x="11" y="17"/>
                        <a:pt x="12" y="19"/>
                      </a:cubicBezTo>
                      <a:cubicBezTo>
                        <a:pt x="14" y="17"/>
                        <a:pt x="14" y="17"/>
                        <a:pt x="14" y="17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8"/>
                        <a:pt x="12" y="8"/>
                        <a:pt x="12" y="8"/>
                      </a:cubicBezTo>
                      <a:cubicBezTo>
                        <a:pt x="17" y="8"/>
                        <a:pt x="21" y="10"/>
                        <a:pt x="25" y="13"/>
                      </a:cubicBezTo>
                      <a:cubicBezTo>
                        <a:pt x="24" y="6"/>
                        <a:pt x="19" y="1"/>
                        <a:pt x="11" y="0"/>
                      </a:cubicBezTo>
                      <a:close/>
                      <a:moveTo>
                        <a:pt x="7" y="3"/>
                      </a:moveTo>
                      <a:cubicBezTo>
                        <a:pt x="7" y="3"/>
                        <a:pt x="7" y="3"/>
                        <a:pt x="7" y="3"/>
                      </a:cubicBezTo>
                      <a:cubicBezTo>
                        <a:pt x="8" y="2"/>
                        <a:pt x="9" y="1"/>
                        <a:pt x="11" y="1"/>
                      </a:cubicBezTo>
                      <a:cubicBezTo>
                        <a:pt x="11" y="1"/>
                        <a:pt x="12" y="1"/>
                        <a:pt x="12" y="1"/>
                      </a:cubicBezTo>
                      <a:cubicBezTo>
                        <a:pt x="5" y="5"/>
                        <a:pt x="2" y="9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2" y="13"/>
                        <a:pt x="2" y="13"/>
                        <a:pt x="2" y="13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1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1" y="9"/>
                        <a:pt x="3" y="6"/>
                        <a:pt x="7" y="3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64" name="Freeform 976"/>
                <p:cNvSpPr>
                  <a:spLocks noChangeArrowheads="1"/>
                </p:cNvSpPr>
                <p:nvPr/>
              </p:nvSpPr>
              <p:spPr bwMode="auto">
                <a:xfrm>
                  <a:off x="8301037" y="1837887"/>
                  <a:ext cx="54462" cy="63602"/>
                </a:xfrm>
                <a:custGeom>
                  <a:avLst/>
                  <a:gdLst>
                    <a:gd name="T0" fmla="*/ 6 w 11"/>
                    <a:gd name="T1" fmla="*/ 2 h 13"/>
                    <a:gd name="T2" fmla="*/ 6 w 11"/>
                    <a:gd name="T3" fmla="*/ 2 h 13"/>
                    <a:gd name="T4" fmla="*/ 0 w 11"/>
                    <a:gd name="T5" fmla="*/ 12 h 13"/>
                    <a:gd name="T6" fmla="*/ 0 w 11"/>
                    <a:gd name="T7" fmla="*/ 12 h 13"/>
                    <a:gd name="T8" fmla="*/ 0 w 11"/>
                    <a:gd name="T9" fmla="*/ 13 h 13"/>
                    <a:gd name="T10" fmla="*/ 1 w 11"/>
                    <a:gd name="T11" fmla="*/ 13 h 13"/>
                    <a:gd name="T12" fmla="*/ 1 w 11"/>
                    <a:gd name="T13" fmla="*/ 12 h 13"/>
                    <a:gd name="T14" fmla="*/ 2 w 11"/>
                    <a:gd name="T15" fmla="*/ 12 h 13"/>
                    <a:gd name="T16" fmla="*/ 2 w 11"/>
                    <a:gd name="T17" fmla="*/ 12 h 13"/>
                    <a:gd name="T18" fmla="*/ 2 w 11"/>
                    <a:gd name="T19" fmla="*/ 12 h 13"/>
                    <a:gd name="T20" fmla="*/ 11 w 11"/>
                    <a:gd name="T21" fmla="*/ 0 h 13"/>
                    <a:gd name="T22" fmla="*/ 10 w 11"/>
                    <a:gd name="T23" fmla="*/ 0 h 13"/>
                    <a:gd name="T24" fmla="*/ 6 w 11"/>
                    <a:gd name="T25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1" h="13">
                      <a:moveTo>
                        <a:pt x="6" y="2"/>
                      </a:move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2" y="5"/>
                        <a:pt x="0" y="8"/>
                        <a:pt x="0" y="1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3"/>
                        <a:pt x="0" y="13"/>
                        <a:pt x="1" y="13"/>
                      </a:cubicBezTo>
                      <a:cubicBezTo>
                        <a:pt x="1" y="12"/>
                        <a:pt x="1" y="12"/>
                        <a:pt x="1" y="12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2"/>
                        <a:pt x="2" y="12"/>
                        <a:pt x="2" y="12"/>
                      </a:cubicBezTo>
                      <a:cubicBezTo>
                        <a:pt x="2" y="12"/>
                        <a:pt x="2" y="12"/>
                        <a:pt x="2" y="12"/>
                      </a:cubicBezTo>
                      <a:cubicBezTo>
                        <a:pt x="1" y="8"/>
                        <a:pt x="4" y="4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8" y="0"/>
                        <a:pt x="7" y="1"/>
                        <a:pt x="6" y="2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65" name="Freeform 977"/>
                <p:cNvSpPr>
                  <a:spLocks noChangeArrowheads="1"/>
                </p:cNvSpPr>
                <p:nvPr/>
              </p:nvSpPr>
              <p:spPr bwMode="auto">
                <a:xfrm>
                  <a:off x="8315560" y="1887355"/>
                  <a:ext cx="43570" cy="49468"/>
                </a:xfrm>
                <a:custGeom>
                  <a:avLst/>
                  <a:gdLst>
                    <a:gd name="T0" fmla="*/ 0 w 9"/>
                    <a:gd name="T1" fmla="*/ 2 h 10"/>
                    <a:gd name="T2" fmla="*/ 3 w 9"/>
                    <a:gd name="T3" fmla="*/ 7 h 10"/>
                    <a:gd name="T4" fmla="*/ 7 w 9"/>
                    <a:gd name="T5" fmla="*/ 10 h 10"/>
                    <a:gd name="T6" fmla="*/ 9 w 9"/>
                    <a:gd name="T7" fmla="*/ 8 h 10"/>
                    <a:gd name="T8" fmla="*/ 8 w 9"/>
                    <a:gd name="T9" fmla="*/ 9 h 10"/>
                    <a:gd name="T10" fmla="*/ 8 w 9"/>
                    <a:gd name="T11" fmla="*/ 8 h 10"/>
                    <a:gd name="T12" fmla="*/ 4 w 9"/>
                    <a:gd name="T13" fmla="*/ 4 h 10"/>
                    <a:gd name="T14" fmla="*/ 2 w 9"/>
                    <a:gd name="T15" fmla="*/ 0 h 10"/>
                    <a:gd name="T16" fmla="*/ 0 w 9"/>
                    <a:gd name="T17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10">
                      <a:moveTo>
                        <a:pt x="0" y="2"/>
                      </a:moveTo>
                      <a:cubicBezTo>
                        <a:pt x="1" y="2"/>
                        <a:pt x="2" y="4"/>
                        <a:pt x="3" y="7"/>
                      </a:cubicBezTo>
                      <a:cubicBezTo>
                        <a:pt x="4" y="7"/>
                        <a:pt x="6" y="8"/>
                        <a:pt x="7" y="10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7" y="6"/>
                        <a:pt x="6" y="5"/>
                        <a:pt x="4" y="4"/>
                      </a:cubicBezTo>
                      <a:cubicBezTo>
                        <a:pt x="4" y="3"/>
                        <a:pt x="3" y="1"/>
                        <a:pt x="2" y="0"/>
                      </a:cubicBezTo>
                      <a:cubicBezTo>
                        <a:pt x="0" y="2"/>
                        <a:pt x="0" y="2"/>
                        <a:pt x="0" y="2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66" name="Freeform 978"/>
                <p:cNvSpPr>
                  <a:spLocks noChangeArrowheads="1"/>
                </p:cNvSpPr>
                <p:nvPr/>
              </p:nvSpPr>
              <p:spPr bwMode="auto">
                <a:xfrm>
                  <a:off x="8370023" y="1936823"/>
                  <a:ext cx="98032" cy="229674"/>
                </a:xfrm>
                <a:custGeom>
                  <a:avLst/>
                  <a:gdLst>
                    <a:gd name="T0" fmla="*/ 20 w 20"/>
                    <a:gd name="T1" fmla="*/ 1 h 47"/>
                    <a:gd name="T2" fmla="*/ 17 w 20"/>
                    <a:gd name="T3" fmla="*/ 0 h 47"/>
                    <a:gd name="T4" fmla="*/ 14 w 20"/>
                    <a:gd name="T5" fmla="*/ 3 h 47"/>
                    <a:gd name="T6" fmla="*/ 5 w 20"/>
                    <a:gd name="T7" fmla="*/ 15 h 47"/>
                    <a:gd name="T8" fmla="*/ 3 w 20"/>
                    <a:gd name="T9" fmla="*/ 20 h 47"/>
                    <a:gd name="T10" fmla="*/ 1 w 20"/>
                    <a:gd name="T11" fmla="*/ 34 h 47"/>
                    <a:gd name="T12" fmla="*/ 2 w 20"/>
                    <a:gd name="T13" fmla="*/ 37 h 47"/>
                    <a:gd name="T14" fmla="*/ 6 w 20"/>
                    <a:gd name="T15" fmla="*/ 47 h 47"/>
                    <a:gd name="T16" fmla="*/ 4 w 20"/>
                    <a:gd name="T17" fmla="*/ 37 h 47"/>
                    <a:gd name="T18" fmla="*/ 3 w 20"/>
                    <a:gd name="T19" fmla="*/ 27 h 47"/>
                    <a:gd name="T20" fmla="*/ 9 w 20"/>
                    <a:gd name="T21" fmla="*/ 16 h 47"/>
                    <a:gd name="T22" fmla="*/ 9 w 20"/>
                    <a:gd name="T23" fmla="*/ 12 h 47"/>
                    <a:gd name="T24" fmla="*/ 12 w 20"/>
                    <a:gd name="T25" fmla="*/ 10 h 47"/>
                    <a:gd name="T26" fmla="*/ 20 w 20"/>
                    <a:gd name="T27" fmla="*/ 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0" h="47">
                      <a:moveTo>
                        <a:pt x="20" y="1"/>
                      </a:move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1"/>
                        <a:pt x="15" y="2"/>
                        <a:pt x="14" y="3"/>
                      </a:cubicBezTo>
                      <a:cubicBezTo>
                        <a:pt x="10" y="7"/>
                        <a:pt x="8" y="11"/>
                        <a:pt x="5" y="15"/>
                      </a:cubicBezTo>
                      <a:cubicBezTo>
                        <a:pt x="5" y="17"/>
                        <a:pt x="4" y="18"/>
                        <a:pt x="3" y="20"/>
                      </a:cubicBezTo>
                      <a:cubicBezTo>
                        <a:pt x="1" y="24"/>
                        <a:pt x="0" y="29"/>
                        <a:pt x="1" y="34"/>
                      </a:cubicBezTo>
                      <a:cubicBezTo>
                        <a:pt x="1" y="35"/>
                        <a:pt x="1" y="36"/>
                        <a:pt x="2" y="37"/>
                      </a:cubicBezTo>
                      <a:cubicBezTo>
                        <a:pt x="3" y="41"/>
                        <a:pt x="4" y="44"/>
                        <a:pt x="6" y="47"/>
                      </a:cubicBezTo>
                      <a:cubicBezTo>
                        <a:pt x="4" y="37"/>
                        <a:pt x="4" y="37"/>
                        <a:pt x="4" y="37"/>
                      </a:cubicBezTo>
                      <a:cubicBezTo>
                        <a:pt x="2" y="34"/>
                        <a:pt x="2" y="30"/>
                        <a:pt x="3" y="27"/>
                      </a:cubicBezTo>
                      <a:cubicBezTo>
                        <a:pt x="5" y="23"/>
                        <a:pt x="7" y="19"/>
                        <a:pt x="9" y="16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3" y="6"/>
                        <a:pt x="16" y="3"/>
                        <a:pt x="20" y="1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67" name="Freeform 979"/>
                <p:cNvSpPr>
                  <a:spLocks noChangeArrowheads="1"/>
                </p:cNvSpPr>
                <p:nvPr/>
              </p:nvSpPr>
              <p:spPr bwMode="auto">
                <a:xfrm>
                  <a:off x="8395439" y="1931522"/>
                  <a:ext cx="58093" cy="77736"/>
                </a:xfrm>
                <a:custGeom>
                  <a:avLst/>
                  <a:gdLst>
                    <a:gd name="T0" fmla="*/ 10 w 12"/>
                    <a:gd name="T1" fmla="*/ 0 h 16"/>
                    <a:gd name="T2" fmla="*/ 8 w 12"/>
                    <a:gd name="T3" fmla="*/ 1 h 16"/>
                    <a:gd name="T4" fmla="*/ 9 w 12"/>
                    <a:gd name="T5" fmla="*/ 2 h 16"/>
                    <a:gd name="T6" fmla="*/ 0 w 12"/>
                    <a:gd name="T7" fmla="*/ 15 h 16"/>
                    <a:gd name="T8" fmla="*/ 0 w 12"/>
                    <a:gd name="T9" fmla="*/ 16 h 16"/>
                    <a:gd name="T10" fmla="*/ 9 w 12"/>
                    <a:gd name="T11" fmla="*/ 4 h 16"/>
                    <a:gd name="T12" fmla="*/ 12 w 12"/>
                    <a:gd name="T13" fmla="*/ 1 h 16"/>
                    <a:gd name="T14" fmla="*/ 10 w 12"/>
                    <a:gd name="T15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16">
                      <a:moveTo>
                        <a:pt x="10" y="0"/>
                      </a:move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6" y="6"/>
                        <a:pt x="3" y="10"/>
                        <a:pt x="0" y="15"/>
                      </a:cubicBezTo>
                      <a:cubicBezTo>
                        <a:pt x="0" y="15"/>
                        <a:pt x="0" y="16"/>
                        <a:pt x="0" y="16"/>
                      </a:cubicBezTo>
                      <a:cubicBezTo>
                        <a:pt x="3" y="12"/>
                        <a:pt x="5" y="8"/>
                        <a:pt x="9" y="4"/>
                      </a:cubicBezTo>
                      <a:cubicBezTo>
                        <a:pt x="10" y="3"/>
                        <a:pt x="11" y="2"/>
                        <a:pt x="12" y="1"/>
                      </a:cubicBezTo>
                      <a:cubicBezTo>
                        <a:pt x="10" y="0"/>
                        <a:pt x="10" y="0"/>
                        <a:pt x="10" y="0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68" name="Freeform 980"/>
                <p:cNvSpPr>
                  <a:spLocks noChangeArrowheads="1"/>
                </p:cNvSpPr>
                <p:nvPr/>
              </p:nvSpPr>
              <p:spPr bwMode="auto">
                <a:xfrm>
                  <a:off x="8395439" y="1936823"/>
                  <a:ext cx="43570" cy="68902"/>
                </a:xfrm>
                <a:custGeom>
                  <a:avLst/>
                  <a:gdLst>
                    <a:gd name="T0" fmla="*/ 9 w 9"/>
                    <a:gd name="T1" fmla="*/ 1 h 14"/>
                    <a:gd name="T2" fmla="*/ 8 w 9"/>
                    <a:gd name="T3" fmla="*/ 0 h 14"/>
                    <a:gd name="T4" fmla="*/ 1 w 9"/>
                    <a:gd name="T5" fmla="*/ 11 h 14"/>
                    <a:gd name="T6" fmla="*/ 1 w 9"/>
                    <a:gd name="T7" fmla="*/ 12 h 14"/>
                    <a:gd name="T8" fmla="*/ 0 w 9"/>
                    <a:gd name="T9" fmla="*/ 14 h 14"/>
                    <a:gd name="T10" fmla="*/ 9 w 9"/>
                    <a:gd name="T11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" h="14">
                      <a:moveTo>
                        <a:pt x="9" y="1"/>
                      </a:move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5" y="2"/>
                        <a:pt x="3" y="6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0" y="12"/>
                        <a:pt x="0" y="13"/>
                        <a:pt x="0" y="14"/>
                      </a:cubicBezTo>
                      <a:cubicBezTo>
                        <a:pt x="3" y="9"/>
                        <a:pt x="6" y="5"/>
                        <a:pt x="9" y="1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69" name="Freeform 981"/>
                <p:cNvSpPr>
                  <a:spLocks noChangeArrowheads="1"/>
                </p:cNvSpPr>
                <p:nvPr/>
              </p:nvSpPr>
              <p:spPr bwMode="auto">
                <a:xfrm>
                  <a:off x="8364576" y="2157663"/>
                  <a:ext cx="107110" cy="116604"/>
                </a:xfrm>
                <a:custGeom>
                  <a:avLst/>
                  <a:gdLst>
                    <a:gd name="T0" fmla="*/ 8 w 22"/>
                    <a:gd name="T1" fmla="*/ 8 h 24"/>
                    <a:gd name="T2" fmla="*/ 6 w 22"/>
                    <a:gd name="T3" fmla="*/ 9 h 24"/>
                    <a:gd name="T4" fmla="*/ 5 w 22"/>
                    <a:gd name="T5" fmla="*/ 10 h 24"/>
                    <a:gd name="T6" fmla="*/ 4 w 22"/>
                    <a:gd name="T7" fmla="*/ 19 h 24"/>
                    <a:gd name="T8" fmla="*/ 0 w 22"/>
                    <a:gd name="T9" fmla="*/ 21 h 24"/>
                    <a:gd name="T10" fmla="*/ 1 w 22"/>
                    <a:gd name="T11" fmla="*/ 22 h 24"/>
                    <a:gd name="T12" fmla="*/ 2 w 22"/>
                    <a:gd name="T13" fmla="*/ 24 h 24"/>
                    <a:gd name="T14" fmla="*/ 7 w 22"/>
                    <a:gd name="T15" fmla="*/ 21 h 24"/>
                    <a:gd name="T16" fmla="*/ 8 w 22"/>
                    <a:gd name="T17" fmla="*/ 20 h 24"/>
                    <a:gd name="T18" fmla="*/ 22 w 22"/>
                    <a:gd name="T19" fmla="*/ 0 h 24"/>
                    <a:gd name="T20" fmla="*/ 10 w 22"/>
                    <a:gd name="T21" fmla="*/ 11 h 24"/>
                    <a:gd name="T22" fmla="*/ 7 w 22"/>
                    <a:gd name="T23" fmla="*/ 17 h 24"/>
                    <a:gd name="T24" fmla="*/ 8 w 22"/>
                    <a:gd name="T25" fmla="*/ 8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2" h="24">
                      <a:moveTo>
                        <a:pt x="8" y="8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5" y="10"/>
                        <a:pt x="5" y="10"/>
                      </a:cubicBezTo>
                      <a:cubicBezTo>
                        <a:pt x="4" y="13"/>
                        <a:pt x="4" y="16"/>
                        <a:pt x="4" y="19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1" y="21"/>
                        <a:pt x="1" y="22"/>
                        <a:pt x="1" y="22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7" y="21"/>
                        <a:pt x="7" y="21"/>
                        <a:pt x="7" y="21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9" y="14"/>
                        <a:pt x="13" y="7"/>
                        <a:pt x="22" y="0"/>
                      </a:cubicBezTo>
                      <a:cubicBezTo>
                        <a:pt x="17" y="3"/>
                        <a:pt x="13" y="7"/>
                        <a:pt x="10" y="11"/>
                      </a:cubicBezTo>
                      <a:cubicBezTo>
                        <a:pt x="9" y="13"/>
                        <a:pt x="8" y="15"/>
                        <a:pt x="7" y="17"/>
                      </a:cubicBezTo>
                      <a:cubicBezTo>
                        <a:pt x="7" y="14"/>
                        <a:pt x="7" y="11"/>
                        <a:pt x="8" y="8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70" name="Freeform 982"/>
                <p:cNvSpPr>
                  <a:spLocks noChangeArrowheads="1"/>
                </p:cNvSpPr>
                <p:nvPr/>
              </p:nvSpPr>
              <p:spPr bwMode="auto">
                <a:xfrm>
                  <a:off x="8370023" y="2102895"/>
                  <a:ext cx="29047" cy="63602"/>
                </a:xfrm>
                <a:custGeom>
                  <a:avLst/>
                  <a:gdLst>
                    <a:gd name="T0" fmla="*/ 1 w 6"/>
                    <a:gd name="T1" fmla="*/ 0 h 13"/>
                    <a:gd name="T2" fmla="*/ 0 w 6"/>
                    <a:gd name="T3" fmla="*/ 5 h 13"/>
                    <a:gd name="T4" fmla="*/ 6 w 6"/>
                    <a:gd name="T5" fmla="*/ 13 h 13"/>
                    <a:gd name="T6" fmla="*/ 2 w 6"/>
                    <a:gd name="T7" fmla="*/ 3 h 13"/>
                    <a:gd name="T8" fmla="*/ 1 w 6"/>
                    <a:gd name="T9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13">
                      <a:moveTo>
                        <a:pt x="1" y="0"/>
                      </a:move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7"/>
                        <a:pt x="2" y="10"/>
                        <a:pt x="6" y="13"/>
                      </a:cubicBezTo>
                      <a:cubicBezTo>
                        <a:pt x="4" y="10"/>
                        <a:pt x="3" y="7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71" name="Freeform 983"/>
                <p:cNvSpPr>
                  <a:spLocks noEditPoints="1" noChangeArrowheads="1"/>
                </p:cNvSpPr>
                <p:nvPr/>
              </p:nvSpPr>
              <p:spPr bwMode="auto">
                <a:xfrm>
                  <a:off x="8237497" y="2237166"/>
                  <a:ext cx="98032" cy="53002"/>
                </a:xfrm>
                <a:custGeom>
                  <a:avLst/>
                  <a:gdLst>
                    <a:gd name="T0" fmla="*/ 10 w 20"/>
                    <a:gd name="T1" fmla="*/ 3 h 11"/>
                    <a:gd name="T2" fmla="*/ 6 w 20"/>
                    <a:gd name="T3" fmla="*/ 3 h 11"/>
                    <a:gd name="T4" fmla="*/ 5 w 20"/>
                    <a:gd name="T5" fmla="*/ 1 h 11"/>
                    <a:gd name="T6" fmla="*/ 2 w 20"/>
                    <a:gd name="T7" fmla="*/ 2 h 11"/>
                    <a:gd name="T8" fmla="*/ 2 w 20"/>
                    <a:gd name="T9" fmla="*/ 6 h 11"/>
                    <a:gd name="T10" fmla="*/ 1 w 20"/>
                    <a:gd name="T11" fmla="*/ 4 h 11"/>
                    <a:gd name="T12" fmla="*/ 1 w 20"/>
                    <a:gd name="T13" fmla="*/ 3 h 11"/>
                    <a:gd name="T14" fmla="*/ 1 w 20"/>
                    <a:gd name="T15" fmla="*/ 3 h 11"/>
                    <a:gd name="T16" fmla="*/ 0 w 20"/>
                    <a:gd name="T17" fmla="*/ 4 h 11"/>
                    <a:gd name="T18" fmla="*/ 2 w 20"/>
                    <a:gd name="T19" fmla="*/ 7 h 11"/>
                    <a:gd name="T20" fmla="*/ 3 w 20"/>
                    <a:gd name="T21" fmla="*/ 11 h 11"/>
                    <a:gd name="T22" fmla="*/ 4 w 20"/>
                    <a:gd name="T23" fmla="*/ 10 h 11"/>
                    <a:gd name="T24" fmla="*/ 4 w 20"/>
                    <a:gd name="T25" fmla="*/ 10 h 11"/>
                    <a:gd name="T26" fmla="*/ 4 w 20"/>
                    <a:gd name="T27" fmla="*/ 8 h 11"/>
                    <a:gd name="T28" fmla="*/ 4 w 20"/>
                    <a:gd name="T29" fmla="*/ 7 h 11"/>
                    <a:gd name="T30" fmla="*/ 8 w 20"/>
                    <a:gd name="T31" fmla="*/ 7 h 11"/>
                    <a:gd name="T32" fmla="*/ 10 w 20"/>
                    <a:gd name="T33" fmla="*/ 7 h 11"/>
                    <a:gd name="T34" fmla="*/ 15 w 20"/>
                    <a:gd name="T35" fmla="*/ 5 h 11"/>
                    <a:gd name="T36" fmla="*/ 20 w 20"/>
                    <a:gd name="T37" fmla="*/ 5 h 11"/>
                    <a:gd name="T38" fmla="*/ 18 w 20"/>
                    <a:gd name="T39" fmla="*/ 0 h 11"/>
                    <a:gd name="T40" fmla="*/ 17 w 20"/>
                    <a:gd name="T41" fmla="*/ 0 h 11"/>
                    <a:gd name="T42" fmla="*/ 17 w 20"/>
                    <a:gd name="T43" fmla="*/ 3 h 11"/>
                    <a:gd name="T44" fmla="*/ 14 w 20"/>
                    <a:gd name="T45" fmla="*/ 4 h 11"/>
                    <a:gd name="T46" fmla="*/ 4 w 20"/>
                    <a:gd name="T47" fmla="*/ 6 h 11"/>
                    <a:gd name="T48" fmla="*/ 4 w 20"/>
                    <a:gd name="T49" fmla="*/ 5 h 11"/>
                    <a:gd name="T50" fmla="*/ 7 w 20"/>
                    <a:gd name="T51" fmla="*/ 4 h 11"/>
                    <a:gd name="T52" fmla="*/ 10 w 20"/>
                    <a:gd name="T53" fmla="*/ 3 h 11"/>
                    <a:gd name="T54" fmla="*/ 3 w 20"/>
                    <a:gd name="T55" fmla="*/ 6 h 11"/>
                    <a:gd name="T56" fmla="*/ 3 w 20"/>
                    <a:gd name="T57" fmla="*/ 7 h 11"/>
                    <a:gd name="T58" fmla="*/ 3 w 20"/>
                    <a:gd name="T59" fmla="*/ 8 h 11"/>
                    <a:gd name="T60" fmla="*/ 3 w 20"/>
                    <a:gd name="T61" fmla="*/ 8 h 11"/>
                    <a:gd name="T62" fmla="*/ 3 w 20"/>
                    <a:gd name="T63" fmla="*/ 6 h 11"/>
                    <a:gd name="T64" fmla="*/ 3 w 20"/>
                    <a:gd name="T65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0" h="11">
                      <a:moveTo>
                        <a:pt x="10" y="3"/>
                      </a:move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3" y="10"/>
                        <a:pt x="4" y="10"/>
                        <a:pt x="4" y="10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10"/>
                        <a:pt x="5" y="9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8"/>
                        <a:pt x="7" y="8"/>
                        <a:pt x="8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2" y="7"/>
                        <a:pt x="14" y="7"/>
                        <a:pt x="15" y="5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9" y="3"/>
                        <a:pt x="18" y="2"/>
                        <a:pt x="18" y="0"/>
                      </a:cubicBezTo>
                      <a:cubicBezTo>
                        <a:pt x="18" y="0"/>
                        <a:pt x="17" y="0"/>
                        <a:pt x="17" y="0"/>
                      </a:cubicBezTo>
                      <a:cubicBezTo>
                        <a:pt x="17" y="3"/>
                        <a:pt x="17" y="3"/>
                        <a:pt x="17" y="3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1" y="5"/>
                        <a:pt x="7" y="6"/>
                        <a:pt x="4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5"/>
                        <a:pt x="6" y="5"/>
                        <a:pt x="7" y="4"/>
                      </a:cubicBezTo>
                      <a:cubicBezTo>
                        <a:pt x="10" y="3"/>
                        <a:pt x="10" y="3"/>
                        <a:pt x="10" y="3"/>
                      </a:cubicBezTo>
                      <a:close/>
                      <a:moveTo>
                        <a:pt x="3" y="6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72" name="Freeform 984"/>
                <p:cNvSpPr>
                  <a:spLocks noChangeArrowheads="1"/>
                </p:cNvSpPr>
                <p:nvPr/>
              </p:nvSpPr>
              <p:spPr bwMode="auto">
                <a:xfrm>
                  <a:off x="8252020" y="2265433"/>
                  <a:ext cx="0" cy="8833"/>
                </a:xfrm>
                <a:custGeom>
                  <a:avLst/>
                  <a:gdLst>
                    <a:gd name="T0" fmla="*/ 0 w 1"/>
                    <a:gd name="T1" fmla="*/ 1 h 2"/>
                    <a:gd name="T2" fmla="*/ 0 w 1"/>
                    <a:gd name="T3" fmla="*/ 0 h 2"/>
                    <a:gd name="T4" fmla="*/ 0 w 1"/>
                    <a:gd name="T5" fmla="*/ 0 h 2"/>
                    <a:gd name="T6" fmla="*/ 0 w 1"/>
                    <a:gd name="T7" fmla="*/ 2 h 2"/>
                    <a:gd name="T8" fmla="*/ 0 w 1"/>
                    <a:gd name="T9" fmla="*/ 2 h 2"/>
                    <a:gd name="T10" fmla="*/ 0 w 1"/>
                    <a:gd name="T11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" h="2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73" name="Freeform 985"/>
                <p:cNvSpPr>
                  <a:spLocks noChangeArrowheads="1"/>
                </p:cNvSpPr>
                <p:nvPr/>
              </p:nvSpPr>
              <p:spPr bwMode="auto">
                <a:xfrm>
                  <a:off x="8242944" y="2231865"/>
                  <a:ext cx="79878" cy="33568"/>
                </a:xfrm>
                <a:custGeom>
                  <a:avLst/>
                  <a:gdLst>
                    <a:gd name="T0" fmla="*/ 5 w 16"/>
                    <a:gd name="T1" fmla="*/ 4 h 7"/>
                    <a:gd name="T2" fmla="*/ 9 w 16"/>
                    <a:gd name="T3" fmla="*/ 4 h 7"/>
                    <a:gd name="T4" fmla="*/ 6 w 16"/>
                    <a:gd name="T5" fmla="*/ 5 h 7"/>
                    <a:gd name="T6" fmla="*/ 3 w 16"/>
                    <a:gd name="T7" fmla="*/ 6 h 7"/>
                    <a:gd name="T8" fmla="*/ 3 w 16"/>
                    <a:gd name="T9" fmla="*/ 7 h 7"/>
                    <a:gd name="T10" fmla="*/ 13 w 16"/>
                    <a:gd name="T11" fmla="*/ 5 h 7"/>
                    <a:gd name="T12" fmla="*/ 16 w 16"/>
                    <a:gd name="T13" fmla="*/ 4 h 7"/>
                    <a:gd name="T14" fmla="*/ 16 w 16"/>
                    <a:gd name="T15" fmla="*/ 1 h 7"/>
                    <a:gd name="T16" fmla="*/ 6 w 16"/>
                    <a:gd name="T17" fmla="*/ 0 h 7"/>
                    <a:gd name="T18" fmla="*/ 1 w 16"/>
                    <a:gd name="T19" fmla="*/ 1 h 7"/>
                    <a:gd name="T20" fmla="*/ 0 w 16"/>
                    <a:gd name="T21" fmla="*/ 3 h 7"/>
                    <a:gd name="T22" fmla="*/ 0 w 16"/>
                    <a:gd name="T23" fmla="*/ 4 h 7"/>
                    <a:gd name="T24" fmla="*/ 0 w 16"/>
                    <a:gd name="T25" fmla="*/ 5 h 7"/>
                    <a:gd name="T26" fmla="*/ 1 w 16"/>
                    <a:gd name="T27" fmla="*/ 7 h 7"/>
                    <a:gd name="T28" fmla="*/ 1 w 16"/>
                    <a:gd name="T29" fmla="*/ 3 h 7"/>
                    <a:gd name="T30" fmla="*/ 4 w 16"/>
                    <a:gd name="T31" fmla="*/ 2 h 7"/>
                    <a:gd name="T32" fmla="*/ 5 w 16"/>
                    <a:gd name="T33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6" h="7">
                      <a:moveTo>
                        <a:pt x="5" y="4"/>
                      </a:move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5" y="6"/>
                        <a:pt x="4" y="6"/>
                        <a:pt x="3" y="6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6" y="7"/>
                        <a:pt x="10" y="6"/>
                        <a:pt x="13" y="5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1"/>
                        <a:pt x="16" y="1"/>
                        <a:pt x="16" y="1"/>
                      </a:cubicBezTo>
                      <a:cubicBezTo>
                        <a:pt x="12" y="1"/>
                        <a:pt x="9" y="1"/>
                        <a:pt x="6" y="0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2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5" y="4"/>
                        <a:pt x="5" y="4"/>
                        <a:pt x="5" y="4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74" name="Freeform 986"/>
                <p:cNvSpPr>
                  <a:spLocks noChangeArrowheads="1"/>
                </p:cNvSpPr>
                <p:nvPr/>
              </p:nvSpPr>
              <p:spPr bwMode="auto">
                <a:xfrm>
                  <a:off x="8326453" y="2226565"/>
                  <a:ext cx="29047" cy="33567"/>
                </a:xfrm>
                <a:custGeom>
                  <a:avLst/>
                  <a:gdLst>
                    <a:gd name="T0" fmla="*/ 4 w 6"/>
                    <a:gd name="T1" fmla="*/ 0 h 7"/>
                    <a:gd name="T2" fmla="*/ 0 w 6"/>
                    <a:gd name="T3" fmla="*/ 1 h 7"/>
                    <a:gd name="T4" fmla="*/ 0 w 6"/>
                    <a:gd name="T5" fmla="*/ 2 h 7"/>
                    <a:gd name="T6" fmla="*/ 2 w 6"/>
                    <a:gd name="T7" fmla="*/ 7 h 7"/>
                    <a:gd name="T8" fmla="*/ 6 w 6"/>
                    <a:gd name="T9" fmla="*/ 7 h 7"/>
                    <a:gd name="T10" fmla="*/ 4 w 6"/>
                    <a:gd name="T1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7">
                      <a:moveTo>
                        <a:pt x="4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1" y="5"/>
                        <a:pt x="2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4" y="0"/>
                        <a:pt x="4" y="0"/>
                        <a:pt x="4" y="0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75" name="Freeform 987"/>
                <p:cNvSpPr>
                  <a:spLocks noChangeArrowheads="1"/>
                </p:cNvSpPr>
                <p:nvPr/>
              </p:nvSpPr>
              <p:spPr bwMode="auto">
                <a:xfrm>
                  <a:off x="8335529" y="2221265"/>
                  <a:ext cx="34493" cy="49468"/>
                </a:xfrm>
                <a:custGeom>
                  <a:avLst/>
                  <a:gdLst>
                    <a:gd name="T0" fmla="*/ 4 w 7"/>
                    <a:gd name="T1" fmla="*/ 0 h 10"/>
                    <a:gd name="T2" fmla="*/ 2 w 7"/>
                    <a:gd name="T3" fmla="*/ 1 h 10"/>
                    <a:gd name="T4" fmla="*/ 4 w 7"/>
                    <a:gd name="T5" fmla="*/ 8 h 10"/>
                    <a:gd name="T6" fmla="*/ 0 w 7"/>
                    <a:gd name="T7" fmla="*/ 8 h 10"/>
                    <a:gd name="T8" fmla="*/ 1 w 7"/>
                    <a:gd name="T9" fmla="*/ 10 h 10"/>
                    <a:gd name="T10" fmla="*/ 7 w 7"/>
                    <a:gd name="T11" fmla="*/ 9 h 10"/>
                    <a:gd name="T12" fmla="*/ 6 w 7"/>
                    <a:gd name="T13" fmla="*/ 8 h 10"/>
                    <a:gd name="T14" fmla="*/ 4 w 7"/>
                    <a:gd name="T1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" h="10">
                      <a:moveTo>
                        <a:pt x="4" y="0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0" y="9"/>
                        <a:pt x="1" y="10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7" y="9"/>
                        <a:pt x="7" y="8"/>
                        <a:pt x="6" y="8"/>
                      </a:cubicBezTo>
                      <a:cubicBezTo>
                        <a:pt x="5" y="6"/>
                        <a:pt x="4" y="3"/>
                        <a:pt x="4" y="0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76" name="Freeform 988"/>
                <p:cNvSpPr>
                  <a:spLocks noChangeArrowheads="1"/>
                </p:cNvSpPr>
                <p:nvPr/>
              </p:nvSpPr>
              <p:spPr bwMode="auto">
                <a:xfrm>
                  <a:off x="8355500" y="2207131"/>
                  <a:ext cx="34492" cy="53002"/>
                </a:xfrm>
                <a:custGeom>
                  <a:avLst/>
                  <a:gdLst>
                    <a:gd name="T0" fmla="*/ 0 w 7"/>
                    <a:gd name="T1" fmla="*/ 3 h 11"/>
                    <a:gd name="T2" fmla="*/ 0 w 7"/>
                    <a:gd name="T3" fmla="*/ 3 h 11"/>
                    <a:gd name="T4" fmla="*/ 2 w 7"/>
                    <a:gd name="T5" fmla="*/ 11 h 11"/>
                    <a:gd name="T6" fmla="*/ 6 w 7"/>
                    <a:gd name="T7" fmla="*/ 9 h 11"/>
                    <a:gd name="T8" fmla="*/ 7 w 7"/>
                    <a:gd name="T9" fmla="*/ 0 h 11"/>
                    <a:gd name="T10" fmla="*/ 0 w 7"/>
                    <a:gd name="T11" fmla="*/ 3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" h="11">
                      <a:moveTo>
                        <a:pt x="0" y="3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6"/>
                        <a:pt x="1" y="9"/>
                        <a:pt x="2" y="11"/>
                      </a:cubicBez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6"/>
                        <a:pt x="6" y="3"/>
                        <a:pt x="7" y="0"/>
                      </a:cubicBezTo>
                      <a:cubicBezTo>
                        <a:pt x="5" y="1"/>
                        <a:pt x="3" y="2"/>
                        <a:pt x="0" y="3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77" name="Freeform 989"/>
                <p:cNvSpPr>
                  <a:spLocks noEditPoints="1" noChangeArrowheads="1"/>
                </p:cNvSpPr>
                <p:nvPr/>
              </p:nvSpPr>
              <p:spPr bwMode="auto">
                <a:xfrm>
                  <a:off x="8052325" y="2344935"/>
                  <a:ext cx="539179" cy="593618"/>
                </a:xfrm>
                <a:custGeom>
                  <a:avLst/>
                  <a:gdLst>
                    <a:gd name="T0" fmla="*/ 57 w 110"/>
                    <a:gd name="T1" fmla="*/ 4 h 121"/>
                    <a:gd name="T2" fmla="*/ 97 w 110"/>
                    <a:gd name="T3" fmla="*/ 16 h 121"/>
                    <a:gd name="T4" fmla="*/ 47 w 110"/>
                    <a:gd name="T5" fmla="*/ 29 h 121"/>
                    <a:gd name="T6" fmla="*/ 41 w 110"/>
                    <a:gd name="T7" fmla="*/ 45 h 121"/>
                    <a:gd name="T8" fmla="*/ 30 w 110"/>
                    <a:gd name="T9" fmla="*/ 57 h 121"/>
                    <a:gd name="T10" fmla="*/ 38 w 110"/>
                    <a:gd name="T11" fmla="*/ 72 h 121"/>
                    <a:gd name="T12" fmla="*/ 20 w 110"/>
                    <a:gd name="T13" fmla="*/ 72 h 121"/>
                    <a:gd name="T14" fmla="*/ 33 w 110"/>
                    <a:gd name="T15" fmla="*/ 75 h 121"/>
                    <a:gd name="T16" fmla="*/ 24 w 110"/>
                    <a:gd name="T17" fmla="*/ 76 h 121"/>
                    <a:gd name="T18" fmla="*/ 33 w 110"/>
                    <a:gd name="T19" fmla="*/ 82 h 121"/>
                    <a:gd name="T20" fmla="*/ 0 w 110"/>
                    <a:gd name="T21" fmla="*/ 88 h 121"/>
                    <a:gd name="T22" fmla="*/ 13 w 110"/>
                    <a:gd name="T23" fmla="*/ 94 h 121"/>
                    <a:gd name="T24" fmla="*/ 29 w 110"/>
                    <a:gd name="T25" fmla="*/ 93 h 121"/>
                    <a:gd name="T26" fmla="*/ 39 w 110"/>
                    <a:gd name="T27" fmla="*/ 81 h 121"/>
                    <a:gd name="T28" fmla="*/ 38 w 110"/>
                    <a:gd name="T29" fmla="*/ 75 h 121"/>
                    <a:gd name="T30" fmla="*/ 42 w 110"/>
                    <a:gd name="T31" fmla="*/ 65 h 121"/>
                    <a:gd name="T32" fmla="*/ 47 w 110"/>
                    <a:gd name="T33" fmla="*/ 45 h 121"/>
                    <a:gd name="T34" fmla="*/ 63 w 110"/>
                    <a:gd name="T35" fmla="*/ 29 h 121"/>
                    <a:gd name="T36" fmla="*/ 95 w 110"/>
                    <a:gd name="T37" fmla="*/ 20 h 121"/>
                    <a:gd name="T38" fmla="*/ 96 w 110"/>
                    <a:gd name="T39" fmla="*/ 47 h 121"/>
                    <a:gd name="T40" fmla="*/ 102 w 110"/>
                    <a:gd name="T41" fmla="*/ 101 h 121"/>
                    <a:gd name="T42" fmla="*/ 100 w 110"/>
                    <a:gd name="T43" fmla="*/ 108 h 121"/>
                    <a:gd name="T44" fmla="*/ 88 w 110"/>
                    <a:gd name="T45" fmla="*/ 109 h 121"/>
                    <a:gd name="T46" fmla="*/ 104 w 110"/>
                    <a:gd name="T47" fmla="*/ 112 h 121"/>
                    <a:gd name="T48" fmla="*/ 99 w 110"/>
                    <a:gd name="T49" fmla="*/ 115 h 121"/>
                    <a:gd name="T50" fmla="*/ 76 w 110"/>
                    <a:gd name="T51" fmla="*/ 110 h 121"/>
                    <a:gd name="T52" fmla="*/ 93 w 110"/>
                    <a:gd name="T53" fmla="*/ 116 h 121"/>
                    <a:gd name="T54" fmla="*/ 97 w 110"/>
                    <a:gd name="T55" fmla="*/ 119 h 121"/>
                    <a:gd name="T56" fmla="*/ 109 w 110"/>
                    <a:gd name="T57" fmla="*/ 119 h 121"/>
                    <a:gd name="T58" fmla="*/ 108 w 110"/>
                    <a:gd name="T59" fmla="*/ 103 h 121"/>
                    <a:gd name="T60" fmla="*/ 106 w 110"/>
                    <a:gd name="T61" fmla="*/ 77 h 121"/>
                    <a:gd name="T62" fmla="*/ 106 w 110"/>
                    <a:gd name="T63" fmla="*/ 13 h 121"/>
                    <a:gd name="T64" fmla="*/ 106 w 110"/>
                    <a:gd name="T65" fmla="*/ 0 h 121"/>
                    <a:gd name="T66" fmla="*/ 58 w 110"/>
                    <a:gd name="T67" fmla="*/ 1 h 121"/>
                    <a:gd name="T68" fmla="*/ 105 w 110"/>
                    <a:gd name="T69" fmla="*/ 11 h 121"/>
                    <a:gd name="T70" fmla="*/ 105 w 110"/>
                    <a:gd name="T71" fmla="*/ 5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10" h="121">
                      <a:moveTo>
                        <a:pt x="58" y="1"/>
                      </a:moveTo>
                      <a:cubicBezTo>
                        <a:pt x="57" y="2"/>
                        <a:pt x="57" y="3"/>
                        <a:pt x="57" y="4"/>
                      </a:cubicBezTo>
                      <a:cubicBezTo>
                        <a:pt x="55" y="8"/>
                        <a:pt x="58" y="11"/>
                        <a:pt x="64" y="13"/>
                      </a:cubicBezTo>
                      <a:cubicBezTo>
                        <a:pt x="97" y="16"/>
                        <a:pt x="97" y="16"/>
                        <a:pt x="97" y="16"/>
                      </a:cubicBezTo>
                      <a:cubicBezTo>
                        <a:pt x="84" y="20"/>
                        <a:pt x="72" y="23"/>
                        <a:pt x="59" y="25"/>
                      </a:cubicBezTo>
                      <a:cubicBezTo>
                        <a:pt x="47" y="29"/>
                        <a:pt x="47" y="29"/>
                        <a:pt x="47" y="29"/>
                      </a:cubicBezTo>
                      <a:cubicBezTo>
                        <a:pt x="53" y="29"/>
                        <a:pt x="53" y="29"/>
                        <a:pt x="53" y="29"/>
                      </a:cubicBezTo>
                      <a:cubicBezTo>
                        <a:pt x="41" y="45"/>
                        <a:pt x="41" y="45"/>
                        <a:pt x="41" y="45"/>
                      </a:cubicBezTo>
                      <a:cubicBezTo>
                        <a:pt x="37" y="65"/>
                        <a:pt x="37" y="65"/>
                        <a:pt x="37" y="65"/>
                      </a:cubicBezTo>
                      <a:cubicBezTo>
                        <a:pt x="34" y="64"/>
                        <a:pt x="31" y="62"/>
                        <a:pt x="30" y="57"/>
                      </a:cubicBezTo>
                      <a:cubicBezTo>
                        <a:pt x="32" y="66"/>
                        <a:pt x="35" y="69"/>
                        <a:pt x="38" y="68"/>
                      </a:cubicBezTo>
                      <a:cubicBezTo>
                        <a:pt x="38" y="72"/>
                        <a:pt x="38" y="72"/>
                        <a:pt x="38" y="72"/>
                      </a:cubicBezTo>
                      <a:cubicBezTo>
                        <a:pt x="33" y="73"/>
                        <a:pt x="27" y="72"/>
                        <a:pt x="21" y="69"/>
                      </a:cubicBezTo>
                      <a:cubicBezTo>
                        <a:pt x="20" y="72"/>
                        <a:pt x="20" y="72"/>
                        <a:pt x="20" y="72"/>
                      </a:cubicBezTo>
                      <a:cubicBezTo>
                        <a:pt x="21" y="73"/>
                        <a:pt x="23" y="73"/>
                        <a:pt x="24" y="74"/>
                      </a:cubicBezTo>
                      <a:cubicBezTo>
                        <a:pt x="27" y="75"/>
                        <a:pt x="30" y="75"/>
                        <a:pt x="33" y="75"/>
                      </a:cubicBezTo>
                      <a:cubicBezTo>
                        <a:pt x="33" y="79"/>
                        <a:pt x="33" y="79"/>
                        <a:pt x="33" y="79"/>
                      </a:cubicBezTo>
                      <a:cubicBezTo>
                        <a:pt x="29" y="80"/>
                        <a:pt x="27" y="79"/>
                        <a:pt x="24" y="76"/>
                      </a:cubicBezTo>
                      <a:cubicBezTo>
                        <a:pt x="24" y="78"/>
                        <a:pt x="24" y="78"/>
                        <a:pt x="24" y="78"/>
                      </a:cubicBezTo>
                      <a:cubicBezTo>
                        <a:pt x="27" y="82"/>
                        <a:pt x="30" y="83"/>
                        <a:pt x="33" y="82"/>
                      </a:cubicBezTo>
                      <a:cubicBezTo>
                        <a:pt x="32" y="86"/>
                        <a:pt x="32" y="86"/>
                        <a:pt x="32" y="86"/>
                      </a:cubicBezTo>
                      <a:cubicBezTo>
                        <a:pt x="22" y="90"/>
                        <a:pt x="11" y="91"/>
                        <a:pt x="0" y="88"/>
                      </a:cubicBezTo>
                      <a:cubicBezTo>
                        <a:pt x="0" y="88"/>
                        <a:pt x="0" y="89"/>
                        <a:pt x="0" y="90"/>
                      </a:cubicBezTo>
                      <a:cubicBezTo>
                        <a:pt x="13" y="94"/>
                        <a:pt x="13" y="94"/>
                        <a:pt x="13" y="94"/>
                      </a:cubicBezTo>
                      <a:cubicBezTo>
                        <a:pt x="19" y="95"/>
                        <a:pt x="25" y="93"/>
                        <a:pt x="29" y="91"/>
                      </a:cubicBezTo>
                      <a:cubicBezTo>
                        <a:pt x="29" y="93"/>
                        <a:pt x="29" y="93"/>
                        <a:pt x="29" y="93"/>
                      </a:cubicBezTo>
                      <a:cubicBezTo>
                        <a:pt x="33" y="93"/>
                        <a:pt x="37" y="92"/>
                        <a:pt x="40" y="91"/>
                      </a:cubicBezTo>
                      <a:cubicBezTo>
                        <a:pt x="39" y="81"/>
                        <a:pt x="39" y="81"/>
                        <a:pt x="39" y="81"/>
                      </a:cubicBezTo>
                      <a:cubicBezTo>
                        <a:pt x="38" y="80"/>
                        <a:pt x="38" y="80"/>
                        <a:pt x="38" y="80"/>
                      </a:cubicBezTo>
                      <a:cubicBezTo>
                        <a:pt x="38" y="75"/>
                        <a:pt x="38" y="75"/>
                        <a:pt x="38" y="75"/>
                      </a:cubicBezTo>
                      <a:cubicBezTo>
                        <a:pt x="39" y="75"/>
                        <a:pt x="40" y="75"/>
                        <a:pt x="41" y="75"/>
                      </a:cubicBezTo>
                      <a:cubicBezTo>
                        <a:pt x="42" y="65"/>
                        <a:pt x="42" y="65"/>
                        <a:pt x="42" y="65"/>
                      </a:cubicBezTo>
                      <a:cubicBezTo>
                        <a:pt x="41" y="66"/>
                        <a:pt x="41" y="66"/>
                        <a:pt x="40" y="67"/>
                      </a:cubicBezTo>
                      <a:cubicBezTo>
                        <a:pt x="47" y="45"/>
                        <a:pt x="47" y="45"/>
                        <a:pt x="47" y="45"/>
                      </a:cubicBezTo>
                      <a:cubicBezTo>
                        <a:pt x="60" y="29"/>
                        <a:pt x="60" y="29"/>
                        <a:pt x="60" y="29"/>
                      </a:cubicBezTo>
                      <a:cubicBezTo>
                        <a:pt x="63" y="29"/>
                        <a:pt x="63" y="29"/>
                        <a:pt x="63" y="29"/>
                      </a:cubicBezTo>
                      <a:cubicBezTo>
                        <a:pt x="79" y="24"/>
                        <a:pt x="79" y="24"/>
                        <a:pt x="79" y="24"/>
                      </a:cubicBezTo>
                      <a:cubicBezTo>
                        <a:pt x="95" y="20"/>
                        <a:pt x="95" y="20"/>
                        <a:pt x="95" y="20"/>
                      </a:cubicBezTo>
                      <a:cubicBezTo>
                        <a:pt x="98" y="18"/>
                        <a:pt x="98" y="18"/>
                        <a:pt x="98" y="18"/>
                      </a:cubicBezTo>
                      <a:cubicBezTo>
                        <a:pt x="96" y="47"/>
                        <a:pt x="96" y="47"/>
                        <a:pt x="96" y="47"/>
                      </a:cubicBezTo>
                      <a:cubicBezTo>
                        <a:pt x="99" y="59"/>
                        <a:pt x="100" y="71"/>
                        <a:pt x="99" y="82"/>
                      </a:cubicBezTo>
                      <a:cubicBezTo>
                        <a:pt x="102" y="101"/>
                        <a:pt x="102" y="101"/>
                        <a:pt x="102" y="101"/>
                      </a:cubicBezTo>
                      <a:cubicBezTo>
                        <a:pt x="100" y="104"/>
                        <a:pt x="100" y="104"/>
                        <a:pt x="100" y="104"/>
                      </a:cubicBezTo>
                      <a:cubicBezTo>
                        <a:pt x="100" y="108"/>
                        <a:pt x="100" y="108"/>
                        <a:pt x="100" y="108"/>
                      </a:cubicBezTo>
                      <a:cubicBezTo>
                        <a:pt x="96" y="110"/>
                        <a:pt x="92" y="109"/>
                        <a:pt x="88" y="107"/>
                      </a:cubicBezTo>
                      <a:cubicBezTo>
                        <a:pt x="88" y="109"/>
                        <a:pt x="88" y="109"/>
                        <a:pt x="88" y="109"/>
                      </a:cubicBezTo>
                      <a:cubicBezTo>
                        <a:pt x="88" y="111"/>
                        <a:pt x="88" y="111"/>
                        <a:pt x="88" y="111"/>
                      </a:cubicBezTo>
                      <a:cubicBezTo>
                        <a:pt x="93" y="112"/>
                        <a:pt x="99" y="113"/>
                        <a:pt x="104" y="112"/>
                      </a:cubicBezTo>
                      <a:cubicBezTo>
                        <a:pt x="104" y="118"/>
                        <a:pt x="104" y="118"/>
                        <a:pt x="104" y="118"/>
                      </a:cubicBezTo>
                      <a:cubicBezTo>
                        <a:pt x="99" y="115"/>
                        <a:pt x="99" y="115"/>
                        <a:pt x="99" y="115"/>
                      </a:cubicBezTo>
                      <a:cubicBezTo>
                        <a:pt x="91" y="114"/>
                        <a:pt x="91" y="114"/>
                        <a:pt x="91" y="114"/>
                      </a:cubicBezTo>
                      <a:cubicBezTo>
                        <a:pt x="86" y="115"/>
                        <a:pt x="81" y="114"/>
                        <a:pt x="76" y="110"/>
                      </a:cubicBezTo>
                      <a:cubicBezTo>
                        <a:pt x="76" y="111"/>
                        <a:pt x="76" y="112"/>
                        <a:pt x="77" y="113"/>
                      </a:cubicBezTo>
                      <a:cubicBezTo>
                        <a:pt x="82" y="117"/>
                        <a:pt x="87" y="118"/>
                        <a:pt x="93" y="116"/>
                      </a:cubicBezTo>
                      <a:cubicBezTo>
                        <a:pt x="96" y="116"/>
                        <a:pt x="96" y="116"/>
                        <a:pt x="96" y="116"/>
                      </a:cubicBezTo>
                      <a:cubicBezTo>
                        <a:pt x="97" y="119"/>
                        <a:pt x="97" y="119"/>
                        <a:pt x="97" y="119"/>
                      </a:cubicBezTo>
                      <a:cubicBezTo>
                        <a:pt x="104" y="121"/>
                        <a:pt x="104" y="121"/>
                        <a:pt x="104" y="121"/>
                      </a:cubicBezTo>
                      <a:cubicBezTo>
                        <a:pt x="107" y="121"/>
                        <a:pt x="109" y="121"/>
                        <a:pt x="109" y="119"/>
                      </a:cubicBezTo>
                      <a:cubicBezTo>
                        <a:pt x="109" y="112"/>
                        <a:pt x="109" y="112"/>
                        <a:pt x="109" y="112"/>
                      </a:cubicBezTo>
                      <a:cubicBezTo>
                        <a:pt x="108" y="103"/>
                        <a:pt x="108" y="103"/>
                        <a:pt x="108" y="103"/>
                      </a:cubicBezTo>
                      <a:cubicBezTo>
                        <a:pt x="110" y="100"/>
                        <a:pt x="110" y="100"/>
                        <a:pt x="110" y="100"/>
                      </a:cubicBezTo>
                      <a:cubicBezTo>
                        <a:pt x="106" y="77"/>
                        <a:pt x="106" y="77"/>
                        <a:pt x="106" y="77"/>
                      </a:cubicBezTo>
                      <a:cubicBezTo>
                        <a:pt x="107" y="66"/>
                        <a:pt x="105" y="55"/>
                        <a:pt x="102" y="45"/>
                      </a:cubicBezTo>
                      <a:cubicBezTo>
                        <a:pt x="102" y="35"/>
                        <a:pt x="104" y="24"/>
                        <a:pt x="106" y="13"/>
                      </a:cubicBezTo>
                      <a:cubicBezTo>
                        <a:pt x="108" y="12"/>
                        <a:pt x="108" y="12"/>
                        <a:pt x="108" y="12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100" y="13"/>
                        <a:pt x="100" y="13"/>
                        <a:pt x="100" y="13"/>
                      </a:cubicBezTo>
                      <a:cubicBezTo>
                        <a:pt x="76" y="12"/>
                        <a:pt x="61" y="8"/>
                        <a:pt x="58" y="1"/>
                      </a:cubicBezTo>
                      <a:close/>
                      <a:moveTo>
                        <a:pt x="105" y="5"/>
                      </a:moveTo>
                      <a:cubicBezTo>
                        <a:pt x="105" y="11"/>
                        <a:pt x="105" y="11"/>
                        <a:pt x="105" y="11"/>
                      </a:cubicBezTo>
                      <a:cubicBezTo>
                        <a:pt x="104" y="13"/>
                        <a:pt x="104" y="13"/>
                        <a:pt x="104" y="13"/>
                      </a:cubicBezTo>
                      <a:cubicBezTo>
                        <a:pt x="105" y="5"/>
                        <a:pt x="105" y="5"/>
                        <a:pt x="105" y="5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78" name="Freeform 990"/>
                <p:cNvSpPr>
                  <a:spLocks noChangeArrowheads="1"/>
                </p:cNvSpPr>
                <p:nvPr/>
              </p:nvSpPr>
              <p:spPr bwMode="auto">
                <a:xfrm>
                  <a:off x="8560641" y="2367903"/>
                  <a:ext cx="5447" cy="40634"/>
                </a:xfrm>
                <a:custGeom>
                  <a:avLst/>
                  <a:gdLst>
                    <a:gd name="T0" fmla="*/ 3 w 3"/>
                    <a:gd name="T1" fmla="*/ 19 h 25"/>
                    <a:gd name="T2" fmla="*/ 3 w 3"/>
                    <a:gd name="T3" fmla="*/ 0 h 25"/>
                    <a:gd name="T4" fmla="*/ 0 w 3"/>
                    <a:gd name="T5" fmla="*/ 25 h 25"/>
                    <a:gd name="T6" fmla="*/ 3 w 3"/>
                    <a:gd name="T7" fmla="*/ 19 h 25"/>
                    <a:gd name="T8" fmla="*/ 3 w 3"/>
                    <a:gd name="T9" fmla="*/ 19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5">
                      <a:moveTo>
                        <a:pt x="3" y="19"/>
                      </a:moveTo>
                      <a:lnTo>
                        <a:pt x="3" y="0"/>
                      </a:lnTo>
                      <a:lnTo>
                        <a:pt x="0" y="25"/>
                      </a:lnTo>
                      <a:lnTo>
                        <a:pt x="3" y="19"/>
                      </a:ln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79" name="Freeform 991"/>
                <p:cNvSpPr>
                  <a:spLocks noEditPoints="1" noChangeArrowheads="1"/>
                </p:cNvSpPr>
                <p:nvPr/>
              </p:nvSpPr>
              <p:spPr bwMode="auto">
                <a:xfrm>
                  <a:off x="8155804" y="2364370"/>
                  <a:ext cx="370345" cy="339210"/>
                </a:xfrm>
                <a:custGeom>
                  <a:avLst/>
                  <a:gdLst>
                    <a:gd name="T0" fmla="*/ 43 w 76"/>
                    <a:gd name="T1" fmla="*/ 9 h 69"/>
                    <a:gd name="T2" fmla="*/ 36 w 76"/>
                    <a:gd name="T3" fmla="*/ 0 h 69"/>
                    <a:gd name="T4" fmla="*/ 17 w 76"/>
                    <a:gd name="T5" fmla="*/ 12 h 69"/>
                    <a:gd name="T6" fmla="*/ 8 w 76"/>
                    <a:gd name="T7" fmla="*/ 29 h 69"/>
                    <a:gd name="T8" fmla="*/ 0 w 76"/>
                    <a:gd name="T9" fmla="*/ 65 h 69"/>
                    <a:gd name="T10" fmla="*/ 17 w 76"/>
                    <a:gd name="T11" fmla="*/ 68 h 69"/>
                    <a:gd name="T12" fmla="*/ 17 w 76"/>
                    <a:gd name="T13" fmla="*/ 64 h 69"/>
                    <a:gd name="T14" fmla="*/ 9 w 76"/>
                    <a:gd name="T15" fmla="*/ 53 h 69"/>
                    <a:gd name="T16" fmla="*/ 16 w 76"/>
                    <a:gd name="T17" fmla="*/ 61 h 69"/>
                    <a:gd name="T18" fmla="*/ 20 w 76"/>
                    <a:gd name="T19" fmla="*/ 41 h 69"/>
                    <a:gd name="T20" fmla="*/ 32 w 76"/>
                    <a:gd name="T21" fmla="*/ 25 h 69"/>
                    <a:gd name="T22" fmla="*/ 26 w 76"/>
                    <a:gd name="T23" fmla="*/ 25 h 69"/>
                    <a:gd name="T24" fmla="*/ 38 w 76"/>
                    <a:gd name="T25" fmla="*/ 21 h 69"/>
                    <a:gd name="T26" fmla="*/ 76 w 76"/>
                    <a:gd name="T27" fmla="*/ 12 h 69"/>
                    <a:gd name="T28" fmla="*/ 43 w 76"/>
                    <a:gd name="T29" fmla="*/ 9 h 69"/>
                    <a:gd name="T30" fmla="*/ 35 w 76"/>
                    <a:gd name="T31" fmla="*/ 1 h 69"/>
                    <a:gd name="T32" fmla="*/ 35 w 76"/>
                    <a:gd name="T33" fmla="*/ 4 h 69"/>
                    <a:gd name="T34" fmla="*/ 21 w 76"/>
                    <a:gd name="T35" fmla="*/ 14 h 69"/>
                    <a:gd name="T36" fmla="*/ 10 w 76"/>
                    <a:gd name="T37" fmla="*/ 33 h 69"/>
                    <a:gd name="T38" fmla="*/ 3 w 76"/>
                    <a:gd name="T39" fmla="*/ 66 h 69"/>
                    <a:gd name="T40" fmla="*/ 0 w 76"/>
                    <a:gd name="T41" fmla="*/ 65 h 69"/>
                    <a:gd name="T42" fmla="*/ 9 w 76"/>
                    <a:gd name="T43" fmla="*/ 29 h 69"/>
                    <a:gd name="T44" fmla="*/ 9 w 76"/>
                    <a:gd name="T45" fmla="*/ 29 h 69"/>
                    <a:gd name="T46" fmla="*/ 17 w 76"/>
                    <a:gd name="T47" fmla="*/ 13 h 69"/>
                    <a:gd name="T48" fmla="*/ 35 w 76"/>
                    <a:gd name="T49" fmla="*/ 1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76" h="69">
                      <a:moveTo>
                        <a:pt x="43" y="9"/>
                      </a:moveTo>
                      <a:cubicBezTo>
                        <a:pt x="37" y="7"/>
                        <a:pt x="34" y="4"/>
                        <a:pt x="36" y="0"/>
                      </a:cubicBezTo>
                      <a:cubicBezTo>
                        <a:pt x="17" y="12"/>
                        <a:pt x="17" y="12"/>
                        <a:pt x="17" y="12"/>
                      </a:cubicBezTo>
                      <a:cubicBezTo>
                        <a:pt x="13" y="17"/>
                        <a:pt x="10" y="22"/>
                        <a:pt x="8" y="29"/>
                      </a:cubicBez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6" y="68"/>
                        <a:pt x="12" y="69"/>
                        <a:pt x="17" y="68"/>
                      </a:cubicBezTo>
                      <a:cubicBezTo>
                        <a:pt x="17" y="64"/>
                        <a:pt x="17" y="64"/>
                        <a:pt x="17" y="64"/>
                      </a:cubicBezTo>
                      <a:cubicBezTo>
                        <a:pt x="14" y="65"/>
                        <a:pt x="11" y="62"/>
                        <a:pt x="9" y="53"/>
                      </a:cubicBezTo>
                      <a:cubicBezTo>
                        <a:pt x="10" y="58"/>
                        <a:pt x="13" y="60"/>
                        <a:pt x="16" y="61"/>
                      </a:cubicBezTo>
                      <a:cubicBezTo>
                        <a:pt x="20" y="41"/>
                        <a:pt x="20" y="41"/>
                        <a:pt x="20" y="41"/>
                      </a:cubicBezTo>
                      <a:cubicBezTo>
                        <a:pt x="32" y="25"/>
                        <a:pt x="32" y="25"/>
                        <a:pt x="32" y="25"/>
                      </a:cubicBezTo>
                      <a:cubicBezTo>
                        <a:pt x="26" y="25"/>
                        <a:pt x="26" y="25"/>
                        <a:pt x="26" y="25"/>
                      </a:cubicBezTo>
                      <a:cubicBezTo>
                        <a:pt x="38" y="21"/>
                        <a:pt x="38" y="21"/>
                        <a:pt x="38" y="21"/>
                      </a:cubicBezTo>
                      <a:cubicBezTo>
                        <a:pt x="51" y="19"/>
                        <a:pt x="63" y="16"/>
                        <a:pt x="76" y="12"/>
                      </a:cubicBezTo>
                      <a:cubicBezTo>
                        <a:pt x="43" y="9"/>
                        <a:pt x="43" y="9"/>
                        <a:pt x="43" y="9"/>
                      </a:cubicBezTo>
                      <a:close/>
                      <a:moveTo>
                        <a:pt x="35" y="1"/>
                      </a:moveTo>
                      <a:cubicBezTo>
                        <a:pt x="34" y="2"/>
                        <a:pt x="35" y="3"/>
                        <a:pt x="35" y="4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15" y="20"/>
                        <a:pt x="11" y="27"/>
                        <a:pt x="10" y="33"/>
                      </a:cubicBezTo>
                      <a:cubicBezTo>
                        <a:pt x="3" y="66"/>
                        <a:pt x="3" y="66"/>
                        <a:pt x="3" y="66"/>
                      </a:cubicBezTo>
                      <a:cubicBezTo>
                        <a:pt x="2" y="65"/>
                        <a:pt x="1" y="65"/>
                        <a:pt x="0" y="65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11" y="22"/>
                        <a:pt x="13" y="17"/>
                        <a:pt x="17" y="13"/>
                      </a:cubicBezTo>
                      <a:cubicBezTo>
                        <a:pt x="35" y="1"/>
                        <a:pt x="35" y="1"/>
                        <a:pt x="35" y="1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80" name="Freeform 992"/>
                <p:cNvSpPr>
                  <a:spLocks noChangeArrowheads="1"/>
                </p:cNvSpPr>
                <p:nvPr/>
              </p:nvSpPr>
              <p:spPr bwMode="auto">
                <a:xfrm>
                  <a:off x="8155804" y="2367903"/>
                  <a:ext cx="170649" cy="321543"/>
                </a:xfrm>
                <a:custGeom>
                  <a:avLst/>
                  <a:gdLst>
                    <a:gd name="T0" fmla="*/ 35 w 35"/>
                    <a:gd name="T1" fmla="*/ 3 h 65"/>
                    <a:gd name="T2" fmla="*/ 35 w 35"/>
                    <a:gd name="T3" fmla="*/ 0 h 65"/>
                    <a:gd name="T4" fmla="*/ 17 w 35"/>
                    <a:gd name="T5" fmla="*/ 12 h 65"/>
                    <a:gd name="T6" fmla="*/ 9 w 35"/>
                    <a:gd name="T7" fmla="*/ 28 h 65"/>
                    <a:gd name="T8" fmla="*/ 9 w 35"/>
                    <a:gd name="T9" fmla="*/ 28 h 65"/>
                    <a:gd name="T10" fmla="*/ 0 w 35"/>
                    <a:gd name="T11" fmla="*/ 64 h 65"/>
                    <a:gd name="T12" fmla="*/ 3 w 35"/>
                    <a:gd name="T13" fmla="*/ 65 h 65"/>
                    <a:gd name="T14" fmla="*/ 10 w 35"/>
                    <a:gd name="T15" fmla="*/ 32 h 65"/>
                    <a:gd name="T16" fmla="*/ 21 w 35"/>
                    <a:gd name="T17" fmla="*/ 13 h 65"/>
                    <a:gd name="T18" fmla="*/ 35 w 35"/>
                    <a:gd name="T19" fmla="*/ 3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5" h="65">
                      <a:moveTo>
                        <a:pt x="35" y="3"/>
                      </a:moveTo>
                      <a:cubicBezTo>
                        <a:pt x="35" y="2"/>
                        <a:pt x="34" y="1"/>
                        <a:pt x="35" y="0"/>
                      </a:cubicBezTo>
                      <a:cubicBezTo>
                        <a:pt x="17" y="12"/>
                        <a:pt x="17" y="12"/>
                        <a:pt x="17" y="12"/>
                      </a:cubicBezTo>
                      <a:cubicBezTo>
                        <a:pt x="13" y="16"/>
                        <a:pt x="11" y="21"/>
                        <a:pt x="9" y="28"/>
                      </a:cubicBezTo>
                      <a:cubicBezTo>
                        <a:pt x="9" y="28"/>
                        <a:pt x="9" y="28"/>
                        <a:pt x="9" y="28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1" y="64"/>
                        <a:pt x="2" y="64"/>
                        <a:pt x="3" y="65"/>
                      </a:cubicBezTo>
                      <a:cubicBezTo>
                        <a:pt x="10" y="32"/>
                        <a:pt x="10" y="32"/>
                        <a:pt x="10" y="32"/>
                      </a:cubicBezTo>
                      <a:cubicBezTo>
                        <a:pt x="11" y="26"/>
                        <a:pt x="15" y="19"/>
                        <a:pt x="21" y="13"/>
                      </a:cubicBezTo>
                      <a:cubicBezTo>
                        <a:pt x="35" y="3"/>
                        <a:pt x="35" y="3"/>
                        <a:pt x="35" y="3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81" name="Freeform 993"/>
                <p:cNvSpPr>
                  <a:spLocks noChangeArrowheads="1"/>
                </p:cNvSpPr>
                <p:nvPr/>
              </p:nvSpPr>
              <p:spPr bwMode="auto">
                <a:xfrm>
                  <a:off x="8468055" y="2085228"/>
                  <a:ext cx="137971" cy="342744"/>
                </a:xfrm>
                <a:custGeom>
                  <a:avLst/>
                  <a:gdLst>
                    <a:gd name="T0" fmla="*/ 19 w 28"/>
                    <a:gd name="T1" fmla="*/ 12 h 70"/>
                    <a:gd name="T2" fmla="*/ 12 w 28"/>
                    <a:gd name="T3" fmla="*/ 8 h 70"/>
                    <a:gd name="T4" fmla="*/ 0 w 28"/>
                    <a:gd name="T5" fmla="*/ 0 h 70"/>
                    <a:gd name="T6" fmla="*/ 17 w 28"/>
                    <a:gd name="T7" fmla="*/ 18 h 70"/>
                    <a:gd name="T8" fmla="*/ 18 w 28"/>
                    <a:gd name="T9" fmla="*/ 38 h 70"/>
                    <a:gd name="T10" fmla="*/ 26 w 28"/>
                    <a:gd name="T11" fmla="*/ 65 h 70"/>
                    <a:gd name="T12" fmla="*/ 24 w 28"/>
                    <a:gd name="T13" fmla="*/ 69 h 70"/>
                    <a:gd name="T14" fmla="*/ 24 w 28"/>
                    <a:gd name="T15" fmla="*/ 70 h 70"/>
                    <a:gd name="T16" fmla="*/ 28 w 28"/>
                    <a:gd name="T17" fmla="*/ 67 h 70"/>
                    <a:gd name="T18" fmla="*/ 22 w 28"/>
                    <a:gd name="T19" fmla="*/ 36 h 70"/>
                    <a:gd name="T20" fmla="*/ 23 w 28"/>
                    <a:gd name="T21" fmla="*/ 16 h 70"/>
                    <a:gd name="T22" fmla="*/ 19 w 28"/>
                    <a:gd name="T23" fmla="*/ 1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70">
                      <a:moveTo>
                        <a:pt x="19" y="12"/>
                      </a:moveTo>
                      <a:cubicBezTo>
                        <a:pt x="12" y="8"/>
                        <a:pt x="12" y="8"/>
                        <a:pt x="12" y="8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5" y="7"/>
                        <a:pt x="11" y="13"/>
                        <a:pt x="17" y="18"/>
                      </a:cubicBezTo>
                      <a:cubicBezTo>
                        <a:pt x="14" y="26"/>
                        <a:pt x="15" y="32"/>
                        <a:pt x="18" y="38"/>
                      </a:cubicBezTo>
                      <a:cubicBezTo>
                        <a:pt x="22" y="46"/>
                        <a:pt x="25" y="55"/>
                        <a:pt x="26" y="65"/>
                      </a:cubicBezTo>
                      <a:cubicBezTo>
                        <a:pt x="24" y="69"/>
                        <a:pt x="24" y="69"/>
                        <a:pt x="24" y="69"/>
                      </a:cubicBezTo>
                      <a:cubicBezTo>
                        <a:pt x="24" y="70"/>
                        <a:pt x="24" y="70"/>
                        <a:pt x="24" y="70"/>
                      </a:cubicBezTo>
                      <a:cubicBezTo>
                        <a:pt x="28" y="67"/>
                        <a:pt x="28" y="67"/>
                        <a:pt x="28" y="67"/>
                      </a:cubicBezTo>
                      <a:cubicBezTo>
                        <a:pt x="28" y="55"/>
                        <a:pt x="26" y="45"/>
                        <a:pt x="22" y="36"/>
                      </a:cubicBezTo>
                      <a:cubicBezTo>
                        <a:pt x="21" y="32"/>
                        <a:pt x="21" y="25"/>
                        <a:pt x="23" y="16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82" name="Freeform 994"/>
                <p:cNvSpPr>
                  <a:spLocks noChangeArrowheads="1"/>
                </p:cNvSpPr>
                <p:nvPr/>
              </p:nvSpPr>
              <p:spPr bwMode="auto">
                <a:xfrm>
                  <a:off x="8655042" y="2290167"/>
                  <a:ext cx="43570" cy="24734"/>
                </a:xfrm>
                <a:custGeom>
                  <a:avLst/>
                  <a:gdLst>
                    <a:gd name="T0" fmla="*/ 2 w 9"/>
                    <a:gd name="T1" fmla="*/ 5 h 5"/>
                    <a:gd name="T2" fmla="*/ 2 w 9"/>
                    <a:gd name="T3" fmla="*/ 5 h 5"/>
                    <a:gd name="T4" fmla="*/ 3 w 9"/>
                    <a:gd name="T5" fmla="*/ 5 h 5"/>
                    <a:gd name="T6" fmla="*/ 8 w 9"/>
                    <a:gd name="T7" fmla="*/ 0 h 5"/>
                    <a:gd name="T8" fmla="*/ 0 w 9"/>
                    <a:gd name="T9" fmla="*/ 0 h 5"/>
                    <a:gd name="T10" fmla="*/ 2 w 9"/>
                    <a:gd name="T11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" h="5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7" y="4"/>
                        <a:pt x="9" y="2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5"/>
                        <a:pt x="2" y="5"/>
                        <a:pt x="2" y="5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83" name="Freeform 995"/>
                <p:cNvSpPr>
                  <a:spLocks noChangeArrowheads="1"/>
                </p:cNvSpPr>
                <p:nvPr/>
              </p:nvSpPr>
              <p:spPr bwMode="auto">
                <a:xfrm>
                  <a:off x="8664120" y="2306067"/>
                  <a:ext cx="72617" cy="58302"/>
                </a:xfrm>
                <a:custGeom>
                  <a:avLst/>
                  <a:gdLst>
                    <a:gd name="T0" fmla="*/ 1 w 15"/>
                    <a:gd name="T1" fmla="*/ 2 h 12"/>
                    <a:gd name="T2" fmla="*/ 0 w 15"/>
                    <a:gd name="T3" fmla="*/ 2 h 12"/>
                    <a:gd name="T4" fmla="*/ 1 w 15"/>
                    <a:gd name="T5" fmla="*/ 4 h 12"/>
                    <a:gd name="T6" fmla="*/ 8 w 15"/>
                    <a:gd name="T7" fmla="*/ 4 h 12"/>
                    <a:gd name="T8" fmla="*/ 12 w 15"/>
                    <a:gd name="T9" fmla="*/ 12 h 12"/>
                    <a:gd name="T10" fmla="*/ 15 w 15"/>
                    <a:gd name="T11" fmla="*/ 12 h 12"/>
                    <a:gd name="T12" fmla="*/ 13 w 15"/>
                    <a:gd name="T13" fmla="*/ 11 h 12"/>
                    <a:gd name="T14" fmla="*/ 11 w 15"/>
                    <a:gd name="T15" fmla="*/ 4 h 12"/>
                    <a:gd name="T16" fmla="*/ 7 w 15"/>
                    <a:gd name="T17" fmla="*/ 0 h 12"/>
                    <a:gd name="T18" fmla="*/ 1 w 15"/>
                    <a:gd name="T1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5" h="12">
                      <a:moveTo>
                        <a:pt x="1" y="2"/>
                      </a:moveTo>
                      <a:cubicBezTo>
                        <a:pt x="1" y="2"/>
                        <a:pt x="1" y="2"/>
                        <a:pt x="0" y="2"/>
                      </a:cubicBezTo>
                      <a:cubicBezTo>
                        <a:pt x="1" y="3"/>
                        <a:pt x="1" y="3"/>
                        <a:pt x="1" y="4"/>
                      </a:cubicBezTo>
                      <a:cubicBezTo>
                        <a:pt x="4" y="5"/>
                        <a:pt x="6" y="5"/>
                        <a:pt x="8" y="4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3" y="11"/>
                        <a:pt x="13" y="11"/>
                        <a:pt x="13" y="11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2"/>
                        <a:pt x="9" y="1"/>
                        <a:pt x="7" y="0"/>
                      </a:cubicBezTo>
                      <a:cubicBezTo>
                        <a:pt x="6" y="2"/>
                        <a:pt x="4" y="2"/>
                        <a:pt x="1" y="2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84" name="Freeform 996"/>
                <p:cNvSpPr>
                  <a:spLocks noChangeArrowheads="1"/>
                </p:cNvSpPr>
                <p:nvPr/>
              </p:nvSpPr>
              <p:spPr bwMode="auto">
                <a:xfrm>
                  <a:off x="8655042" y="2270733"/>
                  <a:ext cx="54462" cy="44169"/>
                </a:xfrm>
                <a:custGeom>
                  <a:avLst/>
                  <a:gdLst>
                    <a:gd name="T0" fmla="*/ 9 w 11"/>
                    <a:gd name="T1" fmla="*/ 7 h 9"/>
                    <a:gd name="T2" fmla="*/ 11 w 11"/>
                    <a:gd name="T3" fmla="*/ 6 h 9"/>
                    <a:gd name="T4" fmla="*/ 10 w 11"/>
                    <a:gd name="T5" fmla="*/ 0 h 9"/>
                    <a:gd name="T6" fmla="*/ 0 w 11"/>
                    <a:gd name="T7" fmla="*/ 4 h 9"/>
                    <a:gd name="T8" fmla="*/ 8 w 11"/>
                    <a:gd name="T9" fmla="*/ 4 h 9"/>
                    <a:gd name="T10" fmla="*/ 3 w 11"/>
                    <a:gd name="T11" fmla="*/ 9 h 9"/>
                    <a:gd name="T12" fmla="*/ 9 w 11"/>
                    <a:gd name="T13" fmla="*/ 7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9">
                      <a:moveTo>
                        <a:pt x="9" y="7"/>
                      </a:moveTo>
                      <a:cubicBezTo>
                        <a:pt x="10" y="7"/>
                        <a:pt x="10" y="6"/>
                        <a:pt x="11" y="6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2"/>
                        <a:pt x="4" y="4"/>
                        <a:pt x="0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9" y="6"/>
                        <a:pt x="7" y="8"/>
                        <a:pt x="3" y="9"/>
                      </a:cubicBezTo>
                      <a:cubicBezTo>
                        <a:pt x="6" y="9"/>
                        <a:pt x="8" y="9"/>
                        <a:pt x="9" y="7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85" name="Freeform 997"/>
                <p:cNvSpPr>
                  <a:spLocks noChangeArrowheads="1"/>
                </p:cNvSpPr>
                <p:nvPr/>
              </p:nvSpPr>
              <p:spPr bwMode="auto">
                <a:xfrm>
                  <a:off x="8669566" y="2323734"/>
                  <a:ext cx="72617" cy="75970"/>
                </a:xfrm>
                <a:custGeom>
                  <a:avLst/>
                  <a:gdLst>
                    <a:gd name="T0" fmla="*/ 0 w 15"/>
                    <a:gd name="T1" fmla="*/ 0 h 15"/>
                    <a:gd name="T2" fmla="*/ 0 w 15"/>
                    <a:gd name="T3" fmla="*/ 2 h 15"/>
                    <a:gd name="T4" fmla="*/ 1 w 15"/>
                    <a:gd name="T5" fmla="*/ 7 h 15"/>
                    <a:gd name="T6" fmla="*/ 3 w 15"/>
                    <a:gd name="T7" fmla="*/ 11 h 15"/>
                    <a:gd name="T8" fmla="*/ 5 w 15"/>
                    <a:gd name="T9" fmla="*/ 13 h 15"/>
                    <a:gd name="T10" fmla="*/ 7 w 15"/>
                    <a:gd name="T11" fmla="*/ 15 h 15"/>
                    <a:gd name="T12" fmla="*/ 4 w 15"/>
                    <a:gd name="T13" fmla="*/ 10 h 15"/>
                    <a:gd name="T14" fmla="*/ 6 w 15"/>
                    <a:gd name="T15" fmla="*/ 12 h 15"/>
                    <a:gd name="T16" fmla="*/ 8 w 15"/>
                    <a:gd name="T17" fmla="*/ 13 h 15"/>
                    <a:gd name="T18" fmla="*/ 9 w 15"/>
                    <a:gd name="T19" fmla="*/ 14 h 15"/>
                    <a:gd name="T20" fmla="*/ 11 w 15"/>
                    <a:gd name="T21" fmla="*/ 14 h 15"/>
                    <a:gd name="T22" fmla="*/ 9 w 15"/>
                    <a:gd name="T23" fmla="*/ 13 h 15"/>
                    <a:gd name="T24" fmla="*/ 7 w 15"/>
                    <a:gd name="T25" fmla="*/ 10 h 15"/>
                    <a:gd name="T26" fmla="*/ 10 w 15"/>
                    <a:gd name="T27" fmla="*/ 12 h 15"/>
                    <a:gd name="T28" fmla="*/ 12 w 15"/>
                    <a:gd name="T29" fmla="*/ 13 h 15"/>
                    <a:gd name="T30" fmla="*/ 12 w 15"/>
                    <a:gd name="T31" fmla="*/ 12 h 15"/>
                    <a:gd name="T32" fmla="*/ 10 w 15"/>
                    <a:gd name="T33" fmla="*/ 11 h 15"/>
                    <a:gd name="T34" fmla="*/ 10 w 15"/>
                    <a:gd name="T35" fmla="*/ 9 h 15"/>
                    <a:gd name="T36" fmla="*/ 11 w 15"/>
                    <a:gd name="T37" fmla="*/ 9 h 15"/>
                    <a:gd name="T38" fmla="*/ 11 w 15"/>
                    <a:gd name="T39" fmla="*/ 9 h 15"/>
                    <a:gd name="T40" fmla="*/ 14 w 15"/>
                    <a:gd name="T41" fmla="*/ 9 h 15"/>
                    <a:gd name="T42" fmla="*/ 15 w 15"/>
                    <a:gd name="T43" fmla="*/ 7 h 15"/>
                    <a:gd name="T44" fmla="*/ 15 w 15"/>
                    <a:gd name="T45" fmla="*/ 7 h 15"/>
                    <a:gd name="T46" fmla="*/ 12 w 15"/>
                    <a:gd name="T47" fmla="*/ 7 h 15"/>
                    <a:gd name="T48" fmla="*/ 14 w 15"/>
                    <a:gd name="T49" fmla="*/ 8 h 15"/>
                    <a:gd name="T50" fmla="*/ 11 w 15"/>
                    <a:gd name="T51" fmla="*/ 8 h 15"/>
                    <a:gd name="T52" fmla="*/ 7 w 15"/>
                    <a:gd name="T53" fmla="*/ 0 h 15"/>
                    <a:gd name="T54" fmla="*/ 0 w 15"/>
                    <a:gd name="T55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5" h="15">
                      <a:moveTo>
                        <a:pt x="0" y="0"/>
                      </a:moveTo>
                      <a:cubicBezTo>
                        <a:pt x="0" y="0"/>
                        <a:pt x="0" y="1"/>
                        <a:pt x="0" y="2"/>
                      </a:cubicBezTo>
                      <a:cubicBezTo>
                        <a:pt x="0" y="3"/>
                        <a:pt x="1" y="5"/>
                        <a:pt x="1" y="7"/>
                      </a:cubicBezTo>
                      <a:cubicBezTo>
                        <a:pt x="1" y="8"/>
                        <a:pt x="2" y="10"/>
                        <a:pt x="3" y="11"/>
                      </a:cubicBezTo>
                      <a:cubicBezTo>
                        <a:pt x="5" y="13"/>
                        <a:pt x="5" y="13"/>
                        <a:pt x="5" y="13"/>
                      </a:cubicBezTo>
                      <a:cubicBezTo>
                        <a:pt x="5" y="14"/>
                        <a:pt x="6" y="15"/>
                        <a:pt x="7" y="15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4" y="11"/>
                        <a:pt x="5" y="11"/>
                        <a:pt x="6" y="12"/>
                      </a:cubicBezTo>
                      <a:cubicBezTo>
                        <a:pt x="8" y="13"/>
                        <a:pt x="8" y="13"/>
                        <a:pt x="8" y="13"/>
                      </a:cubicBezTo>
                      <a:cubicBezTo>
                        <a:pt x="9" y="14"/>
                        <a:pt x="9" y="14"/>
                        <a:pt x="9" y="14"/>
                      </a:cubicBezTo>
                      <a:cubicBezTo>
                        <a:pt x="10" y="14"/>
                        <a:pt x="10" y="14"/>
                        <a:pt x="11" y="14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13"/>
                        <a:pt x="11" y="13"/>
                        <a:pt x="12" y="13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9"/>
                        <a:pt x="10" y="9"/>
                        <a:pt x="10" y="9"/>
                      </a:cubicBezTo>
                      <a:cubicBezTo>
                        <a:pt x="11" y="9"/>
                        <a:pt x="11" y="9"/>
                        <a:pt x="11" y="9"/>
                      </a:cubicBezTo>
                      <a:cubicBezTo>
                        <a:pt x="11" y="9"/>
                        <a:pt x="11" y="9"/>
                        <a:pt x="11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7"/>
                        <a:pt x="15" y="7"/>
                        <a:pt x="15" y="7"/>
                      </a:cubicBezTo>
                      <a:cubicBezTo>
                        <a:pt x="15" y="7"/>
                        <a:pt x="15" y="7"/>
                        <a:pt x="15" y="7"/>
                      </a:cubicBezTo>
                      <a:cubicBezTo>
                        <a:pt x="14" y="6"/>
                        <a:pt x="13" y="6"/>
                        <a:pt x="12" y="7"/>
                      </a:cubicBezTo>
                      <a:cubicBezTo>
                        <a:pt x="14" y="8"/>
                        <a:pt x="14" y="8"/>
                        <a:pt x="14" y="8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"/>
                        <a:pt x="3" y="1"/>
                        <a:pt x="0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86" name="Freeform 998"/>
                <p:cNvSpPr>
                  <a:spLocks noChangeArrowheads="1"/>
                </p:cNvSpPr>
                <p:nvPr/>
              </p:nvSpPr>
              <p:spPr bwMode="auto">
                <a:xfrm>
                  <a:off x="8704059" y="2373203"/>
                  <a:ext cx="23600" cy="21201"/>
                </a:xfrm>
                <a:custGeom>
                  <a:avLst/>
                  <a:gdLst>
                    <a:gd name="T0" fmla="*/ 3 w 5"/>
                    <a:gd name="T1" fmla="*/ 2 h 4"/>
                    <a:gd name="T2" fmla="*/ 0 w 5"/>
                    <a:gd name="T3" fmla="*/ 0 h 4"/>
                    <a:gd name="T4" fmla="*/ 2 w 5"/>
                    <a:gd name="T5" fmla="*/ 3 h 4"/>
                    <a:gd name="T6" fmla="*/ 4 w 5"/>
                    <a:gd name="T7" fmla="*/ 4 h 4"/>
                    <a:gd name="T8" fmla="*/ 5 w 5"/>
                    <a:gd name="T9" fmla="*/ 3 h 4"/>
                    <a:gd name="T10" fmla="*/ 3 w 5"/>
                    <a:gd name="T11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" h="4">
                      <a:moveTo>
                        <a:pt x="3" y="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4" y="4"/>
                        <a:pt x="5" y="3"/>
                      </a:cubicBezTo>
                      <a:cubicBezTo>
                        <a:pt x="4" y="3"/>
                        <a:pt x="4" y="3"/>
                        <a:pt x="3" y="2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87" name="Freeform 999"/>
                <p:cNvSpPr>
                  <a:spLocks noChangeArrowheads="1"/>
                </p:cNvSpPr>
                <p:nvPr/>
              </p:nvSpPr>
              <p:spPr bwMode="auto">
                <a:xfrm>
                  <a:off x="8687720" y="2373203"/>
                  <a:ext cx="21785" cy="26501"/>
                </a:xfrm>
                <a:custGeom>
                  <a:avLst/>
                  <a:gdLst>
                    <a:gd name="T0" fmla="*/ 2 w 4"/>
                    <a:gd name="T1" fmla="*/ 2 h 5"/>
                    <a:gd name="T2" fmla="*/ 0 w 4"/>
                    <a:gd name="T3" fmla="*/ 0 h 5"/>
                    <a:gd name="T4" fmla="*/ 3 w 4"/>
                    <a:gd name="T5" fmla="*/ 5 h 5"/>
                    <a:gd name="T6" fmla="*/ 4 w 4"/>
                    <a:gd name="T7" fmla="*/ 5 h 5"/>
                    <a:gd name="T8" fmla="*/ 4 w 4"/>
                    <a:gd name="T9" fmla="*/ 3 h 5"/>
                    <a:gd name="T10" fmla="*/ 2 w 4"/>
                    <a:gd name="T11" fmla="*/ 2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5">
                      <a:moveTo>
                        <a:pt x="2" y="2"/>
                      </a:moveTo>
                      <a:cubicBezTo>
                        <a:pt x="1" y="1"/>
                        <a:pt x="0" y="1"/>
                        <a:pt x="0" y="0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3" y="5"/>
                        <a:pt x="3" y="5"/>
                        <a:pt x="4" y="5"/>
                      </a:cubicBezTo>
                      <a:cubicBezTo>
                        <a:pt x="4" y="4"/>
                        <a:pt x="4" y="4"/>
                        <a:pt x="4" y="3"/>
                      </a:cubicBezTo>
                      <a:cubicBezTo>
                        <a:pt x="2" y="2"/>
                        <a:pt x="2" y="2"/>
                        <a:pt x="2" y="2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88" name="Freeform 1000"/>
                <p:cNvSpPr>
                  <a:spLocks noChangeArrowheads="1"/>
                </p:cNvSpPr>
                <p:nvPr/>
              </p:nvSpPr>
              <p:spPr bwMode="auto">
                <a:xfrm>
                  <a:off x="8718582" y="2359069"/>
                  <a:ext cx="23600" cy="30035"/>
                </a:xfrm>
                <a:custGeom>
                  <a:avLst/>
                  <a:gdLst>
                    <a:gd name="T0" fmla="*/ 5 w 5"/>
                    <a:gd name="T1" fmla="*/ 0 h 6"/>
                    <a:gd name="T2" fmla="*/ 4 w 5"/>
                    <a:gd name="T3" fmla="*/ 2 h 6"/>
                    <a:gd name="T4" fmla="*/ 1 w 5"/>
                    <a:gd name="T5" fmla="*/ 2 h 6"/>
                    <a:gd name="T6" fmla="*/ 1 w 5"/>
                    <a:gd name="T7" fmla="*/ 2 h 6"/>
                    <a:gd name="T8" fmla="*/ 3 w 5"/>
                    <a:gd name="T9" fmla="*/ 3 h 6"/>
                    <a:gd name="T10" fmla="*/ 2 w 5"/>
                    <a:gd name="T11" fmla="*/ 3 h 6"/>
                    <a:gd name="T12" fmla="*/ 0 w 5"/>
                    <a:gd name="T13" fmla="*/ 2 h 6"/>
                    <a:gd name="T14" fmla="*/ 0 w 5"/>
                    <a:gd name="T15" fmla="*/ 4 h 6"/>
                    <a:gd name="T16" fmla="*/ 2 w 5"/>
                    <a:gd name="T17" fmla="*/ 5 h 6"/>
                    <a:gd name="T18" fmla="*/ 2 w 5"/>
                    <a:gd name="T19" fmla="*/ 6 h 6"/>
                    <a:gd name="T20" fmla="*/ 3 w 5"/>
                    <a:gd name="T21" fmla="*/ 6 h 6"/>
                    <a:gd name="T22" fmla="*/ 4 w 5"/>
                    <a:gd name="T23" fmla="*/ 4 h 6"/>
                    <a:gd name="T24" fmla="*/ 4 w 5"/>
                    <a:gd name="T25" fmla="*/ 3 h 6"/>
                    <a:gd name="T26" fmla="*/ 5 w 5"/>
                    <a:gd name="T27" fmla="*/ 2 h 6"/>
                    <a:gd name="T28" fmla="*/ 5 w 5"/>
                    <a:gd name="T2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" h="6">
                      <a:moveTo>
                        <a:pt x="5" y="0"/>
                      </a:move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4" y="3"/>
                        <a:pt x="5" y="3"/>
                        <a:pt x="5" y="2"/>
                      </a:cubicBezTo>
                      <a:cubicBezTo>
                        <a:pt x="5" y="2"/>
                        <a:pt x="5" y="1"/>
                        <a:pt x="5" y="0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89" name="Freeform 1001"/>
                <p:cNvSpPr>
                  <a:spLocks noEditPoints="1" noChangeArrowheads="1"/>
                </p:cNvSpPr>
                <p:nvPr/>
              </p:nvSpPr>
              <p:spPr bwMode="auto">
                <a:xfrm>
                  <a:off x="8439009" y="2433271"/>
                  <a:ext cx="112556" cy="450514"/>
                </a:xfrm>
                <a:custGeom>
                  <a:avLst/>
                  <a:gdLst>
                    <a:gd name="T0" fmla="*/ 16 w 23"/>
                    <a:gd name="T1" fmla="*/ 2 h 92"/>
                    <a:gd name="T2" fmla="*/ 0 w 23"/>
                    <a:gd name="T3" fmla="*/ 6 h 92"/>
                    <a:gd name="T4" fmla="*/ 6 w 23"/>
                    <a:gd name="T5" fmla="*/ 37 h 92"/>
                    <a:gd name="T6" fmla="*/ 11 w 23"/>
                    <a:gd name="T7" fmla="*/ 80 h 92"/>
                    <a:gd name="T8" fmla="*/ 9 w 23"/>
                    <a:gd name="T9" fmla="*/ 89 h 92"/>
                    <a:gd name="T10" fmla="*/ 21 w 23"/>
                    <a:gd name="T11" fmla="*/ 90 h 92"/>
                    <a:gd name="T12" fmla="*/ 21 w 23"/>
                    <a:gd name="T13" fmla="*/ 86 h 92"/>
                    <a:gd name="T14" fmla="*/ 23 w 23"/>
                    <a:gd name="T15" fmla="*/ 83 h 92"/>
                    <a:gd name="T16" fmla="*/ 20 w 23"/>
                    <a:gd name="T17" fmla="*/ 64 h 92"/>
                    <a:gd name="T18" fmla="*/ 17 w 23"/>
                    <a:gd name="T19" fmla="*/ 29 h 92"/>
                    <a:gd name="T20" fmla="*/ 19 w 23"/>
                    <a:gd name="T21" fmla="*/ 0 h 92"/>
                    <a:gd name="T22" fmla="*/ 16 w 23"/>
                    <a:gd name="T23" fmla="*/ 2 h 92"/>
                    <a:gd name="T24" fmla="*/ 1 w 23"/>
                    <a:gd name="T25" fmla="*/ 7 h 92"/>
                    <a:gd name="T26" fmla="*/ 3 w 23"/>
                    <a:gd name="T27" fmla="*/ 6 h 92"/>
                    <a:gd name="T28" fmla="*/ 9 w 23"/>
                    <a:gd name="T29" fmla="*/ 35 h 92"/>
                    <a:gd name="T30" fmla="*/ 13 w 23"/>
                    <a:gd name="T31" fmla="*/ 78 h 92"/>
                    <a:gd name="T32" fmla="*/ 13 w 23"/>
                    <a:gd name="T33" fmla="*/ 90 h 92"/>
                    <a:gd name="T34" fmla="*/ 11 w 23"/>
                    <a:gd name="T35" fmla="*/ 89 h 92"/>
                    <a:gd name="T36" fmla="*/ 11 w 23"/>
                    <a:gd name="T37" fmla="*/ 80 h 92"/>
                    <a:gd name="T38" fmla="*/ 7 w 23"/>
                    <a:gd name="T39" fmla="*/ 36 h 92"/>
                    <a:gd name="T40" fmla="*/ 7 w 23"/>
                    <a:gd name="T41" fmla="*/ 36 h 92"/>
                    <a:gd name="T42" fmla="*/ 1 w 23"/>
                    <a:gd name="T43" fmla="*/ 7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3" h="92">
                      <a:moveTo>
                        <a:pt x="16" y="2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16"/>
                        <a:pt x="3" y="27"/>
                        <a:pt x="6" y="37"/>
                      </a:cubicBezTo>
                      <a:cubicBezTo>
                        <a:pt x="11" y="80"/>
                        <a:pt x="11" y="80"/>
                        <a:pt x="11" y="80"/>
                      </a:cubicBezTo>
                      <a:cubicBezTo>
                        <a:pt x="13" y="84"/>
                        <a:pt x="12" y="87"/>
                        <a:pt x="9" y="89"/>
                      </a:cubicBezTo>
                      <a:cubicBezTo>
                        <a:pt x="13" y="91"/>
                        <a:pt x="17" y="92"/>
                        <a:pt x="21" y="90"/>
                      </a:cubicBezTo>
                      <a:cubicBezTo>
                        <a:pt x="21" y="86"/>
                        <a:pt x="21" y="86"/>
                        <a:pt x="21" y="86"/>
                      </a:cubicBezTo>
                      <a:cubicBezTo>
                        <a:pt x="23" y="83"/>
                        <a:pt x="23" y="83"/>
                        <a:pt x="23" y="83"/>
                      </a:cubicBezTo>
                      <a:cubicBezTo>
                        <a:pt x="20" y="64"/>
                        <a:pt x="20" y="64"/>
                        <a:pt x="20" y="64"/>
                      </a:cubicBezTo>
                      <a:cubicBezTo>
                        <a:pt x="21" y="53"/>
                        <a:pt x="20" y="41"/>
                        <a:pt x="17" y="29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16" y="2"/>
                        <a:pt x="16" y="2"/>
                        <a:pt x="16" y="2"/>
                      </a:cubicBezTo>
                      <a:close/>
                      <a:moveTo>
                        <a:pt x="1" y="7"/>
                      </a:move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17"/>
                        <a:pt x="6" y="27"/>
                        <a:pt x="9" y="35"/>
                      </a:cubicBezTo>
                      <a:cubicBezTo>
                        <a:pt x="13" y="78"/>
                        <a:pt x="13" y="78"/>
                        <a:pt x="13" y="78"/>
                      </a:cubicBezTo>
                      <a:cubicBezTo>
                        <a:pt x="15" y="83"/>
                        <a:pt x="15" y="87"/>
                        <a:pt x="13" y="90"/>
                      </a:cubicBezTo>
                      <a:cubicBezTo>
                        <a:pt x="12" y="90"/>
                        <a:pt x="12" y="90"/>
                        <a:pt x="11" y="89"/>
                      </a:cubicBezTo>
                      <a:cubicBezTo>
                        <a:pt x="13" y="87"/>
                        <a:pt x="13" y="84"/>
                        <a:pt x="11" y="80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4" y="27"/>
                        <a:pt x="2" y="17"/>
                        <a:pt x="1" y="7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90" name="Freeform 1002"/>
                <p:cNvSpPr>
                  <a:spLocks noChangeArrowheads="1"/>
                </p:cNvSpPr>
                <p:nvPr/>
              </p:nvSpPr>
              <p:spPr bwMode="auto">
                <a:xfrm>
                  <a:off x="8444454" y="2461539"/>
                  <a:ext cx="67171" cy="413413"/>
                </a:xfrm>
                <a:custGeom>
                  <a:avLst/>
                  <a:gdLst>
                    <a:gd name="T0" fmla="*/ 2 w 14"/>
                    <a:gd name="T1" fmla="*/ 0 h 84"/>
                    <a:gd name="T2" fmla="*/ 0 w 14"/>
                    <a:gd name="T3" fmla="*/ 1 h 84"/>
                    <a:gd name="T4" fmla="*/ 6 w 14"/>
                    <a:gd name="T5" fmla="*/ 30 h 84"/>
                    <a:gd name="T6" fmla="*/ 6 w 14"/>
                    <a:gd name="T7" fmla="*/ 30 h 84"/>
                    <a:gd name="T8" fmla="*/ 10 w 14"/>
                    <a:gd name="T9" fmla="*/ 74 h 84"/>
                    <a:gd name="T10" fmla="*/ 10 w 14"/>
                    <a:gd name="T11" fmla="*/ 83 h 84"/>
                    <a:gd name="T12" fmla="*/ 12 w 14"/>
                    <a:gd name="T13" fmla="*/ 84 h 84"/>
                    <a:gd name="T14" fmla="*/ 12 w 14"/>
                    <a:gd name="T15" fmla="*/ 72 h 84"/>
                    <a:gd name="T16" fmla="*/ 8 w 14"/>
                    <a:gd name="T17" fmla="*/ 29 h 84"/>
                    <a:gd name="T18" fmla="*/ 2 w 14"/>
                    <a:gd name="T19" fmla="*/ 0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84">
                      <a:moveTo>
                        <a:pt x="2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1"/>
                        <a:pt x="3" y="21"/>
                        <a:pt x="6" y="30"/>
                      </a:cubicBezTo>
                      <a:cubicBezTo>
                        <a:pt x="6" y="30"/>
                        <a:pt x="6" y="30"/>
                        <a:pt x="6" y="30"/>
                      </a:cubicBezTo>
                      <a:cubicBezTo>
                        <a:pt x="10" y="74"/>
                        <a:pt x="10" y="74"/>
                        <a:pt x="10" y="74"/>
                      </a:cubicBezTo>
                      <a:cubicBezTo>
                        <a:pt x="12" y="78"/>
                        <a:pt x="12" y="81"/>
                        <a:pt x="10" y="83"/>
                      </a:cubicBezTo>
                      <a:cubicBezTo>
                        <a:pt x="11" y="84"/>
                        <a:pt x="11" y="84"/>
                        <a:pt x="12" y="84"/>
                      </a:cubicBezTo>
                      <a:cubicBezTo>
                        <a:pt x="14" y="81"/>
                        <a:pt x="14" y="77"/>
                        <a:pt x="12" y="72"/>
                      </a:cubicBezTo>
                      <a:cubicBezTo>
                        <a:pt x="8" y="29"/>
                        <a:pt x="8" y="29"/>
                        <a:pt x="8" y="29"/>
                      </a:cubicBezTo>
                      <a:cubicBezTo>
                        <a:pt x="5" y="21"/>
                        <a:pt x="3" y="11"/>
                        <a:pt x="2" y="0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91" name="Freeform 1003"/>
                <p:cNvSpPr>
                  <a:spLocks noChangeArrowheads="1"/>
                </p:cNvSpPr>
                <p:nvPr/>
              </p:nvSpPr>
              <p:spPr bwMode="auto">
                <a:xfrm>
                  <a:off x="8422669" y="2880252"/>
                  <a:ext cx="137971" cy="44167"/>
                </a:xfrm>
                <a:custGeom>
                  <a:avLst/>
                  <a:gdLst>
                    <a:gd name="T0" fmla="*/ 5 w 28"/>
                    <a:gd name="T1" fmla="*/ 0 h 9"/>
                    <a:gd name="T2" fmla="*/ 1 w 28"/>
                    <a:gd name="T3" fmla="*/ 1 h 9"/>
                    <a:gd name="T4" fmla="*/ 0 w 28"/>
                    <a:gd name="T5" fmla="*/ 1 h 9"/>
                    <a:gd name="T6" fmla="*/ 15 w 28"/>
                    <a:gd name="T7" fmla="*/ 5 h 9"/>
                    <a:gd name="T8" fmla="*/ 23 w 28"/>
                    <a:gd name="T9" fmla="*/ 6 h 9"/>
                    <a:gd name="T10" fmla="*/ 28 w 28"/>
                    <a:gd name="T11" fmla="*/ 9 h 9"/>
                    <a:gd name="T12" fmla="*/ 28 w 28"/>
                    <a:gd name="T13" fmla="*/ 3 h 9"/>
                    <a:gd name="T14" fmla="*/ 12 w 28"/>
                    <a:gd name="T15" fmla="*/ 2 h 9"/>
                    <a:gd name="T16" fmla="*/ 12 w 28"/>
                    <a:gd name="T17" fmla="*/ 0 h 9"/>
                    <a:gd name="T18" fmla="*/ 5 w 28"/>
                    <a:gd name="T19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" h="9">
                      <a:moveTo>
                        <a:pt x="5" y="0"/>
                      </a:moveTo>
                      <a:cubicBezTo>
                        <a:pt x="3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0" y="1"/>
                      </a:cubicBezTo>
                      <a:cubicBezTo>
                        <a:pt x="5" y="5"/>
                        <a:pt x="10" y="6"/>
                        <a:pt x="15" y="5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8" y="9"/>
                        <a:pt x="28" y="9"/>
                        <a:pt x="28" y="9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3" y="4"/>
                        <a:pt x="17" y="3"/>
                        <a:pt x="12" y="2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0" y="1"/>
                        <a:pt x="7" y="1"/>
                        <a:pt x="5" y="0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92" name="Freeform 1004"/>
                <p:cNvSpPr>
                  <a:spLocks noChangeArrowheads="1"/>
                </p:cNvSpPr>
                <p:nvPr/>
              </p:nvSpPr>
              <p:spPr bwMode="auto">
                <a:xfrm>
                  <a:off x="8242944" y="2274266"/>
                  <a:ext cx="9076" cy="12368"/>
                </a:xfrm>
                <a:custGeom>
                  <a:avLst/>
                  <a:gdLst>
                    <a:gd name="T0" fmla="*/ 0 w 6"/>
                    <a:gd name="T1" fmla="*/ 0 h 7"/>
                    <a:gd name="T2" fmla="*/ 0 w 6"/>
                    <a:gd name="T3" fmla="*/ 4 h 7"/>
                    <a:gd name="T4" fmla="*/ 6 w 6"/>
                    <a:gd name="T5" fmla="*/ 7 h 7"/>
                    <a:gd name="T6" fmla="*/ 0 w 6"/>
                    <a:gd name="T7" fmla="*/ 0 h 7"/>
                    <a:gd name="T8" fmla="*/ 0 w 6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0" y="0"/>
                      </a:moveTo>
                      <a:lnTo>
                        <a:pt x="0" y="4"/>
                      </a:lnTo>
                      <a:lnTo>
                        <a:pt x="6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93" name="Freeform 1005"/>
                <p:cNvSpPr>
                  <a:spLocks noChangeArrowheads="1"/>
                </p:cNvSpPr>
                <p:nvPr/>
              </p:nvSpPr>
              <p:spPr bwMode="auto">
                <a:xfrm>
                  <a:off x="8237497" y="2256599"/>
                  <a:ext cx="14523" cy="33568"/>
                </a:xfrm>
                <a:custGeom>
                  <a:avLst/>
                  <a:gdLst>
                    <a:gd name="T0" fmla="*/ 3 w 3"/>
                    <a:gd name="T1" fmla="*/ 6 h 7"/>
                    <a:gd name="T2" fmla="*/ 3 w 3"/>
                    <a:gd name="T3" fmla="*/ 7 h 7"/>
                    <a:gd name="T4" fmla="*/ 2 w 3"/>
                    <a:gd name="T5" fmla="*/ 3 h 7"/>
                    <a:gd name="T6" fmla="*/ 0 w 3"/>
                    <a:gd name="T7" fmla="*/ 0 h 7"/>
                    <a:gd name="T8" fmla="*/ 1 w 3"/>
                    <a:gd name="T9" fmla="*/ 3 h 7"/>
                    <a:gd name="T10" fmla="*/ 1 w 3"/>
                    <a:gd name="T11" fmla="*/ 4 h 7"/>
                    <a:gd name="T12" fmla="*/ 3 w 3"/>
                    <a:gd name="T13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7">
                      <a:moveTo>
                        <a:pt x="3" y="6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2"/>
                        <a:pt x="1" y="3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3" y="6"/>
                        <a:pt x="3" y="6"/>
                        <a:pt x="3" y="6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94" name="Freeform 1006"/>
                <p:cNvSpPr>
                  <a:spLocks noChangeArrowheads="1"/>
                </p:cNvSpPr>
                <p:nvPr/>
              </p:nvSpPr>
              <p:spPr bwMode="auto">
                <a:xfrm>
                  <a:off x="8170327" y="2708879"/>
                  <a:ext cx="43570" cy="28268"/>
                </a:xfrm>
                <a:custGeom>
                  <a:avLst/>
                  <a:gdLst>
                    <a:gd name="T0" fmla="*/ 0 w 9"/>
                    <a:gd name="T1" fmla="*/ 0 h 6"/>
                    <a:gd name="T2" fmla="*/ 0 w 9"/>
                    <a:gd name="T3" fmla="*/ 2 h 6"/>
                    <a:gd name="T4" fmla="*/ 9 w 9"/>
                    <a:gd name="T5" fmla="*/ 5 h 6"/>
                    <a:gd name="T6" fmla="*/ 9 w 9"/>
                    <a:gd name="T7" fmla="*/ 1 h 6"/>
                    <a:gd name="T8" fmla="*/ 0 w 9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0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3" y="5"/>
                        <a:pt x="5" y="6"/>
                        <a:pt x="9" y="5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6" y="1"/>
                        <a:pt x="3" y="1"/>
                        <a:pt x="0" y="0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95" name="Freeform 1007"/>
                <p:cNvSpPr>
                  <a:spLocks noChangeArrowheads="1"/>
                </p:cNvSpPr>
                <p:nvPr/>
              </p:nvSpPr>
              <p:spPr bwMode="auto">
                <a:xfrm>
                  <a:off x="8052325" y="2717714"/>
                  <a:ext cx="161572" cy="74202"/>
                </a:xfrm>
                <a:custGeom>
                  <a:avLst/>
                  <a:gdLst>
                    <a:gd name="T0" fmla="*/ 24 w 33"/>
                    <a:gd name="T1" fmla="*/ 2 h 15"/>
                    <a:gd name="T2" fmla="*/ 24 w 33"/>
                    <a:gd name="T3" fmla="*/ 0 h 15"/>
                    <a:gd name="T4" fmla="*/ 16 w 33"/>
                    <a:gd name="T5" fmla="*/ 7 h 15"/>
                    <a:gd name="T6" fmla="*/ 3 w 33"/>
                    <a:gd name="T7" fmla="*/ 10 h 15"/>
                    <a:gd name="T8" fmla="*/ 0 w 33"/>
                    <a:gd name="T9" fmla="*/ 12 h 15"/>
                    <a:gd name="T10" fmla="*/ 32 w 33"/>
                    <a:gd name="T11" fmla="*/ 10 h 15"/>
                    <a:gd name="T12" fmla="*/ 33 w 33"/>
                    <a:gd name="T13" fmla="*/ 6 h 15"/>
                    <a:gd name="T14" fmla="*/ 24 w 33"/>
                    <a:gd name="T15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3" h="15">
                      <a:moveTo>
                        <a:pt x="24" y="2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1" y="1"/>
                        <a:pt x="19" y="3"/>
                        <a:pt x="16" y="7"/>
                      </a:cubicBezTo>
                      <a:cubicBezTo>
                        <a:pt x="13" y="10"/>
                        <a:pt x="8" y="11"/>
                        <a:pt x="3" y="10"/>
                      </a:cubicBezTo>
                      <a:cubicBezTo>
                        <a:pt x="2" y="10"/>
                        <a:pt x="1" y="10"/>
                        <a:pt x="0" y="12"/>
                      </a:cubicBezTo>
                      <a:cubicBezTo>
                        <a:pt x="11" y="15"/>
                        <a:pt x="22" y="14"/>
                        <a:pt x="32" y="10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0" y="7"/>
                        <a:pt x="27" y="6"/>
                        <a:pt x="24" y="2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20" name="组合 17"/>
              <p:cNvGrpSpPr/>
              <p:nvPr/>
            </p:nvGrpSpPr>
            <p:grpSpPr bwMode="auto">
              <a:xfrm>
                <a:off x="5382717" y="3948385"/>
                <a:ext cx="774701" cy="977900"/>
                <a:chOff x="5397501" y="3228975"/>
                <a:chExt cx="774701" cy="977900"/>
              </a:xfrm>
            </p:grpSpPr>
            <p:sp>
              <p:nvSpPr>
                <p:cNvPr id="309" name="Freeform 1008"/>
                <p:cNvSpPr>
                  <a:spLocks noChangeArrowheads="1"/>
                </p:cNvSpPr>
                <p:nvPr/>
              </p:nvSpPr>
              <p:spPr bwMode="auto">
                <a:xfrm>
                  <a:off x="5882907" y="3514504"/>
                  <a:ext cx="54462" cy="33568"/>
                </a:xfrm>
                <a:custGeom>
                  <a:avLst/>
                  <a:gdLst>
                    <a:gd name="T0" fmla="*/ 9 w 11"/>
                    <a:gd name="T1" fmla="*/ 6 h 7"/>
                    <a:gd name="T2" fmla="*/ 11 w 11"/>
                    <a:gd name="T3" fmla="*/ 5 h 7"/>
                    <a:gd name="T4" fmla="*/ 8 w 11"/>
                    <a:gd name="T5" fmla="*/ 2 h 7"/>
                    <a:gd name="T6" fmla="*/ 7 w 11"/>
                    <a:gd name="T7" fmla="*/ 0 h 7"/>
                    <a:gd name="T8" fmla="*/ 0 w 11"/>
                    <a:gd name="T9" fmla="*/ 6 h 7"/>
                    <a:gd name="T10" fmla="*/ 1 w 11"/>
                    <a:gd name="T11" fmla="*/ 7 h 7"/>
                    <a:gd name="T12" fmla="*/ 6 w 11"/>
                    <a:gd name="T13" fmla="*/ 3 h 7"/>
                    <a:gd name="T14" fmla="*/ 8 w 11"/>
                    <a:gd name="T15" fmla="*/ 7 h 7"/>
                    <a:gd name="T16" fmla="*/ 9 w 11"/>
                    <a:gd name="T17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7">
                      <a:moveTo>
                        <a:pt x="9" y="6"/>
                      </a:move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8" y="2"/>
                        <a:pt x="8" y="2"/>
                        <a:pt x="8" y="2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3" y="2"/>
                        <a:pt x="1" y="4"/>
                        <a:pt x="0" y="6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3" y="5"/>
                        <a:pt x="4" y="4"/>
                        <a:pt x="6" y="3"/>
                      </a:cubicBezTo>
                      <a:cubicBezTo>
                        <a:pt x="8" y="7"/>
                        <a:pt x="8" y="7"/>
                        <a:pt x="8" y="7"/>
                      </a:cubicBezTo>
                      <a:cubicBezTo>
                        <a:pt x="9" y="6"/>
                        <a:pt x="9" y="6"/>
                        <a:pt x="9" y="6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10" name="Freeform 1009"/>
                <p:cNvSpPr>
                  <a:spLocks noChangeArrowheads="1"/>
                </p:cNvSpPr>
                <p:nvPr/>
              </p:nvSpPr>
              <p:spPr bwMode="auto">
                <a:xfrm>
                  <a:off x="5579732" y="3316631"/>
                  <a:ext cx="568225" cy="821525"/>
                </a:xfrm>
                <a:custGeom>
                  <a:avLst/>
                  <a:gdLst>
                    <a:gd name="T0" fmla="*/ 34 w 116"/>
                    <a:gd name="T1" fmla="*/ 23 h 167"/>
                    <a:gd name="T2" fmla="*/ 34 w 116"/>
                    <a:gd name="T3" fmla="*/ 23 h 167"/>
                    <a:gd name="T4" fmla="*/ 48 w 116"/>
                    <a:gd name="T5" fmla="*/ 57 h 167"/>
                    <a:gd name="T6" fmla="*/ 61 w 116"/>
                    <a:gd name="T7" fmla="*/ 78 h 167"/>
                    <a:gd name="T8" fmla="*/ 52 w 116"/>
                    <a:gd name="T9" fmla="*/ 86 h 167"/>
                    <a:gd name="T10" fmla="*/ 43 w 116"/>
                    <a:gd name="T11" fmla="*/ 62 h 167"/>
                    <a:gd name="T12" fmla="*/ 38 w 116"/>
                    <a:gd name="T13" fmla="*/ 88 h 167"/>
                    <a:gd name="T14" fmla="*/ 1 w 116"/>
                    <a:gd name="T15" fmla="*/ 92 h 167"/>
                    <a:gd name="T16" fmla="*/ 0 w 116"/>
                    <a:gd name="T17" fmla="*/ 95 h 167"/>
                    <a:gd name="T18" fmla="*/ 2 w 116"/>
                    <a:gd name="T19" fmla="*/ 95 h 167"/>
                    <a:gd name="T20" fmla="*/ 46 w 116"/>
                    <a:gd name="T21" fmla="*/ 90 h 167"/>
                    <a:gd name="T22" fmla="*/ 44 w 116"/>
                    <a:gd name="T23" fmla="*/ 71 h 167"/>
                    <a:gd name="T24" fmla="*/ 49 w 116"/>
                    <a:gd name="T25" fmla="*/ 88 h 167"/>
                    <a:gd name="T26" fmla="*/ 8 w 116"/>
                    <a:gd name="T27" fmla="*/ 115 h 167"/>
                    <a:gd name="T28" fmla="*/ 1 w 116"/>
                    <a:gd name="T29" fmla="*/ 120 h 167"/>
                    <a:gd name="T30" fmla="*/ 7 w 116"/>
                    <a:gd name="T31" fmla="*/ 119 h 167"/>
                    <a:gd name="T32" fmla="*/ 11 w 116"/>
                    <a:gd name="T33" fmla="*/ 145 h 167"/>
                    <a:gd name="T34" fmla="*/ 17 w 116"/>
                    <a:gd name="T35" fmla="*/ 155 h 167"/>
                    <a:gd name="T36" fmla="*/ 5 w 116"/>
                    <a:gd name="T37" fmla="*/ 160 h 167"/>
                    <a:gd name="T38" fmla="*/ 6 w 116"/>
                    <a:gd name="T39" fmla="*/ 163 h 167"/>
                    <a:gd name="T40" fmla="*/ 11 w 116"/>
                    <a:gd name="T41" fmla="*/ 162 h 167"/>
                    <a:gd name="T42" fmla="*/ 15 w 116"/>
                    <a:gd name="T43" fmla="*/ 161 h 167"/>
                    <a:gd name="T44" fmla="*/ 24 w 116"/>
                    <a:gd name="T45" fmla="*/ 156 h 167"/>
                    <a:gd name="T46" fmla="*/ 25 w 116"/>
                    <a:gd name="T47" fmla="*/ 155 h 167"/>
                    <a:gd name="T48" fmla="*/ 18 w 116"/>
                    <a:gd name="T49" fmla="*/ 142 h 167"/>
                    <a:gd name="T50" fmla="*/ 11 w 116"/>
                    <a:gd name="T51" fmla="*/ 118 h 167"/>
                    <a:gd name="T52" fmla="*/ 26 w 116"/>
                    <a:gd name="T53" fmla="*/ 107 h 167"/>
                    <a:gd name="T54" fmla="*/ 38 w 116"/>
                    <a:gd name="T55" fmla="*/ 99 h 167"/>
                    <a:gd name="T56" fmla="*/ 54 w 116"/>
                    <a:gd name="T57" fmla="*/ 86 h 167"/>
                    <a:gd name="T58" fmla="*/ 67 w 116"/>
                    <a:gd name="T59" fmla="*/ 118 h 167"/>
                    <a:gd name="T60" fmla="*/ 89 w 116"/>
                    <a:gd name="T61" fmla="*/ 143 h 167"/>
                    <a:gd name="T62" fmla="*/ 105 w 116"/>
                    <a:gd name="T63" fmla="*/ 161 h 167"/>
                    <a:gd name="T64" fmla="*/ 95 w 116"/>
                    <a:gd name="T65" fmla="*/ 166 h 167"/>
                    <a:gd name="T66" fmla="*/ 97 w 116"/>
                    <a:gd name="T67" fmla="*/ 167 h 167"/>
                    <a:gd name="T68" fmla="*/ 115 w 116"/>
                    <a:gd name="T69" fmla="*/ 162 h 167"/>
                    <a:gd name="T70" fmla="*/ 116 w 116"/>
                    <a:gd name="T71" fmla="*/ 161 h 167"/>
                    <a:gd name="T72" fmla="*/ 105 w 116"/>
                    <a:gd name="T73" fmla="*/ 148 h 167"/>
                    <a:gd name="T74" fmla="*/ 92 w 116"/>
                    <a:gd name="T75" fmla="*/ 134 h 167"/>
                    <a:gd name="T76" fmla="*/ 71 w 116"/>
                    <a:gd name="T77" fmla="*/ 116 h 167"/>
                    <a:gd name="T78" fmla="*/ 64 w 116"/>
                    <a:gd name="T79" fmla="*/ 80 h 167"/>
                    <a:gd name="T80" fmla="*/ 70 w 116"/>
                    <a:gd name="T81" fmla="*/ 77 h 167"/>
                    <a:gd name="T82" fmla="*/ 57 w 116"/>
                    <a:gd name="T83" fmla="*/ 56 h 167"/>
                    <a:gd name="T84" fmla="*/ 44 w 116"/>
                    <a:gd name="T85" fmla="*/ 32 h 167"/>
                    <a:gd name="T86" fmla="*/ 42 w 116"/>
                    <a:gd name="T87" fmla="*/ 27 h 167"/>
                    <a:gd name="T88" fmla="*/ 39 w 116"/>
                    <a:gd name="T89" fmla="*/ 19 h 167"/>
                    <a:gd name="T90" fmla="*/ 64 w 116"/>
                    <a:gd name="T91" fmla="*/ 38 h 167"/>
                    <a:gd name="T92" fmla="*/ 60 w 116"/>
                    <a:gd name="T93" fmla="*/ 46 h 167"/>
                    <a:gd name="T94" fmla="*/ 62 w 116"/>
                    <a:gd name="T95" fmla="*/ 48 h 167"/>
                    <a:gd name="T96" fmla="*/ 62 w 116"/>
                    <a:gd name="T97" fmla="*/ 46 h 167"/>
                    <a:gd name="T98" fmla="*/ 69 w 116"/>
                    <a:gd name="T99" fmla="*/ 40 h 167"/>
                    <a:gd name="T100" fmla="*/ 71 w 116"/>
                    <a:gd name="T101" fmla="*/ 40 h 167"/>
                    <a:gd name="T102" fmla="*/ 62 w 116"/>
                    <a:gd name="T103" fmla="*/ 30 h 167"/>
                    <a:gd name="T104" fmla="*/ 36 w 116"/>
                    <a:gd name="T105" fmla="*/ 14 h 167"/>
                    <a:gd name="T106" fmla="*/ 17 w 116"/>
                    <a:gd name="T107" fmla="*/ 3 h 167"/>
                    <a:gd name="T108" fmla="*/ 9 w 116"/>
                    <a:gd name="T109" fmla="*/ 1 h 167"/>
                    <a:gd name="T110" fmla="*/ 7 w 116"/>
                    <a:gd name="T111" fmla="*/ 0 h 167"/>
                    <a:gd name="T112" fmla="*/ 4 w 116"/>
                    <a:gd name="T113" fmla="*/ 2 h 167"/>
                    <a:gd name="T114" fmla="*/ 34 w 116"/>
                    <a:gd name="T115" fmla="*/ 23 h 1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16" h="167">
                      <a:moveTo>
                        <a:pt x="34" y="23"/>
                      </a:moveTo>
                      <a:cubicBezTo>
                        <a:pt x="34" y="23"/>
                        <a:pt x="34" y="23"/>
                        <a:pt x="34" y="23"/>
                      </a:cubicBezTo>
                      <a:cubicBezTo>
                        <a:pt x="48" y="57"/>
                        <a:pt x="48" y="57"/>
                        <a:pt x="48" y="57"/>
                      </a:cubicBezTo>
                      <a:cubicBezTo>
                        <a:pt x="61" y="78"/>
                        <a:pt x="61" y="78"/>
                        <a:pt x="61" y="78"/>
                      </a:cubicBezTo>
                      <a:cubicBezTo>
                        <a:pt x="52" y="86"/>
                        <a:pt x="52" y="86"/>
                        <a:pt x="52" y="86"/>
                      </a:cubicBezTo>
                      <a:cubicBezTo>
                        <a:pt x="43" y="62"/>
                        <a:pt x="43" y="62"/>
                        <a:pt x="43" y="62"/>
                      </a:cubicBezTo>
                      <a:cubicBezTo>
                        <a:pt x="38" y="88"/>
                        <a:pt x="38" y="88"/>
                        <a:pt x="38" y="88"/>
                      </a:cubicBezTo>
                      <a:cubicBezTo>
                        <a:pt x="28" y="92"/>
                        <a:pt x="15" y="93"/>
                        <a:pt x="1" y="92"/>
                      </a:cubicBezTo>
                      <a:cubicBezTo>
                        <a:pt x="0" y="95"/>
                        <a:pt x="0" y="95"/>
                        <a:pt x="0" y="95"/>
                      </a:cubicBezTo>
                      <a:cubicBezTo>
                        <a:pt x="0" y="95"/>
                        <a:pt x="1" y="95"/>
                        <a:pt x="2" y="95"/>
                      </a:cubicBezTo>
                      <a:cubicBezTo>
                        <a:pt x="16" y="97"/>
                        <a:pt x="30" y="95"/>
                        <a:pt x="46" y="90"/>
                      </a:cubicBezTo>
                      <a:cubicBezTo>
                        <a:pt x="44" y="71"/>
                        <a:pt x="44" y="71"/>
                        <a:pt x="44" y="71"/>
                      </a:cubicBezTo>
                      <a:cubicBezTo>
                        <a:pt x="49" y="88"/>
                        <a:pt x="49" y="88"/>
                        <a:pt x="49" y="88"/>
                      </a:cubicBezTo>
                      <a:cubicBezTo>
                        <a:pt x="36" y="98"/>
                        <a:pt x="23" y="107"/>
                        <a:pt x="8" y="115"/>
                      </a:cubicBezTo>
                      <a:cubicBezTo>
                        <a:pt x="1" y="120"/>
                        <a:pt x="1" y="120"/>
                        <a:pt x="1" y="120"/>
                      </a:cubicBezTo>
                      <a:cubicBezTo>
                        <a:pt x="3" y="120"/>
                        <a:pt x="5" y="120"/>
                        <a:pt x="7" y="119"/>
                      </a:cubicBezTo>
                      <a:cubicBezTo>
                        <a:pt x="11" y="145"/>
                        <a:pt x="11" y="145"/>
                        <a:pt x="11" y="145"/>
                      </a:cubicBezTo>
                      <a:cubicBezTo>
                        <a:pt x="17" y="155"/>
                        <a:pt x="17" y="155"/>
                        <a:pt x="17" y="155"/>
                      </a:cubicBezTo>
                      <a:cubicBezTo>
                        <a:pt x="5" y="160"/>
                        <a:pt x="5" y="160"/>
                        <a:pt x="5" y="160"/>
                      </a:cubicBezTo>
                      <a:cubicBezTo>
                        <a:pt x="6" y="163"/>
                        <a:pt x="6" y="163"/>
                        <a:pt x="6" y="163"/>
                      </a:cubicBezTo>
                      <a:cubicBezTo>
                        <a:pt x="8" y="163"/>
                        <a:pt x="9" y="162"/>
                        <a:pt x="11" y="162"/>
                      </a:cubicBezTo>
                      <a:cubicBezTo>
                        <a:pt x="12" y="162"/>
                        <a:pt x="14" y="162"/>
                        <a:pt x="15" y="161"/>
                      </a:cubicBezTo>
                      <a:cubicBezTo>
                        <a:pt x="18" y="160"/>
                        <a:pt x="21" y="159"/>
                        <a:pt x="24" y="156"/>
                      </a:cubicBezTo>
                      <a:cubicBezTo>
                        <a:pt x="24" y="156"/>
                        <a:pt x="25" y="155"/>
                        <a:pt x="25" y="155"/>
                      </a:cubicBezTo>
                      <a:cubicBezTo>
                        <a:pt x="18" y="142"/>
                        <a:pt x="18" y="142"/>
                        <a:pt x="18" y="142"/>
                      </a:cubicBezTo>
                      <a:cubicBezTo>
                        <a:pt x="17" y="133"/>
                        <a:pt x="14" y="125"/>
                        <a:pt x="11" y="118"/>
                      </a:cubicBezTo>
                      <a:cubicBezTo>
                        <a:pt x="17" y="116"/>
                        <a:pt x="22" y="112"/>
                        <a:pt x="26" y="107"/>
                      </a:cubicBezTo>
                      <a:cubicBezTo>
                        <a:pt x="38" y="99"/>
                        <a:pt x="38" y="99"/>
                        <a:pt x="38" y="99"/>
                      </a:cubicBezTo>
                      <a:cubicBezTo>
                        <a:pt x="54" y="86"/>
                        <a:pt x="54" y="86"/>
                        <a:pt x="54" y="86"/>
                      </a:cubicBezTo>
                      <a:cubicBezTo>
                        <a:pt x="67" y="118"/>
                        <a:pt x="67" y="118"/>
                        <a:pt x="67" y="118"/>
                      </a:cubicBezTo>
                      <a:cubicBezTo>
                        <a:pt x="76" y="125"/>
                        <a:pt x="83" y="133"/>
                        <a:pt x="89" y="143"/>
                      </a:cubicBezTo>
                      <a:cubicBezTo>
                        <a:pt x="105" y="161"/>
                        <a:pt x="105" y="161"/>
                        <a:pt x="105" y="161"/>
                      </a:cubicBezTo>
                      <a:cubicBezTo>
                        <a:pt x="95" y="166"/>
                        <a:pt x="95" y="166"/>
                        <a:pt x="95" y="166"/>
                      </a:cubicBezTo>
                      <a:cubicBezTo>
                        <a:pt x="96" y="166"/>
                        <a:pt x="96" y="167"/>
                        <a:pt x="97" y="167"/>
                      </a:cubicBezTo>
                      <a:cubicBezTo>
                        <a:pt x="105" y="167"/>
                        <a:pt x="111" y="165"/>
                        <a:pt x="115" y="162"/>
                      </a:cubicBezTo>
                      <a:cubicBezTo>
                        <a:pt x="115" y="161"/>
                        <a:pt x="116" y="161"/>
                        <a:pt x="116" y="161"/>
                      </a:cubicBezTo>
                      <a:cubicBezTo>
                        <a:pt x="111" y="158"/>
                        <a:pt x="107" y="153"/>
                        <a:pt x="105" y="148"/>
                      </a:cubicBezTo>
                      <a:cubicBezTo>
                        <a:pt x="92" y="134"/>
                        <a:pt x="92" y="134"/>
                        <a:pt x="92" y="134"/>
                      </a:cubicBezTo>
                      <a:cubicBezTo>
                        <a:pt x="85" y="125"/>
                        <a:pt x="78" y="119"/>
                        <a:pt x="71" y="116"/>
                      </a:cubicBezTo>
                      <a:cubicBezTo>
                        <a:pt x="67" y="103"/>
                        <a:pt x="65" y="91"/>
                        <a:pt x="64" y="80"/>
                      </a:cubicBezTo>
                      <a:cubicBezTo>
                        <a:pt x="70" y="77"/>
                        <a:pt x="70" y="77"/>
                        <a:pt x="70" y="77"/>
                      </a:cubicBezTo>
                      <a:cubicBezTo>
                        <a:pt x="57" y="56"/>
                        <a:pt x="57" y="56"/>
                        <a:pt x="57" y="56"/>
                      </a:cubicBezTo>
                      <a:cubicBezTo>
                        <a:pt x="51" y="48"/>
                        <a:pt x="47" y="40"/>
                        <a:pt x="44" y="32"/>
                      </a:cubicBezTo>
                      <a:cubicBezTo>
                        <a:pt x="43" y="30"/>
                        <a:pt x="42" y="29"/>
                        <a:pt x="42" y="27"/>
                      </a:cubicBezTo>
                      <a:cubicBezTo>
                        <a:pt x="41" y="24"/>
                        <a:pt x="40" y="21"/>
                        <a:pt x="39" y="19"/>
                      </a:cubicBezTo>
                      <a:cubicBezTo>
                        <a:pt x="48" y="22"/>
                        <a:pt x="56" y="29"/>
                        <a:pt x="64" y="38"/>
                      </a:cubicBezTo>
                      <a:cubicBezTo>
                        <a:pt x="60" y="46"/>
                        <a:pt x="60" y="46"/>
                        <a:pt x="60" y="46"/>
                      </a:cubicBezTo>
                      <a:cubicBezTo>
                        <a:pt x="62" y="48"/>
                        <a:pt x="62" y="48"/>
                        <a:pt x="62" y="48"/>
                      </a:cubicBezTo>
                      <a:cubicBezTo>
                        <a:pt x="62" y="47"/>
                        <a:pt x="62" y="47"/>
                        <a:pt x="62" y="46"/>
                      </a:cubicBezTo>
                      <a:cubicBezTo>
                        <a:pt x="63" y="44"/>
                        <a:pt x="65" y="42"/>
                        <a:pt x="69" y="40"/>
                      </a:cubicBezTo>
                      <a:cubicBezTo>
                        <a:pt x="70" y="40"/>
                        <a:pt x="71" y="40"/>
                        <a:pt x="71" y="40"/>
                      </a:cubicBezTo>
                      <a:cubicBezTo>
                        <a:pt x="62" y="30"/>
                        <a:pt x="62" y="30"/>
                        <a:pt x="62" y="30"/>
                      </a:cubicBezTo>
                      <a:cubicBezTo>
                        <a:pt x="54" y="22"/>
                        <a:pt x="46" y="17"/>
                        <a:pt x="36" y="14"/>
                      </a:cubicBezTo>
                      <a:cubicBezTo>
                        <a:pt x="31" y="9"/>
                        <a:pt x="25" y="5"/>
                        <a:pt x="17" y="3"/>
                      </a:cubicBezTo>
                      <a:cubicBezTo>
                        <a:pt x="14" y="1"/>
                        <a:pt x="11" y="1"/>
                        <a:pt x="9" y="1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1"/>
                        <a:pt x="5" y="1"/>
                        <a:pt x="4" y="2"/>
                      </a:cubicBezTo>
                      <a:cubicBezTo>
                        <a:pt x="18" y="6"/>
                        <a:pt x="28" y="13"/>
                        <a:pt x="34" y="23"/>
                      </a:cubicBezTo>
                      <a:close/>
                    </a:path>
                  </a:pathLst>
                </a:custGeom>
                <a:solidFill>
                  <a:srgbClr val="48484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11" name="Freeform 1010"/>
                <p:cNvSpPr>
                  <a:spLocks noEditPoints="1" noChangeArrowheads="1"/>
                </p:cNvSpPr>
                <p:nvPr/>
              </p:nvSpPr>
              <p:spPr bwMode="auto">
                <a:xfrm>
                  <a:off x="5579732" y="3327231"/>
                  <a:ext cx="299544" cy="446981"/>
                </a:xfrm>
                <a:custGeom>
                  <a:avLst/>
                  <a:gdLst>
                    <a:gd name="T0" fmla="*/ 34 w 61"/>
                    <a:gd name="T1" fmla="*/ 21 h 91"/>
                    <a:gd name="T2" fmla="*/ 34 w 61"/>
                    <a:gd name="T3" fmla="*/ 21 h 91"/>
                    <a:gd name="T4" fmla="*/ 4 w 61"/>
                    <a:gd name="T5" fmla="*/ 0 h 91"/>
                    <a:gd name="T6" fmla="*/ 0 w 61"/>
                    <a:gd name="T7" fmla="*/ 5 h 91"/>
                    <a:gd name="T8" fmla="*/ 3 w 61"/>
                    <a:gd name="T9" fmla="*/ 4 h 91"/>
                    <a:gd name="T10" fmla="*/ 20 w 61"/>
                    <a:gd name="T11" fmla="*/ 24 h 91"/>
                    <a:gd name="T12" fmla="*/ 23 w 61"/>
                    <a:gd name="T13" fmla="*/ 39 h 91"/>
                    <a:gd name="T14" fmla="*/ 13 w 61"/>
                    <a:gd name="T15" fmla="*/ 53 h 91"/>
                    <a:gd name="T16" fmla="*/ 15 w 61"/>
                    <a:gd name="T17" fmla="*/ 63 h 91"/>
                    <a:gd name="T18" fmla="*/ 34 w 61"/>
                    <a:gd name="T19" fmla="*/ 57 h 91"/>
                    <a:gd name="T20" fmla="*/ 16 w 61"/>
                    <a:gd name="T21" fmla="*/ 66 h 91"/>
                    <a:gd name="T22" fmla="*/ 1 w 61"/>
                    <a:gd name="T23" fmla="*/ 90 h 91"/>
                    <a:gd name="T24" fmla="*/ 38 w 61"/>
                    <a:gd name="T25" fmla="*/ 86 h 91"/>
                    <a:gd name="T26" fmla="*/ 43 w 61"/>
                    <a:gd name="T27" fmla="*/ 60 h 91"/>
                    <a:gd name="T28" fmla="*/ 52 w 61"/>
                    <a:gd name="T29" fmla="*/ 84 h 91"/>
                    <a:gd name="T30" fmla="*/ 61 w 61"/>
                    <a:gd name="T31" fmla="*/ 76 h 91"/>
                    <a:gd name="T32" fmla="*/ 48 w 61"/>
                    <a:gd name="T33" fmla="*/ 55 h 91"/>
                    <a:gd name="T34" fmla="*/ 34 w 61"/>
                    <a:gd name="T35" fmla="*/ 21 h 91"/>
                    <a:gd name="T36" fmla="*/ 14 w 61"/>
                    <a:gd name="T37" fmla="*/ 54 h 91"/>
                    <a:gd name="T38" fmla="*/ 15 w 61"/>
                    <a:gd name="T39" fmla="*/ 53 h 91"/>
                    <a:gd name="T40" fmla="*/ 18 w 61"/>
                    <a:gd name="T41" fmla="*/ 62 h 91"/>
                    <a:gd name="T42" fmla="*/ 16 w 61"/>
                    <a:gd name="T43" fmla="*/ 62 h 91"/>
                    <a:gd name="T44" fmla="*/ 14 w 61"/>
                    <a:gd name="T45" fmla="*/ 54 h 91"/>
                    <a:gd name="T46" fmla="*/ 16 w 61"/>
                    <a:gd name="T47" fmla="*/ 66 h 91"/>
                    <a:gd name="T48" fmla="*/ 18 w 61"/>
                    <a:gd name="T49" fmla="*/ 66 h 91"/>
                    <a:gd name="T50" fmla="*/ 4 w 61"/>
                    <a:gd name="T51" fmla="*/ 90 h 91"/>
                    <a:gd name="T52" fmla="*/ 2 w 61"/>
                    <a:gd name="T53" fmla="*/ 90 h 91"/>
                    <a:gd name="T54" fmla="*/ 16 w 61"/>
                    <a:gd name="T55" fmla="*/ 66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1" h="91">
                      <a:moveTo>
                        <a:pt x="34" y="21"/>
                      </a:move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28" y="11"/>
                        <a:pt x="18" y="4"/>
                        <a:pt x="4" y="0"/>
                      </a:cubicBezTo>
                      <a:cubicBezTo>
                        <a:pt x="2" y="1"/>
                        <a:pt x="1" y="3"/>
                        <a:pt x="0" y="5"/>
                      </a:cubicBezTo>
                      <a:cubicBezTo>
                        <a:pt x="1" y="4"/>
                        <a:pt x="2" y="4"/>
                        <a:pt x="3" y="4"/>
                      </a:cubicBezTo>
                      <a:cubicBezTo>
                        <a:pt x="13" y="5"/>
                        <a:pt x="18" y="12"/>
                        <a:pt x="20" y="24"/>
                      </a:cubicBezTo>
                      <a:cubicBezTo>
                        <a:pt x="23" y="39"/>
                        <a:pt x="23" y="39"/>
                        <a:pt x="23" y="39"/>
                      </a:cubicBezTo>
                      <a:cubicBezTo>
                        <a:pt x="24" y="45"/>
                        <a:pt x="20" y="50"/>
                        <a:pt x="13" y="53"/>
                      </a:cubicBezTo>
                      <a:cubicBezTo>
                        <a:pt x="15" y="63"/>
                        <a:pt x="15" y="63"/>
                        <a:pt x="15" y="63"/>
                      </a:cubicBezTo>
                      <a:cubicBezTo>
                        <a:pt x="22" y="63"/>
                        <a:pt x="28" y="61"/>
                        <a:pt x="34" y="57"/>
                      </a:cubicBezTo>
                      <a:cubicBezTo>
                        <a:pt x="28" y="63"/>
                        <a:pt x="22" y="66"/>
                        <a:pt x="16" y="66"/>
                      </a:cubicBezTo>
                      <a:cubicBezTo>
                        <a:pt x="1" y="90"/>
                        <a:pt x="1" y="90"/>
                        <a:pt x="1" y="90"/>
                      </a:cubicBezTo>
                      <a:cubicBezTo>
                        <a:pt x="15" y="91"/>
                        <a:pt x="28" y="90"/>
                        <a:pt x="38" y="86"/>
                      </a:cubicBezTo>
                      <a:cubicBezTo>
                        <a:pt x="43" y="60"/>
                        <a:pt x="43" y="60"/>
                        <a:pt x="43" y="60"/>
                      </a:cubicBezTo>
                      <a:cubicBezTo>
                        <a:pt x="52" y="84"/>
                        <a:pt x="52" y="84"/>
                        <a:pt x="52" y="84"/>
                      </a:cubicBezTo>
                      <a:cubicBezTo>
                        <a:pt x="61" y="76"/>
                        <a:pt x="61" y="76"/>
                        <a:pt x="61" y="76"/>
                      </a:cubicBezTo>
                      <a:cubicBezTo>
                        <a:pt x="48" y="55"/>
                        <a:pt x="48" y="55"/>
                        <a:pt x="48" y="55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lose/>
                      <a:moveTo>
                        <a:pt x="14" y="54"/>
                      </a:moveTo>
                      <a:cubicBezTo>
                        <a:pt x="14" y="54"/>
                        <a:pt x="15" y="53"/>
                        <a:pt x="15" y="53"/>
                      </a:cubicBezTo>
                      <a:cubicBezTo>
                        <a:pt x="18" y="62"/>
                        <a:pt x="18" y="62"/>
                        <a:pt x="18" y="62"/>
                      </a:cubicBezTo>
                      <a:cubicBezTo>
                        <a:pt x="17" y="62"/>
                        <a:pt x="16" y="62"/>
                        <a:pt x="16" y="62"/>
                      </a:cubicBezTo>
                      <a:cubicBezTo>
                        <a:pt x="14" y="54"/>
                        <a:pt x="14" y="54"/>
                        <a:pt x="14" y="54"/>
                      </a:cubicBezTo>
                      <a:close/>
                      <a:moveTo>
                        <a:pt x="16" y="66"/>
                      </a:moveTo>
                      <a:cubicBezTo>
                        <a:pt x="17" y="66"/>
                        <a:pt x="17" y="66"/>
                        <a:pt x="18" y="66"/>
                      </a:cubicBezTo>
                      <a:cubicBezTo>
                        <a:pt x="4" y="90"/>
                        <a:pt x="4" y="90"/>
                        <a:pt x="4" y="90"/>
                      </a:cubicBezTo>
                      <a:cubicBezTo>
                        <a:pt x="3" y="90"/>
                        <a:pt x="3" y="90"/>
                        <a:pt x="2" y="90"/>
                      </a:cubicBezTo>
                      <a:cubicBezTo>
                        <a:pt x="16" y="66"/>
                        <a:pt x="16" y="66"/>
                        <a:pt x="16" y="66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12" name="Freeform 1011"/>
                <p:cNvSpPr>
                  <a:spLocks noChangeArrowheads="1"/>
                </p:cNvSpPr>
                <p:nvPr/>
              </p:nvSpPr>
              <p:spPr bwMode="auto">
                <a:xfrm>
                  <a:off x="5646903" y="3586940"/>
                  <a:ext cx="19969" cy="44167"/>
                </a:xfrm>
                <a:custGeom>
                  <a:avLst/>
                  <a:gdLst>
                    <a:gd name="T0" fmla="*/ 1 w 4"/>
                    <a:gd name="T1" fmla="*/ 0 h 9"/>
                    <a:gd name="T2" fmla="*/ 0 w 4"/>
                    <a:gd name="T3" fmla="*/ 1 h 9"/>
                    <a:gd name="T4" fmla="*/ 2 w 4"/>
                    <a:gd name="T5" fmla="*/ 9 h 9"/>
                    <a:gd name="T6" fmla="*/ 4 w 4"/>
                    <a:gd name="T7" fmla="*/ 9 h 9"/>
                    <a:gd name="T8" fmla="*/ 1 w 4"/>
                    <a:gd name="T9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9">
                      <a:moveTo>
                        <a:pt x="1" y="0"/>
                      </a:move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2" y="9"/>
                        <a:pt x="3" y="9"/>
                        <a:pt x="4" y="9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13" name="Freeform 1012"/>
                <p:cNvSpPr>
                  <a:spLocks noChangeArrowheads="1"/>
                </p:cNvSpPr>
                <p:nvPr/>
              </p:nvSpPr>
              <p:spPr bwMode="auto">
                <a:xfrm>
                  <a:off x="5588810" y="3650541"/>
                  <a:ext cx="78062" cy="120137"/>
                </a:xfrm>
                <a:custGeom>
                  <a:avLst/>
                  <a:gdLst>
                    <a:gd name="T0" fmla="*/ 16 w 16"/>
                    <a:gd name="T1" fmla="*/ 0 h 24"/>
                    <a:gd name="T2" fmla="*/ 14 w 16"/>
                    <a:gd name="T3" fmla="*/ 0 h 24"/>
                    <a:gd name="T4" fmla="*/ 0 w 16"/>
                    <a:gd name="T5" fmla="*/ 24 h 24"/>
                    <a:gd name="T6" fmla="*/ 2 w 16"/>
                    <a:gd name="T7" fmla="*/ 24 h 24"/>
                    <a:gd name="T8" fmla="*/ 16 w 16"/>
                    <a:gd name="T9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24">
                      <a:moveTo>
                        <a:pt x="16" y="0"/>
                      </a:moveTo>
                      <a:cubicBezTo>
                        <a:pt x="15" y="0"/>
                        <a:pt x="15" y="0"/>
                        <a:pt x="14" y="0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1" y="24"/>
                        <a:pt x="1" y="24"/>
                        <a:pt x="2" y="24"/>
                      </a:cubicBezTo>
                      <a:cubicBezTo>
                        <a:pt x="16" y="0"/>
                        <a:pt x="16" y="0"/>
                        <a:pt x="16" y="0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14" name="Freeform 1013"/>
                <p:cNvSpPr>
                  <a:spLocks noEditPoints="1" noChangeArrowheads="1"/>
                </p:cNvSpPr>
                <p:nvPr/>
              </p:nvSpPr>
              <p:spPr bwMode="auto">
                <a:xfrm>
                  <a:off x="5770351" y="3410268"/>
                  <a:ext cx="121632" cy="132503"/>
                </a:xfrm>
                <a:custGeom>
                  <a:avLst/>
                  <a:gdLst>
                    <a:gd name="T0" fmla="*/ 0 w 25"/>
                    <a:gd name="T1" fmla="*/ 0 h 27"/>
                    <a:gd name="T2" fmla="*/ 3 w 25"/>
                    <a:gd name="T3" fmla="*/ 8 h 27"/>
                    <a:gd name="T4" fmla="*/ 5 w 25"/>
                    <a:gd name="T5" fmla="*/ 13 h 27"/>
                    <a:gd name="T6" fmla="*/ 11 w 25"/>
                    <a:gd name="T7" fmla="*/ 16 h 27"/>
                    <a:gd name="T8" fmla="*/ 21 w 25"/>
                    <a:gd name="T9" fmla="*/ 27 h 27"/>
                    <a:gd name="T10" fmla="*/ 25 w 25"/>
                    <a:gd name="T11" fmla="*/ 19 h 27"/>
                    <a:gd name="T12" fmla="*/ 0 w 25"/>
                    <a:gd name="T13" fmla="*/ 0 h 27"/>
                    <a:gd name="T14" fmla="*/ 5 w 25"/>
                    <a:gd name="T15" fmla="*/ 11 h 27"/>
                    <a:gd name="T16" fmla="*/ 13 w 25"/>
                    <a:gd name="T17" fmla="*/ 15 h 27"/>
                    <a:gd name="T18" fmla="*/ 22 w 25"/>
                    <a:gd name="T19" fmla="*/ 24 h 27"/>
                    <a:gd name="T20" fmla="*/ 21 w 25"/>
                    <a:gd name="T21" fmla="*/ 25 h 27"/>
                    <a:gd name="T22" fmla="*/ 12 w 25"/>
                    <a:gd name="T23" fmla="*/ 16 h 27"/>
                    <a:gd name="T24" fmla="*/ 11 w 25"/>
                    <a:gd name="T25" fmla="*/ 15 h 27"/>
                    <a:gd name="T26" fmla="*/ 5 w 25"/>
                    <a:gd name="T27" fmla="*/ 13 h 27"/>
                    <a:gd name="T28" fmla="*/ 5 w 25"/>
                    <a:gd name="T29" fmla="*/ 11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5" h="27">
                      <a:moveTo>
                        <a:pt x="0" y="0"/>
                      </a:moveTo>
                      <a:cubicBezTo>
                        <a:pt x="1" y="2"/>
                        <a:pt x="2" y="5"/>
                        <a:pt x="3" y="8"/>
                      </a:cubicBezTo>
                      <a:cubicBezTo>
                        <a:pt x="3" y="10"/>
                        <a:pt x="4" y="11"/>
                        <a:pt x="5" y="13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21" y="27"/>
                        <a:pt x="21" y="27"/>
                        <a:pt x="21" y="27"/>
                      </a:cubicBezTo>
                      <a:cubicBezTo>
                        <a:pt x="25" y="19"/>
                        <a:pt x="25" y="19"/>
                        <a:pt x="25" y="19"/>
                      </a:cubicBezTo>
                      <a:cubicBezTo>
                        <a:pt x="17" y="10"/>
                        <a:pt x="9" y="3"/>
                        <a:pt x="0" y="0"/>
                      </a:cubicBezTo>
                      <a:close/>
                      <a:moveTo>
                        <a:pt x="5" y="11"/>
                      </a:moveTo>
                      <a:cubicBezTo>
                        <a:pt x="13" y="15"/>
                        <a:pt x="13" y="15"/>
                        <a:pt x="13" y="15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5"/>
                        <a:pt x="21" y="25"/>
                        <a:pt x="21" y="25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3"/>
                        <a:pt x="5" y="13"/>
                        <a:pt x="5" y="13"/>
                      </a:cubicBezTo>
                      <a:cubicBezTo>
                        <a:pt x="5" y="12"/>
                        <a:pt x="5" y="11"/>
                        <a:pt x="5" y="11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15" name="Freeform 1014"/>
                <p:cNvSpPr>
                  <a:spLocks noChangeArrowheads="1"/>
                </p:cNvSpPr>
                <p:nvPr/>
              </p:nvSpPr>
              <p:spPr bwMode="auto">
                <a:xfrm>
                  <a:off x="5793951" y="3465035"/>
                  <a:ext cx="85325" cy="68903"/>
                </a:xfrm>
                <a:custGeom>
                  <a:avLst/>
                  <a:gdLst>
                    <a:gd name="T0" fmla="*/ 8 w 17"/>
                    <a:gd name="T1" fmla="*/ 4 h 14"/>
                    <a:gd name="T2" fmla="*/ 0 w 17"/>
                    <a:gd name="T3" fmla="*/ 0 h 14"/>
                    <a:gd name="T4" fmla="*/ 0 w 17"/>
                    <a:gd name="T5" fmla="*/ 2 h 14"/>
                    <a:gd name="T6" fmla="*/ 6 w 17"/>
                    <a:gd name="T7" fmla="*/ 4 h 14"/>
                    <a:gd name="T8" fmla="*/ 7 w 17"/>
                    <a:gd name="T9" fmla="*/ 5 h 14"/>
                    <a:gd name="T10" fmla="*/ 16 w 17"/>
                    <a:gd name="T11" fmla="*/ 14 h 14"/>
                    <a:gd name="T12" fmla="*/ 17 w 17"/>
                    <a:gd name="T13" fmla="*/ 13 h 14"/>
                    <a:gd name="T14" fmla="*/ 8 w 17"/>
                    <a:gd name="T15" fmla="*/ 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7" h="14">
                      <a:moveTo>
                        <a:pt x="8" y="4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2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7" y="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7" y="13"/>
                        <a:pt x="17" y="13"/>
                        <a:pt x="17" y="13"/>
                      </a:cubicBezTo>
                      <a:cubicBezTo>
                        <a:pt x="8" y="4"/>
                        <a:pt x="8" y="4"/>
                        <a:pt x="8" y="4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16" name="Freeform 1015"/>
                <p:cNvSpPr>
                  <a:spLocks noChangeArrowheads="1"/>
                </p:cNvSpPr>
                <p:nvPr/>
              </p:nvSpPr>
              <p:spPr bwMode="auto">
                <a:xfrm>
                  <a:off x="5519824" y="3346666"/>
                  <a:ext cx="176095" cy="319776"/>
                </a:xfrm>
                <a:custGeom>
                  <a:avLst/>
                  <a:gdLst>
                    <a:gd name="T0" fmla="*/ 28 w 36"/>
                    <a:gd name="T1" fmla="*/ 22 h 65"/>
                    <a:gd name="T2" fmla="*/ 32 w 36"/>
                    <a:gd name="T3" fmla="*/ 36 h 65"/>
                    <a:gd name="T4" fmla="*/ 19 w 36"/>
                    <a:gd name="T5" fmla="*/ 48 h 65"/>
                    <a:gd name="T6" fmla="*/ 0 w 36"/>
                    <a:gd name="T7" fmla="*/ 61 h 65"/>
                    <a:gd name="T8" fmla="*/ 0 w 36"/>
                    <a:gd name="T9" fmla="*/ 62 h 65"/>
                    <a:gd name="T10" fmla="*/ 3 w 36"/>
                    <a:gd name="T11" fmla="*/ 65 h 65"/>
                    <a:gd name="T12" fmla="*/ 25 w 36"/>
                    <a:gd name="T13" fmla="*/ 49 h 65"/>
                    <a:gd name="T14" fmla="*/ 35 w 36"/>
                    <a:gd name="T15" fmla="*/ 35 h 65"/>
                    <a:gd name="T16" fmla="*/ 32 w 36"/>
                    <a:gd name="T17" fmla="*/ 20 h 65"/>
                    <a:gd name="T18" fmla="*/ 15 w 36"/>
                    <a:gd name="T19" fmla="*/ 0 h 65"/>
                    <a:gd name="T20" fmla="*/ 12 w 36"/>
                    <a:gd name="T21" fmla="*/ 1 h 65"/>
                    <a:gd name="T22" fmla="*/ 9 w 36"/>
                    <a:gd name="T23" fmla="*/ 3 h 65"/>
                    <a:gd name="T24" fmla="*/ 7 w 36"/>
                    <a:gd name="T25" fmla="*/ 6 h 65"/>
                    <a:gd name="T26" fmla="*/ 7 w 36"/>
                    <a:gd name="T27" fmla="*/ 6 h 65"/>
                    <a:gd name="T28" fmla="*/ 28 w 36"/>
                    <a:gd name="T29" fmla="*/ 2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65">
                      <a:moveTo>
                        <a:pt x="28" y="22"/>
                      </a:moveTo>
                      <a:cubicBezTo>
                        <a:pt x="32" y="36"/>
                        <a:pt x="32" y="36"/>
                        <a:pt x="32" y="36"/>
                      </a:cubicBezTo>
                      <a:cubicBezTo>
                        <a:pt x="31" y="40"/>
                        <a:pt x="26" y="44"/>
                        <a:pt x="19" y="48"/>
                      </a:cubicBezTo>
                      <a:cubicBezTo>
                        <a:pt x="0" y="61"/>
                        <a:pt x="0" y="61"/>
                        <a:pt x="0" y="61"/>
                      </a:cubicBezTo>
                      <a:cubicBezTo>
                        <a:pt x="0" y="61"/>
                        <a:pt x="0" y="61"/>
                        <a:pt x="0" y="62"/>
                      </a:cubicBezTo>
                      <a:cubicBezTo>
                        <a:pt x="1" y="63"/>
                        <a:pt x="2" y="64"/>
                        <a:pt x="3" y="65"/>
                      </a:cubicBezTo>
                      <a:cubicBezTo>
                        <a:pt x="25" y="49"/>
                        <a:pt x="25" y="49"/>
                        <a:pt x="25" y="49"/>
                      </a:cubicBezTo>
                      <a:cubicBezTo>
                        <a:pt x="32" y="46"/>
                        <a:pt x="36" y="41"/>
                        <a:pt x="35" y="35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0" y="8"/>
                        <a:pt x="25" y="1"/>
                        <a:pt x="15" y="0"/>
                      </a:cubicBezTo>
                      <a:cubicBezTo>
                        <a:pt x="14" y="0"/>
                        <a:pt x="13" y="0"/>
                        <a:pt x="12" y="1"/>
                      </a:cubicBezTo>
                      <a:cubicBezTo>
                        <a:pt x="11" y="1"/>
                        <a:pt x="10" y="2"/>
                        <a:pt x="9" y="3"/>
                      </a:cubicBezTo>
                      <a:cubicBezTo>
                        <a:pt x="8" y="4"/>
                        <a:pt x="7" y="5"/>
                        <a:pt x="7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16" y="3"/>
                        <a:pt x="23" y="8"/>
                        <a:pt x="28" y="22"/>
                      </a:cubicBezTo>
                      <a:close/>
                    </a:path>
                  </a:pathLst>
                </a:custGeom>
                <a:solidFill>
                  <a:srgbClr val="48484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17" name="Freeform 1016"/>
                <p:cNvSpPr>
                  <a:spLocks noEditPoints="1" noChangeArrowheads="1"/>
                </p:cNvSpPr>
                <p:nvPr/>
              </p:nvSpPr>
              <p:spPr bwMode="auto">
                <a:xfrm>
                  <a:off x="5496223" y="3362566"/>
                  <a:ext cx="181541" cy="284442"/>
                </a:xfrm>
                <a:custGeom>
                  <a:avLst/>
                  <a:gdLst>
                    <a:gd name="T0" fmla="*/ 37 w 37"/>
                    <a:gd name="T1" fmla="*/ 33 h 58"/>
                    <a:gd name="T2" fmla="*/ 33 w 37"/>
                    <a:gd name="T3" fmla="*/ 19 h 58"/>
                    <a:gd name="T4" fmla="*/ 12 w 37"/>
                    <a:gd name="T5" fmla="*/ 3 h 58"/>
                    <a:gd name="T6" fmla="*/ 11 w 37"/>
                    <a:gd name="T7" fmla="*/ 6 h 58"/>
                    <a:gd name="T8" fmla="*/ 11 w 37"/>
                    <a:gd name="T9" fmla="*/ 8 h 58"/>
                    <a:gd name="T10" fmla="*/ 12 w 37"/>
                    <a:gd name="T11" fmla="*/ 9 h 58"/>
                    <a:gd name="T12" fmla="*/ 12 w 37"/>
                    <a:gd name="T13" fmla="*/ 14 h 58"/>
                    <a:gd name="T14" fmla="*/ 21 w 37"/>
                    <a:gd name="T15" fmla="*/ 31 h 58"/>
                    <a:gd name="T16" fmla="*/ 18 w 37"/>
                    <a:gd name="T17" fmla="*/ 36 h 58"/>
                    <a:gd name="T18" fmla="*/ 16 w 37"/>
                    <a:gd name="T19" fmla="*/ 40 h 58"/>
                    <a:gd name="T20" fmla="*/ 13 w 37"/>
                    <a:gd name="T21" fmla="*/ 40 h 58"/>
                    <a:gd name="T22" fmla="*/ 9 w 37"/>
                    <a:gd name="T23" fmla="*/ 44 h 58"/>
                    <a:gd name="T24" fmla="*/ 0 w 37"/>
                    <a:gd name="T25" fmla="*/ 49 h 58"/>
                    <a:gd name="T26" fmla="*/ 5 w 37"/>
                    <a:gd name="T27" fmla="*/ 58 h 58"/>
                    <a:gd name="T28" fmla="*/ 24 w 37"/>
                    <a:gd name="T29" fmla="*/ 45 h 58"/>
                    <a:gd name="T30" fmla="*/ 37 w 37"/>
                    <a:gd name="T31" fmla="*/ 33 h 58"/>
                    <a:gd name="T32" fmla="*/ 13 w 37"/>
                    <a:gd name="T33" fmla="*/ 14 h 58"/>
                    <a:gd name="T34" fmla="*/ 13 w 37"/>
                    <a:gd name="T35" fmla="*/ 12 h 58"/>
                    <a:gd name="T36" fmla="*/ 24 w 37"/>
                    <a:gd name="T37" fmla="*/ 31 h 58"/>
                    <a:gd name="T38" fmla="*/ 17 w 37"/>
                    <a:gd name="T39" fmla="*/ 42 h 58"/>
                    <a:gd name="T40" fmla="*/ 14 w 37"/>
                    <a:gd name="T41" fmla="*/ 42 h 58"/>
                    <a:gd name="T42" fmla="*/ 11 w 37"/>
                    <a:gd name="T43" fmla="*/ 46 h 58"/>
                    <a:gd name="T44" fmla="*/ 1 w 37"/>
                    <a:gd name="T45" fmla="*/ 51 h 58"/>
                    <a:gd name="T46" fmla="*/ 1 w 37"/>
                    <a:gd name="T47" fmla="*/ 49 h 58"/>
                    <a:gd name="T48" fmla="*/ 9 w 37"/>
                    <a:gd name="T49" fmla="*/ 44 h 58"/>
                    <a:gd name="T50" fmla="*/ 9 w 37"/>
                    <a:gd name="T51" fmla="*/ 44 h 58"/>
                    <a:gd name="T52" fmla="*/ 13 w 37"/>
                    <a:gd name="T53" fmla="*/ 40 h 58"/>
                    <a:gd name="T54" fmla="*/ 16 w 37"/>
                    <a:gd name="T55" fmla="*/ 40 h 58"/>
                    <a:gd name="T56" fmla="*/ 16 w 37"/>
                    <a:gd name="T57" fmla="*/ 40 h 58"/>
                    <a:gd name="T58" fmla="*/ 16 w 37"/>
                    <a:gd name="T59" fmla="*/ 40 h 58"/>
                    <a:gd name="T60" fmla="*/ 22 w 37"/>
                    <a:gd name="T61" fmla="*/ 32 h 58"/>
                    <a:gd name="T62" fmla="*/ 22 w 37"/>
                    <a:gd name="T63" fmla="*/ 31 h 58"/>
                    <a:gd name="T64" fmla="*/ 22 w 37"/>
                    <a:gd name="T65" fmla="*/ 31 h 58"/>
                    <a:gd name="T66" fmla="*/ 13 w 37"/>
                    <a:gd name="T67" fmla="*/ 14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37" h="58">
                      <a:moveTo>
                        <a:pt x="37" y="33"/>
                      </a:move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28" y="5"/>
                        <a:pt x="21" y="0"/>
                        <a:pt x="12" y="3"/>
                      </a:cubicBezTo>
                      <a:cubicBezTo>
                        <a:pt x="12" y="4"/>
                        <a:pt x="12" y="5"/>
                        <a:pt x="11" y="6"/>
                      </a:cubicBezTo>
                      <a:cubicBezTo>
                        <a:pt x="11" y="6"/>
                        <a:pt x="11" y="7"/>
                        <a:pt x="11" y="8"/>
                      </a:cubicBezTo>
                      <a:cubicBezTo>
                        <a:pt x="11" y="9"/>
                        <a:pt x="11" y="9"/>
                        <a:pt x="12" y="9"/>
                      </a:cubicBezTo>
                      <a:cubicBezTo>
                        <a:pt x="12" y="11"/>
                        <a:pt x="12" y="12"/>
                        <a:pt x="12" y="14"/>
                      </a:cubicBezTo>
                      <a:cubicBezTo>
                        <a:pt x="21" y="31"/>
                        <a:pt x="21" y="31"/>
                        <a:pt x="21" y="31"/>
                      </a:cubicBezTo>
                      <a:cubicBezTo>
                        <a:pt x="18" y="36"/>
                        <a:pt x="18" y="36"/>
                        <a:pt x="18" y="36"/>
                      </a:cubicBezTo>
                      <a:cubicBezTo>
                        <a:pt x="16" y="40"/>
                        <a:pt x="16" y="40"/>
                        <a:pt x="16" y="40"/>
                      </a:cubicBezTo>
                      <a:cubicBezTo>
                        <a:pt x="13" y="40"/>
                        <a:pt x="13" y="40"/>
                        <a:pt x="13" y="40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1" y="52"/>
                        <a:pt x="3" y="55"/>
                        <a:pt x="5" y="58"/>
                      </a:cubicBezTo>
                      <a:cubicBezTo>
                        <a:pt x="24" y="45"/>
                        <a:pt x="24" y="45"/>
                        <a:pt x="24" y="45"/>
                      </a:cubicBezTo>
                      <a:cubicBezTo>
                        <a:pt x="31" y="41"/>
                        <a:pt x="36" y="37"/>
                        <a:pt x="37" y="33"/>
                      </a:cubicBezTo>
                      <a:close/>
                      <a:moveTo>
                        <a:pt x="13" y="14"/>
                      </a:moveTo>
                      <a:cubicBezTo>
                        <a:pt x="13" y="13"/>
                        <a:pt x="13" y="13"/>
                        <a:pt x="13" y="12"/>
                      </a:cubicBezTo>
                      <a:cubicBezTo>
                        <a:pt x="24" y="31"/>
                        <a:pt x="24" y="31"/>
                        <a:pt x="24" y="31"/>
                      </a:cubicBezTo>
                      <a:cubicBezTo>
                        <a:pt x="17" y="42"/>
                        <a:pt x="17" y="42"/>
                        <a:pt x="17" y="42"/>
                      </a:cubicBezTo>
                      <a:cubicBezTo>
                        <a:pt x="14" y="42"/>
                        <a:pt x="14" y="42"/>
                        <a:pt x="14" y="42"/>
                      </a:cubicBezTo>
                      <a:cubicBezTo>
                        <a:pt x="11" y="46"/>
                        <a:pt x="11" y="46"/>
                        <a:pt x="11" y="46"/>
                      </a:cubicBezTo>
                      <a:cubicBezTo>
                        <a:pt x="1" y="51"/>
                        <a:pt x="1" y="51"/>
                        <a:pt x="1" y="51"/>
                      </a:cubicBezTo>
                      <a:cubicBezTo>
                        <a:pt x="1" y="51"/>
                        <a:pt x="1" y="50"/>
                        <a:pt x="1" y="49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13" y="40"/>
                        <a:pt x="13" y="40"/>
                        <a:pt x="13" y="40"/>
                      </a:cubicBezTo>
                      <a:cubicBezTo>
                        <a:pt x="16" y="40"/>
                        <a:pt x="16" y="40"/>
                        <a:pt x="16" y="40"/>
                      </a:cubicBezTo>
                      <a:cubicBezTo>
                        <a:pt x="16" y="40"/>
                        <a:pt x="16" y="40"/>
                        <a:pt x="16" y="40"/>
                      </a:cubicBezTo>
                      <a:cubicBezTo>
                        <a:pt x="16" y="40"/>
                        <a:pt x="16" y="40"/>
                        <a:pt x="16" y="40"/>
                      </a:cubicBezTo>
                      <a:cubicBezTo>
                        <a:pt x="22" y="32"/>
                        <a:pt x="22" y="32"/>
                        <a:pt x="22" y="32"/>
                      </a:cubicBezTo>
                      <a:cubicBezTo>
                        <a:pt x="22" y="32"/>
                        <a:pt x="22" y="31"/>
                        <a:pt x="22" y="31"/>
                      </a:cubicBezTo>
                      <a:cubicBezTo>
                        <a:pt x="22" y="31"/>
                        <a:pt x="22" y="31"/>
                        <a:pt x="22" y="31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18" name="Freeform 1017"/>
                <p:cNvSpPr>
                  <a:spLocks noChangeArrowheads="1"/>
                </p:cNvSpPr>
                <p:nvPr/>
              </p:nvSpPr>
              <p:spPr bwMode="auto">
                <a:xfrm>
                  <a:off x="5501670" y="3420868"/>
                  <a:ext cx="112556" cy="192572"/>
                </a:xfrm>
                <a:custGeom>
                  <a:avLst/>
                  <a:gdLst>
                    <a:gd name="T0" fmla="*/ 12 w 23"/>
                    <a:gd name="T1" fmla="*/ 0 h 39"/>
                    <a:gd name="T2" fmla="*/ 12 w 23"/>
                    <a:gd name="T3" fmla="*/ 2 h 39"/>
                    <a:gd name="T4" fmla="*/ 21 w 23"/>
                    <a:gd name="T5" fmla="*/ 19 h 39"/>
                    <a:gd name="T6" fmla="*/ 21 w 23"/>
                    <a:gd name="T7" fmla="*/ 19 h 39"/>
                    <a:gd name="T8" fmla="*/ 21 w 23"/>
                    <a:gd name="T9" fmla="*/ 20 h 39"/>
                    <a:gd name="T10" fmla="*/ 15 w 23"/>
                    <a:gd name="T11" fmla="*/ 28 h 39"/>
                    <a:gd name="T12" fmla="*/ 15 w 23"/>
                    <a:gd name="T13" fmla="*/ 28 h 39"/>
                    <a:gd name="T14" fmla="*/ 15 w 23"/>
                    <a:gd name="T15" fmla="*/ 28 h 39"/>
                    <a:gd name="T16" fmla="*/ 12 w 23"/>
                    <a:gd name="T17" fmla="*/ 28 h 39"/>
                    <a:gd name="T18" fmla="*/ 8 w 23"/>
                    <a:gd name="T19" fmla="*/ 32 h 39"/>
                    <a:gd name="T20" fmla="*/ 8 w 23"/>
                    <a:gd name="T21" fmla="*/ 32 h 39"/>
                    <a:gd name="T22" fmla="*/ 0 w 23"/>
                    <a:gd name="T23" fmla="*/ 37 h 39"/>
                    <a:gd name="T24" fmla="*/ 0 w 23"/>
                    <a:gd name="T25" fmla="*/ 39 h 39"/>
                    <a:gd name="T26" fmla="*/ 10 w 23"/>
                    <a:gd name="T27" fmla="*/ 34 h 39"/>
                    <a:gd name="T28" fmla="*/ 13 w 23"/>
                    <a:gd name="T29" fmla="*/ 30 h 39"/>
                    <a:gd name="T30" fmla="*/ 16 w 23"/>
                    <a:gd name="T31" fmla="*/ 30 h 39"/>
                    <a:gd name="T32" fmla="*/ 23 w 23"/>
                    <a:gd name="T33" fmla="*/ 19 h 39"/>
                    <a:gd name="T34" fmla="*/ 12 w 23"/>
                    <a:gd name="T35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3" h="39">
                      <a:moveTo>
                        <a:pt x="12" y="0"/>
                      </a:move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15" y="28"/>
                        <a:pt x="15" y="28"/>
                        <a:pt x="15" y="28"/>
                      </a:cubicBezTo>
                      <a:cubicBezTo>
                        <a:pt x="15" y="28"/>
                        <a:pt x="15" y="28"/>
                        <a:pt x="15" y="28"/>
                      </a:cubicBezTo>
                      <a:cubicBezTo>
                        <a:pt x="15" y="28"/>
                        <a:pt x="15" y="28"/>
                        <a:pt x="15" y="28"/>
                      </a:cubicBezTo>
                      <a:cubicBezTo>
                        <a:pt x="12" y="28"/>
                        <a:pt x="12" y="28"/>
                        <a:pt x="12" y="28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0" y="38"/>
                        <a:pt x="0" y="39"/>
                        <a:pt x="0" y="39"/>
                      </a:cubicBezTo>
                      <a:cubicBezTo>
                        <a:pt x="10" y="34"/>
                        <a:pt x="10" y="34"/>
                        <a:pt x="10" y="34"/>
                      </a:cubicBezTo>
                      <a:cubicBezTo>
                        <a:pt x="13" y="30"/>
                        <a:pt x="13" y="30"/>
                        <a:pt x="13" y="30"/>
                      </a:cubicBezTo>
                      <a:cubicBezTo>
                        <a:pt x="16" y="30"/>
                        <a:pt x="16" y="30"/>
                        <a:pt x="16" y="30"/>
                      </a:cubicBezTo>
                      <a:cubicBezTo>
                        <a:pt x="23" y="19"/>
                        <a:pt x="23" y="19"/>
                        <a:pt x="23" y="19"/>
                      </a:cubicBezTo>
                      <a:cubicBezTo>
                        <a:pt x="12" y="0"/>
                        <a:pt x="12" y="0"/>
                        <a:pt x="12" y="0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19" name="Freeform 1018"/>
                <p:cNvSpPr>
                  <a:spLocks noChangeArrowheads="1"/>
                </p:cNvSpPr>
                <p:nvPr/>
              </p:nvSpPr>
              <p:spPr bwMode="auto">
                <a:xfrm>
                  <a:off x="5888352" y="3528637"/>
                  <a:ext cx="32677" cy="38868"/>
                </a:xfrm>
                <a:custGeom>
                  <a:avLst/>
                  <a:gdLst>
                    <a:gd name="T0" fmla="*/ 7 w 7"/>
                    <a:gd name="T1" fmla="*/ 4 h 8"/>
                    <a:gd name="T2" fmla="*/ 5 w 7"/>
                    <a:gd name="T3" fmla="*/ 0 h 8"/>
                    <a:gd name="T4" fmla="*/ 0 w 7"/>
                    <a:gd name="T5" fmla="*/ 4 h 8"/>
                    <a:gd name="T6" fmla="*/ 4 w 7"/>
                    <a:gd name="T7" fmla="*/ 8 h 8"/>
                    <a:gd name="T8" fmla="*/ 7 w 7"/>
                    <a:gd name="T9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7" y="4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"/>
                        <a:pt x="2" y="2"/>
                        <a:pt x="0" y="4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5" y="6"/>
                        <a:pt x="6" y="5"/>
                        <a:pt x="7" y="4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0" name="Freeform 1019"/>
                <p:cNvSpPr>
                  <a:spLocks noChangeArrowheads="1"/>
                </p:cNvSpPr>
                <p:nvPr/>
              </p:nvSpPr>
              <p:spPr bwMode="auto">
                <a:xfrm>
                  <a:off x="5915584" y="3514504"/>
                  <a:ext cx="10892" cy="8834"/>
                </a:xfrm>
                <a:custGeom>
                  <a:avLst/>
                  <a:gdLst>
                    <a:gd name="T0" fmla="*/ 0 w 2"/>
                    <a:gd name="T1" fmla="*/ 0 h 2"/>
                    <a:gd name="T2" fmla="*/ 1 w 2"/>
                    <a:gd name="T3" fmla="*/ 2 h 2"/>
                    <a:gd name="T4" fmla="*/ 2 w 2"/>
                    <a:gd name="T5" fmla="*/ 0 h 2"/>
                    <a:gd name="T6" fmla="*/ 0 w 2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2">
                      <a:moveTo>
                        <a:pt x="0" y="0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1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1" name="Freeform 1020"/>
                <p:cNvSpPr>
                  <a:spLocks noChangeArrowheads="1"/>
                </p:cNvSpPr>
                <p:nvPr/>
              </p:nvSpPr>
              <p:spPr bwMode="auto">
                <a:xfrm>
                  <a:off x="5882907" y="3542771"/>
                  <a:ext cx="5446" cy="8834"/>
                </a:xfrm>
                <a:custGeom>
                  <a:avLst/>
                  <a:gdLst>
                    <a:gd name="T0" fmla="*/ 0 w 1"/>
                    <a:gd name="T1" fmla="*/ 2 h 2"/>
                    <a:gd name="T2" fmla="*/ 1 w 1"/>
                    <a:gd name="T3" fmla="*/ 1 h 2"/>
                    <a:gd name="T4" fmla="*/ 0 w 1"/>
                    <a:gd name="T5" fmla="*/ 0 h 2"/>
                    <a:gd name="T6" fmla="*/ 0 w 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2">
                      <a:moveTo>
                        <a:pt x="0" y="2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2" name="Freeform 1021"/>
                <p:cNvSpPr>
                  <a:spLocks noChangeArrowheads="1"/>
                </p:cNvSpPr>
                <p:nvPr/>
              </p:nvSpPr>
              <p:spPr bwMode="auto">
                <a:xfrm>
                  <a:off x="5906507" y="3551605"/>
                  <a:ext cx="39939" cy="54768"/>
                </a:xfrm>
                <a:custGeom>
                  <a:avLst/>
                  <a:gdLst>
                    <a:gd name="T0" fmla="*/ 0 w 8"/>
                    <a:gd name="T1" fmla="*/ 3 h 11"/>
                    <a:gd name="T2" fmla="*/ 2 w 8"/>
                    <a:gd name="T3" fmla="*/ 9 h 11"/>
                    <a:gd name="T4" fmla="*/ 7 w 8"/>
                    <a:gd name="T5" fmla="*/ 11 h 11"/>
                    <a:gd name="T6" fmla="*/ 7 w 8"/>
                    <a:gd name="T7" fmla="*/ 9 h 11"/>
                    <a:gd name="T8" fmla="*/ 2 w 8"/>
                    <a:gd name="T9" fmla="*/ 8 h 11"/>
                    <a:gd name="T10" fmla="*/ 4 w 8"/>
                    <a:gd name="T11" fmla="*/ 3 h 11"/>
                    <a:gd name="T12" fmla="*/ 5 w 8"/>
                    <a:gd name="T13" fmla="*/ 7 h 11"/>
                    <a:gd name="T14" fmla="*/ 6 w 8"/>
                    <a:gd name="T15" fmla="*/ 8 h 11"/>
                    <a:gd name="T16" fmla="*/ 8 w 8"/>
                    <a:gd name="T17" fmla="*/ 3 h 11"/>
                    <a:gd name="T18" fmla="*/ 5 w 8"/>
                    <a:gd name="T19" fmla="*/ 0 h 11"/>
                    <a:gd name="T20" fmla="*/ 0 w 8"/>
                    <a:gd name="T21" fmla="*/ 3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" h="11">
                      <a:moveTo>
                        <a:pt x="0" y="3"/>
                      </a:move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2" y="8"/>
                        <a:pt x="2" y="8"/>
                        <a:pt x="2" y="8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5" y="7"/>
                        <a:pt x="6" y="8"/>
                        <a:pt x="6" y="8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3" name="Freeform 1022"/>
                <p:cNvSpPr>
                  <a:spLocks noChangeArrowheads="1"/>
                </p:cNvSpPr>
                <p:nvPr/>
              </p:nvSpPr>
              <p:spPr bwMode="auto">
                <a:xfrm>
                  <a:off x="5652349" y="3606373"/>
                  <a:ext cx="92587" cy="44169"/>
                </a:xfrm>
                <a:custGeom>
                  <a:avLst/>
                  <a:gdLst>
                    <a:gd name="T0" fmla="*/ 0 w 19"/>
                    <a:gd name="T1" fmla="*/ 6 h 9"/>
                    <a:gd name="T2" fmla="*/ 1 w 19"/>
                    <a:gd name="T3" fmla="*/ 9 h 9"/>
                    <a:gd name="T4" fmla="*/ 19 w 19"/>
                    <a:gd name="T5" fmla="*/ 0 h 9"/>
                    <a:gd name="T6" fmla="*/ 0 w 19"/>
                    <a:gd name="T7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9">
                      <a:moveTo>
                        <a:pt x="0" y="6"/>
                      </a:move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7" y="9"/>
                        <a:pt x="13" y="6"/>
                        <a:pt x="19" y="0"/>
                      </a:cubicBezTo>
                      <a:cubicBezTo>
                        <a:pt x="13" y="4"/>
                        <a:pt x="7" y="6"/>
                        <a:pt x="0" y="6"/>
                      </a:cubicBezTo>
                      <a:close/>
                    </a:path>
                  </a:pathLst>
                </a:custGeom>
                <a:solidFill>
                  <a:srgbClr val="48484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4" name="Freeform 1023"/>
                <p:cNvSpPr>
                  <a:spLocks noEditPoints="1" noChangeArrowheads="1"/>
                </p:cNvSpPr>
                <p:nvPr/>
              </p:nvSpPr>
              <p:spPr bwMode="auto">
                <a:xfrm>
                  <a:off x="5766720" y="3740644"/>
                  <a:ext cx="326775" cy="393979"/>
                </a:xfrm>
                <a:custGeom>
                  <a:avLst/>
                  <a:gdLst>
                    <a:gd name="T0" fmla="*/ 16 w 67"/>
                    <a:gd name="T1" fmla="*/ 0 h 80"/>
                    <a:gd name="T2" fmla="*/ 0 w 67"/>
                    <a:gd name="T3" fmla="*/ 13 h 80"/>
                    <a:gd name="T4" fmla="*/ 16 w 67"/>
                    <a:gd name="T5" fmla="*/ 35 h 80"/>
                    <a:gd name="T6" fmla="*/ 28 w 67"/>
                    <a:gd name="T7" fmla="*/ 47 h 80"/>
                    <a:gd name="T8" fmla="*/ 57 w 67"/>
                    <a:gd name="T9" fmla="*/ 80 h 80"/>
                    <a:gd name="T10" fmla="*/ 67 w 67"/>
                    <a:gd name="T11" fmla="*/ 75 h 80"/>
                    <a:gd name="T12" fmla="*/ 51 w 67"/>
                    <a:gd name="T13" fmla="*/ 57 h 80"/>
                    <a:gd name="T14" fmla="*/ 29 w 67"/>
                    <a:gd name="T15" fmla="*/ 32 h 80"/>
                    <a:gd name="T16" fmla="*/ 16 w 67"/>
                    <a:gd name="T17" fmla="*/ 0 h 80"/>
                    <a:gd name="T18" fmla="*/ 1 w 67"/>
                    <a:gd name="T19" fmla="*/ 13 h 80"/>
                    <a:gd name="T20" fmla="*/ 2 w 67"/>
                    <a:gd name="T21" fmla="*/ 12 h 80"/>
                    <a:gd name="T22" fmla="*/ 18 w 67"/>
                    <a:gd name="T23" fmla="*/ 34 h 80"/>
                    <a:gd name="T24" fmla="*/ 30 w 67"/>
                    <a:gd name="T25" fmla="*/ 46 h 80"/>
                    <a:gd name="T26" fmla="*/ 53 w 67"/>
                    <a:gd name="T27" fmla="*/ 72 h 80"/>
                    <a:gd name="T28" fmla="*/ 59 w 67"/>
                    <a:gd name="T29" fmla="*/ 78 h 80"/>
                    <a:gd name="T30" fmla="*/ 57 w 67"/>
                    <a:gd name="T31" fmla="*/ 79 h 80"/>
                    <a:gd name="T32" fmla="*/ 28 w 67"/>
                    <a:gd name="T33" fmla="*/ 47 h 80"/>
                    <a:gd name="T34" fmla="*/ 28 w 67"/>
                    <a:gd name="T35" fmla="*/ 47 h 80"/>
                    <a:gd name="T36" fmla="*/ 16 w 67"/>
                    <a:gd name="T37" fmla="*/ 34 h 80"/>
                    <a:gd name="T38" fmla="*/ 1 w 67"/>
                    <a:gd name="T39" fmla="*/ 13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67" h="80">
                      <a:moveTo>
                        <a:pt x="16" y="0"/>
                      </a:move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6" y="35"/>
                        <a:pt x="16" y="35"/>
                        <a:pt x="16" y="35"/>
                      </a:cubicBezTo>
                      <a:cubicBezTo>
                        <a:pt x="28" y="47"/>
                        <a:pt x="28" y="47"/>
                        <a:pt x="28" y="47"/>
                      </a:cubicBezTo>
                      <a:cubicBezTo>
                        <a:pt x="35" y="58"/>
                        <a:pt x="45" y="69"/>
                        <a:pt x="57" y="80"/>
                      </a:cubicBezTo>
                      <a:cubicBezTo>
                        <a:pt x="67" y="75"/>
                        <a:pt x="67" y="75"/>
                        <a:pt x="67" y="75"/>
                      </a:cubicBezTo>
                      <a:cubicBezTo>
                        <a:pt x="51" y="57"/>
                        <a:pt x="51" y="57"/>
                        <a:pt x="51" y="57"/>
                      </a:cubicBezTo>
                      <a:cubicBezTo>
                        <a:pt x="45" y="47"/>
                        <a:pt x="38" y="39"/>
                        <a:pt x="29" y="32"/>
                      </a:cubicBezTo>
                      <a:cubicBezTo>
                        <a:pt x="16" y="0"/>
                        <a:pt x="16" y="0"/>
                        <a:pt x="16" y="0"/>
                      </a:cubicBezTo>
                      <a:close/>
                      <a:moveTo>
                        <a:pt x="1" y="13"/>
                      </a:moveTo>
                      <a:cubicBezTo>
                        <a:pt x="2" y="12"/>
                        <a:pt x="2" y="12"/>
                        <a:pt x="2" y="12"/>
                      </a:cubicBezTo>
                      <a:cubicBezTo>
                        <a:pt x="18" y="34"/>
                        <a:pt x="18" y="34"/>
                        <a:pt x="18" y="34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37" y="55"/>
                        <a:pt x="44" y="64"/>
                        <a:pt x="53" y="72"/>
                      </a:cubicBezTo>
                      <a:cubicBezTo>
                        <a:pt x="59" y="78"/>
                        <a:pt x="59" y="78"/>
                        <a:pt x="59" y="78"/>
                      </a:cubicBezTo>
                      <a:cubicBezTo>
                        <a:pt x="57" y="79"/>
                        <a:pt x="57" y="79"/>
                        <a:pt x="57" y="79"/>
                      </a:cubicBezTo>
                      <a:cubicBezTo>
                        <a:pt x="45" y="68"/>
                        <a:pt x="36" y="58"/>
                        <a:pt x="28" y="47"/>
                      </a:cubicBezTo>
                      <a:cubicBezTo>
                        <a:pt x="28" y="47"/>
                        <a:pt x="28" y="47"/>
                        <a:pt x="28" y="47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" y="13"/>
                        <a:pt x="1" y="13"/>
                        <a:pt x="1" y="13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5" name="Freeform 1024"/>
                <p:cNvSpPr>
                  <a:spLocks noChangeArrowheads="1"/>
                </p:cNvSpPr>
                <p:nvPr/>
              </p:nvSpPr>
              <p:spPr bwMode="auto">
                <a:xfrm>
                  <a:off x="5770351" y="3798946"/>
                  <a:ext cx="283205" cy="330376"/>
                </a:xfrm>
                <a:custGeom>
                  <a:avLst/>
                  <a:gdLst>
                    <a:gd name="T0" fmla="*/ 1 w 58"/>
                    <a:gd name="T1" fmla="*/ 0 h 67"/>
                    <a:gd name="T2" fmla="*/ 0 w 58"/>
                    <a:gd name="T3" fmla="*/ 1 h 67"/>
                    <a:gd name="T4" fmla="*/ 15 w 58"/>
                    <a:gd name="T5" fmla="*/ 22 h 67"/>
                    <a:gd name="T6" fmla="*/ 27 w 58"/>
                    <a:gd name="T7" fmla="*/ 35 h 67"/>
                    <a:gd name="T8" fmla="*/ 27 w 58"/>
                    <a:gd name="T9" fmla="*/ 35 h 67"/>
                    <a:gd name="T10" fmla="*/ 56 w 58"/>
                    <a:gd name="T11" fmla="*/ 67 h 67"/>
                    <a:gd name="T12" fmla="*/ 58 w 58"/>
                    <a:gd name="T13" fmla="*/ 66 h 67"/>
                    <a:gd name="T14" fmla="*/ 52 w 58"/>
                    <a:gd name="T15" fmla="*/ 60 h 67"/>
                    <a:gd name="T16" fmla="*/ 29 w 58"/>
                    <a:gd name="T17" fmla="*/ 34 h 67"/>
                    <a:gd name="T18" fmla="*/ 17 w 58"/>
                    <a:gd name="T19" fmla="*/ 22 h 67"/>
                    <a:gd name="T20" fmla="*/ 1 w 58"/>
                    <a:gd name="T2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58" h="67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5" y="22"/>
                        <a:pt x="15" y="22"/>
                        <a:pt x="15" y="22"/>
                      </a:cubicBezTo>
                      <a:cubicBezTo>
                        <a:pt x="27" y="35"/>
                        <a:pt x="27" y="35"/>
                        <a:pt x="27" y="35"/>
                      </a:cubicBezTo>
                      <a:cubicBezTo>
                        <a:pt x="27" y="35"/>
                        <a:pt x="27" y="35"/>
                        <a:pt x="27" y="35"/>
                      </a:cubicBezTo>
                      <a:cubicBezTo>
                        <a:pt x="35" y="46"/>
                        <a:pt x="44" y="56"/>
                        <a:pt x="56" y="67"/>
                      </a:cubicBezTo>
                      <a:cubicBezTo>
                        <a:pt x="58" y="66"/>
                        <a:pt x="58" y="66"/>
                        <a:pt x="58" y="66"/>
                      </a:cubicBezTo>
                      <a:cubicBezTo>
                        <a:pt x="52" y="60"/>
                        <a:pt x="52" y="60"/>
                        <a:pt x="52" y="60"/>
                      </a:cubicBezTo>
                      <a:cubicBezTo>
                        <a:pt x="43" y="52"/>
                        <a:pt x="36" y="43"/>
                        <a:pt x="29" y="34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6" name="Freeform 1025"/>
                <p:cNvSpPr>
                  <a:spLocks noEditPoints="1" noChangeArrowheads="1"/>
                </p:cNvSpPr>
                <p:nvPr/>
              </p:nvSpPr>
              <p:spPr bwMode="auto">
                <a:xfrm>
                  <a:off x="5525270" y="3666441"/>
                  <a:ext cx="294097" cy="438146"/>
                </a:xfrm>
                <a:custGeom>
                  <a:avLst/>
                  <a:gdLst>
                    <a:gd name="T0" fmla="*/ 60 w 60"/>
                    <a:gd name="T1" fmla="*/ 17 h 89"/>
                    <a:gd name="T2" fmla="*/ 55 w 60"/>
                    <a:gd name="T3" fmla="*/ 0 h 89"/>
                    <a:gd name="T4" fmla="*/ 57 w 60"/>
                    <a:gd name="T5" fmla="*/ 19 h 89"/>
                    <a:gd name="T6" fmla="*/ 13 w 60"/>
                    <a:gd name="T7" fmla="*/ 24 h 89"/>
                    <a:gd name="T8" fmla="*/ 5 w 60"/>
                    <a:gd name="T9" fmla="*/ 34 h 89"/>
                    <a:gd name="T10" fmla="*/ 3 w 60"/>
                    <a:gd name="T11" fmla="*/ 56 h 89"/>
                    <a:gd name="T12" fmla="*/ 16 w 60"/>
                    <a:gd name="T13" fmla="*/ 89 h 89"/>
                    <a:gd name="T14" fmla="*/ 28 w 60"/>
                    <a:gd name="T15" fmla="*/ 84 h 89"/>
                    <a:gd name="T16" fmla="*/ 22 w 60"/>
                    <a:gd name="T17" fmla="*/ 74 h 89"/>
                    <a:gd name="T18" fmla="*/ 18 w 60"/>
                    <a:gd name="T19" fmla="*/ 48 h 89"/>
                    <a:gd name="T20" fmla="*/ 12 w 60"/>
                    <a:gd name="T21" fmla="*/ 49 h 89"/>
                    <a:gd name="T22" fmla="*/ 19 w 60"/>
                    <a:gd name="T23" fmla="*/ 44 h 89"/>
                    <a:gd name="T24" fmla="*/ 60 w 60"/>
                    <a:gd name="T25" fmla="*/ 17 h 89"/>
                    <a:gd name="T26" fmla="*/ 16 w 60"/>
                    <a:gd name="T27" fmla="*/ 25 h 89"/>
                    <a:gd name="T28" fmla="*/ 6 w 60"/>
                    <a:gd name="T29" fmla="*/ 35 h 89"/>
                    <a:gd name="T30" fmla="*/ 4 w 60"/>
                    <a:gd name="T31" fmla="*/ 49 h 89"/>
                    <a:gd name="T32" fmla="*/ 9 w 60"/>
                    <a:gd name="T33" fmla="*/ 64 h 89"/>
                    <a:gd name="T34" fmla="*/ 18 w 60"/>
                    <a:gd name="T35" fmla="*/ 88 h 89"/>
                    <a:gd name="T36" fmla="*/ 16 w 60"/>
                    <a:gd name="T37" fmla="*/ 88 h 89"/>
                    <a:gd name="T38" fmla="*/ 4 w 60"/>
                    <a:gd name="T39" fmla="*/ 55 h 89"/>
                    <a:gd name="T40" fmla="*/ 4 w 60"/>
                    <a:gd name="T41" fmla="*/ 55 h 89"/>
                    <a:gd name="T42" fmla="*/ 5 w 60"/>
                    <a:gd name="T43" fmla="*/ 34 h 89"/>
                    <a:gd name="T44" fmla="*/ 5 w 60"/>
                    <a:gd name="T45" fmla="*/ 34 h 89"/>
                    <a:gd name="T46" fmla="*/ 13 w 60"/>
                    <a:gd name="T47" fmla="*/ 25 h 89"/>
                    <a:gd name="T48" fmla="*/ 16 w 60"/>
                    <a:gd name="T49" fmla="*/ 25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0" h="89">
                      <a:moveTo>
                        <a:pt x="60" y="17"/>
                      </a:move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7" y="19"/>
                        <a:pt x="57" y="19"/>
                        <a:pt x="57" y="19"/>
                      </a:cubicBezTo>
                      <a:cubicBezTo>
                        <a:pt x="41" y="24"/>
                        <a:pt x="27" y="26"/>
                        <a:pt x="13" y="24"/>
                      </a:cubicBezTo>
                      <a:cubicBezTo>
                        <a:pt x="5" y="34"/>
                        <a:pt x="5" y="34"/>
                        <a:pt x="5" y="34"/>
                      </a:cubicBezTo>
                      <a:cubicBezTo>
                        <a:pt x="0" y="40"/>
                        <a:pt x="0" y="47"/>
                        <a:pt x="3" y="56"/>
                      </a:cubicBezTo>
                      <a:cubicBezTo>
                        <a:pt x="16" y="89"/>
                        <a:pt x="16" y="89"/>
                        <a:pt x="16" y="89"/>
                      </a:cubicBezTo>
                      <a:cubicBezTo>
                        <a:pt x="28" y="84"/>
                        <a:pt x="28" y="84"/>
                        <a:pt x="28" y="84"/>
                      </a:cubicBezTo>
                      <a:cubicBezTo>
                        <a:pt x="22" y="74"/>
                        <a:pt x="22" y="74"/>
                        <a:pt x="22" y="74"/>
                      </a:cubicBezTo>
                      <a:cubicBezTo>
                        <a:pt x="18" y="48"/>
                        <a:pt x="18" y="48"/>
                        <a:pt x="18" y="48"/>
                      </a:cubicBezTo>
                      <a:cubicBezTo>
                        <a:pt x="16" y="49"/>
                        <a:pt x="14" y="49"/>
                        <a:pt x="12" y="49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34" y="36"/>
                        <a:pt x="47" y="27"/>
                        <a:pt x="60" y="17"/>
                      </a:cubicBezTo>
                      <a:close/>
                      <a:moveTo>
                        <a:pt x="16" y="25"/>
                      </a:moveTo>
                      <a:cubicBezTo>
                        <a:pt x="6" y="35"/>
                        <a:pt x="6" y="35"/>
                        <a:pt x="6" y="35"/>
                      </a:cubicBezTo>
                      <a:cubicBezTo>
                        <a:pt x="3" y="40"/>
                        <a:pt x="2" y="45"/>
                        <a:pt x="4" y="49"/>
                      </a:cubicBezTo>
                      <a:cubicBezTo>
                        <a:pt x="9" y="64"/>
                        <a:pt x="9" y="64"/>
                        <a:pt x="9" y="64"/>
                      </a:cubicBezTo>
                      <a:cubicBezTo>
                        <a:pt x="18" y="88"/>
                        <a:pt x="18" y="88"/>
                        <a:pt x="18" y="88"/>
                      </a:cubicBezTo>
                      <a:cubicBezTo>
                        <a:pt x="16" y="88"/>
                        <a:pt x="16" y="88"/>
                        <a:pt x="16" y="88"/>
                      </a:cubicBezTo>
                      <a:cubicBezTo>
                        <a:pt x="4" y="55"/>
                        <a:pt x="4" y="55"/>
                        <a:pt x="4" y="55"/>
                      </a:cubicBezTo>
                      <a:cubicBezTo>
                        <a:pt x="4" y="55"/>
                        <a:pt x="4" y="55"/>
                        <a:pt x="4" y="55"/>
                      </a:cubicBezTo>
                      <a:cubicBezTo>
                        <a:pt x="0" y="47"/>
                        <a:pt x="1" y="40"/>
                        <a:pt x="5" y="34"/>
                      </a:cubicBezTo>
                      <a:cubicBezTo>
                        <a:pt x="5" y="34"/>
                        <a:pt x="5" y="34"/>
                        <a:pt x="5" y="34"/>
                      </a:cubicBezTo>
                      <a:cubicBezTo>
                        <a:pt x="13" y="25"/>
                        <a:pt x="13" y="25"/>
                        <a:pt x="13" y="25"/>
                      </a:cubicBezTo>
                      <a:cubicBezTo>
                        <a:pt x="14" y="25"/>
                        <a:pt x="15" y="25"/>
                        <a:pt x="16" y="25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7" name="Freeform 1026"/>
                <p:cNvSpPr>
                  <a:spLocks noChangeArrowheads="1"/>
                </p:cNvSpPr>
                <p:nvPr/>
              </p:nvSpPr>
              <p:spPr bwMode="auto">
                <a:xfrm>
                  <a:off x="5525270" y="3788346"/>
                  <a:ext cx="88956" cy="310943"/>
                </a:xfrm>
                <a:custGeom>
                  <a:avLst/>
                  <a:gdLst>
                    <a:gd name="T0" fmla="*/ 6 w 18"/>
                    <a:gd name="T1" fmla="*/ 10 h 63"/>
                    <a:gd name="T2" fmla="*/ 16 w 18"/>
                    <a:gd name="T3" fmla="*/ 0 h 63"/>
                    <a:gd name="T4" fmla="*/ 13 w 18"/>
                    <a:gd name="T5" fmla="*/ 0 h 63"/>
                    <a:gd name="T6" fmla="*/ 5 w 18"/>
                    <a:gd name="T7" fmla="*/ 9 h 63"/>
                    <a:gd name="T8" fmla="*/ 5 w 18"/>
                    <a:gd name="T9" fmla="*/ 9 h 63"/>
                    <a:gd name="T10" fmla="*/ 4 w 18"/>
                    <a:gd name="T11" fmla="*/ 30 h 63"/>
                    <a:gd name="T12" fmla="*/ 4 w 18"/>
                    <a:gd name="T13" fmla="*/ 30 h 63"/>
                    <a:gd name="T14" fmla="*/ 16 w 18"/>
                    <a:gd name="T15" fmla="*/ 63 h 63"/>
                    <a:gd name="T16" fmla="*/ 18 w 18"/>
                    <a:gd name="T17" fmla="*/ 63 h 63"/>
                    <a:gd name="T18" fmla="*/ 9 w 18"/>
                    <a:gd name="T19" fmla="*/ 39 h 63"/>
                    <a:gd name="T20" fmla="*/ 4 w 18"/>
                    <a:gd name="T21" fmla="*/ 24 h 63"/>
                    <a:gd name="T22" fmla="*/ 6 w 18"/>
                    <a:gd name="T23" fmla="*/ 10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63">
                      <a:moveTo>
                        <a:pt x="6" y="1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1" y="15"/>
                        <a:pt x="0" y="22"/>
                        <a:pt x="4" y="30"/>
                      </a:cubicBezTo>
                      <a:cubicBezTo>
                        <a:pt x="4" y="30"/>
                        <a:pt x="4" y="30"/>
                        <a:pt x="4" y="30"/>
                      </a:cubicBezTo>
                      <a:cubicBezTo>
                        <a:pt x="16" y="63"/>
                        <a:pt x="16" y="63"/>
                        <a:pt x="16" y="63"/>
                      </a:cubicBezTo>
                      <a:cubicBezTo>
                        <a:pt x="18" y="63"/>
                        <a:pt x="18" y="63"/>
                        <a:pt x="18" y="63"/>
                      </a:cubicBezTo>
                      <a:cubicBezTo>
                        <a:pt x="9" y="39"/>
                        <a:pt x="9" y="39"/>
                        <a:pt x="9" y="39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2" y="20"/>
                        <a:pt x="3" y="15"/>
                        <a:pt x="6" y="10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8" name="Freeform 1027"/>
                <p:cNvSpPr>
                  <a:spLocks noChangeArrowheads="1"/>
                </p:cNvSpPr>
                <p:nvPr/>
              </p:nvSpPr>
              <p:spPr bwMode="auto">
                <a:xfrm>
                  <a:off x="5906507" y="3542771"/>
                  <a:ext cx="79878" cy="74202"/>
                </a:xfrm>
                <a:custGeom>
                  <a:avLst/>
                  <a:gdLst>
                    <a:gd name="T0" fmla="*/ 5 w 16"/>
                    <a:gd name="T1" fmla="*/ 9 h 15"/>
                    <a:gd name="T2" fmla="*/ 4 w 16"/>
                    <a:gd name="T3" fmla="*/ 5 h 15"/>
                    <a:gd name="T4" fmla="*/ 2 w 16"/>
                    <a:gd name="T5" fmla="*/ 10 h 15"/>
                    <a:gd name="T6" fmla="*/ 7 w 16"/>
                    <a:gd name="T7" fmla="*/ 11 h 15"/>
                    <a:gd name="T8" fmla="*/ 7 w 16"/>
                    <a:gd name="T9" fmla="*/ 13 h 15"/>
                    <a:gd name="T10" fmla="*/ 8 w 16"/>
                    <a:gd name="T11" fmla="*/ 11 h 15"/>
                    <a:gd name="T12" fmla="*/ 8 w 16"/>
                    <a:gd name="T13" fmla="*/ 9 h 15"/>
                    <a:gd name="T14" fmla="*/ 11 w 16"/>
                    <a:gd name="T15" fmla="*/ 12 h 15"/>
                    <a:gd name="T16" fmla="*/ 10 w 16"/>
                    <a:gd name="T17" fmla="*/ 15 h 15"/>
                    <a:gd name="T18" fmla="*/ 12 w 16"/>
                    <a:gd name="T19" fmla="*/ 15 h 15"/>
                    <a:gd name="T20" fmla="*/ 9 w 16"/>
                    <a:gd name="T21" fmla="*/ 9 h 15"/>
                    <a:gd name="T22" fmla="*/ 9 w 16"/>
                    <a:gd name="T23" fmla="*/ 7 h 15"/>
                    <a:gd name="T24" fmla="*/ 14 w 16"/>
                    <a:gd name="T25" fmla="*/ 12 h 15"/>
                    <a:gd name="T26" fmla="*/ 13 w 16"/>
                    <a:gd name="T27" fmla="*/ 15 h 15"/>
                    <a:gd name="T28" fmla="*/ 15 w 16"/>
                    <a:gd name="T29" fmla="*/ 13 h 15"/>
                    <a:gd name="T30" fmla="*/ 10 w 16"/>
                    <a:gd name="T31" fmla="*/ 6 h 15"/>
                    <a:gd name="T32" fmla="*/ 11 w 16"/>
                    <a:gd name="T33" fmla="*/ 5 h 15"/>
                    <a:gd name="T34" fmla="*/ 16 w 16"/>
                    <a:gd name="T35" fmla="*/ 12 h 15"/>
                    <a:gd name="T36" fmla="*/ 13 w 16"/>
                    <a:gd name="T37" fmla="*/ 6 h 15"/>
                    <a:gd name="T38" fmla="*/ 11 w 16"/>
                    <a:gd name="T39" fmla="*/ 4 h 15"/>
                    <a:gd name="T40" fmla="*/ 4 w 16"/>
                    <a:gd name="T41" fmla="*/ 0 h 15"/>
                    <a:gd name="T42" fmla="*/ 3 w 16"/>
                    <a:gd name="T43" fmla="*/ 1 h 15"/>
                    <a:gd name="T44" fmla="*/ 0 w 16"/>
                    <a:gd name="T45" fmla="*/ 5 h 15"/>
                    <a:gd name="T46" fmla="*/ 5 w 16"/>
                    <a:gd name="T47" fmla="*/ 2 h 15"/>
                    <a:gd name="T48" fmla="*/ 8 w 16"/>
                    <a:gd name="T49" fmla="*/ 5 h 15"/>
                    <a:gd name="T50" fmla="*/ 6 w 16"/>
                    <a:gd name="T51" fmla="*/ 10 h 15"/>
                    <a:gd name="T52" fmla="*/ 5 w 16"/>
                    <a:gd name="T53" fmla="*/ 9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6" h="15">
                      <a:moveTo>
                        <a:pt x="5" y="9"/>
                      </a:move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2" y="10"/>
                        <a:pt x="2" y="10"/>
                        <a:pt x="2" y="1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9" y="13"/>
                        <a:pt x="9" y="12"/>
                        <a:pt x="8" y="11"/>
                      </a:cubicBezTo>
                      <a:cubicBezTo>
                        <a:pt x="7" y="10"/>
                        <a:pt x="7" y="9"/>
                        <a:pt x="8" y="9"/>
                      </a:cubicBezTo>
                      <a:cubicBezTo>
                        <a:pt x="11" y="12"/>
                        <a:pt x="11" y="12"/>
                        <a:pt x="11" y="12"/>
                      </a:cubicBezTo>
                      <a:cubicBezTo>
                        <a:pt x="11" y="13"/>
                        <a:pt x="11" y="14"/>
                        <a:pt x="10" y="15"/>
                      </a:cubicBezTo>
                      <a:cubicBezTo>
                        <a:pt x="11" y="15"/>
                        <a:pt x="12" y="15"/>
                        <a:pt x="12" y="15"/>
                      </a:cubicBezTo>
                      <a:cubicBezTo>
                        <a:pt x="13" y="13"/>
                        <a:pt x="12" y="11"/>
                        <a:pt x="9" y="9"/>
                      </a:cubicBezTo>
                      <a:cubicBezTo>
                        <a:pt x="8" y="8"/>
                        <a:pt x="9" y="7"/>
                        <a:pt x="9" y="7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3"/>
                        <a:pt x="14" y="14"/>
                        <a:pt x="13" y="15"/>
                      </a:cubicBezTo>
                      <a:cubicBezTo>
                        <a:pt x="14" y="14"/>
                        <a:pt x="15" y="14"/>
                        <a:pt x="15" y="13"/>
                      </a:cubicBezTo>
                      <a:cubicBezTo>
                        <a:pt x="15" y="10"/>
                        <a:pt x="13" y="8"/>
                        <a:pt x="10" y="6"/>
                      </a:cubicBezTo>
                      <a:cubicBezTo>
                        <a:pt x="10" y="6"/>
                        <a:pt x="11" y="5"/>
                        <a:pt x="11" y="5"/>
                      </a:cubicBezTo>
                      <a:cubicBezTo>
                        <a:pt x="13" y="7"/>
                        <a:pt x="15" y="9"/>
                        <a:pt x="16" y="12"/>
                      </a:cubicBezTo>
                      <a:cubicBezTo>
                        <a:pt x="16" y="11"/>
                        <a:pt x="15" y="9"/>
                        <a:pt x="13" y="6"/>
                      </a:cubicBezTo>
                      <a:cubicBezTo>
                        <a:pt x="12" y="5"/>
                        <a:pt x="11" y="5"/>
                        <a:pt x="11" y="4"/>
                      </a:cubicBezTo>
                      <a:cubicBezTo>
                        <a:pt x="9" y="2"/>
                        <a:pt x="7" y="1"/>
                        <a:pt x="4" y="0"/>
                      </a:cubicBezTo>
                      <a:cubicBezTo>
                        <a:pt x="4" y="0"/>
                        <a:pt x="4" y="0"/>
                        <a:pt x="3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6" y="10"/>
                        <a:pt x="5" y="9"/>
                        <a:pt x="5" y="9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9" name="Freeform 1028"/>
                <p:cNvSpPr>
                  <a:spLocks noChangeArrowheads="1"/>
                </p:cNvSpPr>
                <p:nvPr/>
              </p:nvSpPr>
              <p:spPr bwMode="auto">
                <a:xfrm>
                  <a:off x="5946446" y="3578105"/>
                  <a:ext cx="29047" cy="38868"/>
                </a:xfrm>
                <a:custGeom>
                  <a:avLst/>
                  <a:gdLst>
                    <a:gd name="T0" fmla="*/ 1 w 6"/>
                    <a:gd name="T1" fmla="*/ 0 h 8"/>
                    <a:gd name="T2" fmla="*/ 1 w 6"/>
                    <a:gd name="T3" fmla="*/ 2 h 8"/>
                    <a:gd name="T4" fmla="*/ 4 w 6"/>
                    <a:gd name="T5" fmla="*/ 8 h 8"/>
                    <a:gd name="T6" fmla="*/ 5 w 6"/>
                    <a:gd name="T7" fmla="*/ 8 h 8"/>
                    <a:gd name="T8" fmla="*/ 6 w 6"/>
                    <a:gd name="T9" fmla="*/ 5 h 8"/>
                    <a:gd name="T10" fmla="*/ 1 w 6"/>
                    <a:gd name="T1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8">
                      <a:moveTo>
                        <a:pt x="1" y="0"/>
                      </a:move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4" y="4"/>
                        <a:pt x="5" y="6"/>
                        <a:pt x="4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6" y="7"/>
                        <a:pt x="6" y="6"/>
                        <a:pt x="6" y="5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30" name="Freeform 1029"/>
                <p:cNvSpPr>
                  <a:spLocks noChangeArrowheads="1"/>
                </p:cNvSpPr>
                <p:nvPr/>
              </p:nvSpPr>
              <p:spPr bwMode="auto">
                <a:xfrm>
                  <a:off x="5941000" y="3586940"/>
                  <a:ext cx="19969" cy="30034"/>
                </a:xfrm>
                <a:custGeom>
                  <a:avLst/>
                  <a:gdLst>
                    <a:gd name="T0" fmla="*/ 1 w 4"/>
                    <a:gd name="T1" fmla="*/ 2 h 6"/>
                    <a:gd name="T2" fmla="*/ 0 w 4"/>
                    <a:gd name="T3" fmla="*/ 4 h 6"/>
                    <a:gd name="T4" fmla="*/ 3 w 4"/>
                    <a:gd name="T5" fmla="*/ 6 h 6"/>
                    <a:gd name="T6" fmla="*/ 4 w 4"/>
                    <a:gd name="T7" fmla="*/ 3 h 6"/>
                    <a:gd name="T8" fmla="*/ 1 w 4"/>
                    <a:gd name="T9" fmla="*/ 0 h 6"/>
                    <a:gd name="T10" fmla="*/ 1 w 4"/>
                    <a:gd name="T11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6">
                      <a:moveTo>
                        <a:pt x="1" y="2"/>
                      </a:moveTo>
                      <a:cubicBezTo>
                        <a:pt x="2" y="3"/>
                        <a:pt x="2" y="4"/>
                        <a:pt x="0" y="4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1"/>
                        <a:pt x="1" y="2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31" name="Freeform 1030"/>
                <p:cNvSpPr>
                  <a:spLocks noChangeArrowheads="1"/>
                </p:cNvSpPr>
                <p:nvPr/>
              </p:nvSpPr>
              <p:spPr bwMode="auto">
                <a:xfrm>
                  <a:off x="5955523" y="3567505"/>
                  <a:ext cx="30861" cy="38868"/>
                </a:xfrm>
                <a:custGeom>
                  <a:avLst/>
                  <a:gdLst>
                    <a:gd name="T0" fmla="*/ 5 w 6"/>
                    <a:gd name="T1" fmla="*/ 8 h 8"/>
                    <a:gd name="T2" fmla="*/ 6 w 6"/>
                    <a:gd name="T3" fmla="*/ 7 h 8"/>
                    <a:gd name="T4" fmla="*/ 1 w 6"/>
                    <a:gd name="T5" fmla="*/ 0 h 8"/>
                    <a:gd name="T6" fmla="*/ 0 w 6"/>
                    <a:gd name="T7" fmla="*/ 1 h 8"/>
                    <a:gd name="T8" fmla="*/ 5 w 6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8">
                      <a:moveTo>
                        <a:pt x="5" y="8"/>
                      </a:moveTo>
                      <a:cubicBezTo>
                        <a:pt x="5" y="8"/>
                        <a:pt x="6" y="8"/>
                        <a:pt x="6" y="7"/>
                      </a:cubicBezTo>
                      <a:cubicBezTo>
                        <a:pt x="5" y="4"/>
                        <a:pt x="3" y="2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3" y="3"/>
                        <a:pt x="5" y="5"/>
                        <a:pt x="5" y="8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32" name="Freeform 1031"/>
                <p:cNvSpPr>
                  <a:spLocks noChangeArrowheads="1"/>
                </p:cNvSpPr>
                <p:nvPr/>
              </p:nvSpPr>
              <p:spPr bwMode="auto">
                <a:xfrm>
                  <a:off x="5479885" y="3228295"/>
                  <a:ext cx="103478" cy="102470"/>
                </a:xfrm>
                <a:custGeom>
                  <a:avLst/>
                  <a:gdLst>
                    <a:gd name="T0" fmla="*/ 12 w 21"/>
                    <a:gd name="T1" fmla="*/ 2 h 21"/>
                    <a:gd name="T2" fmla="*/ 8 w 21"/>
                    <a:gd name="T3" fmla="*/ 2 h 21"/>
                    <a:gd name="T4" fmla="*/ 2 w 21"/>
                    <a:gd name="T5" fmla="*/ 1 h 21"/>
                    <a:gd name="T6" fmla="*/ 10 w 21"/>
                    <a:gd name="T7" fmla="*/ 3 h 21"/>
                    <a:gd name="T8" fmla="*/ 7 w 21"/>
                    <a:gd name="T9" fmla="*/ 10 h 21"/>
                    <a:gd name="T10" fmla="*/ 0 w 21"/>
                    <a:gd name="T11" fmla="*/ 13 h 21"/>
                    <a:gd name="T12" fmla="*/ 2 w 21"/>
                    <a:gd name="T13" fmla="*/ 21 h 21"/>
                    <a:gd name="T14" fmla="*/ 4 w 21"/>
                    <a:gd name="T15" fmla="*/ 20 h 21"/>
                    <a:gd name="T16" fmla="*/ 4 w 21"/>
                    <a:gd name="T17" fmla="*/ 18 h 21"/>
                    <a:gd name="T18" fmla="*/ 4 w 21"/>
                    <a:gd name="T19" fmla="*/ 15 h 21"/>
                    <a:gd name="T20" fmla="*/ 5 w 21"/>
                    <a:gd name="T21" fmla="*/ 15 h 21"/>
                    <a:gd name="T22" fmla="*/ 8 w 21"/>
                    <a:gd name="T23" fmla="*/ 16 h 21"/>
                    <a:gd name="T24" fmla="*/ 17 w 21"/>
                    <a:gd name="T25" fmla="*/ 18 h 21"/>
                    <a:gd name="T26" fmla="*/ 21 w 21"/>
                    <a:gd name="T27" fmla="*/ 16 h 21"/>
                    <a:gd name="T28" fmla="*/ 12 w 21"/>
                    <a:gd name="T29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1" h="21">
                      <a:moveTo>
                        <a:pt x="12" y="2"/>
                      </a:moveTo>
                      <a:cubicBezTo>
                        <a:pt x="8" y="2"/>
                        <a:pt x="8" y="2"/>
                        <a:pt x="8" y="2"/>
                      </a:cubicBezTo>
                      <a:cubicBezTo>
                        <a:pt x="6" y="0"/>
                        <a:pt x="4" y="0"/>
                        <a:pt x="2" y="1"/>
                      </a:cubicBezTo>
                      <a:cubicBezTo>
                        <a:pt x="5" y="1"/>
                        <a:pt x="8" y="2"/>
                        <a:pt x="10" y="3"/>
                      </a:cubicBezTo>
                      <a:cubicBezTo>
                        <a:pt x="13" y="6"/>
                        <a:pt x="12" y="8"/>
                        <a:pt x="7" y="10"/>
                      </a:cubicBezTo>
                      <a:cubicBezTo>
                        <a:pt x="2" y="10"/>
                        <a:pt x="0" y="11"/>
                        <a:pt x="0" y="13"/>
                      </a:cubicBezTo>
                      <a:cubicBezTo>
                        <a:pt x="1" y="16"/>
                        <a:pt x="2" y="19"/>
                        <a:pt x="2" y="21"/>
                      </a:cubicBezTo>
                      <a:cubicBezTo>
                        <a:pt x="4" y="20"/>
                        <a:pt x="4" y="20"/>
                        <a:pt x="4" y="20"/>
                      </a:cubicBezTo>
                      <a:cubicBezTo>
                        <a:pt x="4" y="18"/>
                        <a:pt x="4" y="18"/>
                        <a:pt x="4" y="18"/>
                      </a:cubicBezTo>
                      <a:cubicBezTo>
                        <a:pt x="3" y="17"/>
                        <a:pt x="3" y="16"/>
                        <a:pt x="4" y="15"/>
                      </a:cubicBezTo>
                      <a:cubicBezTo>
                        <a:pt x="4" y="15"/>
                        <a:pt x="4" y="14"/>
                        <a:pt x="5" y="15"/>
                      </a:cubicBezTo>
                      <a:cubicBezTo>
                        <a:pt x="6" y="15"/>
                        <a:pt x="7" y="15"/>
                        <a:pt x="8" y="16"/>
                      </a:cubicBezTo>
                      <a:cubicBezTo>
                        <a:pt x="11" y="17"/>
                        <a:pt x="13" y="18"/>
                        <a:pt x="17" y="18"/>
                      </a:cubicBezTo>
                      <a:cubicBezTo>
                        <a:pt x="18" y="18"/>
                        <a:pt x="20" y="17"/>
                        <a:pt x="21" y="16"/>
                      </a:cubicBezTo>
                      <a:cubicBezTo>
                        <a:pt x="20" y="8"/>
                        <a:pt x="16" y="3"/>
                        <a:pt x="12" y="2"/>
                      </a:cubicBezTo>
                      <a:close/>
                    </a:path>
                  </a:pathLst>
                </a:custGeom>
                <a:solidFill>
                  <a:srgbClr val="44282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33" name="Freeform 1032"/>
                <p:cNvSpPr>
                  <a:spLocks noEditPoints="1" noChangeArrowheads="1"/>
                </p:cNvSpPr>
                <p:nvPr/>
              </p:nvSpPr>
              <p:spPr bwMode="auto">
                <a:xfrm>
                  <a:off x="5447207" y="3302497"/>
                  <a:ext cx="107109" cy="107770"/>
                </a:xfrm>
                <a:custGeom>
                  <a:avLst/>
                  <a:gdLst>
                    <a:gd name="T0" fmla="*/ 16 w 22"/>
                    <a:gd name="T1" fmla="*/ 5 h 22"/>
                    <a:gd name="T2" fmla="*/ 14 w 22"/>
                    <a:gd name="T3" fmla="*/ 7 h 22"/>
                    <a:gd name="T4" fmla="*/ 15 w 22"/>
                    <a:gd name="T5" fmla="*/ 3 h 22"/>
                    <a:gd name="T6" fmla="*/ 11 w 22"/>
                    <a:gd name="T7" fmla="*/ 0 h 22"/>
                    <a:gd name="T8" fmla="*/ 11 w 22"/>
                    <a:gd name="T9" fmla="*/ 3 h 22"/>
                    <a:gd name="T10" fmla="*/ 11 w 22"/>
                    <a:gd name="T11" fmla="*/ 5 h 22"/>
                    <a:gd name="T12" fmla="*/ 9 w 22"/>
                    <a:gd name="T13" fmla="*/ 6 h 22"/>
                    <a:gd name="T14" fmla="*/ 8 w 22"/>
                    <a:gd name="T15" fmla="*/ 8 h 22"/>
                    <a:gd name="T16" fmla="*/ 4 w 22"/>
                    <a:gd name="T17" fmla="*/ 6 h 22"/>
                    <a:gd name="T18" fmla="*/ 0 w 22"/>
                    <a:gd name="T19" fmla="*/ 2 h 22"/>
                    <a:gd name="T20" fmla="*/ 3 w 22"/>
                    <a:gd name="T21" fmla="*/ 10 h 22"/>
                    <a:gd name="T22" fmla="*/ 4 w 22"/>
                    <a:gd name="T23" fmla="*/ 10 h 22"/>
                    <a:gd name="T24" fmla="*/ 6 w 22"/>
                    <a:gd name="T25" fmla="*/ 14 h 22"/>
                    <a:gd name="T26" fmla="*/ 7 w 22"/>
                    <a:gd name="T27" fmla="*/ 17 h 22"/>
                    <a:gd name="T28" fmla="*/ 10 w 22"/>
                    <a:gd name="T29" fmla="*/ 17 h 22"/>
                    <a:gd name="T30" fmla="*/ 15 w 22"/>
                    <a:gd name="T31" fmla="*/ 22 h 22"/>
                    <a:gd name="T32" fmla="*/ 20 w 22"/>
                    <a:gd name="T33" fmla="*/ 16 h 22"/>
                    <a:gd name="T34" fmla="*/ 22 w 22"/>
                    <a:gd name="T35" fmla="*/ 5 h 22"/>
                    <a:gd name="T36" fmla="*/ 16 w 22"/>
                    <a:gd name="T37" fmla="*/ 3 h 22"/>
                    <a:gd name="T38" fmla="*/ 16 w 22"/>
                    <a:gd name="T39" fmla="*/ 5 h 22"/>
                    <a:gd name="T40" fmla="*/ 3 w 22"/>
                    <a:gd name="T41" fmla="*/ 5 h 22"/>
                    <a:gd name="T42" fmla="*/ 5 w 22"/>
                    <a:gd name="T43" fmla="*/ 8 h 22"/>
                    <a:gd name="T44" fmla="*/ 8 w 22"/>
                    <a:gd name="T45" fmla="*/ 12 h 22"/>
                    <a:gd name="T46" fmla="*/ 8 w 22"/>
                    <a:gd name="T47" fmla="*/ 15 h 22"/>
                    <a:gd name="T48" fmla="*/ 11 w 22"/>
                    <a:gd name="T49" fmla="*/ 15 h 22"/>
                    <a:gd name="T50" fmla="*/ 16 w 22"/>
                    <a:gd name="T51" fmla="*/ 20 h 22"/>
                    <a:gd name="T52" fmla="*/ 15 w 22"/>
                    <a:gd name="T53" fmla="*/ 21 h 22"/>
                    <a:gd name="T54" fmla="*/ 10 w 22"/>
                    <a:gd name="T55" fmla="*/ 16 h 22"/>
                    <a:gd name="T56" fmla="*/ 10 w 22"/>
                    <a:gd name="T57" fmla="*/ 16 h 22"/>
                    <a:gd name="T58" fmla="*/ 9 w 22"/>
                    <a:gd name="T59" fmla="*/ 16 h 22"/>
                    <a:gd name="T60" fmla="*/ 7 w 22"/>
                    <a:gd name="T61" fmla="*/ 17 h 22"/>
                    <a:gd name="T62" fmla="*/ 7 w 22"/>
                    <a:gd name="T63" fmla="*/ 17 h 22"/>
                    <a:gd name="T64" fmla="*/ 7 w 22"/>
                    <a:gd name="T65" fmla="*/ 17 h 22"/>
                    <a:gd name="T66" fmla="*/ 6 w 22"/>
                    <a:gd name="T67" fmla="*/ 14 h 22"/>
                    <a:gd name="T68" fmla="*/ 5 w 22"/>
                    <a:gd name="T69" fmla="*/ 10 h 22"/>
                    <a:gd name="T70" fmla="*/ 5 w 22"/>
                    <a:gd name="T71" fmla="*/ 10 h 22"/>
                    <a:gd name="T72" fmla="*/ 4 w 22"/>
                    <a:gd name="T73" fmla="*/ 9 h 22"/>
                    <a:gd name="T74" fmla="*/ 1 w 22"/>
                    <a:gd name="T75" fmla="*/ 3 h 22"/>
                    <a:gd name="T76" fmla="*/ 3 w 22"/>
                    <a:gd name="T77" fmla="*/ 5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2" h="22">
                      <a:moveTo>
                        <a:pt x="16" y="5"/>
                      </a:moveTo>
                      <a:cubicBezTo>
                        <a:pt x="16" y="7"/>
                        <a:pt x="16" y="8"/>
                        <a:pt x="14" y="7"/>
                      </a:cubicBezTo>
                      <a:cubicBezTo>
                        <a:pt x="15" y="6"/>
                        <a:pt x="15" y="5"/>
                        <a:pt x="15" y="3"/>
                      </a:cubicBezTo>
                      <a:cubicBezTo>
                        <a:pt x="14" y="1"/>
                        <a:pt x="12" y="0"/>
                        <a:pt x="11" y="0"/>
                      </a:cubicBezTo>
                      <a:cubicBezTo>
                        <a:pt x="10" y="1"/>
                        <a:pt x="10" y="2"/>
                        <a:pt x="11" y="3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3" y="3"/>
                        <a:pt x="2" y="2"/>
                        <a:pt x="0" y="2"/>
                      </a:cubicBezTo>
                      <a:cubicBezTo>
                        <a:pt x="1" y="5"/>
                        <a:pt x="1" y="8"/>
                        <a:pt x="3" y="10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12"/>
                        <a:pt x="6" y="13"/>
                        <a:pt x="6" y="14"/>
                      </a:cubicBezTo>
                      <a:cubicBezTo>
                        <a:pt x="5" y="17"/>
                        <a:pt x="6" y="18"/>
                        <a:pt x="7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11" y="20"/>
                        <a:pt x="13" y="22"/>
                        <a:pt x="15" y="22"/>
                      </a:cubicBezTo>
                      <a:cubicBezTo>
                        <a:pt x="18" y="20"/>
                        <a:pt x="19" y="18"/>
                        <a:pt x="20" y="16"/>
                      </a:cubicBezTo>
                      <a:cubicBezTo>
                        <a:pt x="20" y="13"/>
                        <a:pt x="20" y="9"/>
                        <a:pt x="22" y="5"/>
                      </a:cubicBezTo>
                      <a:cubicBezTo>
                        <a:pt x="20" y="5"/>
                        <a:pt x="18" y="5"/>
                        <a:pt x="16" y="3"/>
                      </a:cubicBezTo>
                      <a:cubicBezTo>
                        <a:pt x="16" y="4"/>
                        <a:pt x="16" y="4"/>
                        <a:pt x="16" y="5"/>
                      </a:cubicBezTo>
                      <a:close/>
                      <a:moveTo>
                        <a:pt x="3" y="5"/>
                      </a:move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2" y="17"/>
                        <a:pt x="14" y="19"/>
                        <a:pt x="16" y="20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1"/>
                        <a:pt x="12" y="19"/>
                        <a:pt x="10" y="16"/>
                      </a:cubicBezTo>
                      <a:cubicBezTo>
                        <a:pt x="10" y="16"/>
                        <a:pt x="10" y="16"/>
                        <a:pt x="10" y="16"/>
                      </a:cubicBezTo>
                      <a:cubicBezTo>
                        <a:pt x="10" y="16"/>
                        <a:pt x="10" y="16"/>
                        <a:pt x="9" y="16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7" y="17"/>
                        <a:pt x="7" y="17"/>
                        <a:pt x="7" y="17"/>
                      </a:cubicBezTo>
                      <a:cubicBezTo>
                        <a:pt x="6" y="16"/>
                        <a:pt x="6" y="15"/>
                        <a:pt x="6" y="14"/>
                      </a:cubicBezTo>
                      <a:cubicBezTo>
                        <a:pt x="7" y="13"/>
                        <a:pt x="6" y="11"/>
                        <a:pt x="5" y="10"/>
                      </a:cubicBezTo>
                      <a:cubicBezTo>
                        <a:pt x="5" y="10"/>
                        <a:pt x="5" y="10"/>
                        <a:pt x="5" y="10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2" y="7"/>
                        <a:pt x="1" y="5"/>
                        <a:pt x="1" y="3"/>
                      </a:cubicBezTo>
                      <a:cubicBezTo>
                        <a:pt x="2" y="3"/>
                        <a:pt x="3" y="4"/>
                        <a:pt x="3" y="5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34" name="Freeform 1033"/>
                <p:cNvSpPr>
                  <a:spLocks noChangeArrowheads="1"/>
                </p:cNvSpPr>
                <p:nvPr/>
              </p:nvSpPr>
              <p:spPr bwMode="auto">
                <a:xfrm>
                  <a:off x="5452653" y="3316631"/>
                  <a:ext cx="72617" cy="90103"/>
                </a:xfrm>
                <a:custGeom>
                  <a:avLst/>
                  <a:gdLst>
                    <a:gd name="T0" fmla="*/ 4 w 15"/>
                    <a:gd name="T1" fmla="*/ 5 h 18"/>
                    <a:gd name="T2" fmla="*/ 2 w 15"/>
                    <a:gd name="T3" fmla="*/ 2 h 18"/>
                    <a:gd name="T4" fmla="*/ 0 w 15"/>
                    <a:gd name="T5" fmla="*/ 0 h 18"/>
                    <a:gd name="T6" fmla="*/ 3 w 15"/>
                    <a:gd name="T7" fmla="*/ 6 h 18"/>
                    <a:gd name="T8" fmla="*/ 4 w 15"/>
                    <a:gd name="T9" fmla="*/ 7 h 18"/>
                    <a:gd name="T10" fmla="*/ 4 w 15"/>
                    <a:gd name="T11" fmla="*/ 7 h 18"/>
                    <a:gd name="T12" fmla="*/ 5 w 15"/>
                    <a:gd name="T13" fmla="*/ 11 h 18"/>
                    <a:gd name="T14" fmla="*/ 6 w 15"/>
                    <a:gd name="T15" fmla="*/ 14 h 18"/>
                    <a:gd name="T16" fmla="*/ 6 w 15"/>
                    <a:gd name="T17" fmla="*/ 14 h 18"/>
                    <a:gd name="T18" fmla="*/ 6 w 15"/>
                    <a:gd name="T19" fmla="*/ 14 h 18"/>
                    <a:gd name="T20" fmla="*/ 8 w 15"/>
                    <a:gd name="T21" fmla="*/ 13 h 18"/>
                    <a:gd name="T22" fmla="*/ 9 w 15"/>
                    <a:gd name="T23" fmla="*/ 13 h 18"/>
                    <a:gd name="T24" fmla="*/ 9 w 15"/>
                    <a:gd name="T25" fmla="*/ 13 h 18"/>
                    <a:gd name="T26" fmla="*/ 14 w 15"/>
                    <a:gd name="T27" fmla="*/ 18 h 18"/>
                    <a:gd name="T28" fmla="*/ 15 w 15"/>
                    <a:gd name="T29" fmla="*/ 17 h 18"/>
                    <a:gd name="T30" fmla="*/ 10 w 15"/>
                    <a:gd name="T31" fmla="*/ 12 h 18"/>
                    <a:gd name="T32" fmla="*/ 7 w 15"/>
                    <a:gd name="T33" fmla="*/ 12 h 18"/>
                    <a:gd name="T34" fmla="*/ 7 w 15"/>
                    <a:gd name="T35" fmla="*/ 9 h 18"/>
                    <a:gd name="T36" fmla="*/ 4 w 15"/>
                    <a:gd name="T37" fmla="*/ 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" h="18">
                      <a:moveTo>
                        <a:pt x="4" y="5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1"/>
                        <a:pt x="1" y="0"/>
                        <a:pt x="0" y="0"/>
                      </a:cubicBezTo>
                      <a:cubicBezTo>
                        <a:pt x="0" y="2"/>
                        <a:pt x="1" y="4"/>
                        <a:pt x="3" y="6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8"/>
                        <a:pt x="6" y="10"/>
                        <a:pt x="5" y="11"/>
                      </a:cubicBezTo>
                      <a:cubicBezTo>
                        <a:pt x="5" y="12"/>
                        <a:pt x="5" y="13"/>
                        <a:pt x="6" y="14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8" y="13"/>
                        <a:pt x="8" y="13"/>
                        <a:pt x="8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11" y="16"/>
                        <a:pt x="13" y="18"/>
                        <a:pt x="14" y="18"/>
                      </a:cubicBezTo>
                      <a:cubicBezTo>
                        <a:pt x="14" y="18"/>
                        <a:pt x="15" y="18"/>
                        <a:pt x="15" y="17"/>
                      </a:cubicBezTo>
                      <a:cubicBezTo>
                        <a:pt x="13" y="16"/>
                        <a:pt x="11" y="14"/>
                        <a:pt x="10" y="12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4" y="5"/>
                        <a:pt x="4" y="5"/>
                        <a:pt x="4" y="5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35" name="Freeform 1034"/>
                <p:cNvSpPr>
                  <a:spLocks noChangeArrowheads="1"/>
                </p:cNvSpPr>
                <p:nvPr/>
              </p:nvSpPr>
              <p:spPr bwMode="auto">
                <a:xfrm>
                  <a:off x="5501670" y="3297198"/>
                  <a:ext cx="81693" cy="113070"/>
                </a:xfrm>
                <a:custGeom>
                  <a:avLst/>
                  <a:gdLst>
                    <a:gd name="T0" fmla="*/ 3 w 17"/>
                    <a:gd name="T1" fmla="*/ 8 h 23"/>
                    <a:gd name="T2" fmla="*/ 5 w 17"/>
                    <a:gd name="T3" fmla="*/ 6 h 23"/>
                    <a:gd name="T4" fmla="*/ 5 w 17"/>
                    <a:gd name="T5" fmla="*/ 4 h 23"/>
                    <a:gd name="T6" fmla="*/ 11 w 17"/>
                    <a:gd name="T7" fmla="*/ 6 h 23"/>
                    <a:gd name="T8" fmla="*/ 9 w 17"/>
                    <a:gd name="T9" fmla="*/ 17 h 23"/>
                    <a:gd name="T10" fmla="*/ 4 w 17"/>
                    <a:gd name="T11" fmla="*/ 23 h 23"/>
                    <a:gd name="T12" fmla="*/ 6 w 17"/>
                    <a:gd name="T13" fmla="*/ 23 h 23"/>
                    <a:gd name="T14" fmla="*/ 10 w 17"/>
                    <a:gd name="T15" fmla="*/ 19 h 23"/>
                    <a:gd name="T16" fmla="*/ 11 w 17"/>
                    <a:gd name="T17" fmla="*/ 16 h 23"/>
                    <a:gd name="T18" fmla="*/ 11 w 17"/>
                    <a:gd name="T19" fmla="*/ 16 h 23"/>
                    <a:gd name="T20" fmla="*/ 11 w 17"/>
                    <a:gd name="T21" fmla="*/ 13 h 23"/>
                    <a:gd name="T22" fmla="*/ 17 w 17"/>
                    <a:gd name="T23" fmla="*/ 2 h 23"/>
                    <a:gd name="T24" fmla="*/ 13 w 17"/>
                    <a:gd name="T25" fmla="*/ 4 h 23"/>
                    <a:gd name="T26" fmla="*/ 4 w 17"/>
                    <a:gd name="T27" fmla="*/ 2 h 23"/>
                    <a:gd name="T28" fmla="*/ 1 w 17"/>
                    <a:gd name="T29" fmla="*/ 1 h 23"/>
                    <a:gd name="T30" fmla="*/ 0 w 17"/>
                    <a:gd name="T31" fmla="*/ 1 h 23"/>
                    <a:gd name="T32" fmla="*/ 4 w 17"/>
                    <a:gd name="T33" fmla="*/ 4 h 23"/>
                    <a:gd name="T34" fmla="*/ 3 w 17"/>
                    <a:gd name="T35" fmla="*/ 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7" h="23">
                      <a:moveTo>
                        <a:pt x="3" y="8"/>
                      </a:moveTo>
                      <a:cubicBezTo>
                        <a:pt x="5" y="9"/>
                        <a:pt x="5" y="8"/>
                        <a:pt x="5" y="6"/>
                      </a:cubicBezTo>
                      <a:cubicBezTo>
                        <a:pt x="5" y="5"/>
                        <a:pt x="5" y="5"/>
                        <a:pt x="5" y="4"/>
                      </a:cubicBezTo>
                      <a:cubicBezTo>
                        <a:pt x="7" y="6"/>
                        <a:pt x="9" y="6"/>
                        <a:pt x="11" y="6"/>
                      </a:cubicBezTo>
                      <a:cubicBezTo>
                        <a:pt x="9" y="10"/>
                        <a:pt x="9" y="14"/>
                        <a:pt x="9" y="17"/>
                      </a:cubicBezTo>
                      <a:cubicBezTo>
                        <a:pt x="8" y="19"/>
                        <a:pt x="7" y="21"/>
                        <a:pt x="4" y="23"/>
                      </a:cubicBezTo>
                      <a:cubicBezTo>
                        <a:pt x="5" y="23"/>
                        <a:pt x="5" y="23"/>
                        <a:pt x="6" y="23"/>
                      </a:cubicBezTo>
                      <a:cubicBezTo>
                        <a:pt x="10" y="19"/>
                        <a:pt x="10" y="19"/>
                        <a:pt x="10" y="19"/>
                      </a:cubicBezTo>
                      <a:cubicBezTo>
                        <a:pt x="11" y="18"/>
                        <a:pt x="11" y="17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9"/>
                        <a:pt x="13" y="6"/>
                        <a:pt x="17" y="2"/>
                      </a:cubicBezTo>
                      <a:cubicBezTo>
                        <a:pt x="16" y="3"/>
                        <a:pt x="14" y="4"/>
                        <a:pt x="13" y="4"/>
                      </a:cubicBezTo>
                      <a:cubicBezTo>
                        <a:pt x="9" y="4"/>
                        <a:pt x="7" y="3"/>
                        <a:pt x="4" y="2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1"/>
                        <a:pt x="3" y="2"/>
                        <a:pt x="4" y="4"/>
                      </a:cubicBezTo>
                      <a:cubicBezTo>
                        <a:pt x="4" y="6"/>
                        <a:pt x="4" y="7"/>
                        <a:pt x="3" y="8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36" name="Freeform 1035"/>
                <p:cNvSpPr>
                  <a:spLocks noChangeArrowheads="1"/>
                </p:cNvSpPr>
                <p:nvPr/>
              </p:nvSpPr>
              <p:spPr bwMode="auto">
                <a:xfrm>
                  <a:off x="5565209" y="3313098"/>
                  <a:ext cx="27232" cy="37102"/>
                </a:xfrm>
                <a:custGeom>
                  <a:avLst/>
                  <a:gdLst>
                    <a:gd name="T0" fmla="*/ 3 w 6"/>
                    <a:gd name="T1" fmla="*/ 1 h 8"/>
                    <a:gd name="T2" fmla="*/ 0 w 6"/>
                    <a:gd name="T3" fmla="*/ 8 h 8"/>
                    <a:gd name="T4" fmla="*/ 2 w 6"/>
                    <a:gd name="T5" fmla="*/ 7 h 8"/>
                    <a:gd name="T6" fmla="*/ 6 w 6"/>
                    <a:gd name="T7" fmla="*/ 2 h 8"/>
                    <a:gd name="T8" fmla="*/ 4 w 6"/>
                    <a:gd name="T9" fmla="*/ 0 h 8"/>
                    <a:gd name="T10" fmla="*/ 3 w 6"/>
                    <a:gd name="T11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8">
                      <a:moveTo>
                        <a:pt x="3" y="1"/>
                      </a:moveTo>
                      <a:cubicBezTo>
                        <a:pt x="2" y="3"/>
                        <a:pt x="0" y="5"/>
                        <a:pt x="0" y="8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3" y="5"/>
                        <a:pt x="4" y="3"/>
                        <a:pt x="6" y="2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1"/>
                        <a:pt x="4" y="1"/>
                        <a:pt x="3" y="1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37" name="Freeform 1036"/>
                <p:cNvSpPr>
                  <a:spLocks noChangeArrowheads="1"/>
                </p:cNvSpPr>
                <p:nvPr/>
              </p:nvSpPr>
              <p:spPr bwMode="auto">
                <a:xfrm>
                  <a:off x="5554316" y="3307798"/>
                  <a:ext cx="34493" cy="68901"/>
                </a:xfrm>
                <a:custGeom>
                  <a:avLst/>
                  <a:gdLst>
                    <a:gd name="T0" fmla="*/ 2 w 7"/>
                    <a:gd name="T1" fmla="*/ 9 h 14"/>
                    <a:gd name="T2" fmla="*/ 5 w 7"/>
                    <a:gd name="T3" fmla="*/ 2 h 14"/>
                    <a:gd name="T4" fmla="*/ 6 w 7"/>
                    <a:gd name="T5" fmla="*/ 1 h 14"/>
                    <a:gd name="T6" fmla="*/ 7 w 7"/>
                    <a:gd name="T7" fmla="*/ 1 h 14"/>
                    <a:gd name="T8" fmla="*/ 6 w 7"/>
                    <a:gd name="T9" fmla="*/ 0 h 14"/>
                    <a:gd name="T10" fmla="*/ 0 w 7"/>
                    <a:gd name="T11" fmla="*/ 11 h 14"/>
                    <a:gd name="T12" fmla="*/ 0 w 7"/>
                    <a:gd name="T13" fmla="*/ 14 h 14"/>
                    <a:gd name="T14" fmla="*/ 2 w 7"/>
                    <a:gd name="T15" fmla="*/ 11 h 14"/>
                    <a:gd name="T16" fmla="*/ 2 w 7"/>
                    <a:gd name="T17" fmla="*/ 9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14">
                      <a:moveTo>
                        <a:pt x="2" y="9"/>
                      </a:moveTo>
                      <a:cubicBezTo>
                        <a:pt x="2" y="6"/>
                        <a:pt x="4" y="4"/>
                        <a:pt x="5" y="2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" y="4"/>
                        <a:pt x="0" y="7"/>
                        <a:pt x="0" y="11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3"/>
                        <a:pt x="1" y="12"/>
                        <a:pt x="2" y="11"/>
                      </a:cubicBezTo>
                      <a:cubicBezTo>
                        <a:pt x="2" y="10"/>
                        <a:pt x="2" y="10"/>
                        <a:pt x="2" y="9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38" name="Freeform 1037"/>
                <p:cNvSpPr>
                  <a:spLocks noChangeArrowheads="1"/>
                </p:cNvSpPr>
                <p:nvPr/>
              </p:nvSpPr>
              <p:spPr bwMode="auto">
                <a:xfrm>
                  <a:off x="5565209" y="3313098"/>
                  <a:ext cx="49017" cy="49468"/>
                </a:xfrm>
                <a:custGeom>
                  <a:avLst/>
                  <a:gdLst>
                    <a:gd name="T0" fmla="*/ 2 w 10"/>
                    <a:gd name="T1" fmla="*/ 7 h 10"/>
                    <a:gd name="T2" fmla="*/ 0 w 10"/>
                    <a:gd name="T3" fmla="*/ 8 h 10"/>
                    <a:gd name="T4" fmla="*/ 0 w 10"/>
                    <a:gd name="T5" fmla="*/ 10 h 10"/>
                    <a:gd name="T6" fmla="*/ 3 w 10"/>
                    <a:gd name="T7" fmla="*/ 8 h 10"/>
                    <a:gd name="T8" fmla="*/ 7 w 10"/>
                    <a:gd name="T9" fmla="*/ 3 h 10"/>
                    <a:gd name="T10" fmla="*/ 10 w 10"/>
                    <a:gd name="T11" fmla="*/ 1 h 10"/>
                    <a:gd name="T12" fmla="*/ 5 w 10"/>
                    <a:gd name="T13" fmla="*/ 0 h 10"/>
                    <a:gd name="T14" fmla="*/ 4 w 10"/>
                    <a:gd name="T15" fmla="*/ 0 h 10"/>
                    <a:gd name="T16" fmla="*/ 6 w 10"/>
                    <a:gd name="T17" fmla="*/ 2 h 10"/>
                    <a:gd name="T18" fmla="*/ 2 w 10"/>
                    <a:gd name="T19" fmla="*/ 7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10">
                      <a:moveTo>
                        <a:pt x="2" y="7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9"/>
                        <a:pt x="0" y="9"/>
                        <a:pt x="0" y="10"/>
                      </a:cubicBezTo>
                      <a:cubicBezTo>
                        <a:pt x="1" y="9"/>
                        <a:pt x="2" y="8"/>
                        <a:pt x="3" y="8"/>
                      </a:cubicBezTo>
                      <a:cubicBezTo>
                        <a:pt x="4" y="6"/>
                        <a:pt x="5" y="4"/>
                        <a:pt x="7" y="3"/>
                      </a:cubicBezTo>
                      <a:cubicBezTo>
                        <a:pt x="8" y="2"/>
                        <a:pt x="9" y="2"/>
                        <a:pt x="10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4" y="3"/>
                        <a:pt x="3" y="5"/>
                        <a:pt x="2" y="7"/>
                      </a:cubicBezTo>
                      <a:close/>
                    </a:path>
                  </a:pathLst>
                </a:custGeom>
                <a:solidFill>
                  <a:srgbClr val="4D4D4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39" name="Freeform 1038"/>
                <p:cNvSpPr>
                  <a:spLocks noEditPoints="1" noChangeArrowheads="1"/>
                </p:cNvSpPr>
                <p:nvPr/>
              </p:nvSpPr>
              <p:spPr bwMode="auto">
                <a:xfrm>
                  <a:off x="5430868" y="3233596"/>
                  <a:ext cx="112556" cy="97169"/>
                </a:xfrm>
                <a:custGeom>
                  <a:avLst/>
                  <a:gdLst>
                    <a:gd name="T0" fmla="*/ 12 w 23"/>
                    <a:gd name="T1" fmla="*/ 0 h 20"/>
                    <a:gd name="T2" fmla="*/ 4 w 23"/>
                    <a:gd name="T3" fmla="*/ 5 h 20"/>
                    <a:gd name="T4" fmla="*/ 1 w 23"/>
                    <a:gd name="T5" fmla="*/ 18 h 20"/>
                    <a:gd name="T6" fmla="*/ 3 w 23"/>
                    <a:gd name="T7" fmla="*/ 16 h 20"/>
                    <a:gd name="T8" fmla="*/ 6 w 23"/>
                    <a:gd name="T9" fmla="*/ 14 h 20"/>
                    <a:gd name="T10" fmla="*/ 8 w 23"/>
                    <a:gd name="T11" fmla="*/ 18 h 20"/>
                    <a:gd name="T12" fmla="*/ 12 w 23"/>
                    <a:gd name="T13" fmla="*/ 20 h 20"/>
                    <a:gd name="T14" fmla="*/ 10 w 23"/>
                    <a:gd name="T15" fmla="*/ 12 h 20"/>
                    <a:gd name="T16" fmla="*/ 17 w 23"/>
                    <a:gd name="T17" fmla="*/ 9 h 20"/>
                    <a:gd name="T18" fmla="*/ 20 w 23"/>
                    <a:gd name="T19" fmla="*/ 2 h 20"/>
                    <a:gd name="T20" fmla="*/ 12 w 23"/>
                    <a:gd name="T21" fmla="*/ 0 h 20"/>
                    <a:gd name="T22" fmla="*/ 12 w 23"/>
                    <a:gd name="T23" fmla="*/ 0 h 20"/>
                    <a:gd name="T24" fmla="*/ 13 w 23"/>
                    <a:gd name="T25" fmla="*/ 1 h 20"/>
                    <a:gd name="T26" fmla="*/ 3 w 23"/>
                    <a:gd name="T27" fmla="*/ 15 h 20"/>
                    <a:gd name="T28" fmla="*/ 2 w 23"/>
                    <a:gd name="T29" fmla="*/ 16 h 20"/>
                    <a:gd name="T30" fmla="*/ 5 w 23"/>
                    <a:gd name="T31" fmla="*/ 6 h 20"/>
                    <a:gd name="T32" fmla="*/ 12 w 23"/>
                    <a:gd name="T33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" h="20">
                      <a:moveTo>
                        <a:pt x="12" y="0"/>
                      </a:moveTo>
                      <a:cubicBezTo>
                        <a:pt x="9" y="0"/>
                        <a:pt x="6" y="2"/>
                        <a:pt x="4" y="5"/>
                      </a:cubicBezTo>
                      <a:cubicBezTo>
                        <a:pt x="1" y="10"/>
                        <a:pt x="0" y="14"/>
                        <a:pt x="1" y="18"/>
                      </a:cubicBezTo>
                      <a:cubicBezTo>
                        <a:pt x="2" y="17"/>
                        <a:pt x="2" y="16"/>
                        <a:pt x="3" y="16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7" y="15"/>
                        <a:pt x="8" y="16"/>
                        <a:pt x="8" y="18"/>
                      </a:cubicBezTo>
                      <a:cubicBezTo>
                        <a:pt x="10" y="18"/>
                        <a:pt x="11" y="19"/>
                        <a:pt x="12" y="20"/>
                      </a:cubicBezTo>
                      <a:cubicBezTo>
                        <a:pt x="12" y="18"/>
                        <a:pt x="11" y="15"/>
                        <a:pt x="10" y="12"/>
                      </a:cubicBezTo>
                      <a:cubicBezTo>
                        <a:pt x="10" y="10"/>
                        <a:pt x="12" y="9"/>
                        <a:pt x="17" y="9"/>
                      </a:cubicBezTo>
                      <a:cubicBezTo>
                        <a:pt x="22" y="7"/>
                        <a:pt x="23" y="5"/>
                        <a:pt x="20" y="2"/>
                      </a:cubicBezTo>
                      <a:cubicBezTo>
                        <a:pt x="18" y="1"/>
                        <a:pt x="15" y="0"/>
                        <a:pt x="12" y="0"/>
                      </a:cubicBezTo>
                      <a:close/>
                      <a:moveTo>
                        <a:pt x="12" y="0"/>
                      </a:moveTo>
                      <a:cubicBezTo>
                        <a:pt x="12" y="0"/>
                        <a:pt x="12" y="0"/>
                        <a:pt x="13" y="1"/>
                      </a:cubicBezTo>
                      <a:cubicBezTo>
                        <a:pt x="6" y="6"/>
                        <a:pt x="3" y="10"/>
                        <a:pt x="3" y="15"/>
                      </a:cubicBezTo>
                      <a:cubicBezTo>
                        <a:pt x="3" y="15"/>
                        <a:pt x="2" y="16"/>
                        <a:pt x="2" y="16"/>
                      </a:cubicBezTo>
                      <a:cubicBezTo>
                        <a:pt x="1" y="13"/>
                        <a:pt x="2" y="9"/>
                        <a:pt x="5" y="6"/>
                      </a:cubicBezTo>
                      <a:cubicBezTo>
                        <a:pt x="7" y="3"/>
                        <a:pt x="9" y="1"/>
                        <a:pt x="12" y="0"/>
                      </a:cubicBezTo>
                      <a:close/>
                    </a:path>
                  </a:pathLst>
                </a:custGeom>
                <a:solidFill>
                  <a:srgbClr val="7A4D3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40" name="Freeform 1039"/>
                <p:cNvSpPr>
                  <a:spLocks noChangeArrowheads="1"/>
                </p:cNvSpPr>
                <p:nvPr/>
              </p:nvSpPr>
              <p:spPr bwMode="auto">
                <a:xfrm>
                  <a:off x="5436315" y="3233596"/>
                  <a:ext cx="59908" cy="79502"/>
                </a:xfrm>
                <a:custGeom>
                  <a:avLst/>
                  <a:gdLst>
                    <a:gd name="T0" fmla="*/ 12 w 12"/>
                    <a:gd name="T1" fmla="*/ 1 h 16"/>
                    <a:gd name="T2" fmla="*/ 11 w 12"/>
                    <a:gd name="T3" fmla="*/ 0 h 16"/>
                    <a:gd name="T4" fmla="*/ 4 w 12"/>
                    <a:gd name="T5" fmla="*/ 6 h 16"/>
                    <a:gd name="T6" fmla="*/ 1 w 12"/>
                    <a:gd name="T7" fmla="*/ 16 h 16"/>
                    <a:gd name="T8" fmla="*/ 2 w 12"/>
                    <a:gd name="T9" fmla="*/ 15 h 16"/>
                    <a:gd name="T10" fmla="*/ 12 w 12"/>
                    <a:gd name="T11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6">
                      <a:moveTo>
                        <a:pt x="12" y="1"/>
                      </a:move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8" y="1"/>
                        <a:pt x="6" y="3"/>
                        <a:pt x="4" y="6"/>
                      </a:cubicBezTo>
                      <a:cubicBezTo>
                        <a:pt x="1" y="9"/>
                        <a:pt x="0" y="13"/>
                        <a:pt x="1" y="16"/>
                      </a:cubicBezTo>
                      <a:cubicBezTo>
                        <a:pt x="1" y="16"/>
                        <a:pt x="2" y="15"/>
                        <a:pt x="2" y="15"/>
                      </a:cubicBezTo>
                      <a:cubicBezTo>
                        <a:pt x="2" y="10"/>
                        <a:pt x="5" y="6"/>
                        <a:pt x="12" y="1"/>
                      </a:cubicBezTo>
                      <a:close/>
                    </a:path>
                  </a:pathLst>
                </a:custGeom>
                <a:solidFill>
                  <a:srgbClr val="BE897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41" name="Freeform 1040"/>
                <p:cNvSpPr>
                  <a:spLocks noChangeArrowheads="1"/>
                </p:cNvSpPr>
                <p:nvPr/>
              </p:nvSpPr>
              <p:spPr bwMode="auto">
                <a:xfrm>
                  <a:off x="5447207" y="3302497"/>
                  <a:ext cx="43570" cy="38868"/>
                </a:xfrm>
                <a:custGeom>
                  <a:avLst/>
                  <a:gdLst>
                    <a:gd name="T0" fmla="*/ 0 w 9"/>
                    <a:gd name="T1" fmla="*/ 2 h 8"/>
                    <a:gd name="T2" fmla="*/ 4 w 9"/>
                    <a:gd name="T3" fmla="*/ 6 h 8"/>
                    <a:gd name="T4" fmla="*/ 8 w 9"/>
                    <a:gd name="T5" fmla="*/ 8 h 8"/>
                    <a:gd name="T6" fmla="*/ 9 w 9"/>
                    <a:gd name="T7" fmla="*/ 6 h 8"/>
                    <a:gd name="T8" fmla="*/ 5 w 9"/>
                    <a:gd name="T9" fmla="*/ 4 h 8"/>
                    <a:gd name="T10" fmla="*/ 3 w 9"/>
                    <a:gd name="T11" fmla="*/ 0 h 8"/>
                    <a:gd name="T12" fmla="*/ 0 w 9"/>
                    <a:gd name="T13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8">
                      <a:moveTo>
                        <a:pt x="0" y="2"/>
                      </a:moveTo>
                      <a:cubicBezTo>
                        <a:pt x="2" y="2"/>
                        <a:pt x="3" y="3"/>
                        <a:pt x="4" y="6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8" y="5"/>
                        <a:pt x="7" y="4"/>
                        <a:pt x="5" y="4"/>
                      </a:cubicBezTo>
                      <a:cubicBezTo>
                        <a:pt x="5" y="2"/>
                        <a:pt x="4" y="1"/>
                        <a:pt x="3" y="0"/>
                      </a:cubicBezTo>
                      <a:cubicBezTo>
                        <a:pt x="0" y="2"/>
                        <a:pt x="0" y="2"/>
                        <a:pt x="0" y="2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42" name="Freeform 1041"/>
                <p:cNvSpPr>
                  <a:spLocks noEditPoints="1" noChangeArrowheads="1"/>
                </p:cNvSpPr>
                <p:nvPr/>
              </p:nvSpPr>
              <p:spPr bwMode="auto">
                <a:xfrm>
                  <a:off x="5543424" y="3406734"/>
                  <a:ext cx="54462" cy="130737"/>
                </a:xfrm>
                <a:custGeom>
                  <a:avLst/>
                  <a:gdLst>
                    <a:gd name="T0" fmla="*/ 2 w 11"/>
                    <a:gd name="T1" fmla="*/ 5 h 27"/>
                    <a:gd name="T2" fmla="*/ 2 w 11"/>
                    <a:gd name="T3" fmla="*/ 0 h 27"/>
                    <a:gd name="T4" fmla="*/ 0 w 11"/>
                    <a:gd name="T5" fmla="*/ 16 h 27"/>
                    <a:gd name="T6" fmla="*/ 8 w 11"/>
                    <a:gd name="T7" fmla="*/ 27 h 27"/>
                    <a:gd name="T8" fmla="*/ 11 w 11"/>
                    <a:gd name="T9" fmla="*/ 22 h 27"/>
                    <a:gd name="T10" fmla="*/ 2 w 11"/>
                    <a:gd name="T11" fmla="*/ 5 h 27"/>
                    <a:gd name="T12" fmla="*/ 2 w 11"/>
                    <a:gd name="T13" fmla="*/ 13 h 27"/>
                    <a:gd name="T14" fmla="*/ 2 w 11"/>
                    <a:gd name="T15" fmla="*/ 7 h 27"/>
                    <a:gd name="T16" fmla="*/ 9 w 11"/>
                    <a:gd name="T17" fmla="*/ 22 h 27"/>
                    <a:gd name="T18" fmla="*/ 8 w 11"/>
                    <a:gd name="T19" fmla="*/ 25 h 27"/>
                    <a:gd name="T20" fmla="*/ 2 w 11"/>
                    <a:gd name="T21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1" h="27">
                      <a:moveTo>
                        <a:pt x="2" y="5"/>
                      </a:moveTo>
                      <a:cubicBezTo>
                        <a:pt x="2" y="3"/>
                        <a:pt x="2" y="2"/>
                        <a:pt x="2" y="0"/>
                      </a:cubicBezTo>
                      <a:cubicBezTo>
                        <a:pt x="1" y="5"/>
                        <a:pt x="0" y="11"/>
                        <a:pt x="0" y="16"/>
                      </a:cubicBezTo>
                      <a:cubicBezTo>
                        <a:pt x="1" y="20"/>
                        <a:pt x="3" y="23"/>
                        <a:pt x="8" y="27"/>
                      </a:cubicBezTo>
                      <a:cubicBezTo>
                        <a:pt x="11" y="22"/>
                        <a:pt x="11" y="22"/>
                        <a:pt x="11" y="22"/>
                      </a:cubicBezTo>
                      <a:cubicBezTo>
                        <a:pt x="2" y="5"/>
                        <a:pt x="2" y="5"/>
                        <a:pt x="2" y="5"/>
                      </a:cubicBezTo>
                      <a:close/>
                      <a:moveTo>
                        <a:pt x="2" y="13"/>
                      </a:move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9" y="22"/>
                        <a:pt x="9" y="22"/>
                        <a:pt x="9" y="22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3" y="21"/>
                        <a:pt x="2" y="17"/>
                        <a:pt x="2" y="13"/>
                      </a:cubicBezTo>
                      <a:close/>
                    </a:path>
                  </a:pathLst>
                </a:custGeom>
                <a:solidFill>
                  <a:srgbClr val="48484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43" name="Freeform 1042"/>
                <p:cNvSpPr>
                  <a:spLocks noChangeArrowheads="1"/>
                </p:cNvSpPr>
                <p:nvPr/>
              </p:nvSpPr>
              <p:spPr bwMode="auto">
                <a:xfrm>
                  <a:off x="5554316" y="3440301"/>
                  <a:ext cx="34493" cy="88336"/>
                </a:xfrm>
                <a:custGeom>
                  <a:avLst/>
                  <a:gdLst>
                    <a:gd name="T0" fmla="*/ 0 w 7"/>
                    <a:gd name="T1" fmla="*/ 0 h 18"/>
                    <a:gd name="T2" fmla="*/ 0 w 7"/>
                    <a:gd name="T3" fmla="*/ 6 h 18"/>
                    <a:gd name="T4" fmla="*/ 6 w 7"/>
                    <a:gd name="T5" fmla="*/ 18 h 18"/>
                    <a:gd name="T6" fmla="*/ 7 w 7"/>
                    <a:gd name="T7" fmla="*/ 15 h 18"/>
                    <a:gd name="T8" fmla="*/ 0 w 7"/>
                    <a:gd name="T9" fmla="*/ 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8">
                      <a:moveTo>
                        <a:pt x="0" y="0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10"/>
                        <a:pt x="1" y="14"/>
                        <a:pt x="6" y="18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44" name="Freeform 1043"/>
                <p:cNvSpPr>
                  <a:spLocks noChangeArrowheads="1"/>
                </p:cNvSpPr>
                <p:nvPr/>
              </p:nvSpPr>
              <p:spPr bwMode="auto">
                <a:xfrm>
                  <a:off x="5485330" y="3601073"/>
                  <a:ext cx="34493" cy="49468"/>
                </a:xfrm>
                <a:custGeom>
                  <a:avLst/>
                  <a:gdLst>
                    <a:gd name="T0" fmla="*/ 4 w 7"/>
                    <a:gd name="T1" fmla="*/ 9 h 10"/>
                    <a:gd name="T2" fmla="*/ 3 w 7"/>
                    <a:gd name="T3" fmla="*/ 10 h 10"/>
                    <a:gd name="T4" fmla="*/ 4 w 7"/>
                    <a:gd name="T5" fmla="*/ 10 h 10"/>
                    <a:gd name="T6" fmla="*/ 7 w 7"/>
                    <a:gd name="T7" fmla="*/ 10 h 10"/>
                    <a:gd name="T8" fmla="*/ 7 w 7"/>
                    <a:gd name="T9" fmla="*/ 9 h 10"/>
                    <a:gd name="T10" fmla="*/ 2 w 7"/>
                    <a:gd name="T11" fmla="*/ 0 h 10"/>
                    <a:gd name="T12" fmla="*/ 0 w 7"/>
                    <a:gd name="T13" fmla="*/ 1 h 10"/>
                    <a:gd name="T14" fmla="*/ 4 w 7"/>
                    <a:gd name="T15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" h="10">
                      <a:moveTo>
                        <a:pt x="4" y="9"/>
                      </a:move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3" y="10"/>
                        <a:pt x="3" y="10"/>
                        <a:pt x="4" y="10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5" y="6"/>
                        <a:pt x="3" y="3"/>
                        <a:pt x="2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4" y="9"/>
                        <a:pt x="4" y="9"/>
                        <a:pt x="4" y="9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45" name="Freeform 1044"/>
                <p:cNvSpPr>
                  <a:spLocks noChangeArrowheads="1"/>
                </p:cNvSpPr>
                <p:nvPr/>
              </p:nvSpPr>
              <p:spPr bwMode="auto">
                <a:xfrm>
                  <a:off x="5476254" y="3606373"/>
                  <a:ext cx="29047" cy="44169"/>
                </a:xfrm>
                <a:custGeom>
                  <a:avLst/>
                  <a:gdLst>
                    <a:gd name="T0" fmla="*/ 5 w 6"/>
                    <a:gd name="T1" fmla="*/ 9 h 9"/>
                    <a:gd name="T2" fmla="*/ 6 w 6"/>
                    <a:gd name="T3" fmla="*/ 8 h 9"/>
                    <a:gd name="T4" fmla="*/ 2 w 6"/>
                    <a:gd name="T5" fmla="*/ 0 h 9"/>
                    <a:gd name="T6" fmla="*/ 1 w 6"/>
                    <a:gd name="T7" fmla="*/ 1 h 9"/>
                    <a:gd name="T8" fmla="*/ 5 w 6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9">
                      <a:moveTo>
                        <a:pt x="5" y="9"/>
                      </a:move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4"/>
                        <a:pt x="2" y="7"/>
                        <a:pt x="5" y="9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46" name="Freeform 1045"/>
                <p:cNvSpPr>
                  <a:spLocks noChangeArrowheads="1"/>
                </p:cNvSpPr>
                <p:nvPr/>
              </p:nvSpPr>
              <p:spPr bwMode="auto">
                <a:xfrm>
                  <a:off x="5398191" y="3631107"/>
                  <a:ext cx="29047" cy="19434"/>
                </a:xfrm>
                <a:custGeom>
                  <a:avLst/>
                  <a:gdLst>
                    <a:gd name="T0" fmla="*/ 6 w 6"/>
                    <a:gd name="T1" fmla="*/ 0 h 4"/>
                    <a:gd name="T2" fmla="*/ 1 w 6"/>
                    <a:gd name="T3" fmla="*/ 2 h 4"/>
                    <a:gd name="T4" fmla="*/ 0 w 6"/>
                    <a:gd name="T5" fmla="*/ 4 h 4"/>
                    <a:gd name="T6" fmla="*/ 6 w 6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4">
                      <a:moveTo>
                        <a:pt x="6" y="0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3"/>
                        <a:pt x="0" y="3"/>
                        <a:pt x="0" y="4"/>
                      </a:cubicBezTo>
                      <a:cubicBezTo>
                        <a:pt x="6" y="0"/>
                        <a:pt x="6" y="0"/>
                        <a:pt x="6" y="0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47" name="Freeform 1046"/>
                <p:cNvSpPr>
                  <a:spLocks noChangeArrowheads="1"/>
                </p:cNvSpPr>
                <p:nvPr/>
              </p:nvSpPr>
              <p:spPr bwMode="auto">
                <a:xfrm>
                  <a:off x="5398191" y="3613440"/>
                  <a:ext cx="81694" cy="91869"/>
                </a:xfrm>
                <a:custGeom>
                  <a:avLst/>
                  <a:gdLst>
                    <a:gd name="T0" fmla="*/ 1 w 17"/>
                    <a:gd name="T1" fmla="*/ 6 h 19"/>
                    <a:gd name="T2" fmla="*/ 6 w 17"/>
                    <a:gd name="T3" fmla="*/ 4 h 19"/>
                    <a:gd name="T4" fmla="*/ 0 w 17"/>
                    <a:gd name="T5" fmla="*/ 8 h 19"/>
                    <a:gd name="T6" fmla="*/ 0 w 17"/>
                    <a:gd name="T7" fmla="*/ 13 h 19"/>
                    <a:gd name="T8" fmla="*/ 2 w 17"/>
                    <a:gd name="T9" fmla="*/ 9 h 19"/>
                    <a:gd name="T10" fmla="*/ 8 w 17"/>
                    <a:gd name="T11" fmla="*/ 6 h 19"/>
                    <a:gd name="T12" fmla="*/ 2 w 17"/>
                    <a:gd name="T13" fmla="*/ 11 h 19"/>
                    <a:gd name="T14" fmla="*/ 1 w 17"/>
                    <a:gd name="T15" fmla="*/ 15 h 19"/>
                    <a:gd name="T16" fmla="*/ 1 w 17"/>
                    <a:gd name="T17" fmla="*/ 17 h 19"/>
                    <a:gd name="T18" fmla="*/ 2 w 17"/>
                    <a:gd name="T19" fmla="*/ 17 h 19"/>
                    <a:gd name="T20" fmla="*/ 4 w 17"/>
                    <a:gd name="T21" fmla="*/ 11 h 19"/>
                    <a:gd name="T22" fmla="*/ 9 w 17"/>
                    <a:gd name="T23" fmla="*/ 8 h 19"/>
                    <a:gd name="T24" fmla="*/ 8 w 17"/>
                    <a:gd name="T25" fmla="*/ 10 h 19"/>
                    <a:gd name="T26" fmla="*/ 6 w 17"/>
                    <a:gd name="T27" fmla="*/ 13 h 19"/>
                    <a:gd name="T28" fmla="*/ 4 w 17"/>
                    <a:gd name="T29" fmla="*/ 18 h 19"/>
                    <a:gd name="T30" fmla="*/ 4 w 17"/>
                    <a:gd name="T31" fmla="*/ 19 h 19"/>
                    <a:gd name="T32" fmla="*/ 7 w 17"/>
                    <a:gd name="T33" fmla="*/ 13 h 19"/>
                    <a:gd name="T34" fmla="*/ 10 w 17"/>
                    <a:gd name="T35" fmla="*/ 11 h 19"/>
                    <a:gd name="T36" fmla="*/ 17 w 17"/>
                    <a:gd name="T37" fmla="*/ 8 h 19"/>
                    <a:gd name="T38" fmla="*/ 15 w 17"/>
                    <a:gd name="T39" fmla="*/ 0 h 19"/>
                    <a:gd name="T40" fmla="*/ 7 w 17"/>
                    <a:gd name="T41" fmla="*/ 1 h 19"/>
                    <a:gd name="T42" fmla="*/ 3 w 17"/>
                    <a:gd name="T43" fmla="*/ 4 h 19"/>
                    <a:gd name="T44" fmla="*/ 1 w 17"/>
                    <a:gd name="T45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" h="19">
                      <a:moveTo>
                        <a:pt x="1" y="6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1" y="15"/>
                        <a:pt x="1" y="15"/>
                        <a:pt x="1" y="15"/>
                      </a:cubicBezTo>
                      <a:cubicBezTo>
                        <a:pt x="1" y="17"/>
                        <a:pt x="1" y="17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6" y="13"/>
                        <a:pt x="6" y="13"/>
                        <a:pt x="6" y="13"/>
                      </a:cubicBezTo>
                      <a:cubicBezTo>
                        <a:pt x="4" y="18"/>
                        <a:pt x="4" y="18"/>
                        <a:pt x="4" y="18"/>
                      </a:cubicBezTo>
                      <a:cubicBezTo>
                        <a:pt x="4" y="18"/>
                        <a:pt x="4" y="18"/>
                        <a:pt x="4" y="19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7" y="8"/>
                        <a:pt x="17" y="8"/>
                        <a:pt x="17" y="8"/>
                      </a:cubicBezTo>
                      <a:cubicBezTo>
                        <a:pt x="15" y="6"/>
                        <a:pt x="14" y="3"/>
                        <a:pt x="15" y="0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2" y="5"/>
                        <a:pt x="1" y="6"/>
                        <a:pt x="1" y="6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48" name="Freeform 1047"/>
                <p:cNvSpPr>
                  <a:spLocks noChangeArrowheads="1"/>
                </p:cNvSpPr>
                <p:nvPr/>
              </p:nvSpPr>
              <p:spPr bwMode="auto">
                <a:xfrm>
                  <a:off x="5398191" y="3641707"/>
                  <a:ext cx="38124" cy="44169"/>
                </a:xfrm>
                <a:custGeom>
                  <a:avLst/>
                  <a:gdLst>
                    <a:gd name="T0" fmla="*/ 6 w 24"/>
                    <a:gd name="T1" fmla="*/ 9 h 28"/>
                    <a:gd name="T2" fmla="*/ 0 w 24"/>
                    <a:gd name="T3" fmla="*/ 22 h 28"/>
                    <a:gd name="T4" fmla="*/ 3 w 24"/>
                    <a:gd name="T5" fmla="*/ 28 h 28"/>
                    <a:gd name="T6" fmla="*/ 6 w 24"/>
                    <a:gd name="T7" fmla="*/ 16 h 28"/>
                    <a:gd name="T8" fmla="*/ 24 w 24"/>
                    <a:gd name="T9" fmla="*/ 0 h 28"/>
                    <a:gd name="T10" fmla="*/ 6 w 24"/>
                    <a:gd name="T11" fmla="*/ 9 h 28"/>
                    <a:gd name="T12" fmla="*/ 6 w 24"/>
                    <a:gd name="T13" fmla="*/ 9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4" h="28">
                      <a:moveTo>
                        <a:pt x="6" y="9"/>
                      </a:moveTo>
                      <a:lnTo>
                        <a:pt x="0" y="22"/>
                      </a:lnTo>
                      <a:lnTo>
                        <a:pt x="3" y="28"/>
                      </a:lnTo>
                      <a:lnTo>
                        <a:pt x="6" y="16"/>
                      </a:lnTo>
                      <a:lnTo>
                        <a:pt x="24" y="0"/>
                      </a:lnTo>
                      <a:lnTo>
                        <a:pt x="6" y="9"/>
                      </a:ln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49" name="Freeform 1048"/>
                <p:cNvSpPr>
                  <a:spLocks noChangeArrowheads="1"/>
                </p:cNvSpPr>
                <p:nvPr/>
              </p:nvSpPr>
              <p:spPr bwMode="auto">
                <a:xfrm>
                  <a:off x="5407268" y="3650541"/>
                  <a:ext cx="34492" cy="44167"/>
                </a:xfrm>
                <a:custGeom>
                  <a:avLst/>
                  <a:gdLst>
                    <a:gd name="T0" fmla="*/ 6 w 7"/>
                    <a:gd name="T1" fmla="*/ 2 h 9"/>
                    <a:gd name="T2" fmla="*/ 7 w 7"/>
                    <a:gd name="T3" fmla="*/ 0 h 9"/>
                    <a:gd name="T4" fmla="*/ 2 w 7"/>
                    <a:gd name="T5" fmla="*/ 3 h 9"/>
                    <a:gd name="T6" fmla="*/ 0 w 7"/>
                    <a:gd name="T7" fmla="*/ 9 h 9"/>
                    <a:gd name="T8" fmla="*/ 2 w 7"/>
                    <a:gd name="T9" fmla="*/ 5 h 9"/>
                    <a:gd name="T10" fmla="*/ 6 w 7"/>
                    <a:gd name="T11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" h="9">
                      <a:moveTo>
                        <a:pt x="6" y="2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1" y="9"/>
                        <a:pt x="2" y="8"/>
                        <a:pt x="2" y="5"/>
                      </a:cubicBezTo>
                      <a:cubicBezTo>
                        <a:pt x="6" y="2"/>
                        <a:pt x="6" y="2"/>
                        <a:pt x="6" y="2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50" name="Freeform 1049"/>
                <p:cNvSpPr>
                  <a:spLocks noChangeArrowheads="1"/>
                </p:cNvSpPr>
                <p:nvPr/>
              </p:nvSpPr>
              <p:spPr bwMode="auto">
                <a:xfrm>
                  <a:off x="5416345" y="3613440"/>
                  <a:ext cx="85325" cy="91869"/>
                </a:xfrm>
                <a:custGeom>
                  <a:avLst/>
                  <a:gdLst>
                    <a:gd name="T0" fmla="*/ 6 w 17"/>
                    <a:gd name="T1" fmla="*/ 11 h 19"/>
                    <a:gd name="T2" fmla="*/ 3 w 17"/>
                    <a:gd name="T3" fmla="*/ 13 h 19"/>
                    <a:gd name="T4" fmla="*/ 0 w 17"/>
                    <a:gd name="T5" fmla="*/ 19 h 19"/>
                    <a:gd name="T6" fmla="*/ 4 w 17"/>
                    <a:gd name="T7" fmla="*/ 14 h 19"/>
                    <a:gd name="T8" fmla="*/ 7 w 17"/>
                    <a:gd name="T9" fmla="*/ 12 h 19"/>
                    <a:gd name="T10" fmla="*/ 17 w 17"/>
                    <a:gd name="T11" fmla="*/ 8 h 19"/>
                    <a:gd name="T12" fmla="*/ 13 w 17"/>
                    <a:gd name="T13" fmla="*/ 0 h 19"/>
                    <a:gd name="T14" fmla="*/ 11 w 17"/>
                    <a:gd name="T15" fmla="*/ 0 h 19"/>
                    <a:gd name="T16" fmla="*/ 13 w 17"/>
                    <a:gd name="T17" fmla="*/ 8 h 19"/>
                    <a:gd name="T18" fmla="*/ 6 w 17"/>
                    <a:gd name="T1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7" h="19">
                      <a:moveTo>
                        <a:pt x="6" y="11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1" y="19"/>
                        <a:pt x="2" y="18"/>
                        <a:pt x="4" y="14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11" y="11"/>
                        <a:pt x="14" y="10"/>
                        <a:pt x="17" y="8"/>
                      </a:cubicBezTo>
                      <a:cubicBezTo>
                        <a:pt x="14" y="6"/>
                        <a:pt x="12" y="3"/>
                        <a:pt x="1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0" y="3"/>
                        <a:pt x="11" y="6"/>
                        <a:pt x="13" y="8"/>
                      </a:cubicBezTo>
                      <a:cubicBezTo>
                        <a:pt x="6" y="11"/>
                        <a:pt x="6" y="11"/>
                        <a:pt x="6" y="11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51" name="Freeform 1050"/>
                <p:cNvSpPr>
                  <a:spLocks noChangeArrowheads="1"/>
                </p:cNvSpPr>
                <p:nvPr/>
              </p:nvSpPr>
              <p:spPr bwMode="auto">
                <a:xfrm>
                  <a:off x="5519824" y="4108121"/>
                  <a:ext cx="206957" cy="98936"/>
                </a:xfrm>
                <a:custGeom>
                  <a:avLst/>
                  <a:gdLst>
                    <a:gd name="T0" fmla="*/ 7 w 42"/>
                    <a:gd name="T1" fmla="*/ 12 h 20"/>
                    <a:gd name="T2" fmla="*/ 6 w 42"/>
                    <a:gd name="T3" fmla="*/ 17 h 20"/>
                    <a:gd name="T4" fmla="*/ 32 w 42"/>
                    <a:gd name="T5" fmla="*/ 13 h 20"/>
                    <a:gd name="T6" fmla="*/ 33 w 42"/>
                    <a:gd name="T7" fmla="*/ 16 h 20"/>
                    <a:gd name="T8" fmla="*/ 42 w 42"/>
                    <a:gd name="T9" fmla="*/ 14 h 20"/>
                    <a:gd name="T10" fmla="*/ 40 w 42"/>
                    <a:gd name="T11" fmla="*/ 2 h 20"/>
                    <a:gd name="T12" fmla="*/ 27 w 42"/>
                    <a:gd name="T13" fmla="*/ 0 h 20"/>
                    <a:gd name="T14" fmla="*/ 23 w 42"/>
                    <a:gd name="T15" fmla="*/ 1 h 20"/>
                    <a:gd name="T16" fmla="*/ 7 w 42"/>
                    <a:gd name="T17" fmla="*/ 1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2" h="20">
                      <a:moveTo>
                        <a:pt x="7" y="12"/>
                      </a:moveTo>
                      <a:cubicBezTo>
                        <a:pt x="0" y="13"/>
                        <a:pt x="0" y="14"/>
                        <a:pt x="6" y="17"/>
                      </a:cubicBezTo>
                      <a:cubicBezTo>
                        <a:pt x="16" y="20"/>
                        <a:pt x="24" y="18"/>
                        <a:pt x="32" y="13"/>
                      </a:cubicBezTo>
                      <a:cubicBezTo>
                        <a:pt x="33" y="16"/>
                        <a:pt x="33" y="16"/>
                        <a:pt x="33" y="16"/>
                      </a:cubicBezTo>
                      <a:cubicBezTo>
                        <a:pt x="42" y="14"/>
                        <a:pt x="42" y="14"/>
                        <a:pt x="42" y="14"/>
                      </a:cubicBezTo>
                      <a:cubicBezTo>
                        <a:pt x="40" y="2"/>
                        <a:pt x="40" y="2"/>
                        <a:pt x="40" y="2"/>
                      </a:cubicBezTo>
                      <a:cubicBezTo>
                        <a:pt x="36" y="6"/>
                        <a:pt x="31" y="5"/>
                        <a:pt x="27" y="0"/>
                      </a:cubicBezTo>
                      <a:cubicBezTo>
                        <a:pt x="26" y="1"/>
                        <a:pt x="24" y="1"/>
                        <a:pt x="23" y="1"/>
                      </a:cubicBezTo>
                      <a:cubicBezTo>
                        <a:pt x="20" y="5"/>
                        <a:pt x="14" y="9"/>
                        <a:pt x="7" y="12"/>
                      </a:cubicBezTo>
                      <a:close/>
                    </a:path>
                  </a:pathLst>
                </a:custGeom>
                <a:solidFill>
                  <a:srgbClr val="09090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52" name="Freeform 1051"/>
                <p:cNvSpPr>
                  <a:spLocks noChangeArrowheads="1"/>
                </p:cNvSpPr>
                <p:nvPr/>
              </p:nvSpPr>
              <p:spPr bwMode="auto">
                <a:xfrm>
                  <a:off x="5970047" y="4113422"/>
                  <a:ext cx="201510" cy="84803"/>
                </a:xfrm>
                <a:custGeom>
                  <a:avLst/>
                  <a:gdLst>
                    <a:gd name="T0" fmla="*/ 41 w 41"/>
                    <a:gd name="T1" fmla="*/ 10 h 17"/>
                    <a:gd name="T2" fmla="*/ 35 w 41"/>
                    <a:gd name="T3" fmla="*/ 0 h 17"/>
                    <a:gd name="T4" fmla="*/ 17 w 41"/>
                    <a:gd name="T5" fmla="*/ 5 h 17"/>
                    <a:gd name="T6" fmla="*/ 15 w 41"/>
                    <a:gd name="T7" fmla="*/ 9 h 17"/>
                    <a:gd name="T8" fmla="*/ 1 w 41"/>
                    <a:gd name="T9" fmla="*/ 13 h 17"/>
                    <a:gd name="T10" fmla="*/ 15 w 41"/>
                    <a:gd name="T11" fmla="*/ 17 h 17"/>
                    <a:gd name="T12" fmla="*/ 28 w 41"/>
                    <a:gd name="T13" fmla="*/ 12 h 17"/>
                    <a:gd name="T14" fmla="*/ 29 w 41"/>
                    <a:gd name="T15" fmla="*/ 14 h 17"/>
                    <a:gd name="T16" fmla="*/ 41 w 41"/>
                    <a:gd name="T17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1" h="17">
                      <a:moveTo>
                        <a:pt x="41" y="10"/>
                      </a:moveTo>
                      <a:cubicBezTo>
                        <a:pt x="39" y="5"/>
                        <a:pt x="37" y="1"/>
                        <a:pt x="35" y="0"/>
                      </a:cubicBezTo>
                      <a:cubicBezTo>
                        <a:pt x="31" y="3"/>
                        <a:pt x="25" y="5"/>
                        <a:pt x="17" y="5"/>
                      </a:cubicBezTo>
                      <a:cubicBezTo>
                        <a:pt x="15" y="9"/>
                        <a:pt x="15" y="9"/>
                        <a:pt x="15" y="9"/>
                      </a:cubicBezTo>
                      <a:cubicBezTo>
                        <a:pt x="4" y="8"/>
                        <a:pt x="0" y="10"/>
                        <a:pt x="1" y="13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cubicBezTo>
                        <a:pt x="29" y="14"/>
                        <a:pt x="29" y="14"/>
                        <a:pt x="29" y="14"/>
                      </a:cubicBezTo>
                      <a:cubicBezTo>
                        <a:pt x="34" y="14"/>
                        <a:pt x="38" y="13"/>
                        <a:pt x="41" y="10"/>
                      </a:cubicBezTo>
                      <a:close/>
                    </a:path>
                  </a:pathLst>
                </a:custGeom>
                <a:solidFill>
                  <a:srgbClr val="09090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53" name="Freeform 1052"/>
                <p:cNvSpPr>
                  <a:spLocks noChangeArrowheads="1"/>
                </p:cNvSpPr>
                <p:nvPr/>
              </p:nvSpPr>
              <p:spPr bwMode="auto">
                <a:xfrm>
                  <a:off x="5652349" y="4085154"/>
                  <a:ext cx="63540" cy="53002"/>
                </a:xfrm>
                <a:custGeom>
                  <a:avLst/>
                  <a:gdLst>
                    <a:gd name="T0" fmla="*/ 13 w 13"/>
                    <a:gd name="T1" fmla="*/ 7 h 11"/>
                    <a:gd name="T2" fmla="*/ 9 w 13"/>
                    <a:gd name="T3" fmla="*/ 0 h 11"/>
                    <a:gd name="T4" fmla="*/ 0 w 13"/>
                    <a:gd name="T5" fmla="*/ 5 h 11"/>
                    <a:gd name="T6" fmla="*/ 13 w 13"/>
                    <a:gd name="T7" fmla="*/ 7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" h="11">
                      <a:moveTo>
                        <a:pt x="13" y="7"/>
                      </a:moveTo>
                      <a:cubicBezTo>
                        <a:pt x="11" y="6"/>
                        <a:pt x="10" y="4"/>
                        <a:pt x="9" y="0"/>
                      </a:cubicBezTo>
                      <a:cubicBezTo>
                        <a:pt x="6" y="3"/>
                        <a:pt x="3" y="4"/>
                        <a:pt x="0" y="5"/>
                      </a:cubicBezTo>
                      <a:cubicBezTo>
                        <a:pt x="4" y="10"/>
                        <a:pt x="9" y="11"/>
                        <a:pt x="13" y="7"/>
                      </a:cubicBezTo>
                      <a:close/>
                    </a:path>
                  </a:pathLst>
                </a:custGeom>
                <a:solidFill>
                  <a:srgbClr val="4040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21" name="组合 18"/>
              <p:cNvGrpSpPr/>
              <p:nvPr/>
            </p:nvGrpSpPr>
            <p:grpSpPr bwMode="auto">
              <a:xfrm>
                <a:off x="775792" y="2060848"/>
                <a:ext cx="800101" cy="850900"/>
                <a:chOff x="790576" y="1341438"/>
                <a:chExt cx="800101" cy="850900"/>
              </a:xfrm>
            </p:grpSpPr>
            <p:sp>
              <p:nvSpPr>
                <p:cNvPr id="270" name="Freeform 1053"/>
                <p:cNvSpPr>
                  <a:spLocks noEditPoints="1" noChangeArrowheads="1"/>
                </p:cNvSpPr>
                <p:nvPr/>
              </p:nvSpPr>
              <p:spPr bwMode="auto">
                <a:xfrm>
                  <a:off x="834241" y="1350272"/>
                  <a:ext cx="88956" cy="104236"/>
                </a:xfrm>
                <a:custGeom>
                  <a:avLst/>
                  <a:gdLst>
                    <a:gd name="T0" fmla="*/ 8 w 18"/>
                    <a:gd name="T1" fmla="*/ 0 h 21"/>
                    <a:gd name="T2" fmla="*/ 5 w 18"/>
                    <a:gd name="T3" fmla="*/ 4 h 21"/>
                    <a:gd name="T4" fmla="*/ 1 w 18"/>
                    <a:gd name="T5" fmla="*/ 12 h 21"/>
                    <a:gd name="T6" fmla="*/ 1 w 18"/>
                    <a:gd name="T7" fmla="*/ 18 h 21"/>
                    <a:gd name="T8" fmla="*/ 5 w 18"/>
                    <a:gd name="T9" fmla="*/ 18 h 21"/>
                    <a:gd name="T10" fmla="*/ 7 w 18"/>
                    <a:gd name="T11" fmla="*/ 16 h 21"/>
                    <a:gd name="T12" fmla="*/ 8 w 18"/>
                    <a:gd name="T13" fmla="*/ 15 h 21"/>
                    <a:gd name="T14" fmla="*/ 12 w 18"/>
                    <a:gd name="T15" fmla="*/ 18 h 21"/>
                    <a:gd name="T16" fmla="*/ 17 w 18"/>
                    <a:gd name="T17" fmla="*/ 21 h 21"/>
                    <a:gd name="T18" fmla="*/ 18 w 18"/>
                    <a:gd name="T19" fmla="*/ 19 h 21"/>
                    <a:gd name="T20" fmla="*/ 14 w 18"/>
                    <a:gd name="T21" fmla="*/ 15 h 21"/>
                    <a:gd name="T22" fmla="*/ 13 w 18"/>
                    <a:gd name="T23" fmla="*/ 8 h 21"/>
                    <a:gd name="T24" fmla="*/ 18 w 18"/>
                    <a:gd name="T25" fmla="*/ 7 h 21"/>
                    <a:gd name="T26" fmla="*/ 8 w 18"/>
                    <a:gd name="T27" fmla="*/ 0 h 21"/>
                    <a:gd name="T28" fmla="*/ 9 w 18"/>
                    <a:gd name="T29" fmla="*/ 1 h 21"/>
                    <a:gd name="T30" fmla="*/ 10 w 18"/>
                    <a:gd name="T31" fmla="*/ 1 h 21"/>
                    <a:gd name="T32" fmla="*/ 4 w 18"/>
                    <a:gd name="T33" fmla="*/ 11 h 21"/>
                    <a:gd name="T34" fmla="*/ 3 w 18"/>
                    <a:gd name="T35" fmla="*/ 17 h 21"/>
                    <a:gd name="T36" fmla="*/ 2 w 18"/>
                    <a:gd name="T37" fmla="*/ 17 h 21"/>
                    <a:gd name="T38" fmla="*/ 2 w 18"/>
                    <a:gd name="T39" fmla="*/ 12 h 21"/>
                    <a:gd name="T40" fmla="*/ 6 w 18"/>
                    <a:gd name="T41" fmla="*/ 4 h 21"/>
                    <a:gd name="T42" fmla="*/ 9 w 18"/>
                    <a:gd name="T43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8" h="21">
                      <a:moveTo>
                        <a:pt x="8" y="0"/>
                      </a:moveTo>
                      <a:cubicBezTo>
                        <a:pt x="7" y="1"/>
                        <a:pt x="6" y="2"/>
                        <a:pt x="5" y="4"/>
                      </a:cubicBezTo>
                      <a:cubicBezTo>
                        <a:pt x="4" y="7"/>
                        <a:pt x="3" y="10"/>
                        <a:pt x="1" y="12"/>
                      </a:cubicBezTo>
                      <a:cubicBezTo>
                        <a:pt x="0" y="14"/>
                        <a:pt x="0" y="16"/>
                        <a:pt x="1" y="18"/>
                      </a:cubicBezTo>
                      <a:cubicBezTo>
                        <a:pt x="3" y="18"/>
                        <a:pt x="4" y="18"/>
                        <a:pt x="5" y="18"/>
                      </a:cubicBezTo>
                      <a:cubicBezTo>
                        <a:pt x="5" y="17"/>
                        <a:pt x="6" y="17"/>
                        <a:pt x="7" y="16"/>
                      </a:cubicBezTo>
                      <a:cubicBezTo>
                        <a:pt x="7" y="16"/>
                        <a:pt x="8" y="15"/>
                        <a:pt x="8" y="15"/>
                      </a:cubicBezTo>
                      <a:cubicBezTo>
                        <a:pt x="10" y="16"/>
                        <a:pt x="11" y="17"/>
                        <a:pt x="12" y="18"/>
                      </a:cubicBezTo>
                      <a:cubicBezTo>
                        <a:pt x="14" y="18"/>
                        <a:pt x="16" y="19"/>
                        <a:pt x="17" y="21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4" y="15"/>
                        <a:pt x="14" y="15"/>
                        <a:pt x="14" y="15"/>
                      </a:cubicBezTo>
                      <a:cubicBezTo>
                        <a:pt x="13" y="8"/>
                        <a:pt x="13" y="8"/>
                        <a:pt x="13" y="8"/>
                      </a:cubicBezTo>
                      <a:cubicBezTo>
                        <a:pt x="18" y="7"/>
                        <a:pt x="18" y="7"/>
                        <a:pt x="18" y="7"/>
                      </a:cubicBezTo>
                      <a:cubicBezTo>
                        <a:pt x="17" y="3"/>
                        <a:pt x="14" y="1"/>
                        <a:pt x="8" y="0"/>
                      </a:cubicBezTo>
                      <a:close/>
                      <a:moveTo>
                        <a:pt x="9" y="1"/>
                      </a:move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3" y="14"/>
                        <a:pt x="3" y="16"/>
                        <a:pt x="3" y="17"/>
                      </a:cubicBezTo>
                      <a:cubicBezTo>
                        <a:pt x="3" y="17"/>
                        <a:pt x="2" y="17"/>
                        <a:pt x="2" y="17"/>
                      </a:cubicBezTo>
                      <a:cubicBezTo>
                        <a:pt x="1" y="16"/>
                        <a:pt x="1" y="14"/>
                        <a:pt x="2" y="12"/>
                      </a:cubicBezTo>
                      <a:cubicBezTo>
                        <a:pt x="4" y="10"/>
                        <a:pt x="5" y="7"/>
                        <a:pt x="6" y="4"/>
                      </a:cubicBezTo>
                      <a:cubicBezTo>
                        <a:pt x="7" y="3"/>
                        <a:pt x="8" y="2"/>
                        <a:pt x="9" y="1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71" name="Freeform 1054"/>
                <p:cNvSpPr>
                  <a:spLocks noChangeArrowheads="1"/>
                </p:cNvSpPr>
                <p:nvPr/>
              </p:nvSpPr>
              <p:spPr bwMode="auto">
                <a:xfrm>
                  <a:off x="839688" y="1357339"/>
                  <a:ext cx="45385" cy="77736"/>
                </a:xfrm>
                <a:custGeom>
                  <a:avLst/>
                  <a:gdLst>
                    <a:gd name="T0" fmla="*/ 9 w 9"/>
                    <a:gd name="T1" fmla="*/ 0 h 16"/>
                    <a:gd name="T2" fmla="*/ 8 w 9"/>
                    <a:gd name="T3" fmla="*/ 0 h 16"/>
                    <a:gd name="T4" fmla="*/ 5 w 9"/>
                    <a:gd name="T5" fmla="*/ 3 h 16"/>
                    <a:gd name="T6" fmla="*/ 1 w 9"/>
                    <a:gd name="T7" fmla="*/ 11 h 16"/>
                    <a:gd name="T8" fmla="*/ 1 w 9"/>
                    <a:gd name="T9" fmla="*/ 16 h 16"/>
                    <a:gd name="T10" fmla="*/ 2 w 9"/>
                    <a:gd name="T11" fmla="*/ 16 h 16"/>
                    <a:gd name="T12" fmla="*/ 3 w 9"/>
                    <a:gd name="T13" fmla="*/ 10 h 16"/>
                    <a:gd name="T14" fmla="*/ 9 w 9"/>
                    <a:gd name="T15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16">
                      <a:moveTo>
                        <a:pt x="9" y="0"/>
                      </a:move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1"/>
                        <a:pt x="6" y="2"/>
                        <a:pt x="5" y="3"/>
                      </a:cubicBezTo>
                      <a:cubicBezTo>
                        <a:pt x="4" y="6"/>
                        <a:pt x="3" y="9"/>
                        <a:pt x="1" y="11"/>
                      </a:cubicBezTo>
                      <a:cubicBezTo>
                        <a:pt x="0" y="13"/>
                        <a:pt x="0" y="15"/>
                        <a:pt x="1" y="16"/>
                      </a:cubicBezTo>
                      <a:cubicBezTo>
                        <a:pt x="1" y="16"/>
                        <a:pt x="2" y="16"/>
                        <a:pt x="2" y="16"/>
                      </a:cubicBezTo>
                      <a:cubicBezTo>
                        <a:pt x="2" y="15"/>
                        <a:pt x="2" y="13"/>
                        <a:pt x="3" y="10"/>
                      </a:cubicBezTo>
                      <a:cubicBezTo>
                        <a:pt x="9" y="0"/>
                        <a:pt x="9" y="0"/>
                        <a:pt x="9" y="0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72" name="Freeform 1055"/>
                <p:cNvSpPr>
                  <a:spLocks noChangeArrowheads="1"/>
                </p:cNvSpPr>
                <p:nvPr/>
              </p:nvSpPr>
              <p:spPr bwMode="auto">
                <a:xfrm>
                  <a:off x="872365" y="1341438"/>
                  <a:ext cx="125263" cy="102470"/>
                </a:xfrm>
                <a:custGeom>
                  <a:avLst/>
                  <a:gdLst>
                    <a:gd name="T0" fmla="*/ 10 w 25"/>
                    <a:gd name="T1" fmla="*/ 9 h 21"/>
                    <a:gd name="T2" fmla="*/ 5 w 25"/>
                    <a:gd name="T3" fmla="*/ 10 h 21"/>
                    <a:gd name="T4" fmla="*/ 6 w 25"/>
                    <a:gd name="T5" fmla="*/ 17 h 21"/>
                    <a:gd name="T6" fmla="*/ 10 w 25"/>
                    <a:gd name="T7" fmla="*/ 21 h 21"/>
                    <a:gd name="T8" fmla="*/ 11 w 25"/>
                    <a:gd name="T9" fmla="*/ 20 h 21"/>
                    <a:gd name="T10" fmla="*/ 10 w 25"/>
                    <a:gd name="T11" fmla="*/ 18 h 21"/>
                    <a:gd name="T12" fmla="*/ 9 w 25"/>
                    <a:gd name="T13" fmla="*/ 15 h 21"/>
                    <a:gd name="T14" fmla="*/ 12 w 25"/>
                    <a:gd name="T15" fmla="*/ 14 h 21"/>
                    <a:gd name="T16" fmla="*/ 13 w 25"/>
                    <a:gd name="T17" fmla="*/ 14 h 21"/>
                    <a:gd name="T18" fmla="*/ 20 w 25"/>
                    <a:gd name="T19" fmla="*/ 15 h 21"/>
                    <a:gd name="T20" fmla="*/ 24 w 25"/>
                    <a:gd name="T21" fmla="*/ 14 h 21"/>
                    <a:gd name="T22" fmla="*/ 25 w 25"/>
                    <a:gd name="T23" fmla="*/ 12 h 21"/>
                    <a:gd name="T24" fmla="*/ 22 w 25"/>
                    <a:gd name="T25" fmla="*/ 8 h 21"/>
                    <a:gd name="T26" fmla="*/ 13 w 25"/>
                    <a:gd name="T27" fmla="*/ 1 h 21"/>
                    <a:gd name="T28" fmla="*/ 7 w 25"/>
                    <a:gd name="T29" fmla="*/ 1 h 21"/>
                    <a:gd name="T30" fmla="*/ 0 w 25"/>
                    <a:gd name="T31" fmla="*/ 2 h 21"/>
                    <a:gd name="T32" fmla="*/ 10 w 25"/>
                    <a:gd name="T3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5" h="21">
                      <a:moveTo>
                        <a:pt x="10" y="9"/>
                      </a:moveTo>
                      <a:cubicBezTo>
                        <a:pt x="5" y="10"/>
                        <a:pt x="5" y="10"/>
                        <a:pt x="5" y="10"/>
                      </a:cubicBezTo>
                      <a:cubicBezTo>
                        <a:pt x="6" y="17"/>
                        <a:pt x="6" y="17"/>
                        <a:pt x="6" y="17"/>
                      </a:cubicBezTo>
                      <a:cubicBezTo>
                        <a:pt x="10" y="21"/>
                        <a:pt x="10" y="21"/>
                        <a:pt x="10" y="21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10" y="14"/>
                        <a:pt x="10" y="14"/>
                        <a:pt x="12" y="14"/>
                      </a:cubicBezTo>
                      <a:cubicBezTo>
                        <a:pt x="12" y="14"/>
                        <a:pt x="12" y="14"/>
                        <a:pt x="13" y="14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1" y="15"/>
                        <a:pt x="23" y="15"/>
                        <a:pt x="24" y="14"/>
                      </a:cubicBezTo>
                      <a:cubicBezTo>
                        <a:pt x="24" y="13"/>
                        <a:pt x="24" y="13"/>
                        <a:pt x="25" y="12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19" y="6"/>
                        <a:pt x="16" y="3"/>
                        <a:pt x="13" y="1"/>
                      </a:cubicBezTo>
                      <a:cubicBezTo>
                        <a:pt x="11" y="0"/>
                        <a:pt x="9" y="0"/>
                        <a:pt x="7" y="1"/>
                      </a:cubicBezTo>
                      <a:cubicBezTo>
                        <a:pt x="5" y="1"/>
                        <a:pt x="2" y="1"/>
                        <a:pt x="0" y="2"/>
                      </a:cubicBezTo>
                      <a:cubicBezTo>
                        <a:pt x="6" y="3"/>
                        <a:pt x="9" y="5"/>
                        <a:pt x="10" y="9"/>
                      </a:cubicBezTo>
                      <a:close/>
                    </a:path>
                  </a:pathLst>
                </a:custGeom>
                <a:solidFill>
                  <a:srgbClr val="3C3C3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73" name="Freeform 1056"/>
                <p:cNvSpPr>
                  <a:spLocks noChangeArrowheads="1"/>
                </p:cNvSpPr>
                <p:nvPr/>
              </p:nvSpPr>
              <p:spPr bwMode="auto">
                <a:xfrm>
                  <a:off x="868734" y="1426241"/>
                  <a:ext cx="49016" cy="28268"/>
                </a:xfrm>
                <a:custGeom>
                  <a:avLst/>
                  <a:gdLst>
                    <a:gd name="T0" fmla="*/ 9 w 10"/>
                    <a:gd name="T1" fmla="*/ 6 h 6"/>
                    <a:gd name="T2" fmla="*/ 10 w 10"/>
                    <a:gd name="T3" fmla="*/ 6 h 6"/>
                    <a:gd name="T4" fmla="*/ 5 w 10"/>
                    <a:gd name="T5" fmla="*/ 3 h 6"/>
                    <a:gd name="T6" fmla="*/ 1 w 10"/>
                    <a:gd name="T7" fmla="*/ 0 h 6"/>
                    <a:gd name="T8" fmla="*/ 0 w 10"/>
                    <a:gd name="T9" fmla="*/ 1 h 6"/>
                    <a:gd name="T10" fmla="*/ 4 w 10"/>
                    <a:gd name="T11" fmla="*/ 5 h 6"/>
                    <a:gd name="T12" fmla="*/ 9 w 1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" h="6">
                      <a:moveTo>
                        <a:pt x="9" y="6"/>
                      </a:move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9" y="4"/>
                        <a:pt x="7" y="3"/>
                        <a:pt x="5" y="3"/>
                      </a:cubicBezTo>
                      <a:cubicBezTo>
                        <a:pt x="4" y="2"/>
                        <a:pt x="3" y="1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9" y="6"/>
                        <a:pt x="9" y="6"/>
                        <a:pt x="9" y="6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74" name="Freeform 1057"/>
                <p:cNvSpPr>
                  <a:spLocks noEditPoints="1" noChangeArrowheads="1"/>
                </p:cNvSpPr>
                <p:nvPr/>
              </p:nvSpPr>
              <p:spPr bwMode="auto">
                <a:xfrm>
                  <a:off x="859657" y="1415640"/>
                  <a:ext cx="116187" cy="104237"/>
                </a:xfrm>
                <a:custGeom>
                  <a:avLst/>
                  <a:gdLst>
                    <a:gd name="T0" fmla="*/ 12 w 24"/>
                    <a:gd name="T1" fmla="*/ 8 h 21"/>
                    <a:gd name="T2" fmla="*/ 11 w 24"/>
                    <a:gd name="T3" fmla="*/ 8 h 21"/>
                    <a:gd name="T4" fmla="*/ 6 w 24"/>
                    <a:gd name="T5" fmla="*/ 7 h 21"/>
                    <a:gd name="T6" fmla="*/ 2 w 24"/>
                    <a:gd name="T7" fmla="*/ 3 h 21"/>
                    <a:gd name="T8" fmla="*/ 0 w 24"/>
                    <a:gd name="T9" fmla="*/ 5 h 21"/>
                    <a:gd name="T10" fmla="*/ 5 w 24"/>
                    <a:gd name="T11" fmla="*/ 12 h 21"/>
                    <a:gd name="T12" fmla="*/ 7 w 24"/>
                    <a:gd name="T13" fmla="*/ 13 h 21"/>
                    <a:gd name="T14" fmla="*/ 9 w 24"/>
                    <a:gd name="T15" fmla="*/ 17 h 21"/>
                    <a:gd name="T16" fmla="*/ 12 w 24"/>
                    <a:gd name="T17" fmla="*/ 17 h 21"/>
                    <a:gd name="T18" fmla="*/ 18 w 24"/>
                    <a:gd name="T19" fmla="*/ 20 h 21"/>
                    <a:gd name="T20" fmla="*/ 20 w 24"/>
                    <a:gd name="T21" fmla="*/ 20 h 21"/>
                    <a:gd name="T22" fmla="*/ 23 w 24"/>
                    <a:gd name="T23" fmla="*/ 14 h 21"/>
                    <a:gd name="T24" fmla="*/ 24 w 24"/>
                    <a:gd name="T25" fmla="*/ 2 h 21"/>
                    <a:gd name="T26" fmla="*/ 18 w 24"/>
                    <a:gd name="T27" fmla="*/ 2 h 21"/>
                    <a:gd name="T28" fmla="*/ 18 w 24"/>
                    <a:gd name="T29" fmla="*/ 4 h 21"/>
                    <a:gd name="T30" fmla="*/ 17 w 24"/>
                    <a:gd name="T31" fmla="*/ 6 h 21"/>
                    <a:gd name="T32" fmla="*/ 16 w 24"/>
                    <a:gd name="T33" fmla="*/ 2 h 21"/>
                    <a:gd name="T34" fmla="*/ 12 w 24"/>
                    <a:gd name="T35" fmla="*/ 0 h 21"/>
                    <a:gd name="T36" fmla="*/ 13 w 24"/>
                    <a:gd name="T37" fmla="*/ 3 h 21"/>
                    <a:gd name="T38" fmla="*/ 14 w 24"/>
                    <a:gd name="T39" fmla="*/ 5 h 21"/>
                    <a:gd name="T40" fmla="*/ 13 w 24"/>
                    <a:gd name="T41" fmla="*/ 6 h 21"/>
                    <a:gd name="T42" fmla="*/ 12 w 24"/>
                    <a:gd name="T43" fmla="*/ 8 h 21"/>
                    <a:gd name="T44" fmla="*/ 7 w 24"/>
                    <a:gd name="T45" fmla="*/ 10 h 21"/>
                    <a:gd name="T46" fmla="*/ 9 w 24"/>
                    <a:gd name="T47" fmla="*/ 11 h 21"/>
                    <a:gd name="T48" fmla="*/ 11 w 24"/>
                    <a:gd name="T49" fmla="*/ 15 h 21"/>
                    <a:gd name="T50" fmla="*/ 12 w 24"/>
                    <a:gd name="T51" fmla="*/ 14 h 21"/>
                    <a:gd name="T52" fmla="*/ 21 w 24"/>
                    <a:gd name="T53" fmla="*/ 19 h 21"/>
                    <a:gd name="T54" fmla="*/ 20 w 24"/>
                    <a:gd name="T55" fmla="*/ 20 h 21"/>
                    <a:gd name="T56" fmla="*/ 18 w 24"/>
                    <a:gd name="T57" fmla="*/ 19 h 21"/>
                    <a:gd name="T58" fmla="*/ 13 w 24"/>
                    <a:gd name="T59" fmla="*/ 16 h 21"/>
                    <a:gd name="T60" fmla="*/ 12 w 24"/>
                    <a:gd name="T61" fmla="*/ 16 h 21"/>
                    <a:gd name="T62" fmla="*/ 12 w 24"/>
                    <a:gd name="T63" fmla="*/ 16 h 21"/>
                    <a:gd name="T64" fmla="*/ 10 w 24"/>
                    <a:gd name="T65" fmla="*/ 17 h 21"/>
                    <a:gd name="T66" fmla="*/ 10 w 24"/>
                    <a:gd name="T67" fmla="*/ 17 h 21"/>
                    <a:gd name="T68" fmla="*/ 10 w 24"/>
                    <a:gd name="T69" fmla="*/ 17 h 21"/>
                    <a:gd name="T70" fmla="*/ 8 w 24"/>
                    <a:gd name="T71" fmla="*/ 12 h 21"/>
                    <a:gd name="T72" fmla="*/ 8 w 24"/>
                    <a:gd name="T73" fmla="*/ 12 h 21"/>
                    <a:gd name="T74" fmla="*/ 6 w 24"/>
                    <a:gd name="T75" fmla="*/ 11 h 21"/>
                    <a:gd name="T76" fmla="*/ 1 w 24"/>
                    <a:gd name="T77" fmla="*/ 5 h 21"/>
                    <a:gd name="T78" fmla="*/ 2 w 24"/>
                    <a:gd name="T79" fmla="*/ 4 h 21"/>
                    <a:gd name="T80" fmla="*/ 2 w 24"/>
                    <a:gd name="T81" fmla="*/ 4 h 21"/>
                    <a:gd name="T82" fmla="*/ 7 w 24"/>
                    <a:gd name="T83" fmla="*/ 1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4" h="21">
                      <a:moveTo>
                        <a:pt x="12" y="8"/>
                      </a:move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1" y="7"/>
                        <a:pt x="3" y="10"/>
                        <a:pt x="5" y="12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9" y="17"/>
                        <a:pt x="9" y="17"/>
                        <a:pt x="9" y="17"/>
                      </a:cubicBezTo>
                      <a:cubicBezTo>
                        <a:pt x="10" y="18"/>
                        <a:pt x="11" y="18"/>
                        <a:pt x="12" y="17"/>
                      </a:cubicBezTo>
                      <a:cubicBezTo>
                        <a:pt x="18" y="20"/>
                        <a:pt x="18" y="20"/>
                        <a:pt x="18" y="20"/>
                      </a:cubicBezTo>
                      <a:cubicBezTo>
                        <a:pt x="19" y="20"/>
                        <a:pt x="20" y="21"/>
                        <a:pt x="20" y="20"/>
                      </a:cubicBezTo>
                      <a:cubicBezTo>
                        <a:pt x="22" y="19"/>
                        <a:pt x="23" y="17"/>
                        <a:pt x="23" y="14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2"/>
                        <a:pt x="18" y="3"/>
                        <a:pt x="18" y="4"/>
                      </a:cubicBezTo>
                      <a:cubicBezTo>
                        <a:pt x="19" y="6"/>
                        <a:pt x="18" y="7"/>
                        <a:pt x="17" y="6"/>
                      </a:cubicBezTo>
                      <a:cubicBezTo>
                        <a:pt x="18" y="4"/>
                        <a:pt x="17" y="3"/>
                        <a:pt x="16" y="2"/>
                      </a:cubicBezTo>
                      <a:cubicBezTo>
                        <a:pt x="15" y="1"/>
                        <a:pt x="14" y="0"/>
                        <a:pt x="12" y="0"/>
                      </a:cubicBezTo>
                      <a:cubicBezTo>
                        <a:pt x="12" y="1"/>
                        <a:pt x="12" y="2"/>
                        <a:pt x="13" y="3"/>
                      </a:cubicBezTo>
                      <a:cubicBezTo>
                        <a:pt x="14" y="5"/>
                        <a:pt x="14" y="5"/>
                        <a:pt x="14" y="5"/>
                      </a:cubicBezTo>
                      <a:cubicBezTo>
                        <a:pt x="13" y="6"/>
                        <a:pt x="13" y="6"/>
                        <a:pt x="13" y="6"/>
                      </a:cubicBezTo>
                      <a:cubicBezTo>
                        <a:pt x="12" y="8"/>
                        <a:pt x="12" y="8"/>
                        <a:pt x="12" y="8"/>
                      </a:cubicBezTo>
                      <a:close/>
                      <a:moveTo>
                        <a:pt x="7" y="10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2" y="14"/>
                        <a:pt x="12" y="14"/>
                        <a:pt x="12" y="14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0" y="19"/>
                        <a:pt x="20" y="20"/>
                        <a:pt x="20" y="20"/>
                      </a:cubicBezTo>
                      <a:cubicBezTo>
                        <a:pt x="19" y="20"/>
                        <a:pt x="19" y="20"/>
                        <a:pt x="18" y="19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1" y="17"/>
                        <a:pt x="11" y="17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4" y="9"/>
                        <a:pt x="2" y="7"/>
                        <a:pt x="1" y="5"/>
                      </a:cubicBezTo>
                      <a:cubicBezTo>
                        <a:pt x="1" y="5"/>
                        <a:pt x="1" y="5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7" y="10"/>
                        <a:pt x="7" y="10"/>
                        <a:pt x="7" y="1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75" name="Freeform 1058"/>
                <p:cNvSpPr>
                  <a:spLocks noChangeArrowheads="1"/>
                </p:cNvSpPr>
                <p:nvPr/>
              </p:nvSpPr>
              <p:spPr bwMode="auto">
                <a:xfrm>
                  <a:off x="863288" y="1435075"/>
                  <a:ext cx="98032" cy="79502"/>
                </a:xfrm>
                <a:custGeom>
                  <a:avLst/>
                  <a:gdLst>
                    <a:gd name="T0" fmla="*/ 8 w 20"/>
                    <a:gd name="T1" fmla="*/ 7 h 16"/>
                    <a:gd name="T2" fmla="*/ 6 w 20"/>
                    <a:gd name="T3" fmla="*/ 6 h 16"/>
                    <a:gd name="T4" fmla="*/ 1 w 20"/>
                    <a:gd name="T5" fmla="*/ 0 h 16"/>
                    <a:gd name="T6" fmla="*/ 1 w 20"/>
                    <a:gd name="T7" fmla="*/ 0 h 16"/>
                    <a:gd name="T8" fmla="*/ 0 w 20"/>
                    <a:gd name="T9" fmla="*/ 1 h 16"/>
                    <a:gd name="T10" fmla="*/ 5 w 20"/>
                    <a:gd name="T11" fmla="*/ 7 h 16"/>
                    <a:gd name="T12" fmla="*/ 7 w 20"/>
                    <a:gd name="T13" fmla="*/ 8 h 16"/>
                    <a:gd name="T14" fmla="*/ 7 w 20"/>
                    <a:gd name="T15" fmla="*/ 8 h 16"/>
                    <a:gd name="T16" fmla="*/ 9 w 20"/>
                    <a:gd name="T17" fmla="*/ 13 h 16"/>
                    <a:gd name="T18" fmla="*/ 9 w 20"/>
                    <a:gd name="T19" fmla="*/ 13 h 16"/>
                    <a:gd name="T20" fmla="*/ 9 w 20"/>
                    <a:gd name="T21" fmla="*/ 13 h 16"/>
                    <a:gd name="T22" fmla="*/ 11 w 20"/>
                    <a:gd name="T23" fmla="*/ 12 h 16"/>
                    <a:gd name="T24" fmla="*/ 11 w 20"/>
                    <a:gd name="T25" fmla="*/ 12 h 16"/>
                    <a:gd name="T26" fmla="*/ 12 w 20"/>
                    <a:gd name="T27" fmla="*/ 12 h 16"/>
                    <a:gd name="T28" fmla="*/ 17 w 20"/>
                    <a:gd name="T29" fmla="*/ 15 h 16"/>
                    <a:gd name="T30" fmla="*/ 19 w 20"/>
                    <a:gd name="T31" fmla="*/ 16 h 16"/>
                    <a:gd name="T32" fmla="*/ 20 w 20"/>
                    <a:gd name="T33" fmla="*/ 15 h 16"/>
                    <a:gd name="T34" fmla="*/ 11 w 20"/>
                    <a:gd name="T35" fmla="*/ 10 h 16"/>
                    <a:gd name="T36" fmla="*/ 10 w 20"/>
                    <a:gd name="T37" fmla="*/ 11 h 16"/>
                    <a:gd name="T38" fmla="*/ 8 w 20"/>
                    <a:gd name="T39" fmla="*/ 7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0" h="16">
                      <a:moveTo>
                        <a:pt x="8" y="7"/>
                      </a:move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3"/>
                        <a:pt x="3" y="5"/>
                        <a:pt x="5" y="7"/>
                      </a:cubicBezTo>
                      <a:cubicBezTo>
                        <a:pt x="7" y="8"/>
                        <a:pt x="7" y="8"/>
                        <a:pt x="7" y="8"/>
                      </a:cubicBezTo>
                      <a:cubicBezTo>
                        <a:pt x="7" y="8"/>
                        <a:pt x="7" y="8"/>
                        <a:pt x="7" y="8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10" y="13"/>
                        <a:pt x="10" y="13"/>
                        <a:pt x="11" y="12"/>
                      </a:cubicBezTo>
                      <a:cubicBezTo>
                        <a:pt x="11" y="12"/>
                        <a:pt x="11" y="12"/>
                        <a:pt x="11" y="12"/>
                      </a:cubicBezTo>
                      <a:cubicBezTo>
                        <a:pt x="11" y="12"/>
                        <a:pt x="12" y="12"/>
                        <a:pt x="12" y="12"/>
                      </a:cubicBezTo>
                      <a:cubicBezTo>
                        <a:pt x="17" y="15"/>
                        <a:pt x="17" y="15"/>
                        <a:pt x="17" y="15"/>
                      </a:cubicBezTo>
                      <a:cubicBezTo>
                        <a:pt x="18" y="16"/>
                        <a:pt x="18" y="16"/>
                        <a:pt x="19" y="16"/>
                      </a:cubicBezTo>
                      <a:cubicBezTo>
                        <a:pt x="19" y="16"/>
                        <a:pt x="19" y="15"/>
                        <a:pt x="20" y="15"/>
                      </a:cubicBezTo>
                      <a:cubicBezTo>
                        <a:pt x="11" y="10"/>
                        <a:pt x="11" y="10"/>
                        <a:pt x="11" y="10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8" y="7"/>
                        <a:pt x="8" y="7"/>
                        <a:pt x="8" y="7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76" name="Freeform 1059"/>
                <p:cNvSpPr>
                  <a:spLocks noChangeArrowheads="1"/>
                </p:cNvSpPr>
                <p:nvPr/>
              </p:nvSpPr>
              <p:spPr bwMode="auto">
                <a:xfrm>
                  <a:off x="917750" y="1412107"/>
                  <a:ext cx="74433" cy="102470"/>
                </a:xfrm>
                <a:custGeom>
                  <a:avLst/>
                  <a:gdLst>
                    <a:gd name="T0" fmla="*/ 4 w 15"/>
                    <a:gd name="T1" fmla="*/ 3 h 21"/>
                    <a:gd name="T2" fmla="*/ 5 w 15"/>
                    <a:gd name="T3" fmla="*/ 7 h 21"/>
                    <a:gd name="T4" fmla="*/ 6 w 15"/>
                    <a:gd name="T5" fmla="*/ 5 h 21"/>
                    <a:gd name="T6" fmla="*/ 6 w 15"/>
                    <a:gd name="T7" fmla="*/ 3 h 21"/>
                    <a:gd name="T8" fmla="*/ 12 w 15"/>
                    <a:gd name="T9" fmla="*/ 3 h 21"/>
                    <a:gd name="T10" fmla="*/ 11 w 15"/>
                    <a:gd name="T11" fmla="*/ 15 h 21"/>
                    <a:gd name="T12" fmla="*/ 8 w 15"/>
                    <a:gd name="T13" fmla="*/ 21 h 21"/>
                    <a:gd name="T14" fmla="*/ 12 w 15"/>
                    <a:gd name="T15" fmla="*/ 19 h 21"/>
                    <a:gd name="T16" fmla="*/ 14 w 15"/>
                    <a:gd name="T17" fmla="*/ 14 h 21"/>
                    <a:gd name="T18" fmla="*/ 14 w 15"/>
                    <a:gd name="T19" fmla="*/ 3 h 21"/>
                    <a:gd name="T20" fmla="*/ 15 w 15"/>
                    <a:gd name="T21" fmla="*/ 0 h 21"/>
                    <a:gd name="T22" fmla="*/ 11 w 15"/>
                    <a:gd name="T23" fmla="*/ 1 h 21"/>
                    <a:gd name="T24" fmla="*/ 4 w 15"/>
                    <a:gd name="T25" fmla="*/ 0 h 21"/>
                    <a:gd name="T26" fmla="*/ 3 w 15"/>
                    <a:gd name="T27" fmla="*/ 0 h 21"/>
                    <a:gd name="T28" fmla="*/ 0 w 15"/>
                    <a:gd name="T29" fmla="*/ 1 h 21"/>
                    <a:gd name="T30" fmla="*/ 4 w 15"/>
                    <a:gd name="T31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" h="21">
                      <a:moveTo>
                        <a:pt x="4" y="3"/>
                      </a:moveTo>
                      <a:cubicBezTo>
                        <a:pt x="5" y="4"/>
                        <a:pt x="6" y="5"/>
                        <a:pt x="5" y="7"/>
                      </a:cubicBezTo>
                      <a:cubicBezTo>
                        <a:pt x="6" y="8"/>
                        <a:pt x="7" y="7"/>
                        <a:pt x="6" y="5"/>
                      </a:cubicBezTo>
                      <a:cubicBezTo>
                        <a:pt x="6" y="4"/>
                        <a:pt x="6" y="3"/>
                        <a:pt x="6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1" y="18"/>
                        <a:pt x="10" y="20"/>
                        <a:pt x="8" y="21"/>
                      </a:cubicBezTo>
                      <a:cubicBezTo>
                        <a:pt x="9" y="21"/>
                        <a:pt x="11" y="21"/>
                        <a:pt x="12" y="19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3" y="11"/>
                        <a:pt x="13" y="7"/>
                        <a:pt x="14" y="3"/>
                      </a:cubicBezTo>
                      <a:cubicBezTo>
                        <a:pt x="14" y="2"/>
                        <a:pt x="14" y="1"/>
                        <a:pt x="15" y="0"/>
                      </a:cubicBezTo>
                      <a:cubicBezTo>
                        <a:pt x="14" y="1"/>
                        <a:pt x="12" y="1"/>
                        <a:pt x="11" y="1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2" y="1"/>
                        <a:pt x="3" y="2"/>
                        <a:pt x="4" y="3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77" name="Freeform 1060"/>
                <p:cNvSpPr>
                  <a:spLocks noChangeArrowheads="1"/>
                </p:cNvSpPr>
                <p:nvPr/>
              </p:nvSpPr>
              <p:spPr bwMode="auto">
                <a:xfrm>
                  <a:off x="992183" y="1396207"/>
                  <a:ext cx="515578" cy="708454"/>
                </a:xfrm>
                <a:custGeom>
                  <a:avLst/>
                  <a:gdLst>
                    <a:gd name="T0" fmla="*/ 1 w 105"/>
                    <a:gd name="T1" fmla="*/ 1 h 144"/>
                    <a:gd name="T2" fmla="*/ 0 w 105"/>
                    <a:gd name="T3" fmla="*/ 3 h 144"/>
                    <a:gd name="T4" fmla="*/ 2 w 105"/>
                    <a:gd name="T5" fmla="*/ 4 h 144"/>
                    <a:gd name="T6" fmla="*/ 0 w 105"/>
                    <a:gd name="T7" fmla="*/ 15 h 144"/>
                    <a:gd name="T8" fmla="*/ 1 w 105"/>
                    <a:gd name="T9" fmla="*/ 19 h 144"/>
                    <a:gd name="T10" fmla="*/ 3 w 105"/>
                    <a:gd name="T11" fmla="*/ 14 h 144"/>
                    <a:gd name="T12" fmla="*/ 4 w 105"/>
                    <a:gd name="T13" fmla="*/ 11 h 144"/>
                    <a:gd name="T14" fmla="*/ 4 w 105"/>
                    <a:gd name="T15" fmla="*/ 5 h 144"/>
                    <a:gd name="T16" fmla="*/ 19 w 105"/>
                    <a:gd name="T17" fmla="*/ 5 h 144"/>
                    <a:gd name="T18" fmla="*/ 45 w 105"/>
                    <a:gd name="T19" fmla="*/ 23 h 144"/>
                    <a:gd name="T20" fmla="*/ 65 w 105"/>
                    <a:gd name="T21" fmla="*/ 61 h 144"/>
                    <a:gd name="T22" fmla="*/ 41 w 105"/>
                    <a:gd name="T23" fmla="*/ 91 h 144"/>
                    <a:gd name="T24" fmla="*/ 42 w 105"/>
                    <a:gd name="T25" fmla="*/ 93 h 144"/>
                    <a:gd name="T26" fmla="*/ 43 w 105"/>
                    <a:gd name="T27" fmla="*/ 92 h 144"/>
                    <a:gd name="T28" fmla="*/ 65 w 105"/>
                    <a:gd name="T29" fmla="*/ 80 h 144"/>
                    <a:gd name="T30" fmla="*/ 61 w 105"/>
                    <a:gd name="T31" fmla="*/ 113 h 144"/>
                    <a:gd name="T32" fmla="*/ 66 w 105"/>
                    <a:gd name="T33" fmla="*/ 122 h 144"/>
                    <a:gd name="T34" fmla="*/ 67 w 105"/>
                    <a:gd name="T35" fmla="*/ 118 h 144"/>
                    <a:gd name="T36" fmla="*/ 75 w 105"/>
                    <a:gd name="T37" fmla="*/ 119 h 144"/>
                    <a:gd name="T38" fmla="*/ 97 w 105"/>
                    <a:gd name="T39" fmla="*/ 130 h 144"/>
                    <a:gd name="T40" fmla="*/ 94 w 105"/>
                    <a:gd name="T41" fmla="*/ 143 h 144"/>
                    <a:gd name="T42" fmla="*/ 97 w 105"/>
                    <a:gd name="T43" fmla="*/ 144 h 144"/>
                    <a:gd name="T44" fmla="*/ 99 w 105"/>
                    <a:gd name="T45" fmla="*/ 142 h 144"/>
                    <a:gd name="T46" fmla="*/ 102 w 105"/>
                    <a:gd name="T47" fmla="*/ 138 h 144"/>
                    <a:gd name="T48" fmla="*/ 105 w 105"/>
                    <a:gd name="T49" fmla="*/ 129 h 144"/>
                    <a:gd name="T50" fmla="*/ 105 w 105"/>
                    <a:gd name="T51" fmla="*/ 128 h 144"/>
                    <a:gd name="T52" fmla="*/ 103 w 105"/>
                    <a:gd name="T53" fmla="*/ 124 h 144"/>
                    <a:gd name="T54" fmla="*/ 98 w 105"/>
                    <a:gd name="T55" fmla="*/ 126 h 144"/>
                    <a:gd name="T56" fmla="*/ 72 w 105"/>
                    <a:gd name="T57" fmla="*/ 113 h 144"/>
                    <a:gd name="T58" fmla="*/ 67 w 105"/>
                    <a:gd name="T59" fmla="*/ 113 h 144"/>
                    <a:gd name="T60" fmla="*/ 67 w 105"/>
                    <a:gd name="T61" fmla="*/ 104 h 144"/>
                    <a:gd name="T62" fmla="*/ 70 w 105"/>
                    <a:gd name="T63" fmla="*/ 77 h 144"/>
                    <a:gd name="T64" fmla="*/ 79 w 105"/>
                    <a:gd name="T65" fmla="*/ 68 h 144"/>
                    <a:gd name="T66" fmla="*/ 82 w 105"/>
                    <a:gd name="T67" fmla="*/ 67 h 144"/>
                    <a:gd name="T68" fmla="*/ 61 w 105"/>
                    <a:gd name="T69" fmla="*/ 35 h 144"/>
                    <a:gd name="T70" fmla="*/ 46 w 105"/>
                    <a:gd name="T71" fmla="*/ 18 h 144"/>
                    <a:gd name="T72" fmla="*/ 37 w 105"/>
                    <a:gd name="T73" fmla="*/ 8 h 144"/>
                    <a:gd name="T74" fmla="*/ 59 w 105"/>
                    <a:gd name="T75" fmla="*/ 10 h 144"/>
                    <a:gd name="T76" fmla="*/ 69 w 105"/>
                    <a:gd name="T77" fmla="*/ 15 h 144"/>
                    <a:gd name="T78" fmla="*/ 68 w 105"/>
                    <a:gd name="T79" fmla="*/ 22 h 144"/>
                    <a:gd name="T80" fmla="*/ 71 w 105"/>
                    <a:gd name="T81" fmla="*/ 23 h 144"/>
                    <a:gd name="T82" fmla="*/ 71 w 105"/>
                    <a:gd name="T83" fmla="*/ 22 h 144"/>
                    <a:gd name="T84" fmla="*/ 76 w 105"/>
                    <a:gd name="T85" fmla="*/ 13 h 144"/>
                    <a:gd name="T86" fmla="*/ 77 w 105"/>
                    <a:gd name="T87" fmla="*/ 12 h 144"/>
                    <a:gd name="T88" fmla="*/ 57 w 105"/>
                    <a:gd name="T89" fmla="*/ 5 h 144"/>
                    <a:gd name="T90" fmla="*/ 33 w 105"/>
                    <a:gd name="T91" fmla="*/ 4 h 144"/>
                    <a:gd name="T92" fmla="*/ 12 w 105"/>
                    <a:gd name="T93" fmla="*/ 2 h 144"/>
                    <a:gd name="T94" fmla="*/ 5 w 105"/>
                    <a:gd name="T95" fmla="*/ 2 h 144"/>
                    <a:gd name="T96" fmla="*/ 6 w 105"/>
                    <a:gd name="T97" fmla="*/ 2 h 144"/>
                    <a:gd name="T98" fmla="*/ 1 w 105"/>
                    <a:gd name="T99" fmla="*/ 1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105" h="144">
                      <a:moveTo>
                        <a:pt x="1" y="1"/>
                      </a:move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" y="19"/>
                        <a:pt x="1" y="19"/>
                        <a:pt x="1" y="19"/>
                      </a:cubicBezTo>
                      <a:cubicBezTo>
                        <a:pt x="1" y="17"/>
                        <a:pt x="2" y="15"/>
                        <a:pt x="3" y="14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3" y="9"/>
                        <a:pt x="3" y="7"/>
                        <a:pt x="4" y="5"/>
                      </a:cubicBezTo>
                      <a:cubicBezTo>
                        <a:pt x="19" y="5"/>
                        <a:pt x="19" y="5"/>
                        <a:pt x="19" y="5"/>
                      </a:cubicBezTo>
                      <a:cubicBezTo>
                        <a:pt x="29" y="6"/>
                        <a:pt x="37" y="12"/>
                        <a:pt x="45" y="23"/>
                      </a:cubicBezTo>
                      <a:cubicBezTo>
                        <a:pt x="54" y="35"/>
                        <a:pt x="60" y="48"/>
                        <a:pt x="65" y="61"/>
                      </a:cubicBezTo>
                      <a:cubicBezTo>
                        <a:pt x="67" y="71"/>
                        <a:pt x="59" y="81"/>
                        <a:pt x="41" y="91"/>
                      </a:cubicBezTo>
                      <a:cubicBezTo>
                        <a:pt x="42" y="93"/>
                        <a:pt x="42" y="93"/>
                        <a:pt x="42" y="93"/>
                      </a:cubicBezTo>
                      <a:cubicBezTo>
                        <a:pt x="42" y="92"/>
                        <a:pt x="43" y="92"/>
                        <a:pt x="43" y="92"/>
                      </a:cubicBezTo>
                      <a:cubicBezTo>
                        <a:pt x="51" y="89"/>
                        <a:pt x="58" y="85"/>
                        <a:pt x="65" y="80"/>
                      </a:cubicBezTo>
                      <a:cubicBezTo>
                        <a:pt x="61" y="113"/>
                        <a:pt x="61" y="113"/>
                        <a:pt x="61" y="113"/>
                      </a:cubicBezTo>
                      <a:cubicBezTo>
                        <a:pt x="66" y="122"/>
                        <a:pt x="66" y="122"/>
                        <a:pt x="66" y="122"/>
                      </a:cubicBezTo>
                      <a:cubicBezTo>
                        <a:pt x="67" y="118"/>
                        <a:pt x="67" y="118"/>
                        <a:pt x="67" y="118"/>
                      </a:cubicBezTo>
                      <a:cubicBezTo>
                        <a:pt x="75" y="119"/>
                        <a:pt x="75" y="119"/>
                        <a:pt x="75" y="119"/>
                      </a:cubicBezTo>
                      <a:cubicBezTo>
                        <a:pt x="97" y="130"/>
                        <a:pt x="97" y="130"/>
                        <a:pt x="97" y="130"/>
                      </a:cubicBezTo>
                      <a:cubicBezTo>
                        <a:pt x="94" y="143"/>
                        <a:pt x="94" y="143"/>
                        <a:pt x="94" y="143"/>
                      </a:cubicBezTo>
                      <a:cubicBezTo>
                        <a:pt x="97" y="144"/>
                        <a:pt x="97" y="144"/>
                        <a:pt x="97" y="144"/>
                      </a:cubicBezTo>
                      <a:cubicBezTo>
                        <a:pt x="97" y="143"/>
                        <a:pt x="98" y="143"/>
                        <a:pt x="99" y="142"/>
                      </a:cubicBezTo>
                      <a:cubicBezTo>
                        <a:pt x="100" y="141"/>
                        <a:pt x="101" y="139"/>
                        <a:pt x="102" y="138"/>
                      </a:cubicBezTo>
                      <a:cubicBezTo>
                        <a:pt x="103" y="135"/>
                        <a:pt x="104" y="132"/>
                        <a:pt x="105" y="129"/>
                      </a:cubicBezTo>
                      <a:cubicBezTo>
                        <a:pt x="105" y="129"/>
                        <a:pt x="105" y="128"/>
                        <a:pt x="105" y="128"/>
                      </a:cubicBezTo>
                      <a:cubicBezTo>
                        <a:pt x="103" y="124"/>
                        <a:pt x="103" y="124"/>
                        <a:pt x="103" y="124"/>
                      </a:cubicBezTo>
                      <a:cubicBezTo>
                        <a:pt x="98" y="126"/>
                        <a:pt x="98" y="126"/>
                        <a:pt x="98" y="126"/>
                      </a:cubicBezTo>
                      <a:cubicBezTo>
                        <a:pt x="72" y="113"/>
                        <a:pt x="72" y="113"/>
                        <a:pt x="72" y="113"/>
                      </a:cubicBezTo>
                      <a:cubicBezTo>
                        <a:pt x="67" y="113"/>
                        <a:pt x="67" y="113"/>
                        <a:pt x="67" y="113"/>
                      </a:cubicBezTo>
                      <a:cubicBezTo>
                        <a:pt x="67" y="104"/>
                        <a:pt x="67" y="104"/>
                        <a:pt x="67" y="104"/>
                      </a:cubicBezTo>
                      <a:cubicBezTo>
                        <a:pt x="70" y="77"/>
                        <a:pt x="70" y="77"/>
                        <a:pt x="70" y="77"/>
                      </a:cubicBezTo>
                      <a:cubicBezTo>
                        <a:pt x="73" y="74"/>
                        <a:pt x="76" y="71"/>
                        <a:pt x="79" y="68"/>
                      </a:cubicBezTo>
                      <a:cubicBezTo>
                        <a:pt x="82" y="67"/>
                        <a:pt x="82" y="67"/>
                        <a:pt x="82" y="67"/>
                      </a:cubicBezTo>
                      <a:cubicBezTo>
                        <a:pt x="61" y="35"/>
                        <a:pt x="61" y="35"/>
                        <a:pt x="61" y="35"/>
                      </a:cubicBezTo>
                      <a:cubicBezTo>
                        <a:pt x="46" y="18"/>
                        <a:pt x="46" y="18"/>
                        <a:pt x="46" y="18"/>
                      </a:cubicBezTo>
                      <a:cubicBezTo>
                        <a:pt x="37" y="8"/>
                        <a:pt x="37" y="8"/>
                        <a:pt x="37" y="8"/>
                      </a:cubicBezTo>
                      <a:cubicBezTo>
                        <a:pt x="59" y="10"/>
                        <a:pt x="59" y="10"/>
                        <a:pt x="59" y="10"/>
                      </a:cubicBezTo>
                      <a:cubicBezTo>
                        <a:pt x="69" y="15"/>
                        <a:pt x="69" y="15"/>
                        <a:pt x="69" y="15"/>
                      </a:cubicBezTo>
                      <a:cubicBezTo>
                        <a:pt x="68" y="22"/>
                        <a:pt x="68" y="22"/>
                        <a:pt x="68" y="22"/>
                      </a:cubicBezTo>
                      <a:cubicBezTo>
                        <a:pt x="71" y="23"/>
                        <a:pt x="71" y="23"/>
                        <a:pt x="71" y="23"/>
                      </a:cubicBezTo>
                      <a:cubicBezTo>
                        <a:pt x="71" y="23"/>
                        <a:pt x="71" y="22"/>
                        <a:pt x="71" y="22"/>
                      </a:cubicBezTo>
                      <a:cubicBezTo>
                        <a:pt x="72" y="19"/>
                        <a:pt x="73" y="16"/>
                        <a:pt x="76" y="13"/>
                      </a:cubicBezTo>
                      <a:cubicBezTo>
                        <a:pt x="76" y="13"/>
                        <a:pt x="76" y="13"/>
                        <a:pt x="77" y="12"/>
                      </a:cubicBezTo>
                      <a:cubicBezTo>
                        <a:pt x="57" y="5"/>
                        <a:pt x="57" y="5"/>
                        <a:pt x="57" y="5"/>
                      </a:cubicBezTo>
                      <a:cubicBezTo>
                        <a:pt x="33" y="4"/>
                        <a:pt x="33" y="4"/>
                        <a:pt x="33" y="4"/>
                      </a:cubicBezTo>
                      <a:cubicBezTo>
                        <a:pt x="29" y="1"/>
                        <a:pt x="22" y="0"/>
                        <a:pt x="12" y="2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solidFill>
                  <a:srgbClr val="4048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78" name="Freeform 1061"/>
                <p:cNvSpPr>
                  <a:spLocks noChangeArrowheads="1"/>
                </p:cNvSpPr>
                <p:nvPr/>
              </p:nvSpPr>
              <p:spPr bwMode="auto">
                <a:xfrm>
                  <a:off x="986736" y="1412107"/>
                  <a:ext cx="14523" cy="58302"/>
                </a:xfrm>
                <a:custGeom>
                  <a:avLst/>
                  <a:gdLst>
                    <a:gd name="T0" fmla="*/ 0 w 3"/>
                    <a:gd name="T1" fmla="*/ 3 h 12"/>
                    <a:gd name="T2" fmla="*/ 1 w 3"/>
                    <a:gd name="T3" fmla="*/ 9 h 12"/>
                    <a:gd name="T4" fmla="*/ 1 w 3"/>
                    <a:gd name="T5" fmla="*/ 12 h 12"/>
                    <a:gd name="T6" fmla="*/ 3 w 3"/>
                    <a:gd name="T7" fmla="*/ 1 h 12"/>
                    <a:gd name="T8" fmla="*/ 1 w 3"/>
                    <a:gd name="T9" fmla="*/ 0 h 12"/>
                    <a:gd name="T10" fmla="*/ 0 w 3"/>
                    <a:gd name="T11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" h="12">
                      <a:moveTo>
                        <a:pt x="0" y="3"/>
                      </a:moveTo>
                      <a:cubicBezTo>
                        <a:pt x="0" y="5"/>
                        <a:pt x="0" y="7"/>
                        <a:pt x="1" y="9"/>
                      </a:cubicBezTo>
                      <a:cubicBezTo>
                        <a:pt x="1" y="12"/>
                        <a:pt x="1" y="12"/>
                        <a:pt x="1" y="12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0" y="3"/>
                      </a:cubicBezTo>
                      <a:close/>
                    </a:path>
                  </a:pathLst>
                </a:custGeom>
                <a:solidFill>
                  <a:srgbClr val="555F7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79" name="Freeform 1062"/>
                <p:cNvSpPr>
                  <a:spLocks noChangeArrowheads="1"/>
                </p:cNvSpPr>
                <p:nvPr/>
              </p:nvSpPr>
              <p:spPr bwMode="auto">
                <a:xfrm>
                  <a:off x="981290" y="1426241"/>
                  <a:ext cx="16338" cy="72436"/>
                </a:xfrm>
                <a:custGeom>
                  <a:avLst/>
                  <a:gdLst>
                    <a:gd name="T0" fmla="*/ 2 w 3"/>
                    <a:gd name="T1" fmla="*/ 6 h 15"/>
                    <a:gd name="T2" fmla="*/ 1 w 3"/>
                    <a:gd name="T3" fmla="*/ 0 h 15"/>
                    <a:gd name="T4" fmla="*/ 1 w 3"/>
                    <a:gd name="T5" fmla="*/ 11 h 15"/>
                    <a:gd name="T6" fmla="*/ 1 w 3"/>
                    <a:gd name="T7" fmla="*/ 12 h 15"/>
                    <a:gd name="T8" fmla="*/ 3 w 3"/>
                    <a:gd name="T9" fmla="*/ 15 h 15"/>
                    <a:gd name="T10" fmla="*/ 3 w 3"/>
                    <a:gd name="T11" fmla="*/ 13 h 15"/>
                    <a:gd name="T12" fmla="*/ 2 w 3"/>
                    <a:gd name="T13" fmla="*/ 9 h 15"/>
                    <a:gd name="T14" fmla="*/ 2 w 3"/>
                    <a:gd name="T15" fmla="*/ 6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" h="15">
                      <a:moveTo>
                        <a:pt x="2" y="6"/>
                      </a:moveTo>
                      <a:cubicBezTo>
                        <a:pt x="1" y="4"/>
                        <a:pt x="1" y="2"/>
                        <a:pt x="1" y="0"/>
                      </a:cubicBezTo>
                      <a:cubicBezTo>
                        <a:pt x="0" y="4"/>
                        <a:pt x="0" y="8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5"/>
                        <a:pt x="3" y="15"/>
                        <a:pt x="3" y="15"/>
                      </a:cubicBezTo>
                      <a:cubicBezTo>
                        <a:pt x="3" y="14"/>
                        <a:pt x="3" y="14"/>
                        <a:pt x="3" y="13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2" y="6"/>
                        <a:pt x="2" y="6"/>
                        <a:pt x="2" y="6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80" name="Freeform 1063"/>
                <p:cNvSpPr>
                  <a:spLocks noEditPoints="1" noChangeArrowheads="1"/>
                </p:cNvSpPr>
                <p:nvPr/>
              </p:nvSpPr>
              <p:spPr bwMode="auto">
                <a:xfrm>
                  <a:off x="894150" y="1465108"/>
                  <a:ext cx="201510" cy="265008"/>
                </a:xfrm>
                <a:custGeom>
                  <a:avLst/>
                  <a:gdLst>
                    <a:gd name="T0" fmla="*/ 23 w 41"/>
                    <a:gd name="T1" fmla="*/ 0 h 54"/>
                    <a:gd name="T2" fmla="*/ 21 w 41"/>
                    <a:gd name="T3" fmla="*/ 5 h 54"/>
                    <a:gd name="T4" fmla="*/ 21 w 41"/>
                    <a:gd name="T5" fmla="*/ 7 h 54"/>
                    <a:gd name="T6" fmla="*/ 22 w 41"/>
                    <a:gd name="T7" fmla="*/ 14 h 54"/>
                    <a:gd name="T8" fmla="*/ 25 w 41"/>
                    <a:gd name="T9" fmla="*/ 25 h 54"/>
                    <a:gd name="T10" fmla="*/ 24 w 41"/>
                    <a:gd name="T11" fmla="*/ 36 h 54"/>
                    <a:gd name="T12" fmla="*/ 13 w 41"/>
                    <a:gd name="T13" fmla="*/ 41 h 54"/>
                    <a:gd name="T14" fmla="*/ 0 w 41"/>
                    <a:gd name="T15" fmla="*/ 44 h 54"/>
                    <a:gd name="T16" fmla="*/ 2 w 41"/>
                    <a:gd name="T17" fmla="*/ 54 h 54"/>
                    <a:gd name="T18" fmla="*/ 27 w 41"/>
                    <a:gd name="T19" fmla="*/ 47 h 54"/>
                    <a:gd name="T20" fmla="*/ 35 w 41"/>
                    <a:gd name="T21" fmla="*/ 39 h 54"/>
                    <a:gd name="T22" fmla="*/ 41 w 41"/>
                    <a:gd name="T23" fmla="*/ 13 h 54"/>
                    <a:gd name="T24" fmla="*/ 23 w 41"/>
                    <a:gd name="T25" fmla="*/ 0 h 54"/>
                    <a:gd name="T26" fmla="*/ 23 w 41"/>
                    <a:gd name="T27" fmla="*/ 1 h 54"/>
                    <a:gd name="T28" fmla="*/ 23 w 41"/>
                    <a:gd name="T29" fmla="*/ 1 h 54"/>
                    <a:gd name="T30" fmla="*/ 28 w 41"/>
                    <a:gd name="T31" fmla="*/ 25 h 54"/>
                    <a:gd name="T32" fmla="*/ 26 w 41"/>
                    <a:gd name="T33" fmla="*/ 39 h 54"/>
                    <a:gd name="T34" fmla="*/ 1 w 41"/>
                    <a:gd name="T35" fmla="*/ 47 h 54"/>
                    <a:gd name="T36" fmla="*/ 1 w 41"/>
                    <a:gd name="T37" fmla="*/ 45 h 54"/>
                    <a:gd name="T38" fmla="*/ 13 w 41"/>
                    <a:gd name="T39" fmla="*/ 42 h 54"/>
                    <a:gd name="T40" fmla="*/ 13 w 41"/>
                    <a:gd name="T41" fmla="*/ 42 h 54"/>
                    <a:gd name="T42" fmla="*/ 24 w 41"/>
                    <a:gd name="T43" fmla="*/ 37 h 54"/>
                    <a:gd name="T44" fmla="*/ 25 w 41"/>
                    <a:gd name="T45" fmla="*/ 37 h 54"/>
                    <a:gd name="T46" fmla="*/ 25 w 41"/>
                    <a:gd name="T47" fmla="*/ 36 h 54"/>
                    <a:gd name="T48" fmla="*/ 26 w 41"/>
                    <a:gd name="T49" fmla="*/ 25 h 54"/>
                    <a:gd name="T50" fmla="*/ 26 w 41"/>
                    <a:gd name="T51" fmla="*/ 25 h 54"/>
                    <a:gd name="T52" fmla="*/ 22 w 41"/>
                    <a:gd name="T53" fmla="*/ 14 h 54"/>
                    <a:gd name="T54" fmla="*/ 23 w 41"/>
                    <a:gd name="T55" fmla="*/ 14 h 54"/>
                    <a:gd name="T56" fmla="*/ 22 w 41"/>
                    <a:gd name="T57" fmla="*/ 7 h 54"/>
                    <a:gd name="T58" fmla="*/ 22 w 41"/>
                    <a:gd name="T59" fmla="*/ 7 h 54"/>
                    <a:gd name="T60" fmla="*/ 22 w 41"/>
                    <a:gd name="T61" fmla="*/ 5 h 54"/>
                    <a:gd name="T62" fmla="*/ 22 w 41"/>
                    <a:gd name="T63" fmla="*/ 5 h 54"/>
                    <a:gd name="T64" fmla="*/ 23 w 41"/>
                    <a:gd name="T65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41" h="54">
                      <a:moveTo>
                        <a:pt x="23" y="0"/>
                      </a:moveTo>
                      <a:cubicBezTo>
                        <a:pt x="22" y="1"/>
                        <a:pt x="21" y="3"/>
                        <a:pt x="21" y="5"/>
                      </a:cubicBezTo>
                      <a:cubicBezTo>
                        <a:pt x="21" y="6"/>
                        <a:pt x="21" y="6"/>
                        <a:pt x="21" y="7"/>
                      </a:cubicBezTo>
                      <a:cubicBezTo>
                        <a:pt x="21" y="9"/>
                        <a:pt x="21" y="11"/>
                        <a:pt x="22" y="14"/>
                      </a:cubicBezTo>
                      <a:cubicBezTo>
                        <a:pt x="25" y="25"/>
                        <a:pt x="25" y="25"/>
                        <a:pt x="25" y="25"/>
                      </a:cubicBezTo>
                      <a:cubicBezTo>
                        <a:pt x="24" y="36"/>
                        <a:pt x="24" y="36"/>
                        <a:pt x="24" y="36"/>
                      </a:cubicBezTo>
                      <a:cubicBezTo>
                        <a:pt x="13" y="41"/>
                        <a:pt x="13" y="41"/>
                        <a:pt x="13" y="41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47"/>
                        <a:pt x="0" y="51"/>
                        <a:pt x="2" y="54"/>
                      </a:cubicBezTo>
                      <a:cubicBezTo>
                        <a:pt x="27" y="47"/>
                        <a:pt x="27" y="47"/>
                        <a:pt x="27" y="47"/>
                      </a:cubicBezTo>
                      <a:cubicBezTo>
                        <a:pt x="32" y="46"/>
                        <a:pt x="34" y="43"/>
                        <a:pt x="35" y="39"/>
                      </a:cubicBezTo>
                      <a:cubicBezTo>
                        <a:pt x="41" y="13"/>
                        <a:pt x="41" y="13"/>
                        <a:pt x="41" y="13"/>
                      </a:cubicBezTo>
                      <a:cubicBezTo>
                        <a:pt x="38" y="7"/>
                        <a:pt x="32" y="2"/>
                        <a:pt x="23" y="0"/>
                      </a:cubicBezTo>
                      <a:close/>
                      <a:moveTo>
                        <a:pt x="23" y="1"/>
                      </a:moveTo>
                      <a:cubicBezTo>
                        <a:pt x="23" y="1"/>
                        <a:pt x="23" y="1"/>
                        <a:pt x="23" y="1"/>
                      </a:cubicBezTo>
                      <a:cubicBezTo>
                        <a:pt x="23" y="10"/>
                        <a:pt x="25" y="18"/>
                        <a:pt x="28" y="25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18" y="43"/>
                        <a:pt x="10" y="45"/>
                        <a:pt x="1" y="47"/>
                      </a:cubicBezTo>
                      <a:cubicBezTo>
                        <a:pt x="1" y="46"/>
                        <a:pt x="1" y="45"/>
                        <a:pt x="1" y="45"/>
                      </a:cubicBezTo>
                      <a:cubicBezTo>
                        <a:pt x="13" y="42"/>
                        <a:pt x="13" y="42"/>
                        <a:pt x="13" y="42"/>
                      </a:cubicBezTo>
                      <a:cubicBezTo>
                        <a:pt x="13" y="42"/>
                        <a:pt x="13" y="42"/>
                        <a:pt x="13" y="42"/>
                      </a:cubicBezTo>
                      <a:cubicBezTo>
                        <a:pt x="24" y="37"/>
                        <a:pt x="24" y="37"/>
                        <a:pt x="24" y="37"/>
                      </a:cubicBezTo>
                      <a:cubicBezTo>
                        <a:pt x="24" y="37"/>
                        <a:pt x="24" y="37"/>
                        <a:pt x="25" y="37"/>
                      </a:cubicBezTo>
                      <a:cubicBezTo>
                        <a:pt x="25" y="37"/>
                        <a:pt x="25" y="37"/>
                        <a:pt x="25" y="36"/>
                      </a:cubicBezTo>
                      <a:cubicBezTo>
                        <a:pt x="26" y="25"/>
                        <a:pt x="26" y="25"/>
                        <a:pt x="26" y="25"/>
                      </a:cubicBezTo>
                      <a:cubicBezTo>
                        <a:pt x="26" y="25"/>
                        <a:pt x="26" y="25"/>
                        <a:pt x="26" y="25"/>
                      </a:cubicBezTo>
                      <a:cubicBezTo>
                        <a:pt x="22" y="14"/>
                        <a:pt x="22" y="14"/>
                        <a:pt x="22" y="14"/>
                      </a:cubicBezTo>
                      <a:cubicBezTo>
                        <a:pt x="23" y="14"/>
                        <a:pt x="23" y="14"/>
                        <a:pt x="23" y="14"/>
                      </a:cubicBezTo>
                      <a:cubicBezTo>
                        <a:pt x="22" y="11"/>
                        <a:pt x="22" y="9"/>
                        <a:pt x="22" y="7"/>
                      </a:cubicBezTo>
                      <a:cubicBezTo>
                        <a:pt x="22" y="7"/>
                        <a:pt x="22" y="7"/>
                        <a:pt x="22" y="7"/>
                      </a:cubicBezTo>
                      <a:cubicBezTo>
                        <a:pt x="21" y="6"/>
                        <a:pt x="21" y="6"/>
                        <a:pt x="22" y="5"/>
                      </a:cubicBezTo>
                      <a:cubicBezTo>
                        <a:pt x="22" y="5"/>
                        <a:pt x="22" y="5"/>
                        <a:pt x="22" y="5"/>
                      </a:cubicBezTo>
                      <a:cubicBezTo>
                        <a:pt x="22" y="3"/>
                        <a:pt x="22" y="2"/>
                        <a:pt x="23" y="1"/>
                      </a:cubicBezTo>
                      <a:close/>
                    </a:path>
                  </a:pathLst>
                </a:custGeom>
                <a:solidFill>
                  <a:srgbClr val="555F7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81" name="Freeform 1064"/>
                <p:cNvSpPr>
                  <a:spLocks noChangeArrowheads="1"/>
                </p:cNvSpPr>
                <p:nvPr/>
              </p:nvSpPr>
              <p:spPr bwMode="auto">
                <a:xfrm>
                  <a:off x="897781" y="1470409"/>
                  <a:ext cx="132525" cy="226140"/>
                </a:xfrm>
                <a:custGeom>
                  <a:avLst/>
                  <a:gdLst>
                    <a:gd name="T0" fmla="*/ 22 w 27"/>
                    <a:gd name="T1" fmla="*/ 0 h 46"/>
                    <a:gd name="T2" fmla="*/ 22 w 27"/>
                    <a:gd name="T3" fmla="*/ 0 h 46"/>
                    <a:gd name="T4" fmla="*/ 21 w 27"/>
                    <a:gd name="T5" fmla="*/ 4 h 46"/>
                    <a:gd name="T6" fmla="*/ 21 w 27"/>
                    <a:gd name="T7" fmla="*/ 4 h 46"/>
                    <a:gd name="T8" fmla="*/ 21 w 27"/>
                    <a:gd name="T9" fmla="*/ 6 h 46"/>
                    <a:gd name="T10" fmla="*/ 21 w 27"/>
                    <a:gd name="T11" fmla="*/ 6 h 46"/>
                    <a:gd name="T12" fmla="*/ 22 w 27"/>
                    <a:gd name="T13" fmla="*/ 13 h 46"/>
                    <a:gd name="T14" fmla="*/ 21 w 27"/>
                    <a:gd name="T15" fmla="*/ 13 h 46"/>
                    <a:gd name="T16" fmla="*/ 25 w 27"/>
                    <a:gd name="T17" fmla="*/ 24 h 46"/>
                    <a:gd name="T18" fmla="*/ 25 w 27"/>
                    <a:gd name="T19" fmla="*/ 24 h 46"/>
                    <a:gd name="T20" fmla="*/ 24 w 27"/>
                    <a:gd name="T21" fmla="*/ 35 h 46"/>
                    <a:gd name="T22" fmla="*/ 24 w 27"/>
                    <a:gd name="T23" fmla="*/ 36 h 46"/>
                    <a:gd name="T24" fmla="*/ 23 w 27"/>
                    <a:gd name="T25" fmla="*/ 36 h 46"/>
                    <a:gd name="T26" fmla="*/ 12 w 27"/>
                    <a:gd name="T27" fmla="*/ 41 h 46"/>
                    <a:gd name="T28" fmla="*/ 12 w 27"/>
                    <a:gd name="T29" fmla="*/ 41 h 46"/>
                    <a:gd name="T30" fmla="*/ 0 w 27"/>
                    <a:gd name="T31" fmla="*/ 44 h 46"/>
                    <a:gd name="T32" fmla="*/ 0 w 27"/>
                    <a:gd name="T33" fmla="*/ 46 h 46"/>
                    <a:gd name="T34" fmla="*/ 25 w 27"/>
                    <a:gd name="T35" fmla="*/ 38 h 46"/>
                    <a:gd name="T36" fmla="*/ 27 w 27"/>
                    <a:gd name="T37" fmla="*/ 24 h 46"/>
                    <a:gd name="T38" fmla="*/ 22 w 27"/>
                    <a:gd name="T39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7" h="46">
                      <a:moveTo>
                        <a:pt x="22" y="0"/>
                      </a:move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1" y="1"/>
                        <a:pt x="21" y="2"/>
                        <a:pt x="21" y="4"/>
                      </a:cubicBezTo>
                      <a:cubicBezTo>
                        <a:pt x="21" y="4"/>
                        <a:pt x="21" y="4"/>
                        <a:pt x="21" y="4"/>
                      </a:cubicBezTo>
                      <a:cubicBezTo>
                        <a:pt x="20" y="5"/>
                        <a:pt x="20" y="5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8"/>
                        <a:pt x="21" y="10"/>
                        <a:pt x="22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36"/>
                        <a:pt x="24" y="36"/>
                        <a:pt x="24" y="36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12" y="41"/>
                        <a:pt x="12" y="41"/>
                        <a:pt x="12" y="41"/>
                      </a:cubicBezTo>
                      <a:cubicBezTo>
                        <a:pt x="12" y="41"/>
                        <a:pt x="12" y="41"/>
                        <a:pt x="12" y="41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44"/>
                        <a:pt x="0" y="45"/>
                        <a:pt x="0" y="46"/>
                      </a:cubicBezTo>
                      <a:cubicBezTo>
                        <a:pt x="9" y="44"/>
                        <a:pt x="17" y="42"/>
                        <a:pt x="25" y="38"/>
                      </a:cubicBezTo>
                      <a:cubicBezTo>
                        <a:pt x="27" y="24"/>
                        <a:pt x="27" y="24"/>
                        <a:pt x="27" y="24"/>
                      </a:cubicBezTo>
                      <a:cubicBezTo>
                        <a:pt x="24" y="17"/>
                        <a:pt x="22" y="9"/>
                        <a:pt x="22" y="0"/>
                      </a:cubicBezTo>
                      <a:close/>
                    </a:path>
                  </a:pathLst>
                </a:custGeom>
                <a:solidFill>
                  <a:srgbClr val="8893A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82" name="Freeform 1065"/>
                <p:cNvSpPr>
                  <a:spLocks noEditPoints="1" noChangeArrowheads="1"/>
                </p:cNvSpPr>
                <p:nvPr/>
              </p:nvSpPr>
              <p:spPr bwMode="auto">
                <a:xfrm>
                  <a:off x="1006706" y="1420941"/>
                  <a:ext cx="314066" cy="422245"/>
                </a:xfrm>
                <a:custGeom>
                  <a:avLst/>
                  <a:gdLst>
                    <a:gd name="T0" fmla="*/ 1 w 64"/>
                    <a:gd name="T1" fmla="*/ 0 h 86"/>
                    <a:gd name="T2" fmla="*/ 1 w 64"/>
                    <a:gd name="T3" fmla="*/ 6 h 86"/>
                    <a:gd name="T4" fmla="*/ 0 w 64"/>
                    <a:gd name="T5" fmla="*/ 9 h 86"/>
                    <a:gd name="T6" fmla="*/ 3 w 64"/>
                    <a:gd name="T7" fmla="*/ 7 h 86"/>
                    <a:gd name="T8" fmla="*/ 23 w 64"/>
                    <a:gd name="T9" fmla="*/ 22 h 86"/>
                    <a:gd name="T10" fmla="*/ 20 w 64"/>
                    <a:gd name="T11" fmla="*/ 39 h 86"/>
                    <a:gd name="T12" fmla="*/ 19 w 64"/>
                    <a:gd name="T13" fmla="*/ 41 h 86"/>
                    <a:gd name="T14" fmla="*/ 22 w 64"/>
                    <a:gd name="T15" fmla="*/ 42 h 86"/>
                    <a:gd name="T16" fmla="*/ 28 w 64"/>
                    <a:gd name="T17" fmla="*/ 54 h 86"/>
                    <a:gd name="T18" fmla="*/ 38 w 64"/>
                    <a:gd name="T19" fmla="*/ 84 h 86"/>
                    <a:gd name="T20" fmla="*/ 38 w 64"/>
                    <a:gd name="T21" fmla="*/ 86 h 86"/>
                    <a:gd name="T22" fmla="*/ 62 w 64"/>
                    <a:gd name="T23" fmla="*/ 56 h 86"/>
                    <a:gd name="T24" fmla="*/ 42 w 64"/>
                    <a:gd name="T25" fmla="*/ 18 h 86"/>
                    <a:gd name="T26" fmla="*/ 16 w 64"/>
                    <a:gd name="T27" fmla="*/ 0 h 86"/>
                    <a:gd name="T28" fmla="*/ 1 w 64"/>
                    <a:gd name="T29" fmla="*/ 0 h 86"/>
                    <a:gd name="T30" fmla="*/ 21 w 64"/>
                    <a:gd name="T31" fmla="*/ 39 h 86"/>
                    <a:gd name="T32" fmla="*/ 24 w 64"/>
                    <a:gd name="T33" fmla="*/ 40 h 86"/>
                    <a:gd name="T34" fmla="*/ 30 w 64"/>
                    <a:gd name="T35" fmla="*/ 53 h 86"/>
                    <a:gd name="T36" fmla="*/ 41 w 64"/>
                    <a:gd name="T37" fmla="*/ 83 h 86"/>
                    <a:gd name="T38" fmla="*/ 39 w 64"/>
                    <a:gd name="T39" fmla="*/ 85 h 86"/>
                    <a:gd name="T40" fmla="*/ 28 w 64"/>
                    <a:gd name="T41" fmla="*/ 54 h 86"/>
                    <a:gd name="T42" fmla="*/ 28 w 64"/>
                    <a:gd name="T43" fmla="*/ 53 h 86"/>
                    <a:gd name="T44" fmla="*/ 22 w 64"/>
                    <a:gd name="T45" fmla="*/ 42 h 86"/>
                    <a:gd name="T46" fmla="*/ 22 w 64"/>
                    <a:gd name="T47" fmla="*/ 42 h 86"/>
                    <a:gd name="T48" fmla="*/ 22 w 64"/>
                    <a:gd name="T49" fmla="*/ 41 h 86"/>
                    <a:gd name="T50" fmla="*/ 20 w 64"/>
                    <a:gd name="T51" fmla="*/ 41 h 86"/>
                    <a:gd name="T52" fmla="*/ 21 w 64"/>
                    <a:gd name="T53" fmla="*/ 39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4" h="86">
                      <a:moveTo>
                        <a:pt x="1" y="0"/>
                      </a:moveTo>
                      <a:cubicBezTo>
                        <a:pt x="0" y="2"/>
                        <a:pt x="0" y="4"/>
                        <a:pt x="1" y="6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2" y="6"/>
                        <a:pt x="18" y="11"/>
                        <a:pt x="23" y="22"/>
                      </a:cubicBezTo>
                      <a:cubicBezTo>
                        <a:pt x="23" y="27"/>
                        <a:pt x="22" y="33"/>
                        <a:pt x="20" y="39"/>
                      </a:cubicBezTo>
                      <a:cubicBezTo>
                        <a:pt x="20" y="40"/>
                        <a:pt x="19" y="41"/>
                        <a:pt x="19" y="41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21" y="47"/>
                        <a:pt x="23" y="51"/>
                        <a:pt x="28" y="54"/>
                      </a:cubicBezTo>
                      <a:cubicBezTo>
                        <a:pt x="38" y="84"/>
                        <a:pt x="38" y="84"/>
                        <a:pt x="38" y="84"/>
                      </a:cubicBezTo>
                      <a:cubicBezTo>
                        <a:pt x="38" y="86"/>
                        <a:pt x="38" y="86"/>
                        <a:pt x="38" y="86"/>
                      </a:cubicBezTo>
                      <a:cubicBezTo>
                        <a:pt x="56" y="76"/>
                        <a:pt x="64" y="66"/>
                        <a:pt x="62" y="56"/>
                      </a:cubicBezTo>
                      <a:cubicBezTo>
                        <a:pt x="57" y="43"/>
                        <a:pt x="51" y="30"/>
                        <a:pt x="42" y="18"/>
                      </a:cubicBezTo>
                      <a:cubicBezTo>
                        <a:pt x="34" y="7"/>
                        <a:pt x="26" y="1"/>
                        <a:pt x="16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  <a:moveTo>
                        <a:pt x="21" y="39"/>
                      </a:moveTo>
                      <a:cubicBezTo>
                        <a:pt x="24" y="40"/>
                        <a:pt x="24" y="40"/>
                        <a:pt x="24" y="40"/>
                      </a:cubicBezTo>
                      <a:cubicBezTo>
                        <a:pt x="23" y="46"/>
                        <a:pt x="25" y="50"/>
                        <a:pt x="30" y="53"/>
                      </a:cubicBezTo>
                      <a:cubicBezTo>
                        <a:pt x="41" y="83"/>
                        <a:pt x="41" y="83"/>
                        <a:pt x="41" y="83"/>
                      </a:cubicBezTo>
                      <a:cubicBezTo>
                        <a:pt x="40" y="84"/>
                        <a:pt x="40" y="84"/>
                        <a:pt x="39" y="85"/>
                      </a:cubicBezTo>
                      <a:cubicBezTo>
                        <a:pt x="28" y="54"/>
                        <a:pt x="28" y="54"/>
                        <a:pt x="28" y="54"/>
                      </a:cubicBezTo>
                      <a:cubicBezTo>
                        <a:pt x="28" y="53"/>
                        <a:pt x="28" y="53"/>
                        <a:pt x="28" y="53"/>
                      </a:cubicBezTo>
                      <a:cubicBezTo>
                        <a:pt x="23" y="51"/>
                        <a:pt x="21" y="47"/>
                        <a:pt x="22" y="42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22" y="42"/>
                        <a:pt x="22" y="41"/>
                        <a:pt x="22" y="41"/>
                      </a:cubicBezTo>
                      <a:cubicBezTo>
                        <a:pt x="20" y="41"/>
                        <a:pt x="20" y="41"/>
                        <a:pt x="20" y="41"/>
                      </a:cubicBezTo>
                      <a:cubicBezTo>
                        <a:pt x="20" y="40"/>
                        <a:pt x="21" y="40"/>
                        <a:pt x="21" y="39"/>
                      </a:cubicBezTo>
                      <a:close/>
                    </a:path>
                  </a:pathLst>
                </a:custGeom>
                <a:solidFill>
                  <a:srgbClr val="555F7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83" name="Freeform 1066"/>
                <p:cNvSpPr>
                  <a:spLocks noChangeArrowheads="1"/>
                </p:cNvSpPr>
                <p:nvPr/>
              </p:nvSpPr>
              <p:spPr bwMode="auto">
                <a:xfrm>
                  <a:off x="1104738" y="1613513"/>
                  <a:ext cx="103478" cy="224374"/>
                </a:xfrm>
                <a:custGeom>
                  <a:avLst/>
                  <a:gdLst>
                    <a:gd name="T0" fmla="*/ 4 w 21"/>
                    <a:gd name="T1" fmla="*/ 1 h 46"/>
                    <a:gd name="T2" fmla="*/ 1 w 21"/>
                    <a:gd name="T3" fmla="*/ 0 h 46"/>
                    <a:gd name="T4" fmla="*/ 0 w 21"/>
                    <a:gd name="T5" fmla="*/ 2 h 46"/>
                    <a:gd name="T6" fmla="*/ 2 w 21"/>
                    <a:gd name="T7" fmla="*/ 2 h 46"/>
                    <a:gd name="T8" fmla="*/ 2 w 21"/>
                    <a:gd name="T9" fmla="*/ 3 h 46"/>
                    <a:gd name="T10" fmla="*/ 2 w 21"/>
                    <a:gd name="T11" fmla="*/ 3 h 46"/>
                    <a:gd name="T12" fmla="*/ 8 w 21"/>
                    <a:gd name="T13" fmla="*/ 14 h 46"/>
                    <a:gd name="T14" fmla="*/ 8 w 21"/>
                    <a:gd name="T15" fmla="*/ 15 h 46"/>
                    <a:gd name="T16" fmla="*/ 19 w 21"/>
                    <a:gd name="T17" fmla="*/ 46 h 46"/>
                    <a:gd name="T18" fmla="*/ 21 w 21"/>
                    <a:gd name="T19" fmla="*/ 44 h 46"/>
                    <a:gd name="T20" fmla="*/ 10 w 21"/>
                    <a:gd name="T21" fmla="*/ 14 h 46"/>
                    <a:gd name="T22" fmla="*/ 4 w 21"/>
                    <a:gd name="T23" fmla="*/ 1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" h="46">
                      <a:moveTo>
                        <a:pt x="4" y="1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1" y="8"/>
                        <a:pt x="3" y="12"/>
                        <a:pt x="8" y="14"/>
                      </a:cubicBezTo>
                      <a:cubicBezTo>
                        <a:pt x="8" y="14"/>
                        <a:pt x="8" y="14"/>
                        <a:pt x="8" y="15"/>
                      </a:cubicBezTo>
                      <a:cubicBezTo>
                        <a:pt x="19" y="46"/>
                        <a:pt x="19" y="46"/>
                        <a:pt x="19" y="46"/>
                      </a:cubicBezTo>
                      <a:cubicBezTo>
                        <a:pt x="20" y="45"/>
                        <a:pt x="20" y="45"/>
                        <a:pt x="21" y="44"/>
                      </a:cubicBezTo>
                      <a:cubicBezTo>
                        <a:pt x="10" y="14"/>
                        <a:pt x="10" y="14"/>
                        <a:pt x="10" y="14"/>
                      </a:cubicBezTo>
                      <a:cubicBezTo>
                        <a:pt x="5" y="11"/>
                        <a:pt x="3" y="7"/>
                        <a:pt x="4" y="1"/>
                      </a:cubicBezTo>
                      <a:close/>
                    </a:path>
                  </a:pathLst>
                </a:custGeom>
                <a:solidFill>
                  <a:srgbClr val="8893A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84" name="Freeform 1067"/>
                <p:cNvSpPr>
                  <a:spLocks noChangeArrowheads="1"/>
                </p:cNvSpPr>
                <p:nvPr/>
              </p:nvSpPr>
              <p:spPr bwMode="auto">
                <a:xfrm>
                  <a:off x="903227" y="1449208"/>
                  <a:ext cx="216035" cy="305642"/>
                </a:xfrm>
                <a:custGeom>
                  <a:avLst/>
                  <a:gdLst>
                    <a:gd name="T0" fmla="*/ 24 w 44"/>
                    <a:gd name="T1" fmla="*/ 1 h 62"/>
                    <a:gd name="T2" fmla="*/ 21 w 44"/>
                    <a:gd name="T3" fmla="*/ 3 h 62"/>
                    <a:gd name="T4" fmla="*/ 39 w 44"/>
                    <a:gd name="T5" fmla="*/ 16 h 62"/>
                    <a:gd name="T6" fmla="*/ 33 w 44"/>
                    <a:gd name="T7" fmla="*/ 42 h 62"/>
                    <a:gd name="T8" fmla="*/ 25 w 44"/>
                    <a:gd name="T9" fmla="*/ 50 h 62"/>
                    <a:gd name="T10" fmla="*/ 0 w 44"/>
                    <a:gd name="T11" fmla="*/ 57 h 62"/>
                    <a:gd name="T12" fmla="*/ 2 w 44"/>
                    <a:gd name="T13" fmla="*/ 62 h 62"/>
                    <a:gd name="T14" fmla="*/ 14 w 44"/>
                    <a:gd name="T15" fmla="*/ 57 h 62"/>
                    <a:gd name="T16" fmla="*/ 31 w 44"/>
                    <a:gd name="T17" fmla="*/ 53 h 62"/>
                    <a:gd name="T18" fmla="*/ 37 w 44"/>
                    <a:gd name="T19" fmla="*/ 43 h 62"/>
                    <a:gd name="T20" fmla="*/ 40 w 44"/>
                    <a:gd name="T21" fmla="*/ 35 h 62"/>
                    <a:gd name="T22" fmla="*/ 41 w 44"/>
                    <a:gd name="T23" fmla="*/ 33 h 62"/>
                    <a:gd name="T24" fmla="*/ 44 w 44"/>
                    <a:gd name="T25" fmla="*/ 16 h 62"/>
                    <a:gd name="T26" fmla="*/ 24 w 44"/>
                    <a:gd name="T27" fmla="*/ 1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4" h="62">
                      <a:moveTo>
                        <a:pt x="24" y="1"/>
                      </a:moveTo>
                      <a:cubicBezTo>
                        <a:pt x="23" y="1"/>
                        <a:pt x="22" y="2"/>
                        <a:pt x="21" y="3"/>
                      </a:cubicBezTo>
                      <a:cubicBezTo>
                        <a:pt x="30" y="5"/>
                        <a:pt x="36" y="10"/>
                        <a:pt x="39" y="16"/>
                      </a:cubicBezTo>
                      <a:cubicBezTo>
                        <a:pt x="33" y="42"/>
                        <a:pt x="33" y="42"/>
                        <a:pt x="33" y="42"/>
                      </a:cubicBezTo>
                      <a:cubicBezTo>
                        <a:pt x="32" y="46"/>
                        <a:pt x="30" y="49"/>
                        <a:pt x="25" y="50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59"/>
                        <a:pt x="1" y="60"/>
                        <a:pt x="2" y="62"/>
                      </a:cubicBezTo>
                      <a:cubicBezTo>
                        <a:pt x="14" y="57"/>
                        <a:pt x="14" y="57"/>
                        <a:pt x="14" y="57"/>
                      </a:cubicBezTo>
                      <a:cubicBezTo>
                        <a:pt x="31" y="53"/>
                        <a:pt x="31" y="53"/>
                        <a:pt x="31" y="53"/>
                      </a:cubicBezTo>
                      <a:cubicBezTo>
                        <a:pt x="34" y="52"/>
                        <a:pt x="36" y="49"/>
                        <a:pt x="37" y="43"/>
                      </a:cubicBezTo>
                      <a:cubicBezTo>
                        <a:pt x="38" y="41"/>
                        <a:pt x="39" y="38"/>
                        <a:pt x="40" y="35"/>
                      </a:cubicBezTo>
                      <a:cubicBezTo>
                        <a:pt x="40" y="35"/>
                        <a:pt x="41" y="34"/>
                        <a:pt x="41" y="33"/>
                      </a:cubicBezTo>
                      <a:cubicBezTo>
                        <a:pt x="43" y="27"/>
                        <a:pt x="44" y="21"/>
                        <a:pt x="44" y="16"/>
                      </a:cubicBezTo>
                      <a:cubicBezTo>
                        <a:pt x="39" y="5"/>
                        <a:pt x="33" y="0"/>
                        <a:pt x="24" y="1"/>
                      </a:cubicBezTo>
                      <a:close/>
                    </a:path>
                  </a:pathLst>
                </a:custGeom>
                <a:solidFill>
                  <a:srgbClr val="4048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85" name="Freeform 1068"/>
                <p:cNvSpPr>
                  <a:spLocks noEditPoints="1" noChangeArrowheads="1"/>
                </p:cNvSpPr>
                <p:nvPr/>
              </p:nvSpPr>
              <p:spPr bwMode="auto">
                <a:xfrm>
                  <a:off x="1173724" y="1435075"/>
                  <a:ext cx="157941" cy="68902"/>
                </a:xfrm>
                <a:custGeom>
                  <a:avLst/>
                  <a:gdLst>
                    <a:gd name="T0" fmla="*/ 0 w 32"/>
                    <a:gd name="T1" fmla="*/ 0 h 14"/>
                    <a:gd name="T2" fmla="*/ 9 w 32"/>
                    <a:gd name="T3" fmla="*/ 10 h 14"/>
                    <a:gd name="T4" fmla="*/ 19 w 32"/>
                    <a:gd name="T5" fmla="*/ 10 h 14"/>
                    <a:gd name="T6" fmla="*/ 31 w 32"/>
                    <a:gd name="T7" fmla="*/ 14 h 14"/>
                    <a:gd name="T8" fmla="*/ 32 w 32"/>
                    <a:gd name="T9" fmla="*/ 7 h 14"/>
                    <a:gd name="T10" fmla="*/ 22 w 32"/>
                    <a:gd name="T11" fmla="*/ 2 h 14"/>
                    <a:gd name="T12" fmla="*/ 0 w 32"/>
                    <a:gd name="T13" fmla="*/ 0 h 14"/>
                    <a:gd name="T14" fmla="*/ 10 w 32"/>
                    <a:gd name="T15" fmla="*/ 9 h 14"/>
                    <a:gd name="T16" fmla="*/ 8 w 32"/>
                    <a:gd name="T17" fmla="*/ 7 h 14"/>
                    <a:gd name="T18" fmla="*/ 20 w 32"/>
                    <a:gd name="T19" fmla="*/ 7 h 14"/>
                    <a:gd name="T20" fmla="*/ 31 w 32"/>
                    <a:gd name="T21" fmla="*/ 10 h 14"/>
                    <a:gd name="T22" fmla="*/ 30 w 32"/>
                    <a:gd name="T23" fmla="*/ 13 h 14"/>
                    <a:gd name="T24" fmla="*/ 20 w 32"/>
                    <a:gd name="T25" fmla="*/ 9 h 14"/>
                    <a:gd name="T26" fmla="*/ 19 w 32"/>
                    <a:gd name="T27" fmla="*/ 9 h 14"/>
                    <a:gd name="T28" fmla="*/ 10 w 32"/>
                    <a:gd name="T29" fmla="*/ 9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2" h="14">
                      <a:moveTo>
                        <a:pt x="0" y="0"/>
                      </a:moveTo>
                      <a:cubicBezTo>
                        <a:pt x="9" y="10"/>
                        <a:pt x="9" y="10"/>
                        <a:pt x="9" y="10"/>
                      </a:cubicBezTo>
                      <a:cubicBezTo>
                        <a:pt x="19" y="10"/>
                        <a:pt x="19" y="10"/>
                        <a:pt x="19" y="10"/>
                      </a:cubicBezTo>
                      <a:cubicBezTo>
                        <a:pt x="31" y="14"/>
                        <a:pt x="31" y="14"/>
                        <a:pt x="31" y="14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  <a:moveTo>
                        <a:pt x="10" y="9"/>
                      </a:moveTo>
                      <a:cubicBezTo>
                        <a:pt x="8" y="7"/>
                        <a:pt x="8" y="7"/>
                        <a:pt x="8" y="7"/>
                      </a:cubicBezTo>
                      <a:cubicBezTo>
                        <a:pt x="20" y="7"/>
                        <a:pt x="20" y="7"/>
                        <a:pt x="20" y="7"/>
                      </a:cubicBezTo>
                      <a:cubicBezTo>
                        <a:pt x="31" y="10"/>
                        <a:pt x="31" y="10"/>
                        <a:pt x="31" y="10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10" y="9"/>
                        <a:pt x="10" y="9"/>
                        <a:pt x="10" y="9"/>
                      </a:cubicBezTo>
                      <a:close/>
                    </a:path>
                  </a:pathLst>
                </a:custGeom>
                <a:solidFill>
                  <a:srgbClr val="555F7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86" name="Freeform 1069"/>
                <p:cNvSpPr>
                  <a:spLocks noChangeArrowheads="1"/>
                </p:cNvSpPr>
                <p:nvPr/>
              </p:nvSpPr>
              <p:spPr bwMode="auto">
                <a:xfrm>
                  <a:off x="1213663" y="1470409"/>
                  <a:ext cx="112556" cy="28268"/>
                </a:xfrm>
                <a:custGeom>
                  <a:avLst/>
                  <a:gdLst>
                    <a:gd name="T0" fmla="*/ 0 w 23"/>
                    <a:gd name="T1" fmla="*/ 0 h 6"/>
                    <a:gd name="T2" fmla="*/ 2 w 23"/>
                    <a:gd name="T3" fmla="*/ 2 h 6"/>
                    <a:gd name="T4" fmla="*/ 11 w 23"/>
                    <a:gd name="T5" fmla="*/ 2 h 6"/>
                    <a:gd name="T6" fmla="*/ 12 w 23"/>
                    <a:gd name="T7" fmla="*/ 2 h 6"/>
                    <a:gd name="T8" fmla="*/ 22 w 23"/>
                    <a:gd name="T9" fmla="*/ 6 h 6"/>
                    <a:gd name="T10" fmla="*/ 23 w 23"/>
                    <a:gd name="T11" fmla="*/ 3 h 6"/>
                    <a:gd name="T12" fmla="*/ 12 w 23"/>
                    <a:gd name="T13" fmla="*/ 0 h 6"/>
                    <a:gd name="T14" fmla="*/ 0 w 23"/>
                    <a:gd name="T15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" h="6">
                      <a:moveTo>
                        <a:pt x="0" y="0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11" y="2"/>
                        <a:pt x="11" y="2"/>
                        <a:pt x="12" y="2"/>
                      </a:cubicBezTo>
                      <a:cubicBezTo>
                        <a:pt x="22" y="6"/>
                        <a:pt x="22" y="6"/>
                        <a:pt x="22" y="6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8893A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87" name="Freeform 1070"/>
                <p:cNvSpPr>
                  <a:spLocks noChangeArrowheads="1"/>
                </p:cNvSpPr>
                <p:nvPr/>
              </p:nvSpPr>
              <p:spPr bwMode="auto">
                <a:xfrm>
                  <a:off x="986736" y="1685949"/>
                  <a:ext cx="205142" cy="448747"/>
                </a:xfrm>
                <a:custGeom>
                  <a:avLst/>
                  <a:gdLst>
                    <a:gd name="T0" fmla="*/ 32 w 42"/>
                    <a:gd name="T1" fmla="*/ 0 h 91"/>
                    <a:gd name="T2" fmla="*/ 29 w 42"/>
                    <a:gd name="T3" fmla="*/ 4 h 91"/>
                    <a:gd name="T4" fmla="*/ 36 w 42"/>
                    <a:gd name="T5" fmla="*/ 28 h 91"/>
                    <a:gd name="T6" fmla="*/ 21 w 42"/>
                    <a:gd name="T7" fmla="*/ 46 h 91"/>
                    <a:gd name="T8" fmla="*/ 14 w 42"/>
                    <a:gd name="T9" fmla="*/ 79 h 91"/>
                    <a:gd name="T10" fmla="*/ 14 w 42"/>
                    <a:gd name="T11" fmla="*/ 84 h 91"/>
                    <a:gd name="T12" fmla="*/ 1 w 42"/>
                    <a:gd name="T13" fmla="*/ 84 h 91"/>
                    <a:gd name="T14" fmla="*/ 0 w 42"/>
                    <a:gd name="T15" fmla="*/ 87 h 91"/>
                    <a:gd name="T16" fmla="*/ 2 w 42"/>
                    <a:gd name="T17" fmla="*/ 88 h 91"/>
                    <a:gd name="T18" fmla="*/ 17 w 42"/>
                    <a:gd name="T19" fmla="*/ 90 h 91"/>
                    <a:gd name="T20" fmla="*/ 20 w 42"/>
                    <a:gd name="T21" fmla="*/ 88 h 91"/>
                    <a:gd name="T22" fmla="*/ 20 w 42"/>
                    <a:gd name="T23" fmla="*/ 80 h 91"/>
                    <a:gd name="T24" fmla="*/ 23 w 42"/>
                    <a:gd name="T25" fmla="*/ 69 h 91"/>
                    <a:gd name="T26" fmla="*/ 29 w 42"/>
                    <a:gd name="T27" fmla="*/ 44 h 91"/>
                    <a:gd name="T28" fmla="*/ 42 w 42"/>
                    <a:gd name="T29" fmla="*/ 30 h 91"/>
                    <a:gd name="T30" fmla="*/ 32 w 42"/>
                    <a:gd name="T31" fmla="*/ 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2" h="91">
                      <a:moveTo>
                        <a:pt x="32" y="0"/>
                      </a:moveTo>
                      <a:cubicBezTo>
                        <a:pt x="29" y="4"/>
                        <a:pt x="29" y="4"/>
                        <a:pt x="29" y="4"/>
                      </a:cubicBezTo>
                      <a:cubicBezTo>
                        <a:pt x="36" y="28"/>
                        <a:pt x="36" y="28"/>
                        <a:pt x="36" y="28"/>
                      </a:cubicBezTo>
                      <a:cubicBezTo>
                        <a:pt x="21" y="46"/>
                        <a:pt x="21" y="46"/>
                        <a:pt x="21" y="46"/>
                      </a:cubicBezTo>
                      <a:cubicBezTo>
                        <a:pt x="14" y="79"/>
                        <a:pt x="14" y="79"/>
                        <a:pt x="14" y="79"/>
                      </a:cubicBezTo>
                      <a:cubicBezTo>
                        <a:pt x="14" y="84"/>
                        <a:pt x="14" y="84"/>
                        <a:pt x="14" y="84"/>
                      </a:cubicBezTo>
                      <a:cubicBezTo>
                        <a:pt x="1" y="84"/>
                        <a:pt x="1" y="84"/>
                        <a:pt x="1" y="84"/>
                      </a:cubicBezTo>
                      <a:cubicBezTo>
                        <a:pt x="0" y="87"/>
                        <a:pt x="0" y="87"/>
                        <a:pt x="0" y="87"/>
                      </a:cubicBezTo>
                      <a:cubicBezTo>
                        <a:pt x="1" y="87"/>
                        <a:pt x="1" y="87"/>
                        <a:pt x="2" y="88"/>
                      </a:cubicBezTo>
                      <a:cubicBezTo>
                        <a:pt x="7" y="90"/>
                        <a:pt x="12" y="91"/>
                        <a:pt x="17" y="90"/>
                      </a:cubicBezTo>
                      <a:cubicBezTo>
                        <a:pt x="18" y="90"/>
                        <a:pt x="19" y="89"/>
                        <a:pt x="20" y="88"/>
                      </a:cubicBezTo>
                      <a:cubicBezTo>
                        <a:pt x="20" y="80"/>
                        <a:pt x="20" y="80"/>
                        <a:pt x="20" y="80"/>
                      </a:cubicBezTo>
                      <a:cubicBezTo>
                        <a:pt x="23" y="69"/>
                        <a:pt x="23" y="69"/>
                        <a:pt x="23" y="69"/>
                      </a:cubicBezTo>
                      <a:cubicBezTo>
                        <a:pt x="29" y="44"/>
                        <a:pt x="29" y="44"/>
                        <a:pt x="29" y="44"/>
                      </a:cubicBezTo>
                      <a:cubicBezTo>
                        <a:pt x="42" y="30"/>
                        <a:pt x="42" y="30"/>
                        <a:pt x="42" y="30"/>
                      </a:cubicBezTo>
                      <a:cubicBezTo>
                        <a:pt x="32" y="0"/>
                        <a:pt x="32" y="0"/>
                        <a:pt x="32" y="0"/>
                      </a:cubicBezTo>
                      <a:close/>
                    </a:path>
                  </a:pathLst>
                </a:custGeom>
                <a:solidFill>
                  <a:srgbClr val="40485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88" name="Freeform 1071"/>
                <p:cNvSpPr>
                  <a:spLocks noEditPoints="1" noChangeArrowheads="1"/>
                </p:cNvSpPr>
                <p:nvPr/>
              </p:nvSpPr>
              <p:spPr bwMode="auto">
                <a:xfrm>
                  <a:off x="1202771" y="1790185"/>
                  <a:ext cx="265051" cy="309176"/>
                </a:xfrm>
                <a:custGeom>
                  <a:avLst/>
                  <a:gdLst>
                    <a:gd name="T0" fmla="*/ 22 w 54"/>
                    <a:gd name="T1" fmla="*/ 0 h 63"/>
                    <a:gd name="T2" fmla="*/ 0 w 54"/>
                    <a:gd name="T3" fmla="*/ 12 h 63"/>
                    <a:gd name="T4" fmla="*/ 3 w 54"/>
                    <a:gd name="T5" fmla="*/ 32 h 63"/>
                    <a:gd name="T6" fmla="*/ 19 w 54"/>
                    <a:gd name="T7" fmla="*/ 51 h 63"/>
                    <a:gd name="T8" fmla="*/ 51 w 54"/>
                    <a:gd name="T9" fmla="*/ 63 h 63"/>
                    <a:gd name="T10" fmla="*/ 54 w 54"/>
                    <a:gd name="T11" fmla="*/ 50 h 63"/>
                    <a:gd name="T12" fmla="*/ 32 w 54"/>
                    <a:gd name="T13" fmla="*/ 39 h 63"/>
                    <a:gd name="T14" fmla="*/ 24 w 54"/>
                    <a:gd name="T15" fmla="*/ 38 h 63"/>
                    <a:gd name="T16" fmla="*/ 23 w 54"/>
                    <a:gd name="T17" fmla="*/ 42 h 63"/>
                    <a:gd name="T18" fmla="*/ 18 w 54"/>
                    <a:gd name="T19" fmla="*/ 33 h 63"/>
                    <a:gd name="T20" fmla="*/ 22 w 54"/>
                    <a:gd name="T21" fmla="*/ 0 h 63"/>
                    <a:gd name="T22" fmla="*/ 1 w 54"/>
                    <a:gd name="T23" fmla="*/ 12 h 63"/>
                    <a:gd name="T24" fmla="*/ 3 w 54"/>
                    <a:gd name="T25" fmla="*/ 12 h 63"/>
                    <a:gd name="T26" fmla="*/ 7 w 54"/>
                    <a:gd name="T27" fmla="*/ 32 h 63"/>
                    <a:gd name="T28" fmla="*/ 23 w 54"/>
                    <a:gd name="T29" fmla="*/ 50 h 63"/>
                    <a:gd name="T30" fmla="*/ 51 w 54"/>
                    <a:gd name="T31" fmla="*/ 60 h 63"/>
                    <a:gd name="T32" fmla="*/ 51 w 54"/>
                    <a:gd name="T33" fmla="*/ 62 h 63"/>
                    <a:gd name="T34" fmla="*/ 19 w 54"/>
                    <a:gd name="T35" fmla="*/ 50 h 63"/>
                    <a:gd name="T36" fmla="*/ 19 w 54"/>
                    <a:gd name="T37" fmla="*/ 50 h 63"/>
                    <a:gd name="T38" fmla="*/ 4 w 54"/>
                    <a:gd name="T39" fmla="*/ 32 h 63"/>
                    <a:gd name="T40" fmla="*/ 1 w 54"/>
                    <a:gd name="T41" fmla="*/ 1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4" h="63">
                      <a:moveTo>
                        <a:pt x="22" y="0"/>
                      </a:moveTo>
                      <a:cubicBezTo>
                        <a:pt x="15" y="5"/>
                        <a:pt x="8" y="9"/>
                        <a:pt x="0" y="12"/>
                      </a:cubicBezTo>
                      <a:cubicBezTo>
                        <a:pt x="3" y="32"/>
                        <a:pt x="3" y="32"/>
                        <a:pt x="3" y="32"/>
                      </a:cubicBezTo>
                      <a:cubicBezTo>
                        <a:pt x="5" y="42"/>
                        <a:pt x="10" y="48"/>
                        <a:pt x="19" y="51"/>
                      </a:cubicBezTo>
                      <a:cubicBezTo>
                        <a:pt x="51" y="63"/>
                        <a:pt x="51" y="63"/>
                        <a:pt x="51" y="63"/>
                      </a:cubicBezTo>
                      <a:cubicBezTo>
                        <a:pt x="54" y="50"/>
                        <a:pt x="54" y="50"/>
                        <a:pt x="54" y="50"/>
                      </a:cubicBezTo>
                      <a:cubicBezTo>
                        <a:pt x="32" y="39"/>
                        <a:pt x="32" y="39"/>
                        <a:pt x="32" y="39"/>
                      </a:cubicBezTo>
                      <a:cubicBezTo>
                        <a:pt x="24" y="38"/>
                        <a:pt x="24" y="38"/>
                        <a:pt x="24" y="38"/>
                      </a:cubicBezTo>
                      <a:cubicBezTo>
                        <a:pt x="23" y="42"/>
                        <a:pt x="23" y="42"/>
                        <a:pt x="23" y="42"/>
                      </a:cubicBezTo>
                      <a:cubicBezTo>
                        <a:pt x="18" y="33"/>
                        <a:pt x="18" y="33"/>
                        <a:pt x="18" y="33"/>
                      </a:cubicBezTo>
                      <a:cubicBezTo>
                        <a:pt x="22" y="0"/>
                        <a:pt x="22" y="0"/>
                        <a:pt x="22" y="0"/>
                      </a:cubicBezTo>
                      <a:close/>
                      <a:moveTo>
                        <a:pt x="1" y="12"/>
                      </a:moveTo>
                      <a:cubicBezTo>
                        <a:pt x="2" y="12"/>
                        <a:pt x="2" y="12"/>
                        <a:pt x="3" y="12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9" y="40"/>
                        <a:pt x="14" y="46"/>
                        <a:pt x="23" y="50"/>
                      </a:cubicBezTo>
                      <a:cubicBezTo>
                        <a:pt x="51" y="60"/>
                        <a:pt x="51" y="60"/>
                        <a:pt x="51" y="60"/>
                      </a:cubicBezTo>
                      <a:cubicBezTo>
                        <a:pt x="51" y="61"/>
                        <a:pt x="51" y="61"/>
                        <a:pt x="51" y="62"/>
                      </a:cubicBezTo>
                      <a:cubicBezTo>
                        <a:pt x="19" y="50"/>
                        <a:pt x="19" y="50"/>
                        <a:pt x="19" y="50"/>
                      </a:cubicBezTo>
                      <a:cubicBezTo>
                        <a:pt x="19" y="50"/>
                        <a:pt x="19" y="50"/>
                        <a:pt x="19" y="50"/>
                      </a:cubicBezTo>
                      <a:cubicBezTo>
                        <a:pt x="11" y="47"/>
                        <a:pt x="6" y="41"/>
                        <a:pt x="4" y="32"/>
                      </a:cubicBezTo>
                      <a:cubicBezTo>
                        <a:pt x="1" y="12"/>
                        <a:pt x="1" y="12"/>
                        <a:pt x="1" y="12"/>
                      </a:cubicBezTo>
                      <a:close/>
                    </a:path>
                  </a:pathLst>
                </a:custGeom>
                <a:solidFill>
                  <a:srgbClr val="555F7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89" name="Freeform 1072"/>
                <p:cNvSpPr>
                  <a:spLocks noChangeArrowheads="1"/>
                </p:cNvSpPr>
                <p:nvPr/>
              </p:nvSpPr>
              <p:spPr bwMode="auto">
                <a:xfrm>
                  <a:off x="1208216" y="1848487"/>
                  <a:ext cx="245082" cy="245573"/>
                </a:xfrm>
                <a:custGeom>
                  <a:avLst/>
                  <a:gdLst>
                    <a:gd name="T0" fmla="*/ 2 w 50"/>
                    <a:gd name="T1" fmla="*/ 0 h 50"/>
                    <a:gd name="T2" fmla="*/ 0 w 50"/>
                    <a:gd name="T3" fmla="*/ 0 h 50"/>
                    <a:gd name="T4" fmla="*/ 3 w 50"/>
                    <a:gd name="T5" fmla="*/ 20 h 50"/>
                    <a:gd name="T6" fmla="*/ 18 w 50"/>
                    <a:gd name="T7" fmla="*/ 38 h 50"/>
                    <a:gd name="T8" fmla="*/ 18 w 50"/>
                    <a:gd name="T9" fmla="*/ 38 h 50"/>
                    <a:gd name="T10" fmla="*/ 50 w 50"/>
                    <a:gd name="T11" fmla="*/ 50 h 50"/>
                    <a:gd name="T12" fmla="*/ 50 w 50"/>
                    <a:gd name="T13" fmla="*/ 48 h 50"/>
                    <a:gd name="T14" fmla="*/ 22 w 50"/>
                    <a:gd name="T15" fmla="*/ 38 h 50"/>
                    <a:gd name="T16" fmla="*/ 6 w 50"/>
                    <a:gd name="T17" fmla="*/ 20 h 50"/>
                    <a:gd name="T18" fmla="*/ 2 w 50"/>
                    <a:gd name="T1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0" h="50">
                      <a:moveTo>
                        <a:pt x="2" y="0"/>
                      </a:move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5" y="29"/>
                        <a:pt x="10" y="35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50" y="50"/>
                        <a:pt x="50" y="50"/>
                        <a:pt x="50" y="50"/>
                      </a:cubicBezTo>
                      <a:cubicBezTo>
                        <a:pt x="50" y="49"/>
                        <a:pt x="50" y="49"/>
                        <a:pt x="50" y="4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cubicBezTo>
                        <a:pt x="13" y="34"/>
                        <a:pt x="8" y="28"/>
                        <a:pt x="6" y="20"/>
                      </a:cubicBezTo>
                      <a:cubicBezTo>
                        <a:pt x="2" y="0"/>
                        <a:pt x="2" y="0"/>
                        <a:pt x="2" y="0"/>
                      </a:cubicBezTo>
                      <a:close/>
                    </a:path>
                  </a:pathLst>
                </a:custGeom>
                <a:solidFill>
                  <a:srgbClr val="8893A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90" name="Freeform 1073"/>
                <p:cNvSpPr>
                  <a:spLocks noEditPoints="1" noChangeArrowheads="1"/>
                </p:cNvSpPr>
                <p:nvPr/>
              </p:nvSpPr>
              <p:spPr bwMode="auto">
                <a:xfrm>
                  <a:off x="992183" y="1705382"/>
                  <a:ext cx="172464" cy="393979"/>
                </a:xfrm>
                <a:custGeom>
                  <a:avLst/>
                  <a:gdLst>
                    <a:gd name="T0" fmla="*/ 35 w 35"/>
                    <a:gd name="T1" fmla="*/ 24 h 80"/>
                    <a:gd name="T2" fmla="*/ 28 w 35"/>
                    <a:gd name="T3" fmla="*/ 0 h 80"/>
                    <a:gd name="T4" fmla="*/ 12 w 35"/>
                    <a:gd name="T5" fmla="*/ 23 h 80"/>
                    <a:gd name="T6" fmla="*/ 6 w 35"/>
                    <a:gd name="T7" fmla="*/ 42 h 80"/>
                    <a:gd name="T8" fmla="*/ 0 w 35"/>
                    <a:gd name="T9" fmla="*/ 80 h 80"/>
                    <a:gd name="T10" fmla="*/ 13 w 35"/>
                    <a:gd name="T11" fmla="*/ 80 h 80"/>
                    <a:gd name="T12" fmla="*/ 13 w 35"/>
                    <a:gd name="T13" fmla="*/ 75 h 80"/>
                    <a:gd name="T14" fmla="*/ 20 w 35"/>
                    <a:gd name="T15" fmla="*/ 42 h 80"/>
                    <a:gd name="T16" fmla="*/ 35 w 35"/>
                    <a:gd name="T17" fmla="*/ 24 h 80"/>
                    <a:gd name="T18" fmla="*/ 28 w 35"/>
                    <a:gd name="T19" fmla="*/ 1 h 80"/>
                    <a:gd name="T20" fmla="*/ 29 w 35"/>
                    <a:gd name="T21" fmla="*/ 5 h 80"/>
                    <a:gd name="T22" fmla="*/ 14 w 35"/>
                    <a:gd name="T23" fmla="*/ 26 h 80"/>
                    <a:gd name="T24" fmla="*/ 9 w 35"/>
                    <a:gd name="T25" fmla="*/ 43 h 80"/>
                    <a:gd name="T26" fmla="*/ 3 w 35"/>
                    <a:gd name="T27" fmla="*/ 80 h 80"/>
                    <a:gd name="T28" fmla="*/ 1 w 35"/>
                    <a:gd name="T29" fmla="*/ 80 h 80"/>
                    <a:gd name="T30" fmla="*/ 7 w 35"/>
                    <a:gd name="T31" fmla="*/ 42 h 80"/>
                    <a:gd name="T32" fmla="*/ 7 w 35"/>
                    <a:gd name="T33" fmla="*/ 42 h 80"/>
                    <a:gd name="T34" fmla="*/ 13 w 35"/>
                    <a:gd name="T35" fmla="*/ 23 h 80"/>
                    <a:gd name="T36" fmla="*/ 13 w 35"/>
                    <a:gd name="T37" fmla="*/ 23 h 80"/>
                    <a:gd name="T38" fmla="*/ 28 w 35"/>
                    <a:gd name="T39" fmla="*/ 1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5" h="80">
                      <a:moveTo>
                        <a:pt x="35" y="24"/>
                      </a:move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12" y="23"/>
                        <a:pt x="12" y="23"/>
                        <a:pt x="12" y="23"/>
                      </a:cubicBezTo>
                      <a:cubicBezTo>
                        <a:pt x="8" y="27"/>
                        <a:pt x="6" y="34"/>
                        <a:pt x="6" y="42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13" y="80"/>
                        <a:pt x="13" y="80"/>
                        <a:pt x="13" y="80"/>
                      </a:cubicBezTo>
                      <a:cubicBezTo>
                        <a:pt x="13" y="75"/>
                        <a:pt x="13" y="75"/>
                        <a:pt x="13" y="75"/>
                      </a:cubicBezTo>
                      <a:cubicBezTo>
                        <a:pt x="20" y="42"/>
                        <a:pt x="20" y="42"/>
                        <a:pt x="20" y="42"/>
                      </a:cubicBezTo>
                      <a:cubicBezTo>
                        <a:pt x="35" y="24"/>
                        <a:pt x="35" y="24"/>
                        <a:pt x="35" y="24"/>
                      </a:cubicBezTo>
                      <a:close/>
                      <a:moveTo>
                        <a:pt x="28" y="1"/>
                      </a:moveTo>
                      <a:cubicBezTo>
                        <a:pt x="29" y="5"/>
                        <a:pt x="29" y="5"/>
                        <a:pt x="29" y="5"/>
                      </a:cubicBezTo>
                      <a:cubicBezTo>
                        <a:pt x="14" y="26"/>
                        <a:pt x="14" y="26"/>
                        <a:pt x="14" y="26"/>
                      </a:cubicBezTo>
                      <a:cubicBezTo>
                        <a:pt x="11" y="32"/>
                        <a:pt x="10" y="37"/>
                        <a:pt x="9" y="43"/>
                      </a:cubicBezTo>
                      <a:cubicBezTo>
                        <a:pt x="3" y="80"/>
                        <a:pt x="3" y="80"/>
                        <a:pt x="3" y="80"/>
                      </a:cubicBezTo>
                      <a:cubicBezTo>
                        <a:pt x="1" y="80"/>
                        <a:pt x="1" y="80"/>
                        <a:pt x="1" y="80"/>
                      </a:cubicBezTo>
                      <a:cubicBezTo>
                        <a:pt x="7" y="42"/>
                        <a:pt x="7" y="42"/>
                        <a:pt x="7" y="42"/>
                      </a:cubicBezTo>
                      <a:cubicBezTo>
                        <a:pt x="7" y="42"/>
                        <a:pt x="7" y="42"/>
                        <a:pt x="7" y="42"/>
                      </a:cubicBezTo>
                      <a:cubicBezTo>
                        <a:pt x="7" y="34"/>
                        <a:pt x="9" y="28"/>
                        <a:pt x="13" y="23"/>
                      </a:cubicBezTo>
                      <a:cubicBezTo>
                        <a:pt x="13" y="23"/>
                        <a:pt x="13" y="23"/>
                        <a:pt x="13" y="23"/>
                      </a:cubicBezTo>
                      <a:cubicBezTo>
                        <a:pt x="28" y="1"/>
                        <a:pt x="28" y="1"/>
                        <a:pt x="28" y="1"/>
                      </a:cubicBezTo>
                      <a:close/>
                    </a:path>
                  </a:pathLst>
                </a:custGeom>
                <a:solidFill>
                  <a:srgbClr val="555F7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91" name="Freeform 1074"/>
                <p:cNvSpPr>
                  <a:spLocks noChangeArrowheads="1"/>
                </p:cNvSpPr>
                <p:nvPr/>
              </p:nvSpPr>
              <p:spPr bwMode="auto">
                <a:xfrm>
                  <a:off x="997628" y="1710683"/>
                  <a:ext cx="136157" cy="388678"/>
                </a:xfrm>
                <a:custGeom>
                  <a:avLst/>
                  <a:gdLst>
                    <a:gd name="T0" fmla="*/ 28 w 28"/>
                    <a:gd name="T1" fmla="*/ 4 h 79"/>
                    <a:gd name="T2" fmla="*/ 27 w 28"/>
                    <a:gd name="T3" fmla="*/ 0 h 79"/>
                    <a:gd name="T4" fmla="*/ 12 w 28"/>
                    <a:gd name="T5" fmla="*/ 22 h 79"/>
                    <a:gd name="T6" fmla="*/ 12 w 28"/>
                    <a:gd name="T7" fmla="*/ 22 h 79"/>
                    <a:gd name="T8" fmla="*/ 6 w 28"/>
                    <a:gd name="T9" fmla="*/ 41 h 79"/>
                    <a:gd name="T10" fmla="*/ 6 w 28"/>
                    <a:gd name="T11" fmla="*/ 41 h 79"/>
                    <a:gd name="T12" fmla="*/ 0 w 28"/>
                    <a:gd name="T13" fmla="*/ 79 h 79"/>
                    <a:gd name="T14" fmla="*/ 2 w 28"/>
                    <a:gd name="T15" fmla="*/ 79 h 79"/>
                    <a:gd name="T16" fmla="*/ 8 w 28"/>
                    <a:gd name="T17" fmla="*/ 42 h 79"/>
                    <a:gd name="T18" fmla="*/ 13 w 28"/>
                    <a:gd name="T19" fmla="*/ 25 h 79"/>
                    <a:gd name="T20" fmla="*/ 28 w 28"/>
                    <a:gd name="T21" fmla="*/ 4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8" h="79">
                      <a:moveTo>
                        <a:pt x="28" y="4"/>
                      </a:move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2" y="22"/>
                        <a:pt x="12" y="22"/>
                        <a:pt x="12" y="22"/>
                      </a:cubicBezTo>
                      <a:cubicBezTo>
                        <a:pt x="12" y="22"/>
                        <a:pt x="12" y="22"/>
                        <a:pt x="12" y="22"/>
                      </a:cubicBezTo>
                      <a:cubicBezTo>
                        <a:pt x="8" y="27"/>
                        <a:pt x="6" y="33"/>
                        <a:pt x="6" y="41"/>
                      </a:cubicBezTo>
                      <a:cubicBezTo>
                        <a:pt x="6" y="41"/>
                        <a:pt x="6" y="41"/>
                        <a:pt x="6" y="41"/>
                      </a:cubicBezTo>
                      <a:cubicBezTo>
                        <a:pt x="0" y="79"/>
                        <a:pt x="0" y="79"/>
                        <a:pt x="0" y="79"/>
                      </a:cubicBezTo>
                      <a:cubicBezTo>
                        <a:pt x="2" y="79"/>
                        <a:pt x="2" y="79"/>
                        <a:pt x="2" y="79"/>
                      </a:cubicBezTo>
                      <a:cubicBezTo>
                        <a:pt x="8" y="42"/>
                        <a:pt x="8" y="42"/>
                        <a:pt x="8" y="42"/>
                      </a:cubicBezTo>
                      <a:cubicBezTo>
                        <a:pt x="9" y="36"/>
                        <a:pt x="10" y="31"/>
                        <a:pt x="13" y="25"/>
                      </a:cubicBezTo>
                      <a:cubicBezTo>
                        <a:pt x="28" y="4"/>
                        <a:pt x="28" y="4"/>
                        <a:pt x="28" y="4"/>
                      </a:cubicBezTo>
                      <a:close/>
                    </a:path>
                  </a:pathLst>
                </a:custGeom>
                <a:solidFill>
                  <a:srgbClr val="8893A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92" name="Freeform 1075"/>
                <p:cNvSpPr>
                  <a:spLocks noChangeArrowheads="1"/>
                </p:cNvSpPr>
                <p:nvPr/>
              </p:nvSpPr>
              <p:spPr bwMode="auto">
                <a:xfrm>
                  <a:off x="1429697" y="1475709"/>
                  <a:ext cx="14523" cy="31801"/>
                </a:xfrm>
                <a:custGeom>
                  <a:avLst/>
                  <a:gdLst>
                    <a:gd name="T0" fmla="*/ 1 w 3"/>
                    <a:gd name="T1" fmla="*/ 0 h 7"/>
                    <a:gd name="T2" fmla="*/ 1 w 3"/>
                    <a:gd name="T3" fmla="*/ 1 h 7"/>
                    <a:gd name="T4" fmla="*/ 0 w 3"/>
                    <a:gd name="T5" fmla="*/ 1 h 7"/>
                    <a:gd name="T6" fmla="*/ 1 w 3"/>
                    <a:gd name="T7" fmla="*/ 4 h 7"/>
                    <a:gd name="T8" fmla="*/ 2 w 3"/>
                    <a:gd name="T9" fmla="*/ 5 h 7"/>
                    <a:gd name="T10" fmla="*/ 3 w 3"/>
                    <a:gd name="T11" fmla="*/ 7 h 7"/>
                    <a:gd name="T12" fmla="*/ 1 w 3"/>
                    <a:gd name="T13" fmla="*/ 3 h 7"/>
                    <a:gd name="T14" fmla="*/ 1 w 3"/>
                    <a:gd name="T1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" h="7">
                      <a:moveTo>
                        <a:pt x="1" y="0"/>
                      </a:move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1" y="4"/>
                        <a:pt x="2" y="5"/>
                        <a:pt x="2" y="5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93" name="Freeform 1076"/>
                <p:cNvSpPr>
                  <a:spLocks noChangeArrowheads="1"/>
                </p:cNvSpPr>
                <p:nvPr/>
              </p:nvSpPr>
              <p:spPr bwMode="auto">
                <a:xfrm>
                  <a:off x="1380681" y="1475709"/>
                  <a:ext cx="78062" cy="53002"/>
                </a:xfrm>
                <a:custGeom>
                  <a:avLst/>
                  <a:gdLst>
                    <a:gd name="T0" fmla="*/ 13 w 16"/>
                    <a:gd name="T1" fmla="*/ 0 h 11"/>
                    <a:gd name="T2" fmla="*/ 11 w 16"/>
                    <a:gd name="T3" fmla="*/ 0 h 11"/>
                    <a:gd name="T4" fmla="*/ 11 w 16"/>
                    <a:gd name="T5" fmla="*/ 3 h 11"/>
                    <a:gd name="T6" fmla="*/ 13 w 16"/>
                    <a:gd name="T7" fmla="*/ 7 h 11"/>
                    <a:gd name="T8" fmla="*/ 12 w 16"/>
                    <a:gd name="T9" fmla="*/ 5 h 11"/>
                    <a:gd name="T10" fmla="*/ 11 w 16"/>
                    <a:gd name="T11" fmla="*/ 4 h 11"/>
                    <a:gd name="T12" fmla="*/ 10 w 16"/>
                    <a:gd name="T13" fmla="*/ 1 h 11"/>
                    <a:gd name="T14" fmla="*/ 9 w 16"/>
                    <a:gd name="T15" fmla="*/ 1 h 11"/>
                    <a:gd name="T16" fmla="*/ 9 w 16"/>
                    <a:gd name="T17" fmla="*/ 3 h 11"/>
                    <a:gd name="T18" fmla="*/ 8 w 16"/>
                    <a:gd name="T19" fmla="*/ 3 h 11"/>
                    <a:gd name="T20" fmla="*/ 4 w 16"/>
                    <a:gd name="T21" fmla="*/ 2 h 11"/>
                    <a:gd name="T22" fmla="*/ 1 w 16"/>
                    <a:gd name="T23" fmla="*/ 2 h 11"/>
                    <a:gd name="T24" fmla="*/ 0 w 16"/>
                    <a:gd name="T25" fmla="*/ 4 h 11"/>
                    <a:gd name="T26" fmla="*/ 7 w 16"/>
                    <a:gd name="T27" fmla="*/ 4 h 11"/>
                    <a:gd name="T28" fmla="*/ 11 w 16"/>
                    <a:gd name="T29" fmla="*/ 8 h 11"/>
                    <a:gd name="T30" fmla="*/ 3 w 16"/>
                    <a:gd name="T31" fmla="*/ 6 h 11"/>
                    <a:gd name="T32" fmla="*/ 9 w 16"/>
                    <a:gd name="T33" fmla="*/ 9 h 11"/>
                    <a:gd name="T34" fmla="*/ 11 w 16"/>
                    <a:gd name="T35" fmla="*/ 9 h 11"/>
                    <a:gd name="T36" fmla="*/ 14 w 16"/>
                    <a:gd name="T37" fmla="*/ 7 h 11"/>
                    <a:gd name="T38" fmla="*/ 12 w 16"/>
                    <a:gd name="T39" fmla="*/ 3 h 11"/>
                    <a:gd name="T40" fmla="*/ 12 w 16"/>
                    <a:gd name="T41" fmla="*/ 1 h 11"/>
                    <a:gd name="T42" fmla="*/ 15 w 16"/>
                    <a:gd name="T43" fmla="*/ 7 h 11"/>
                    <a:gd name="T44" fmla="*/ 9 w 16"/>
                    <a:gd name="T45" fmla="*/ 11 h 11"/>
                    <a:gd name="T46" fmla="*/ 10 w 16"/>
                    <a:gd name="T47" fmla="*/ 11 h 11"/>
                    <a:gd name="T48" fmla="*/ 16 w 16"/>
                    <a:gd name="T49" fmla="*/ 8 h 11"/>
                    <a:gd name="T50" fmla="*/ 16 w 16"/>
                    <a:gd name="T51" fmla="*/ 6 h 11"/>
                    <a:gd name="T52" fmla="*/ 13 w 16"/>
                    <a:gd name="T5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6" h="11">
                      <a:moveTo>
                        <a:pt x="13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3" y="7"/>
                        <a:pt x="13" y="7"/>
                        <a:pt x="13" y="7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2" y="5"/>
                        <a:pt x="11" y="4"/>
                        <a:pt x="11" y="4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3"/>
                        <a:pt x="9" y="3"/>
                        <a:pt x="8" y="3"/>
                      </a:cubicBezTo>
                      <a:cubicBezTo>
                        <a:pt x="7" y="2"/>
                        <a:pt x="6" y="2"/>
                        <a:pt x="4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3"/>
                        <a:pt x="0" y="3"/>
                        <a:pt x="0" y="4"/>
                      </a:cubicBezTo>
                      <a:cubicBezTo>
                        <a:pt x="7" y="4"/>
                        <a:pt x="7" y="4"/>
                        <a:pt x="7" y="4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9" y="8"/>
                        <a:pt x="7" y="7"/>
                        <a:pt x="3" y="6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11" y="9"/>
                        <a:pt x="11" y="9"/>
                        <a:pt x="11" y="9"/>
                      </a:cubicBezTo>
                      <a:cubicBezTo>
                        <a:pt x="14" y="7"/>
                        <a:pt x="14" y="7"/>
                        <a:pt x="14" y="7"/>
                      </a:cubicBezTo>
                      <a:cubicBezTo>
                        <a:pt x="13" y="5"/>
                        <a:pt x="13" y="4"/>
                        <a:pt x="12" y="3"/>
                      </a:cubicBezTo>
                      <a:cubicBezTo>
                        <a:pt x="12" y="2"/>
                        <a:pt x="12" y="2"/>
                        <a:pt x="12" y="1"/>
                      </a:cubicBezTo>
                      <a:cubicBezTo>
                        <a:pt x="15" y="7"/>
                        <a:pt x="15" y="7"/>
                        <a:pt x="15" y="7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2" y="11"/>
                        <a:pt x="14" y="9"/>
                        <a:pt x="16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3" y="0"/>
                        <a:pt x="13" y="0"/>
                        <a:pt x="13" y="0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94" name="Freeform 1077"/>
                <p:cNvSpPr>
                  <a:spLocks noChangeArrowheads="1"/>
                </p:cNvSpPr>
                <p:nvPr/>
              </p:nvSpPr>
              <p:spPr bwMode="auto">
                <a:xfrm>
                  <a:off x="1375234" y="1479242"/>
                  <a:ext cx="78063" cy="49468"/>
                </a:xfrm>
                <a:custGeom>
                  <a:avLst/>
                  <a:gdLst>
                    <a:gd name="T0" fmla="*/ 13 w 16"/>
                    <a:gd name="T1" fmla="*/ 0 h 10"/>
                    <a:gd name="T2" fmla="*/ 13 w 16"/>
                    <a:gd name="T3" fmla="*/ 2 h 10"/>
                    <a:gd name="T4" fmla="*/ 15 w 16"/>
                    <a:gd name="T5" fmla="*/ 6 h 10"/>
                    <a:gd name="T6" fmla="*/ 12 w 16"/>
                    <a:gd name="T7" fmla="*/ 8 h 10"/>
                    <a:gd name="T8" fmla="*/ 10 w 16"/>
                    <a:gd name="T9" fmla="*/ 8 h 10"/>
                    <a:gd name="T10" fmla="*/ 4 w 16"/>
                    <a:gd name="T11" fmla="*/ 5 h 10"/>
                    <a:gd name="T12" fmla="*/ 12 w 16"/>
                    <a:gd name="T13" fmla="*/ 7 h 10"/>
                    <a:gd name="T14" fmla="*/ 8 w 16"/>
                    <a:gd name="T15" fmla="*/ 3 h 10"/>
                    <a:gd name="T16" fmla="*/ 1 w 16"/>
                    <a:gd name="T17" fmla="*/ 3 h 10"/>
                    <a:gd name="T18" fmla="*/ 0 w 16"/>
                    <a:gd name="T19" fmla="*/ 7 h 10"/>
                    <a:gd name="T20" fmla="*/ 5 w 16"/>
                    <a:gd name="T21" fmla="*/ 8 h 10"/>
                    <a:gd name="T22" fmla="*/ 10 w 16"/>
                    <a:gd name="T23" fmla="*/ 10 h 10"/>
                    <a:gd name="T24" fmla="*/ 16 w 16"/>
                    <a:gd name="T25" fmla="*/ 6 h 10"/>
                    <a:gd name="T26" fmla="*/ 13 w 16"/>
                    <a:gd name="T27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6" h="10">
                      <a:moveTo>
                        <a:pt x="13" y="0"/>
                      </a:moveTo>
                      <a:cubicBezTo>
                        <a:pt x="13" y="1"/>
                        <a:pt x="13" y="1"/>
                        <a:pt x="13" y="2"/>
                      </a:cubicBezTo>
                      <a:cubicBezTo>
                        <a:pt x="14" y="3"/>
                        <a:pt x="14" y="4"/>
                        <a:pt x="15" y="6"/>
                      </a:cubicBezTo>
                      <a:cubicBezTo>
                        <a:pt x="12" y="8"/>
                        <a:pt x="12" y="8"/>
                        <a:pt x="12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8" y="6"/>
                        <a:pt x="10" y="7"/>
                        <a:pt x="12" y="7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0" y="5"/>
                        <a:pt x="0" y="7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6" y="6"/>
                        <a:pt x="16" y="6"/>
                        <a:pt x="16" y="6"/>
                      </a:cubicBezTo>
                      <a:cubicBezTo>
                        <a:pt x="13" y="0"/>
                        <a:pt x="13" y="0"/>
                        <a:pt x="13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95" name="Freeform 1078"/>
                <p:cNvSpPr>
                  <a:spLocks noChangeArrowheads="1"/>
                </p:cNvSpPr>
                <p:nvPr/>
              </p:nvSpPr>
              <p:spPr bwMode="auto">
                <a:xfrm>
                  <a:off x="1340742" y="1459809"/>
                  <a:ext cx="49016" cy="44167"/>
                </a:xfrm>
                <a:custGeom>
                  <a:avLst/>
                  <a:gdLst>
                    <a:gd name="T0" fmla="*/ 4 w 10"/>
                    <a:gd name="T1" fmla="*/ 4 h 9"/>
                    <a:gd name="T2" fmla="*/ 9 w 10"/>
                    <a:gd name="T3" fmla="*/ 5 h 9"/>
                    <a:gd name="T4" fmla="*/ 10 w 10"/>
                    <a:gd name="T5" fmla="*/ 4 h 9"/>
                    <a:gd name="T6" fmla="*/ 5 w 10"/>
                    <a:gd name="T7" fmla="*/ 0 h 9"/>
                    <a:gd name="T8" fmla="*/ 0 w 10"/>
                    <a:gd name="T9" fmla="*/ 9 h 9"/>
                    <a:gd name="T10" fmla="*/ 1 w 10"/>
                    <a:gd name="T11" fmla="*/ 9 h 9"/>
                    <a:gd name="T12" fmla="*/ 4 w 10"/>
                    <a:gd name="T13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" h="9">
                      <a:moveTo>
                        <a:pt x="4" y="4"/>
                      </a:move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4"/>
                        <a:pt x="10" y="4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3"/>
                        <a:pt x="1" y="6"/>
                        <a:pt x="0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4" y="4"/>
                        <a:pt x="4" y="4"/>
                        <a:pt x="4" y="4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96" name="Freeform 1079"/>
                <p:cNvSpPr>
                  <a:spLocks noChangeArrowheads="1"/>
                </p:cNvSpPr>
                <p:nvPr/>
              </p:nvSpPr>
              <p:spPr bwMode="auto">
                <a:xfrm>
                  <a:off x="1344373" y="1479242"/>
                  <a:ext cx="39939" cy="35334"/>
                </a:xfrm>
                <a:custGeom>
                  <a:avLst/>
                  <a:gdLst>
                    <a:gd name="T0" fmla="*/ 8 w 8"/>
                    <a:gd name="T1" fmla="*/ 1 h 7"/>
                    <a:gd name="T2" fmla="*/ 3 w 8"/>
                    <a:gd name="T3" fmla="*/ 0 h 7"/>
                    <a:gd name="T4" fmla="*/ 0 w 8"/>
                    <a:gd name="T5" fmla="*/ 5 h 7"/>
                    <a:gd name="T6" fmla="*/ 6 w 8"/>
                    <a:gd name="T7" fmla="*/ 7 h 7"/>
                    <a:gd name="T8" fmla="*/ 7 w 8"/>
                    <a:gd name="T9" fmla="*/ 3 h 7"/>
                    <a:gd name="T10" fmla="*/ 8 w 8"/>
                    <a:gd name="T11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" h="7">
                      <a:moveTo>
                        <a:pt x="8" y="1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2"/>
                        <a:pt x="8" y="2"/>
                        <a:pt x="8" y="1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97" name="Freeform 1080"/>
                <p:cNvSpPr>
                  <a:spLocks noChangeArrowheads="1"/>
                </p:cNvSpPr>
                <p:nvPr/>
              </p:nvSpPr>
              <p:spPr bwMode="auto">
                <a:xfrm>
                  <a:off x="1418804" y="1479242"/>
                  <a:ext cx="5447" cy="10600"/>
                </a:xfrm>
                <a:custGeom>
                  <a:avLst/>
                  <a:gdLst>
                    <a:gd name="T0" fmla="*/ 1 w 1"/>
                    <a:gd name="T1" fmla="*/ 2 h 2"/>
                    <a:gd name="T2" fmla="*/ 1 w 1"/>
                    <a:gd name="T3" fmla="*/ 0 h 2"/>
                    <a:gd name="T4" fmla="*/ 0 w 1"/>
                    <a:gd name="T5" fmla="*/ 2 h 2"/>
                    <a:gd name="T6" fmla="*/ 1 w 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98" name="Freeform 1081"/>
                <p:cNvSpPr>
                  <a:spLocks noChangeArrowheads="1"/>
                </p:cNvSpPr>
                <p:nvPr/>
              </p:nvSpPr>
              <p:spPr bwMode="auto">
                <a:xfrm>
                  <a:off x="825164" y="1671815"/>
                  <a:ext cx="9077" cy="5300"/>
                </a:xfrm>
                <a:custGeom>
                  <a:avLst/>
                  <a:gdLst>
                    <a:gd name="T0" fmla="*/ 6 w 6"/>
                    <a:gd name="T1" fmla="*/ 3 h 3"/>
                    <a:gd name="T2" fmla="*/ 3 w 6"/>
                    <a:gd name="T3" fmla="*/ 0 h 3"/>
                    <a:gd name="T4" fmla="*/ 0 w 6"/>
                    <a:gd name="T5" fmla="*/ 3 h 3"/>
                    <a:gd name="T6" fmla="*/ 6 w 6"/>
                    <a:gd name="T7" fmla="*/ 3 h 3"/>
                    <a:gd name="T8" fmla="*/ 6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6" y="3"/>
                      </a:moveTo>
                      <a:lnTo>
                        <a:pt x="3" y="0"/>
                      </a:lnTo>
                      <a:lnTo>
                        <a:pt x="0" y="3"/>
                      </a:lnTo>
                      <a:lnTo>
                        <a:pt x="6" y="3"/>
                      </a:ln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99" name="Freeform 1082"/>
                <p:cNvSpPr>
                  <a:spLocks noChangeArrowheads="1"/>
                </p:cNvSpPr>
                <p:nvPr/>
              </p:nvSpPr>
              <p:spPr bwMode="auto">
                <a:xfrm>
                  <a:off x="790671" y="1671815"/>
                  <a:ext cx="72617" cy="68902"/>
                </a:xfrm>
                <a:custGeom>
                  <a:avLst/>
                  <a:gdLst>
                    <a:gd name="T0" fmla="*/ 8 w 15"/>
                    <a:gd name="T1" fmla="*/ 0 h 14"/>
                    <a:gd name="T2" fmla="*/ 9 w 15"/>
                    <a:gd name="T3" fmla="*/ 1 h 14"/>
                    <a:gd name="T4" fmla="*/ 7 w 15"/>
                    <a:gd name="T5" fmla="*/ 1 h 14"/>
                    <a:gd name="T6" fmla="*/ 5 w 15"/>
                    <a:gd name="T7" fmla="*/ 1 h 14"/>
                    <a:gd name="T8" fmla="*/ 3 w 15"/>
                    <a:gd name="T9" fmla="*/ 1 h 14"/>
                    <a:gd name="T10" fmla="*/ 1 w 15"/>
                    <a:gd name="T11" fmla="*/ 4 h 14"/>
                    <a:gd name="T12" fmla="*/ 3 w 15"/>
                    <a:gd name="T13" fmla="*/ 3 h 14"/>
                    <a:gd name="T14" fmla="*/ 4 w 15"/>
                    <a:gd name="T15" fmla="*/ 4 h 14"/>
                    <a:gd name="T16" fmla="*/ 1 w 15"/>
                    <a:gd name="T17" fmla="*/ 5 h 14"/>
                    <a:gd name="T18" fmla="*/ 1 w 15"/>
                    <a:gd name="T19" fmla="*/ 5 h 14"/>
                    <a:gd name="T20" fmla="*/ 0 w 15"/>
                    <a:gd name="T21" fmla="*/ 8 h 14"/>
                    <a:gd name="T22" fmla="*/ 3 w 15"/>
                    <a:gd name="T23" fmla="*/ 7 h 14"/>
                    <a:gd name="T24" fmla="*/ 4 w 15"/>
                    <a:gd name="T25" fmla="*/ 7 h 14"/>
                    <a:gd name="T26" fmla="*/ 1 w 15"/>
                    <a:gd name="T27" fmla="*/ 9 h 14"/>
                    <a:gd name="T28" fmla="*/ 1 w 15"/>
                    <a:gd name="T29" fmla="*/ 11 h 14"/>
                    <a:gd name="T30" fmla="*/ 4 w 15"/>
                    <a:gd name="T31" fmla="*/ 10 h 14"/>
                    <a:gd name="T32" fmla="*/ 5 w 15"/>
                    <a:gd name="T33" fmla="*/ 10 h 14"/>
                    <a:gd name="T34" fmla="*/ 6 w 15"/>
                    <a:gd name="T35" fmla="*/ 11 h 14"/>
                    <a:gd name="T36" fmla="*/ 4 w 15"/>
                    <a:gd name="T37" fmla="*/ 12 h 14"/>
                    <a:gd name="T38" fmla="*/ 4 w 15"/>
                    <a:gd name="T39" fmla="*/ 14 h 14"/>
                    <a:gd name="T40" fmla="*/ 7 w 15"/>
                    <a:gd name="T41" fmla="*/ 11 h 14"/>
                    <a:gd name="T42" fmla="*/ 15 w 15"/>
                    <a:gd name="T43" fmla="*/ 11 h 14"/>
                    <a:gd name="T44" fmla="*/ 14 w 15"/>
                    <a:gd name="T45" fmla="*/ 1 h 14"/>
                    <a:gd name="T46" fmla="*/ 12 w 15"/>
                    <a:gd name="T47" fmla="*/ 0 h 14"/>
                    <a:gd name="T48" fmla="*/ 9 w 15"/>
                    <a:gd name="T49" fmla="*/ 0 h 14"/>
                    <a:gd name="T50" fmla="*/ 8 w 15"/>
                    <a:gd name="T51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5" h="14">
                      <a:moveTo>
                        <a:pt x="8" y="0"/>
                      </a:move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1" y="2"/>
                        <a:pt x="0" y="3"/>
                        <a:pt x="1" y="4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0" y="6"/>
                        <a:pt x="0" y="7"/>
                        <a:pt x="0" y="8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10"/>
                        <a:pt x="1" y="11"/>
                        <a:pt x="1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10"/>
                        <a:pt x="5" y="10"/>
                        <a:pt x="5" y="10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4" y="12"/>
                        <a:pt x="4" y="12"/>
                        <a:pt x="4" y="12"/>
                      </a:cubicBezTo>
                      <a:cubicBezTo>
                        <a:pt x="3" y="13"/>
                        <a:pt x="3" y="13"/>
                        <a:pt x="4" y="14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4" y="1"/>
                        <a:pt x="14" y="1"/>
                        <a:pt x="14" y="1"/>
                      </a:cubicBezTo>
                      <a:cubicBezTo>
                        <a:pt x="14" y="1"/>
                        <a:pt x="13" y="0"/>
                        <a:pt x="12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00" name="Freeform 1083"/>
                <p:cNvSpPr>
                  <a:spLocks noChangeArrowheads="1"/>
                </p:cNvSpPr>
                <p:nvPr/>
              </p:nvSpPr>
              <p:spPr bwMode="auto">
                <a:xfrm>
                  <a:off x="796118" y="1685949"/>
                  <a:ext cx="14523" cy="10600"/>
                </a:xfrm>
                <a:custGeom>
                  <a:avLst/>
                  <a:gdLst>
                    <a:gd name="T0" fmla="*/ 0 w 3"/>
                    <a:gd name="T1" fmla="*/ 2 h 2"/>
                    <a:gd name="T2" fmla="*/ 3 w 3"/>
                    <a:gd name="T3" fmla="*/ 1 h 2"/>
                    <a:gd name="T4" fmla="*/ 2 w 3"/>
                    <a:gd name="T5" fmla="*/ 0 h 2"/>
                    <a:gd name="T6" fmla="*/ 0 w 3"/>
                    <a:gd name="T7" fmla="*/ 1 h 2"/>
                    <a:gd name="T8" fmla="*/ 0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0" y="2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01" name="Freeform 1084"/>
                <p:cNvSpPr>
                  <a:spLocks noChangeArrowheads="1"/>
                </p:cNvSpPr>
                <p:nvPr/>
              </p:nvSpPr>
              <p:spPr bwMode="auto">
                <a:xfrm>
                  <a:off x="790671" y="1705382"/>
                  <a:ext cx="18154" cy="10600"/>
                </a:xfrm>
                <a:custGeom>
                  <a:avLst/>
                  <a:gdLst>
                    <a:gd name="T0" fmla="*/ 4 w 4"/>
                    <a:gd name="T1" fmla="*/ 0 h 2"/>
                    <a:gd name="T2" fmla="*/ 3 w 4"/>
                    <a:gd name="T3" fmla="*/ 0 h 2"/>
                    <a:gd name="T4" fmla="*/ 0 w 4"/>
                    <a:gd name="T5" fmla="*/ 1 h 2"/>
                    <a:gd name="T6" fmla="*/ 1 w 4"/>
                    <a:gd name="T7" fmla="*/ 2 h 2"/>
                    <a:gd name="T8" fmla="*/ 4 w 4"/>
                    <a:gd name="T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4" y="0"/>
                        <a:pt x="4" y="0"/>
                        <a:pt x="4" y="0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02" name="Freeform 1085"/>
                <p:cNvSpPr>
                  <a:spLocks noChangeArrowheads="1"/>
                </p:cNvSpPr>
                <p:nvPr/>
              </p:nvSpPr>
              <p:spPr bwMode="auto">
                <a:xfrm>
                  <a:off x="808825" y="1677115"/>
                  <a:ext cx="70802" cy="67135"/>
                </a:xfrm>
                <a:custGeom>
                  <a:avLst/>
                  <a:gdLst>
                    <a:gd name="T0" fmla="*/ 0 w 14"/>
                    <a:gd name="T1" fmla="*/ 13 h 14"/>
                    <a:gd name="T2" fmla="*/ 3 w 14"/>
                    <a:gd name="T3" fmla="*/ 12 h 14"/>
                    <a:gd name="T4" fmla="*/ 7 w 14"/>
                    <a:gd name="T5" fmla="*/ 12 h 14"/>
                    <a:gd name="T6" fmla="*/ 14 w 14"/>
                    <a:gd name="T7" fmla="*/ 10 h 14"/>
                    <a:gd name="T8" fmla="*/ 13 w 14"/>
                    <a:gd name="T9" fmla="*/ 2 h 14"/>
                    <a:gd name="T10" fmla="*/ 10 w 14"/>
                    <a:gd name="T11" fmla="*/ 0 h 14"/>
                    <a:gd name="T12" fmla="*/ 11 w 14"/>
                    <a:gd name="T13" fmla="*/ 10 h 14"/>
                    <a:gd name="T14" fmla="*/ 3 w 14"/>
                    <a:gd name="T15" fmla="*/ 10 h 14"/>
                    <a:gd name="T16" fmla="*/ 0 w 14"/>
                    <a:gd name="T17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14">
                      <a:moveTo>
                        <a:pt x="0" y="13"/>
                      </a:moveTo>
                      <a:cubicBezTo>
                        <a:pt x="1" y="14"/>
                        <a:pt x="2" y="13"/>
                        <a:pt x="3" y="12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10" y="12"/>
                        <a:pt x="12" y="11"/>
                        <a:pt x="14" y="10"/>
                      </a:cubicBezTo>
                      <a:cubicBezTo>
                        <a:pt x="12" y="7"/>
                        <a:pt x="12" y="4"/>
                        <a:pt x="13" y="2"/>
                      </a:cubicBezTo>
                      <a:cubicBezTo>
                        <a:pt x="12" y="1"/>
                        <a:pt x="11" y="0"/>
                        <a:pt x="10" y="0"/>
                      </a:cubicBezTo>
                      <a:cubicBezTo>
                        <a:pt x="11" y="10"/>
                        <a:pt x="11" y="10"/>
                        <a:pt x="11" y="10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0" y="13"/>
                        <a:pt x="0" y="13"/>
                        <a:pt x="0" y="13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03" name="Freeform 1086"/>
                <p:cNvSpPr>
                  <a:spLocks noChangeArrowheads="1"/>
                </p:cNvSpPr>
                <p:nvPr/>
              </p:nvSpPr>
              <p:spPr bwMode="auto">
                <a:xfrm>
                  <a:off x="796118" y="1721283"/>
                  <a:ext cx="18154" cy="8833"/>
                </a:xfrm>
                <a:custGeom>
                  <a:avLst/>
                  <a:gdLst>
                    <a:gd name="T0" fmla="*/ 0 w 4"/>
                    <a:gd name="T1" fmla="*/ 1 h 2"/>
                    <a:gd name="T2" fmla="*/ 2 w 4"/>
                    <a:gd name="T3" fmla="*/ 1 h 2"/>
                    <a:gd name="T4" fmla="*/ 4 w 4"/>
                    <a:gd name="T5" fmla="*/ 0 h 2"/>
                    <a:gd name="T6" fmla="*/ 3 w 4"/>
                    <a:gd name="T7" fmla="*/ 0 h 2"/>
                    <a:gd name="T8" fmla="*/ 0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0" y="1"/>
                      </a:moveTo>
                      <a:cubicBezTo>
                        <a:pt x="0" y="1"/>
                        <a:pt x="1" y="2"/>
                        <a:pt x="2" y="1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04" name="Freeform 1087"/>
                <p:cNvSpPr>
                  <a:spLocks noChangeArrowheads="1"/>
                </p:cNvSpPr>
                <p:nvPr/>
              </p:nvSpPr>
              <p:spPr bwMode="auto">
                <a:xfrm>
                  <a:off x="868734" y="1680648"/>
                  <a:ext cx="19969" cy="45935"/>
                </a:xfrm>
                <a:custGeom>
                  <a:avLst/>
                  <a:gdLst>
                    <a:gd name="T0" fmla="*/ 3 w 4"/>
                    <a:gd name="T1" fmla="*/ 0 h 9"/>
                    <a:gd name="T2" fmla="*/ 1 w 4"/>
                    <a:gd name="T3" fmla="*/ 1 h 9"/>
                    <a:gd name="T4" fmla="*/ 2 w 4"/>
                    <a:gd name="T5" fmla="*/ 9 h 9"/>
                    <a:gd name="T6" fmla="*/ 4 w 4"/>
                    <a:gd name="T7" fmla="*/ 8 h 9"/>
                    <a:gd name="T8" fmla="*/ 3 w 4"/>
                    <a:gd name="T9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9">
                      <a:moveTo>
                        <a:pt x="3" y="0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3"/>
                        <a:pt x="0" y="6"/>
                        <a:pt x="2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3" y="0"/>
                        <a:pt x="3" y="0"/>
                        <a:pt x="3" y="0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05" name="Freeform 1088"/>
                <p:cNvSpPr>
                  <a:spLocks noChangeArrowheads="1"/>
                </p:cNvSpPr>
                <p:nvPr/>
              </p:nvSpPr>
              <p:spPr bwMode="auto">
                <a:xfrm>
                  <a:off x="879627" y="1680648"/>
                  <a:ext cx="23600" cy="54769"/>
                </a:xfrm>
                <a:custGeom>
                  <a:avLst/>
                  <a:gdLst>
                    <a:gd name="T0" fmla="*/ 3 w 5"/>
                    <a:gd name="T1" fmla="*/ 0 h 11"/>
                    <a:gd name="T2" fmla="*/ 1 w 5"/>
                    <a:gd name="T3" fmla="*/ 0 h 11"/>
                    <a:gd name="T4" fmla="*/ 2 w 5"/>
                    <a:gd name="T5" fmla="*/ 8 h 11"/>
                    <a:gd name="T6" fmla="*/ 0 w 5"/>
                    <a:gd name="T7" fmla="*/ 9 h 11"/>
                    <a:gd name="T8" fmla="*/ 1 w 5"/>
                    <a:gd name="T9" fmla="*/ 11 h 11"/>
                    <a:gd name="T10" fmla="*/ 5 w 5"/>
                    <a:gd name="T11" fmla="*/ 10 h 11"/>
                    <a:gd name="T12" fmla="*/ 3 w 5"/>
                    <a:gd name="T1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11">
                      <a:moveTo>
                        <a:pt x="3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2" y="8"/>
                        <a:pt x="2" y="8"/>
                        <a:pt x="2" y="8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9"/>
                        <a:pt x="1" y="10"/>
                        <a:pt x="1" y="11"/>
                      </a:cubicBezTo>
                      <a:cubicBezTo>
                        <a:pt x="5" y="10"/>
                        <a:pt x="5" y="10"/>
                        <a:pt x="5" y="10"/>
                      </a:cubicBezTo>
                      <a:cubicBezTo>
                        <a:pt x="3" y="7"/>
                        <a:pt x="3" y="3"/>
                        <a:pt x="3" y="0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06" name="Freeform 1089"/>
                <p:cNvSpPr>
                  <a:spLocks noChangeArrowheads="1"/>
                </p:cNvSpPr>
                <p:nvPr/>
              </p:nvSpPr>
              <p:spPr bwMode="auto">
                <a:xfrm>
                  <a:off x="897781" y="2118795"/>
                  <a:ext cx="181541" cy="74202"/>
                </a:xfrm>
                <a:custGeom>
                  <a:avLst/>
                  <a:gdLst>
                    <a:gd name="T0" fmla="*/ 24 w 37"/>
                    <a:gd name="T1" fmla="*/ 14 h 15"/>
                    <a:gd name="T2" fmla="*/ 36 w 37"/>
                    <a:gd name="T3" fmla="*/ 15 h 15"/>
                    <a:gd name="T4" fmla="*/ 36 w 37"/>
                    <a:gd name="T5" fmla="*/ 11 h 15"/>
                    <a:gd name="T6" fmla="*/ 35 w 37"/>
                    <a:gd name="T7" fmla="*/ 2 h 15"/>
                    <a:gd name="T8" fmla="*/ 20 w 37"/>
                    <a:gd name="T9" fmla="*/ 0 h 15"/>
                    <a:gd name="T10" fmla="*/ 5 w 37"/>
                    <a:gd name="T11" fmla="*/ 7 h 15"/>
                    <a:gd name="T12" fmla="*/ 1 w 37"/>
                    <a:gd name="T13" fmla="*/ 9 h 15"/>
                    <a:gd name="T14" fmla="*/ 22 w 37"/>
                    <a:gd name="T15" fmla="*/ 14 h 15"/>
                    <a:gd name="T16" fmla="*/ 24 w 37"/>
                    <a:gd name="T17" fmla="*/ 12 h 15"/>
                    <a:gd name="T18" fmla="*/ 24 w 37"/>
                    <a:gd name="T1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7" h="15">
                      <a:moveTo>
                        <a:pt x="24" y="14"/>
                      </a:moveTo>
                      <a:cubicBezTo>
                        <a:pt x="36" y="15"/>
                        <a:pt x="36" y="15"/>
                        <a:pt x="36" y="15"/>
                      </a:cubicBezTo>
                      <a:cubicBezTo>
                        <a:pt x="36" y="11"/>
                        <a:pt x="36" y="11"/>
                        <a:pt x="36" y="11"/>
                      </a:cubicBezTo>
                      <a:cubicBezTo>
                        <a:pt x="37" y="7"/>
                        <a:pt x="37" y="4"/>
                        <a:pt x="35" y="2"/>
                      </a:cubicBezTo>
                      <a:cubicBezTo>
                        <a:pt x="30" y="3"/>
                        <a:pt x="25" y="2"/>
                        <a:pt x="20" y="0"/>
                      </a:cubicBezTo>
                      <a:cubicBezTo>
                        <a:pt x="17" y="5"/>
                        <a:pt x="12" y="7"/>
                        <a:pt x="5" y="7"/>
                      </a:cubicBezTo>
                      <a:cubicBezTo>
                        <a:pt x="2" y="6"/>
                        <a:pt x="0" y="7"/>
                        <a:pt x="1" y="9"/>
                      </a:cubicBezTo>
                      <a:cubicBezTo>
                        <a:pt x="7" y="12"/>
                        <a:pt x="14" y="14"/>
                        <a:pt x="22" y="14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4"/>
                        <a:pt x="24" y="14"/>
                        <a:pt x="24" y="14"/>
                      </a:cubicBezTo>
                      <a:close/>
                    </a:path>
                  </a:pathLst>
                </a:custGeom>
                <a:solidFill>
                  <a:srgbClr val="0D0D0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07" name="Freeform 1090"/>
                <p:cNvSpPr>
                  <a:spLocks noChangeArrowheads="1"/>
                </p:cNvSpPr>
                <p:nvPr/>
              </p:nvSpPr>
              <p:spPr bwMode="auto">
                <a:xfrm>
                  <a:off x="1444220" y="2041059"/>
                  <a:ext cx="147049" cy="151938"/>
                </a:xfrm>
                <a:custGeom>
                  <a:avLst/>
                  <a:gdLst>
                    <a:gd name="T0" fmla="*/ 4 w 30"/>
                    <a:gd name="T1" fmla="*/ 23 h 31"/>
                    <a:gd name="T2" fmla="*/ 2 w 30"/>
                    <a:gd name="T3" fmla="*/ 31 h 31"/>
                    <a:gd name="T4" fmla="*/ 21 w 30"/>
                    <a:gd name="T5" fmla="*/ 14 h 31"/>
                    <a:gd name="T6" fmla="*/ 24 w 30"/>
                    <a:gd name="T7" fmla="*/ 14 h 31"/>
                    <a:gd name="T8" fmla="*/ 30 w 30"/>
                    <a:gd name="T9" fmla="*/ 8 h 31"/>
                    <a:gd name="T10" fmla="*/ 21 w 30"/>
                    <a:gd name="T11" fmla="*/ 0 h 31"/>
                    <a:gd name="T12" fmla="*/ 21 w 30"/>
                    <a:gd name="T13" fmla="*/ 1 h 31"/>
                    <a:gd name="T14" fmla="*/ 10 w 30"/>
                    <a:gd name="T15" fmla="*/ 7 h 31"/>
                    <a:gd name="T16" fmla="*/ 7 w 30"/>
                    <a:gd name="T17" fmla="*/ 11 h 31"/>
                    <a:gd name="T18" fmla="*/ 4 w 30"/>
                    <a:gd name="T19" fmla="*/ 23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" h="31">
                      <a:moveTo>
                        <a:pt x="4" y="23"/>
                      </a:moveTo>
                      <a:cubicBezTo>
                        <a:pt x="0" y="27"/>
                        <a:pt x="0" y="29"/>
                        <a:pt x="2" y="31"/>
                      </a:cubicBezTo>
                      <a:cubicBezTo>
                        <a:pt x="11" y="28"/>
                        <a:pt x="18" y="22"/>
                        <a:pt x="21" y="14"/>
                      </a:cubicBezTo>
                      <a:cubicBezTo>
                        <a:pt x="24" y="14"/>
                        <a:pt x="24" y="14"/>
                        <a:pt x="24" y="14"/>
                      </a:cubicBezTo>
                      <a:cubicBezTo>
                        <a:pt x="30" y="8"/>
                        <a:pt x="30" y="8"/>
                        <a:pt x="30" y="8"/>
                      </a:cubicBezTo>
                      <a:cubicBezTo>
                        <a:pt x="27" y="4"/>
                        <a:pt x="24" y="1"/>
                        <a:pt x="21" y="0"/>
                      </a:cubicBezTo>
                      <a:cubicBezTo>
                        <a:pt x="21" y="0"/>
                        <a:pt x="21" y="0"/>
                        <a:pt x="21" y="1"/>
                      </a:cubicBezTo>
                      <a:cubicBezTo>
                        <a:pt x="20" y="5"/>
                        <a:pt x="16" y="7"/>
                        <a:pt x="10" y="7"/>
                      </a:cubicBezTo>
                      <a:cubicBezTo>
                        <a:pt x="9" y="8"/>
                        <a:pt x="8" y="10"/>
                        <a:pt x="7" y="11"/>
                      </a:cubicBezTo>
                      <a:cubicBezTo>
                        <a:pt x="7" y="14"/>
                        <a:pt x="6" y="18"/>
                        <a:pt x="4" y="23"/>
                      </a:cubicBezTo>
                      <a:close/>
                    </a:path>
                  </a:pathLst>
                </a:custGeom>
                <a:solidFill>
                  <a:srgbClr val="0D0D0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08" name="Freeform 1091"/>
                <p:cNvSpPr>
                  <a:spLocks noChangeArrowheads="1"/>
                </p:cNvSpPr>
                <p:nvPr/>
              </p:nvSpPr>
              <p:spPr bwMode="auto">
                <a:xfrm>
                  <a:off x="1493237" y="2030459"/>
                  <a:ext cx="52646" cy="44169"/>
                </a:xfrm>
                <a:custGeom>
                  <a:avLst/>
                  <a:gdLst>
                    <a:gd name="T0" fmla="*/ 3 w 11"/>
                    <a:gd name="T1" fmla="*/ 0 h 9"/>
                    <a:gd name="T2" fmla="*/ 0 w 11"/>
                    <a:gd name="T3" fmla="*/ 9 h 9"/>
                    <a:gd name="T4" fmla="*/ 11 w 11"/>
                    <a:gd name="T5" fmla="*/ 3 h 9"/>
                    <a:gd name="T6" fmla="*/ 3 w 11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9">
                      <a:moveTo>
                        <a:pt x="3" y="0"/>
                      </a:moveTo>
                      <a:cubicBezTo>
                        <a:pt x="2" y="3"/>
                        <a:pt x="1" y="6"/>
                        <a:pt x="0" y="9"/>
                      </a:cubicBezTo>
                      <a:cubicBezTo>
                        <a:pt x="6" y="9"/>
                        <a:pt x="10" y="7"/>
                        <a:pt x="11" y="3"/>
                      </a:cubicBezTo>
                      <a:cubicBezTo>
                        <a:pt x="3" y="0"/>
                        <a:pt x="3" y="0"/>
                        <a:pt x="3" y="0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22" name="组合 19"/>
              <p:cNvGrpSpPr/>
              <p:nvPr/>
            </p:nvGrpSpPr>
            <p:grpSpPr bwMode="auto">
              <a:xfrm>
                <a:off x="3625354" y="3800748"/>
                <a:ext cx="569913" cy="1017587"/>
                <a:chOff x="3640138" y="3081338"/>
                <a:chExt cx="569913" cy="1017587"/>
              </a:xfrm>
            </p:grpSpPr>
            <p:sp>
              <p:nvSpPr>
                <p:cNvPr id="231" name="Freeform 1092"/>
                <p:cNvSpPr>
                  <a:spLocks noChangeArrowheads="1"/>
                </p:cNvSpPr>
                <p:nvPr/>
              </p:nvSpPr>
              <p:spPr bwMode="auto">
                <a:xfrm>
                  <a:off x="3695332" y="3081657"/>
                  <a:ext cx="98032" cy="93636"/>
                </a:xfrm>
                <a:custGeom>
                  <a:avLst/>
                  <a:gdLst>
                    <a:gd name="T0" fmla="*/ 8 w 20"/>
                    <a:gd name="T1" fmla="*/ 1 h 19"/>
                    <a:gd name="T2" fmla="*/ 1 w 20"/>
                    <a:gd name="T3" fmla="*/ 0 h 19"/>
                    <a:gd name="T4" fmla="*/ 9 w 20"/>
                    <a:gd name="T5" fmla="*/ 10 h 19"/>
                    <a:gd name="T6" fmla="*/ 5 w 20"/>
                    <a:gd name="T7" fmla="*/ 8 h 19"/>
                    <a:gd name="T8" fmla="*/ 1 w 20"/>
                    <a:gd name="T9" fmla="*/ 13 h 19"/>
                    <a:gd name="T10" fmla="*/ 2 w 20"/>
                    <a:gd name="T11" fmla="*/ 19 h 19"/>
                    <a:gd name="T12" fmla="*/ 4 w 20"/>
                    <a:gd name="T13" fmla="*/ 16 h 19"/>
                    <a:gd name="T14" fmla="*/ 4 w 20"/>
                    <a:gd name="T15" fmla="*/ 13 h 19"/>
                    <a:gd name="T16" fmla="*/ 6 w 20"/>
                    <a:gd name="T17" fmla="*/ 12 h 19"/>
                    <a:gd name="T18" fmla="*/ 9 w 20"/>
                    <a:gd name="T19" fmla="*/ 15 h 19"/>
                    <a:gd name="T20" fmla="*/ 13 w 20"/>
                    <a:gd name="T21" fmla="*/ 16 h 19"/>
                    <a:gd name="T22" fmla="*/ 19 w 20"/>
                    <a:gd name="T23" fmla="*/ 16 h 19"/>
                    <a:gd name="T24" fmla="*/ 19 w 20"/>
                    <a:gd name="T25" fmla="*/ 16 h 19"/>
                    <a:gd name="T26" fmla="*/ 19 w 20"/>
                    <a:gd name="T27" fmla="*/ 15 h 19"/>
                    <a:gd name="T28" fmla="*/ 20 w 20"/>
                    <a:gd name="T29" fmla="*/ 14 h 19"/>
                    <a:gd name="T30" fmla="*/ 8 w 20"/>
                    <a:gd name="T31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0" h="19">
                      <a:moveTo>
                        <a:pt x="8" y="1"/>
                      </a:move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7" y="3"/>
                        <a:pt x="10" y="6"/>
                        <a:pt x="9" y="10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2" y="9"/>
                        <a:pt x="0" y="11"/>
                        <a:pt x="1" y="13"/>
                      </a:cubicBezTo>
                      <a:cubicBezTo>
                        <a:pt x="2" y="19"/>
                        <a:pt x="2" y="19"/>
                        <a:pt x="2" y="19"/>
                      </a:cubicBezTo>
                      <a:cubicBezTo>
                        <a:pt x="4" y="16"/>
                        <a:pt x="4" y="16"/>
                        <a:pt x="4" y="16"/>
                      </a:cubicBezTo>
                      <a:cubicBezTo>
                        <a:pt x="3" y="15"/>
                        <a:pt x="3" y="14"/>
                        <a:pt x="4" y="13"/>
                      </a:cubicBezTo>
                      <a:cubicBezTo>
                        <a:pt x="4" y="13"/>
                        <a:pt x="5" y="12"/>
                        <a:pt x="6" y="12"/>
                      </a:cubicBezTo>
                      <a:cubicBezTo>
                        <a:pt x="7" y="13"/>
                        <a:pt x="8" y="13"/>
                        <a:pt x="9" y="15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5" y="16"/>
                        <a:pt x="17" y="16"/>
                        <a:pt x="19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19" y="14"/>
                        <a:pt x="20" y="14"/>
                        <a:pt x="20" y="14"/>
                      </a:cubicBezTo>
                      <a:cubicBezTo>
                        <a:pt x="17" y="8"/>
                        <a:pt x="13" y="4"/>
                        <a:pt x="8" y="1"/>
                      </a:cubicBezTo>
                      <a:close/>
                    </a:path>
                  </a:pathLst>
                </a:custGeom>
                <a:solidFill>
                  <a:srgbClr val="221D1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32" name="Freeform 1093"/>
                <p:cNvSpPr>
                  <a:spLocks noChangeArrowheads="1"/>
                </p:cNvSpPr>
                <p:nvPr/>
              </p:nvSpPr>
              <p:spPr bwMode="auto">
                <a:xfrm>
                  <a:off x="3773396" y="3161159"/>
                  <a:ext cx="14523" cy="86570"/>
                </a:xfrm>
                <a:custGeom>
                  <a:avLst/>
                  <a:gdLst>
                    <a:gd name="T0" fmla="*/ 3 w 3"/>
                    <a:gd name="T1" fmla="*/ 0 h 18"/>
                    <a:gd name="T2" fmla="*/ 1 w 3"/>
                    <a:gd name="T3" fmla="*/ 2 h 18"/>
                    <a:gd name="T4" fmla="*/ 1 w 3"/>
                    <a:gd name="T5" fmla="*/ 4 h 18"/>
                    <a:gd name="T6" fmla="*/ 1 w 3"/>
                    <a:gd name="T7" fmla="*/ 17 h 18"/>
                    <a:gd name="T8" fmla="*/ 2 w 3"/>
                    <a:gd name="T9" fmla="*/ 18 h 18"/>
                    <a:gd name="T10" fmla="*/ 2 w 3"/>
                    <a:gd name="T11" fmla="*/ 12 h 18"/>
                    <a:gd name="T12" fmla="*/ 2 w 3"/>
                    <a:gd name="T13" fmla="*/ 12 h 18"/>
                    <a:gd name="T14" fmla="*/ 3 w 3"/>
                    <a:gd name="T15" fmla="*/ 0 h 18"/>
                    <a:gd name="T16" fmla="*/ 3 w 3"/>
                    <a:gd name="T17" fmla="*/ 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18">
                      <a:moveTo>
                        <a:pt x="3" y="0"/>
                      </a:move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0" y="9"/>
                        <a:pt x="0" y="13"/>
                        <a:pt x="1" y="17"/>
                      </a:cubicBezTo>
                      <a:cubicBezTo>
                        <a:pt x="1" y="17"/>
                        <a:pt x="1" y="18"/>
                        <a:pt x="2" y="18"/>
                      </a:cubicBezTo>
                      <a:cubicBezTo>
                        <a:pt x="2" y="16"/>
                        <a:pt x="2" y="14"/>
                        <a:pt x="2" y="12"/>
                      </a:cubicBezTo>
                      <a:cubicBezTo>
                        <a:pt x="2" y="12"/>
                        <a:pt x="2" y="12"/>
                        <a:pt x="2" y="12"/>
                      </a:cubicBezTo>
                      <a:cubicBezTo>
                        <a:pt x="2" y="6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33" name="Freeform 1094"/>
                <p:cNvSpPr>
                  <a:spLocks noChangeArrowheads="1"/>
                </p:cNvSpPr>
                <p:nvPr/>
              </p:nvSpPr>
              <p:spPr bwMode="auto">
                <a:xfrm>
                  <a:off x="3715302" y="3139959"/>
                  <a:ext cx="72617" cy="120137"/>
                </a:xfrm>
                <a:custGeom>
                  <a:avLst/>
                  <a:gdLst>
                    <a:gd name="T0" fmla="*/ 13 w 15"/>
                    <a:gd name="T1" fmla="*/ 6 h 24"/>
                    <a:gd name="T2" fmla="*/ 15 w 15"/>
                    <a:gd name="T3" fmla="*/ 4 h 24"/>
                    <a:gd name="T4" fmla="*/ 9 w 15"/>
                    <a:gd name="T5" fmla="*/ 4 h 24"/>
                    <a:gd name="T6" fmla="*/ 5 w 15"/>
                    <a:gd name="T7" fmla="*/ 3 h 24"/>
                    <a:gd name="T8" fmla="*/ 2 w 15"/>
                    <a:gd name="T9" fmla="*/ 0 h 24"/>
                    <a:gd name="T10" fmla="*/ 0 w 15"/>
                    <a:gd name="T11" fmla="*/ 1 h 24"/>
                    <a:gd name="T12" fmla="*/ 3 w 15"/>
                    <a:gd name="T13" fmla="*/ 4 h 24"/>
                    <a:gd name="T14" fmla="*/ 3 w 15"/>
                    <a:gd name="T15" fmla="*/ 8 h 24"/>
                    <a:gd name="T16" fmla="*/ 5 w 15"/>
                    <a:gd name="T17" fmla="*/ 5 h 24"/>
                    <a:gd name="T18" fmla="*/ 10 w 15"/>
                    <a:gd name="T19" fmla="*/ 6 h 24"/>
                    <a:gd name="T20" fmla="*/ 10 w 15"/>
                    <a:gd name="T21" fmla="*/ 17 h 24"/>
                    <a:gd name="T22" fmla="*/ 4 w 15"/>
                    <a:gd name="T23" fmla="*/ 24 h 24"/>
                    <a:gd name="T24" fmla="*/ 9 w 15"/>
                    <a:gd name="T25" fmla="*/ 21 h 24"/>
                    <a:gd name="T26" fmla="*/ 11 w 15"/>
                    <a:gd name="T27" fmla="*/ 17 h 24"/>
                    <a:gd name="T28" fmla="*/ 11 w 15"/>
                    <a:gd name="T29" fmla="*/ 10 h 24"/>
                    <a:gd name="T30" fmla="*/ 13 w 15"/>
                    <a:gd name="T31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" h="24">
                      <a:moveTo>
                        <a:pt x="13" y="6"/>
                      </a:moveTo>
                      <a:cubicBezTo>
                        <a:pt x="13" y="5"/>
                        <a:pt x="14" y="4"/>
                        <a:pt x="15" y="4"/>
                      </a:cubicBezTo>
                      <a:cubicBezTo>
                        <a:pt x="13" y="4"/>
                        <a:pt x="11" y="4"/>
                        <a:pt x="9" y="4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4" y="1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1" y="1"/>
                        <a:pt x="3" y="2"/>
                        <a:pt x="3" y="4"/>
                      </a:cubicBezTo>
                      <a:cubicBezTo>
                        <a:pt x="4" y="6"/>
                        <a:pt x="4" y="7"/>
                        <a:pt x="3" y="8"/>
                      </a:cubicBezTo>
                      <a:cubicBezTo>
                        <a:pt x="5" y="8"/>
                        <a:pt x="6" y="7"/>
                        <a:pt x="5" y="5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9" y="10"/>
                        <a:pt x="9" y="14"/>
                        <a:pt x="10" y="17"/>
                      </a:cubicBezTo>
                      <a:cubicBezTo>
                        <a:pt x="9" y="20"/>
                        <a:pt x="7" y="22"/>
                        <a:pt x="4" y="24"/>
                      </a:cubicBezTo>
                      <a:cubicBezTo>
                        <a:pt x="6" y="24"/>
                        <a:pt x="7" y="23"/>
                        <a:pt x="9" y="21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5"/>
                        <a:pt x="11" y="13"/>
                        <a:pt x="11" y="10"/>
                      </a:cubicBezTo>
                      <a:cubicBezTo>
                        <a:pt x="12" y="9"/>
                        <a:pt x="12" y="7"/>
                        <a:pt x="13" y="6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34" name="Freeform 1095"/>
                <p:cNvSpPr>
                  <a:spLocks noChangeArrowheads="1"/>
                </p:cNvSpPr>
                <p:nvPr/>
              </p:nvSpPr>
              <p:spPr bwMode="auto">
                <a:xfrm>
                  <a:off x="3784288" y="3145259"/>
                  <a:ext cx="23600" cy="74202"/>
                </a:xfrm>
                <a:custGeom>
                  <a:avLst/>
                  <a:gdLst>
                    <a:gd name="T0" fmla="*/ 2 w 5"/>
                    <a:gd name="T1" fmla="*/ 1 h 15"/>
                    <a:gd name="T2" fmla="*/ 1 w 5"/>
                    <a:gd name="T3" fmla="*/ 2 h 15"/>
                    <a:gd name="T4" fmla="*/ 1 w 5"/>
                    <a:gd name="T5" fmla="*/ 3 h 15"/>
                    <a:gd name="T6" fmla="*/ 0 w 5"/>
                    <a:gd name="T7" fmla="*/ 15 h 15"/>
                    <a:gd name="T8" fmla="*/ 1 w 5"/>
                    <a:gd name="T9" fmla="*/ 13 h 15"/>
                    <a:gd name="T10" fmla="*/ 5 w 5"/>
                    <a:gd name="T11" fmla="*/ 2 h 15"/>
                    <a:gd name="T12" fmla="*/ 3 w 5"/>
                    <a:gd name="T13" fmla="*/ 0 h 15"/>
                    <a:gd name="T14" fmla="*/ 2 w 5"/>
                    <a:gd name="T15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" h="15">
                      <a:moveTo>
                        <a:pt x="2" y="1"/>
                      </a:move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3"/>
                      </a:cubicBezTo>
                      <a:cubicBezTo>
                        <a:pt x="0" y="5"/>
                        <a:pt x="0" y="9"/>
                        <a:pt x="0" y="15"/>
                      </a:cubicBezTo>
                      <a:cubicBezTo>
                        <a:pt x="0" y="14"/>
                        <a:pt x="1" y="13"/>
                        <a:pt x="1" y="13"/>
                      </a:cubicBezTo>
                      <a:cubicBezTo>
                        <a:pt x="1" y="7"/>
                        <a:pt x="2" y="4"/>
                        <a:pt x="5" y="2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lose/>
                    </a:path>
                  </a:pathLst>
                </a:custGeom>
                <a:solidFill>
                  <a:srgbClr val="7564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35" name="Freeform 1096"/>
                <p:cNvSpPr>
                  <a:spLocks noChangeArrowheads="1"/>
                </p:cNvSpPr>
                <p:nvPr/>
              </p:nvSpPr>
              <p:spPr bwMode="auto">
                <a:xfrm>
                  <a:off x="3753426" y="3145259"/>
                  <a:ext cx="393945" cy="865693"/>
                </a:xfrm>
                <a:custGeom>
                  <a:avLst/>
                  <a:gdLst>
                    <a:gd name="T0" fmla="*/ 9 w 80"/>
                    <a:gd name="T1" fmla="*/ 0 h 176"/>
                    <a:gd name="T2" fmla="*/ 11 w 80"/>
                    <a:gd name="T3" fmla="*/ 2 h 176"/>
                    <a:gd name="T4" fmla="*/ 7 w 80"/>
                    <a:gd name="T5" fmla="*/ 13 h 176"/>
                    <a:gd name="T6" fmla="*/ 6 w 80"/>
                    <a:gd name="T7" fmla="*/ 15 h 176"/>
                    <a:gd name="T8" fmla="*/ 25 w 80"/>
                    <a:gd name="T9" fmla="*/ 22 h 176"/>
                    <a:gd name="T10" fmla="*/ 24 w 80"/>
                    <a:gd name="T11" fmla="*/ 52 h 176"/>
                    <a:gd name="T12" fmla="*/ 0 w 80"/>
                    <a:gd name="T13" fmla="*/ 80 h 176"/>
                    <a:gd name="T14" fmla="*/ 3 w 80"/>
                    <a:gd name="T15" fmla="*/ 83 h 176"/>
                    <a:gd name="T16" fmla="*/ 21 w 80"/>
                    <a:gd name="T17" fmla="*/ 69 h 176"/>
                    <a:gd name="T18" fmla="*/ 28 w 80"/>
                    <a:gd name="T19" fmla="*/ 61 h 176"/>
                    <a:gd name="T20" fmla="*/ 29 w 80"/>
                    <a:gd name="T21" fmla="*/ 55 h 176"/>
                    <a:gd name="T22" fmla="*/ 31 w 80"/>
                    <a:gd name="T23" fmla="*/ 33 h 176"/>
                    <a:gd name="T24" fmla="*/ 13 w 80"/>
                    <a:gd name="T25" fmla="*/ 9 h 176"/>
                    <a:gd name="T26" fmla="*/ 8 w 80"/>
                    <a:gd name="T27" fmla="*/ 11 h 176"/>
                    <a:gd name="T28" fmla="*/ 13 w 80"/>
                    <a:gd name="T29" fmla="*/ 3 h 176"/>
                    <a:gd name="T30" fmla="*/ 40 w 80"/>
                    <a:gd name="T31" fmla="*/ 19 h 176"/>
                    <a:gd name="T32" fmla="*/ 69 w 80"/>
                    <a:gd name="T33" fmla="*/ 74 h 176"/>
                    <a:gd name="T34" fmla="*/ 35 w 80"/>
                    <a:gd name="T35" fmla="*/ 96 h 176"/>
                    <a:gd name="T36" fmla="*/ 33 w 80"/>
                    <a:gd name="T37" fmla="*/ 66 h 176"/>
                    <a:gd name="T38" fmla="*/ 27 w 80"/>
                    <a:gd name="T39" fmla="*/ 74 h 176"/>
                    <a:gd name="T40" fmla="*/ 28 w 80"/>
                    <a:gd name="T41" fmla="*/ 102 h 176"/>
                    <a:gd name="T42" fmla="*/ 14 w 80"/>
                    <a:gd name="T43" fmla="*/ 112 h 176"/>
                    <a:gd name="T44" fmla="*/ 16 w 80"/>
                    <a:gd name="T45" fmla="*/ 120 h 176"/>
                    <a:gd name="T46" fmla="*/ 10 w 80"/>
                    <a:gd name="T47" fmla="*/ 155 h 176"/>
                    <a:gd name="T48" fmla="*/ 7 w 80"/>
                    <a:gd name="T49" fmla="*/ 160 h 176"/>
                    <a:gd name="T50" fmla="*/ 14 w 80"/>
                    <a:gd name="T51" fmla="*/ 162 h 176"/>
                    <a:gd name="T52" fmla="*/ 23 w 80"/>
                    <a:gd name="T53" fmla="*/ 119 h 176"/>
                    <a:gd name="T54" fmla="*/ 23 w 80"/>
                    <a:gd name="T55" fmla="*/ 113 h 176"/>
                    <a:gd name="T56" fmla="*/ 36 w 80"/>
                    <a:gd name="T57" fmla="*/ 99 h 176"/>
                    <a:gd name="T58" fmla="*/ 41 w 80"/>
                    <a:gd name="T59" fmla="*/ 100 h 176"/>
                    <a:gd name="T60" fmla="*/ 44 w 80"/>
                    <a:gd name="T61" fmla="*/ 99 h 176"/>
                    <a:gd name="T62" fmla="*/ 61 w 80"/>
                    <a:gd name="T63" fmla="*/ 89 h 176"/>
                    <a:gd name="T64" fmla="*/ 56 w 80"/>
                    <a:gd name="T65" fmla="*/ 118 h 176"/>
                    <a:gd name="T66" fmla="*/ 68 w 80"/>
                    <a:gd name="T67" fmla="*/ 155 h 176"/>
                    <a:gd name="T68" fmla="*/ 74 w 80"/>
                    <a:gd name="T69" fmla="*/ 163 h 176"/>
                    <a:gd name="T70" fmla="*/ 65 w 80"/>
                    <a:gd name="T71" fmla="*/ 176 h 176"/>
                    <a:gd name="T72" fmla="*/ 71 w 80"/>
                    <a:gd name="T73" fmla="*/ 174 h 176"/>
                    <a:gd name="T74" fmla="*/ 79 w 80"/>
                    <a:gd name="T75" fmla="*/ 167 h 176"/>
                    <a:gd name="T76" fmla="*/ 80 w 80"/>
                    <a:gd name="T77" fmla="*/ 165 h 176"/>
                    <a:gd name="T78" fmla="*/ 74 w 80"/>
                    <a:gd name="T79" fmla="*/ 149 h 176"/>
                    <a:gd name="T80" fmla="*/ 66 w 80"/>
                    <a:gd name="T81" fmla="*/ 119 h 176"/>
                    <a:gd name="T82" fmla="*/ 65 w 80"/>
                    <a:gd name="T83" fmla="*/ 112 h 176"/>
                    <a:gd name="T84" fmla="*/ 69 w 80"/>
                    <a:gd name="T85" fmla="*/ 85 h 176"/>
                    <a:gd name="T86" fmla="*/ 77 w 80"/>
                    <a:gd name="T87" fmla="*/ 81 h 176"/>
                    <a:gd name="T88" fmla="*/ 79 w 80"/>
                    <a:gd name="T89" fmla="*/ 78 h 176"/>
                    <a:gd name="T90" fmla="*/ 65 w 80"/>
                    <a:gd name="T91" fmla="*/ 46 h 176"/>
                    <a:gd name="T92" fmla="*/ 64 w 80"/>
                    <a:gd name="T93" fmla="*/ 44 h 176"/>
                    <a:gd name="T94" fmla="*/ 52 w 80"/>
                    <a:gd name="T95" fmla="*/ 25 h 176"/>
                    <a:gd name="T96" fmla="*/ 69 w 80"/>
                    <a:gd name="T97" fmla="*/ 38 h 176"/>
                    <a:gd name="T98" fmla="*/ 68 w 80"/>
                    <a:gd name="T99" fmla="*/ 47 h 176"/>
                    <a:gd name="T100" fmla="*/ 69 w 80"/>
                    <a:gd name="T101" fmla="*/ 47 h 176"/>
                    <a:gd name="T102" fmla="*/ 75 w 80"/>
                    <a:gd name="T103" fmla="*/ 41 h 176"/>
                    <a:gd name="T104" fmla="*/ 77 w 80"/>
                    <a:gd name="T105" fmla="*/ 39 h 176"/>
                    <a:gd name="T106" fmla="*/ 63 w 80"/>
                    <a:gd name="T107" fmla="*/ 25 h 176"/>
                    <a:gd name="T108" fmla="*/ 46 w 80"/>
                    <a:gd name="T109" fmla="*/ 18 h 176"/>
                    <a:gd name="T110" fmla="*/ 15 w 80"/>
                    <a:gd name="T111" fmla="*/ 2 h 176"/>
                    <a:gd name="T112" fmla="*/ 9 w 80"/>
                    <a:gd name="T113" fmla="*/ 0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80" h="176">
                      <a:moveTo>
                        <a:pt x="9" y="0"/>
                      </a:move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8" y="4"/>
                        <a:pt x="7" y="7"/>
                        <a:pt x="7" y="13"/>
                      </a:cubicBezTo>
                      <a:cubicBezTo>
                        <a:pt x="7" y="13"/>
                        <a:pt x="6" y="14"/>
                        <a:pt x="6" y="15"/>
                      </a:cubicBezTo>
                      <a:cubicBezTo>
                        <a:pt x="15" y="12"/>
                        <a:pt x="21" y="15"/>
                        <a:pt x="25" y="22"/>
                      </a:cubicBezTo>
                      <a:cubicBezTo>
                        <a:pt x="24" y="52"/>
                        <a:pt x="24" y="52"/>
                        <a:pt x="24" y="52"/>
                      </a:cubicBezTo>
                      <a:cubicBezTo>
                        <a:pt x="23" y="59"/>
                        <a:pt x="15" y="68"/>
                        <a:pt x="0" y="80"/>
                      </a:cubicBezTo>
                      <a:cubicBezTo>
                        <a:pt x="1" y="81"/>
                        <a:pt x="2" y="82"/>
                        <a:pt x="3" y="83"/>
                      </a:cubicBezTo>
                      <a:cubicBezTo>
                        <a:pt x="21" y="69"/>
                        <a:pt x="21" y="69"/>
                        <a:pt x="21" y="69"/>
                      </a:cubicBezTo>
                      <a:cubicBezTo>
                        <a:pt x="24" y="66"/>
                        <a:pt x="26" y="64"/>
                        <a:pt x="28" y="61"/>
                      </a:cubicBezTo>
                      <a:cubicBezTo>
                        <a:pt x="29" y="59"/>
                        <a:pt x="29" y="57"/>
                        <a:pt x="29" y="55"/>
                      </a:cubicBezTo>
                      <a:cubicBezTo>
                        <a:pt x="31" y="33"/>
                        <a:pt x="31" y="33"/>
                        <a:pt x="31" y="33"/>
                      </a:cubicBezTo>
                      <a:cubicBezTo>
                        <a:pt x="32" y="17"/>
                        <a:pt x="25" y="9"/>
                        <a:pt x="13" y="9"/>
                      </a:cubicBezTo>
                      <a:cubicBezTo>
                        <a:pt x="11" y="9"/>
                        <a:pt x="10" y="10"/>
                        <a:pt x="8" y="11"/>
                      </a:cubicBezTo>
                      <a:cubicBezTo>
                        <a:pt x="8" y="8"/>
                        <a:pt x="10" y="6"/>
                        <a:pt x="13" y="3"/>
                      </a:cubicBezTo>
                      <a:cubicBezTo>
                        <a:pt x="22" y="5"/>
                        <a:pt x="31" y="11"/>
                        <a:pt x="40" y="19"/>
                      </a:cubicBezTo>
                      <a:cubicBezTo>
                        <a:pt x="52" y="37"/>
                        <a:pt x="61" y="55"/>
                        <a:pt x="69" y="74"/>
                      </a:cubicBezTo>
                      <a:cubicBezTo>
                        <a:pt x="61" y="83"/>
                        <a:pt x="49" y="90"/>
                        <a:pt x="35" y="96"/>
                      </a:cubicBezTo>
                      <a:cubicBezTo>
                        <a:pt x="33" y="66"/>
                        <a:pt x="33" y="66"/>
                        <a:pt x="33" y="66"/>
                      </a:cubicBezTo>
                      <a:cubicBezTo>
                        <a:pt x="27" y="74"/>
                        <a:pt x="27" y="74"/>
                        <a:pt x="27" y="74"/>
                      </a:cubicBezTo>
                      <a:cubicBezTo>
                        <a:pt x="28" y="102"/>
                        <a:pt x="28" y="102"/>
                        <a:pt x="28" y="102"/>
                      </a:cubicBezTo>
                      <a:cubicBezTo>
                        <a:pt x="14" y="112"/>
                        <a:pt x="14" y="112"/>
                        <a:pt x="14" y="112"/>
                      </a:cubicBezTo>
                      <a:cubicBezTo>
                        <a:pt x="16" y="120"/>
                        <a:pt x="16" y="120"/>
                        <a:pt x="16" y="120"/>
                      </a:cubicBezTo>
                      <a:cubicBezTo>
                        <a:pt x="17" y="133"/>
                        <a:pt x="15" y="145"/>
                        <a:pt x="10" y="155"/>
                      </a:cubicBezTo>
                      <a:cubicBezTo>
                        <a:pt x="9" y="157"/>
                        <a:pt x="8" y="158"/>
                        <a:pt x="7" y="160"/>
                      </a:cubicBezTo>
                      <a:cubicBezTo>
                        <a:pt x="9" y="161"/>
                        <a:pt x="12" y="161"/>
                        <a:pt x="14" y="162"/>
                      </a:cubicBezTo>
                      <a:cubicBezTo>
                        <a:pt x="18" y="147"/>
                        <a:pt x="21" y="133"/>
                        <a:pt x="23" y="119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30" y="109"/>
                        <a:pt x="34" y="105"/>
                        <a:pt x="36" y="99"/>
                      </a:cubicBezTo>
                      <a:cubicBezTo>
                        <a:pt x="37" y="100"/>
                        <a:pt x="39" y="100"/>
                        <a:pt x="41" y="100"/>
                      </a:cubicBezTo>
                      <a:cubicBezTo>
                        <a:pt x="42" y="100"/>
                        <a:pt x="43" y="99"/>
                        <a:pt x="44" y="99"/>
                      </a:cubicBezTo>
                      <a:cubicBezTo>
                        <a:pt x="61" y="89"/>
                        <a:pt x="61" y="89"/>
                        <a:pt x="61" y="89"/>
                      </a:cubicBezTo>
                      <a:cubicBezTo>
                        <a:pt x="56" y="118"/>
                        <a:pt x="56" y="118"/>
                        <a:pt x="56" y="118"/>
                      </a:cubicBezTo>
                      <a:cubicBezTo>
                        <a:pt x="62" y="129"/>
                        <a:pt x="66" y="142"/>
                        <a:pt x="68" y="155"/>
                      </a:cubicBezTo>
                      <a:cubicBezTo>
                        <a:pt x="74" y="163"/>
                        <a:pt x="74" y="163"/>
                        <a:pt x="74" y="163"/>
                      </a:cubicBezTo>
                      <a:cubicBezTo>
                        <a:pt x="73" y="167"/>
                        <a:pt x="70" y="172"/>
                        <a:pt x="65" y="176"/>
                      </a:cubicBezTo>
                      <a:cubicBezTo>
                        <a:pt x="67" y="176"/>
                        <a:pt x="69" y="175"/>
                        <a:pt x="71" y="174"/>
                      </a:cubicBezTo>
                      <a:cubicBezTo>
                        <a:pt x="74" y="172"/>
                        <a:pt x="77" y="170"/>
                        <a:pt x="79" y="167"/>
                      </a:cubicBezTo>
                      <a:cubicBezTo>
                        <a:pt x="80" y="167"/>
                        <a:pt x="80" y="166"/>
                        <a:pt x="80" y="165"/>
                      </a:cubicBezTo>
                      <a:cubicBezTo>
                        <a:pt x="80" y="159"/>
                        <a:pt x="78" y="154"/>
                        <a:pt x="74" y="149"/>
                      </a:cubicBezTo>
                      <a:cubicBezTo>
                        <a:pt x="73" y="139"/>
                        <a:pt x="70" y="129"/>
                        <a:pt x="66" y="119"/>
                      </a:cubicBezTo>
                      <a:cubicBezTo>
                        <a:pt x="65" y="112"/>
                        <a:pt x="65" y="112"/>
                        <a:pt x="65" y="112"/>
                      </a:cubicBezTo>
                      <a:cubicBezTo>
                        <a:pt x="69" y="85"/>
                        <a:pt x="69" y="85"/>
                        <a:pt x="69" y="85"/>
                      </a:cubicBezTo>
                      <a:cubicBezTo>
                        <a:pt x="77" y="81"/>
                        <a:pt x="77" y="81"/>
                        <a:pt x="77" y="81"/>
                      </a:cubicBezTo>
                      <a:cubicBezTo>
                        <a:pt x="79" y="78"/>
                        <a:pt x="79" y="78"/>
                        <a:pt x="79" y="78"/>
                      </a:cubicBezTo>
                      <a:cubicBezTo>
                        <a:pt x="75" y="66"/>
                        <a:pt x="71" y="55"/>
                        <a:pt x="65" y="46"/>
                      </a:cubicBezTo>
                      <a:cubicBezTo>
                        <a:pt x="64" y="45"/>
                        <a:pt x="64" y="44"/>
                        <a:pt x="64" y="44"/>
                      </a:cubicBezTo>
                      <a:cubicBezTo>
                        <a:pt x="60" y="38"/>
                        <a:pt x="56" y="31"/>
                        <a:pt x="52" y="25"/>
                      </a:cubicBezTo>
                      <a:cubicBezTo>
                        <a:pt x="58" y="27"/>
                        <a:pt x="64" y="32"/>
                        <a:pt x="69" y="38"/>
                      </a:cubicBezTo>
                      <a:cubicBezTo>
                        <a:pt x="68" y="47"/>
                        <a:pt x="68" y="47"/>
                        <a:pt x="68" y="47"/>
                      </a:cubicBezTo>
                      <a:cubicBezTo>
                        <a:pt x="69" y="47"/>
                        <a:pt x="69" y="47"/>
                        <a:pt x="69" y="47"/>
                      </a:cubicBezTo>
                      <a:cubicBezTo>
                        <a:pt x="71" y="45"/>
                        <a:pt x="73" y="43"/>
                        <a:pt x="75" y="41"/>
                      </a:cubicBezTo>
                      <a:cubicBezTo>
                        <a:pt x="76" y="40"/>
                        <a:pt x="76" y="40"/>
                        <a:pt x="77" y="39"/>
                      </a:cubicBezTo>
                      <a:cubicBezTo>
                        <a:pt x="63" y="25"/>
                        <a:pt x="63" y="25"/>
                        <a:pt x="63" y="25"/>
                      </a:cubicBezTo>
                      <a:cubicBezTo>
                        <a:pt x="58" y="21"/>
                        <a:pt x="52" y="18"/>
                        <a:pt x="46" y="18"/>
                      </a:cubicBezTo>
                      <a:cubicBezTo>
                        <a:pt x="39" y="8"/>
                        <a:pt x="29" y="3"/>
                        <a:pt x="15" y="2"/>
                      </a:cubicBezTo>
                      <a:cubicBezTo>
                        <a:pt x="9" y="0"/>
                        <a:pt x="9" y="0"/>
                        <a:pt x="9" y="0"/>
                      </a:cubicBezTo>
                      <a:close/>
                    </a:path>
                  </a:pathLst>
                </a:custGeom>
                <a:solidFill>
                  <a:srgbClr val="53463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36" name="Freeform 1097"/>
                <p:cNvSpPr>
                  <a:spLocks noEditPoints="1" noChangeArrowheads="1"/>
                </p:cNvSpPr>
                <p:nvPr/>
              </p:nvSpPr>
              <p:spPr bwMode="auto">
                <a:xfrm>
                  <a:off x="3651762" y="3145259"/>
                  <a:ext cx="112556" cy="114836"/>
                </a:xfrm>
                <a:custGeom>
                  <a:avLst/>
                  <a:gdLst>
                    <a:gd name="T0" fmla="*/ 13 w 23"/>
                    <a:gd name="T1" fmla="*/ 0 h 23"/>
                    <a:gd name="T2" fmla="*/ 13 w 23"/>
                    <a:gd name="T3" fmla="*/ 3 h 23"/>
                    <a:gd name="T4" fmla="*/ 11 w 23"/>
                    <a:gd name="T5" fmla="*/ 6 h 23"/>
                    <a:gd name="T6" fmla="*/ 11 w 23"/>
                    <a:gd name="T7" fmla="*/ 7 h 23"/>
                    <a:gd name="T8" fmla="*/ 6 w 23"/>
                    <a:gd name="T9" fmla="*/ 6 h 23"/>
                    <a:gd name="T10" fmla="*/ 3 w 23"/>
                    <a:gd name="T11" fmla="*/ 1 h 23"/>
                    <a:gd name="T12" fmla="*/ 0 w 23"/>
                    <a:gd name="T13" fmla="*/ 3 h 23"/>
                    <a:gd name="T14" fmla="*/ 1 w 23"/>
                    <a:gd name="T15" fmla="*/ 6 h 23"/>
                    <a:gd name="T16" fmla="*/ 4 w 23"/>
                    <a:gd name="T17" fmla="*/ 12 h 23"/>
                    <a:gd name="T18" fmla="*/ 7 w 23"/>
                    <a:gd name="T19" fmla="*/ 13 h 23"/>
                    <a:gd name="T20" fmla="*/ 9 w 23"/>
                    <a:gd name="T21" fmla="*/ 19 h 23"/>
                    <a:gd name="T22" fmla="*/ 11 w 23"/>
                    <a:gd name="T23" fmla="*/ 17 h 23"/>
                    <a:gd name="T24" fmla="*/ 15 w 23"/>
                    <a:gd name="T25" fmla="*/ 21 h 23"/>
                    <a:gd name="T26" fmla="*/ 17 w 23"/>
                    <a:gd name="T27" fmla="*/ 23 h 23"/>
                    <a:gd name="T28" fmla="*/ 23 w 23"/>
                    <a:gd name="T29" fmla="*/ 16 h 23"/>
                    <a:gd name="T30" fmla="*/ 23 w 23"/>
                    <a:gd name="T31" fmla="*/ 5 h 23"/>
                    <a:gd name="T32" fmla="*/ 18 w 23"/>
                    <a:gd name="T33" fmla="*/ 4 h 23"/>
                    <a:gd name="T34" fmla="*/ 16 w 23"/>
                    <a:gd name="T35" fmla="*/ 7 h 23"/>
                    <a:gd name="T36" fmla="*/ 16 w 23"/>
                    <a:gd name="T37" fmla="*/ 3 h 23"/>
                    <a:gd name="T38" fmla="*/ 13 w 23"/>
                    <a:gd name="T39" fmla="*/ 0 h 23"/>
                    <a:gd name="T40" fmla="*/ 11 w 23"/>
                    <a:gd name="T41" fmla="*/ 17 h 23"/>
                    <a:gd name="T42" fmla="*/ 10 w 23"/>
                    <a:gd name="T43" fmla="*/ 17 h 23"/>
                    <a:gd name="T44" fmla="*/ 9 w 23"/>
                    <a:gd name="T45" fmla="*/ 18 h 23"/>
                    <a:gd name="T46" fmla="*/ 8 w 23"/>
                    <a:gd name="T47" fmla="*/ 17 h 23"/>
                    <a:gd name="T48" fmla="*/ 7 w 23"/>
                    <a:gd name="T49" fmla="*/ 13 h 23"/>
                    <a:gd name="T50" fmla="*/ 7 w 23"/>
                    <a:gd name="T51" fmla="*/ 12 h 23"/>
                    <a:gd name="T52" fmla="*/ 7 w 23"/>
                    <a:gd name="T53" fmla="*/ 12 h 23"/>
                    <a:gd name="T54" fmla="*/ 5 w 23"/>
                    <a:gd name="T55" fmla="*/ 12 h 23"/>
                    <a:gd name="T56" fmla="*/ 1 w 23"/>
                    <a:gd name="T57" fmla="*/ 6 h 23"/>
                    <a:gd name="T58" fmla="*/ 1 w 23"/>
                    <a:gd name="T59" fmla="*/ 4 h 23"/>
                    <a:gd name="T60" fmla="*/ 2 w 23"/>
                    <a:gd name="T61" fmla="*/ 3 h 23"/>
                    <a:gd name="T62" fmla="*/ 6 w 23"/>
                    <a:gd name="T63" fmla="*/ 11 h 23"/>
                    <a:gd name="T64" fmla="*/ 9 w 23"/>
                    <a:gd name="T65" fmla="*/ 11 h 23"/>
                    <a:gd name="T66" fmla="*/ 9 w 23"/>
                    <a:gd name="T67" fmla="*/ 16 h 23"/>
                    <a:gd name="T68" fmla="*/ 12 w 23"/>
                    <a:gd name="T69" fmla="*/ 16 h 23"/>
                    <a:gd name="T70" fmla="*/ 18 w 23"/>
                    <a:gd name="T71" fmla="*/ 21 h 23"/>
                    <a:gd name="T72" fmla="*/ 17 w 23"/>
                    <a:gd name="T73" fmla="*/ 22 h 23"/>
                    <a:gd name="T74" fmla="*/ 15 w 23"/>
                    <a:gd name="T75" fmla="*/ 21 h 23"/>
                    <a:gd name="T76" fmla="*/ 11 w 23"/>
                    <a:gd name="T77" fmla="*/ 17 h 23"/>
                    <a:gd name="T78" fmla="*/ 11 w 23"/>
                    <a:gd name="T79" fmla="*/ 17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23" h="23">
                      <a:moveTo>
                        <a:pt x="13" y="0"/>
                      </a:moveTo>
                      <a:cubicBezTo>
                        <a:pt x="12" y="1"/>
                        <a:pt x="12" y="2"/>
                        <a:pt x="13" y="3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3"/>
                        <a:pt x="6" y="1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5"/>
                        <a:pt x="1" y="6"/>
                      </a:cubicBezTo>
                      <a:cubicBezTo>
                        <a:pt x="1" y="8"/>
                        <a:pt x="2" y="10"/>
                        <a:pt x="4" y="12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6" y="17"/>
                        <a:pt x="7" y="19"/>
                        <a:pt x="9" y="19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5" y="21"/>
                        <a:pt x="15" y="21"/>
                        <a:pt x="15" y="21"/>
                      </a:cubicBezTo>
                      <a:cubicBezTo>
                        <a:pt x="16" y="22"/>
                        <a:pt x="17" y="23"/>
                        <a:pt x="17" y="23"/>
                      </a:cubicBezTo>
                      <a:cubicBezTo>
                        <a:pt x="20" y="21"/>
                        <a:pt x="22" y="19"/>
                        <a:pt x="23" y="16"/>
                      </a:cubicBezTo>
                      <a:cubicBezTo>
                        <a:pt x="22" y="13"/>
                        <a:pt x="22" y="9"/>
                        <a:pt x="23" y="5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9" y="6"/>
                        <a:pt x="18" y="7"/>
                        <a:pt x="16" y="7"/>
                      </a:cubicBezTo>
                      <a:cubicBezTo>
                        <a:pt x="17" y="6"/>
                        <a:pt x="17" y="5"/>
                        <a:pt x="16" y="3"/>
                      </a:cubicBezTo>
                      <a:cubicBezTo>
                        <a:pt x="16" y="1"/>
                        <a:pt x="14" y="0"/>
                        <a:pt x="13" y="0"/>
                      </a:cubicBezTo>
                      <a:close/>
                      <a:moveTo>
                        <a:pt x="11" y="17"/>
                      </a:moveTo>
                      <a:cubicBezTo>
                        <a:pt x="11" y="17"/>
                        <a:pt x="10" y="17"/>
                        <a:pt x="10" y="17"/>
                      </a:cubicBezTo>
                      <a:cubicBezTo>
                        <a:pt x="9" y="18"/>
                        <a:pt x="9" y="18"/>
                        <a:pt x="9" y="18"/>
                      </a:cubicBezTo>
                      <a:cubicBezTo>
                        <a:pt x="8" y="18"/>
                        <a:pt x="8" y="18"/>
                        <a:pt x="8" y="17"/>
                      </a:cubicBezTo>
                      <a:cubicBezTo>
                        <a:pt x="7" y="16"/>
                        <a:pt x="7" y="15"/>
                        <a:pt x="7" y="13"/>
                      </a:cubicBezTo>
                      <a:cubicBezTo>
                        <a:pt x="7" y="13"/>
                        <a:pt x="7" y="13"/>
                        <a:pt x="7" y="12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5" y="12"/>
                        <a:pt x="5" y="12"/>
                        <a:pt x="5" y="12"/>
                      </a:cubicBezTo>
                      <a:cubicBezTo>
                        <a:pt x="3" y="9"/>
                        <a:pt x="2" y="7"/>
                        <a:pt x="1" y="6"/>
                      </a:cubicBezTo>
                      <a:cubicBezTo>
                        <a:pt x="1" y="5"/>
                        <a:pt x="1" y="4"/>
                        <a:pt x="1" y="4"/>
                      </a:cubicBezTo>
                      <a:cubicBezTo>
                        <a:pt x="1" y="3"/>
                        <a:pt x="1" y="3"/>
                        <a:pt x="2" y="3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3"/>
                        <a:pt x="8" y="15"/>
                        <a:pt x="9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2"/>
                        <a:pt x="17" y="22"/>
                      </a:cubicBezTo>
                      <a:cubicBezTo>
                        <a:pt x="17" y="22"/>
                        <a:pt x="16" y="21"/>
                        <a:pt x="15" y="21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ubicBezTo>
                        <a:pt x="11" y="17"/>
                        <a:pt x="11" y="17"/>
                        <a:pt x="11" y="17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37" name="Freeform 1098"/>
                <p:cNvSpPr>
                  <a:spLocks noChangeArrowheads="1"/>
                </p:cNvSpPr>
                <p:nvPr/>
              </p:nvSpPr>
              <p:spPr bwMode="auto">
                <a:xfrm>
                  <a:off x="3657209" y="3161159"/>
                  <a:ext cx="81693" cy="93637"/>
                </a:xfrm>
                <a:custGeom>
                  <a:avLst/>
                  <a:gdLst>
                    <a:gd name="T0" fmla="*/ 9 w 17"/>
                    <a:gd name="T1" fmla="*/ 14 h 19"/>
                    <a:gd name="T2" fmla="*/ 10 w 17"/>
                    <a:gd name="T3" fmla="*/ 14 h 19"/>
                    <a:gd name="T4" fmla="*/ 10 w 17"/>
                    <a:gd name="T5" fmla="*/ 14 h 19"/>
                    <a:gd name="T6" fmla="*/ 14 w 17"/>
                    <a:gd name="T7" fmla="*/ 18 h 19"/>
                    <a:gd name="T8" fmla="*/ 16 w 17"/>
                    <a:gd name="T9" fmla="*/ 19 h 19"/>
                    <a:gd name="T10" fmla="*/ 17 w 17"/>
                    <a:gd name="T11" fmla="*/ 18 h 19"/>
                    <a:gd name="T12" fmla="*/ 11 w 17"/>
                    <a:gd name="T13" fmla="*/ 13 h 19"/>
                    <a:gd name="T14" fmla="*/ 8 w 17"/>
                    <a:gd name="T15" fmla="*/ 13 h 19"/>
                    <a:gd name="T16" fmla="*/ 8 w 17"/>
                    <a:gd name="T17" fmla="*/ 8 h 19"/>
                    <a:gd name="T18" fmla="*/ 5 w 17"/>
                    <a:gd name="T19" fmla="*/ 8 h 19"/>
                    <a:gd name="T20" fmla="*/ 1 w 17"/>
                    <a:gd name="T21" fmla="*/ 0 h 19"/>
                    <a:gd name="T22" fmla="*/ 0 w 17"/>
                    <a:gd name="T23" fmla="*/ 1 h 19"/>
                    <a:gd name="T24" fmla="*/ 0 w 17"/>
                    <a:gd name="T25" fmla="*/ 3 h 19"/>
                    <a:gd name="T26" fmla="*/ 4 w 17"/>
                    <a:gd name="T27" fmla="*/ 9 h 19"/>
                    <a:gd name="T28" fmla="*/ 6 w 17"/>
                    <a:gd name="T29" fmla="*/ 9 h 19"/>
                    <a:gd name="T30" fmla="*/ 6 w 17"/>
                    <a:gd name="T31" fmla="*/ 9 h 19"/>
                    <a:gd name="T32" fmla="*/ 6 w 17"/>
                    <a:gd name="T33" fmla="*/ 10 h 19"/>
                    <a:gd name="T34" fmla="*/ 7 w 17"/>
                    <a:gd name="T35" fmla="*/ 14 h 19"/>
                    <a:gd name="T36" fmla="*/ 8 w 17"/>
                    <a:gd name="T37" fmla="*/ 15 h 19"/>
                    <a:gd name="T38" fmla="*/ 9 w 17"/>
                    <a:gd name="T39" fmla="*/ 14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7" h="19">
                      <a:moveTo>
                        <a:pt x="9" y="14"/>
                      </a:moveTo>
                      <a:cubicBezTo>
                        <a:pt x="9" y="14"/>
                        <a:pt x="10" y="14"/>
                        <a:pt x="10" y="14"/>
                      </a:cubicBezTo>
                      <a:cubicBezTo>
                        <a:pt x="10" y="14"/>
                        <a:pt x="10" y="14"/>
                        <a:pt x="10" y="14"/>
                      </a:cubicBezTo>
                      <a:cubicBezTo>
                        <a:pt x="14" y="18"/>
                        <a:pt x="14" y="18"/>
                        <a:pt x="14" y="18"/>
                      </a:cubicBezTo>
                      <a:cubicBezTo>
                        <a:pt x="15" y="18"/>
                        <a:pt x="16" y="19"/>
                        <a:pt x="16" y="19"/>
                      </a:cubicBezTo>
                      <a:cubicBezTo>
                        <a:pt x="17" y="19"/>
                        <a:pt x="17" y="18"/>
                        <a:pt x="17" y="18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8" y="13"/>
                        <a:pt x="8" y="13"/>
                        <a:pt x="8" y="13"/>
                      </a:cubicBezTo>
                      <a:cubicBezTo>
                        <a:pt x="7" y="12"/>
                        <a:pt x="7" y="10"/>
                        <a:pt x="8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2"/>
                        <a:pt x="0" y="3"/>
                      </a:cubicBezTo>
                      <a:cubicBezTo>
                        <a:pt x="1" y="4"/>
                        <a:pt x="2" y="6"/>
                        <a:pt x="4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6" y="12"/>
                        <a:pt x="6" y="13"/>
                        <a:pt x="7" y="14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9" y="14"/>
                        <a:pt x="9" y="14"/>
                        <a:pt x="9" y="14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38" name="Freeform 1099"/>
                <p:cNvSpPr>
                  <a:spLocks noChangeArrowheads="1"/>
                </p:cNvSpPr>
                <p:nvPr/>
              </p:nvSpPr>
              <p:spPr bwMode="auto">
                <a:xfrm>
                  <a:off x="3666286" y="3139959"/>
                  <a:ext cx="39939" cy="40635"/>
                </a:xfrm>
                <a:custGeom>
                  <a:avLst/>
                  <a:gdLst>
                    <a:gd name="T0" fmla="*/ 8 w 8"/>
                    <a:gd name="T1" fmla="*/ 8 h 8"/>
                    <a:gd name="T2" fmla="*/ 8 w 8"/>
                    <a:gd name="T3" fmla="*/ 7 h 8"/>
                    <a:gd name="T4" fmla="*/ 5 w 8"/>
                    <a:gd name="T5" fmla="*/ 5 h 8"/>
                    <a:gd name="T6" fmla="*/ 2 w 8"/>
                    <a:gd name="T7" fmla="*/ 0 h 8"/>
                    <a:gd name="T8" fmla="*/ 0 w 8"/>
                    <a:gd name="T9" fmla="*/ 2 h 8"/>
                    <a:gd name="T10" fmla="*/ 3 w 8"/>
                    <a:gd name="T11" fmla="*/ 7 h 8"/>
                    <a:gd name="T12" fmla="*/ 8 w 8"/>
                    <a:gd name="T13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8">
                      <a:moveTo>
                        <a:pt x="8" y="8"/>
                      </a:moveTo>
                      <a:cubicBezTo>
                        <a:pt x="8" y="7"/>
                        <a:pt x="8" y="7"/>
                        <a:pt x="8" y="7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6" y="2"/>
                        <a:pt x="5" y="1"/>
                        <a:pt x="2" y="0"/>
                      </a:cubicBezTo>
                      <a:cubicBezTo>
                        <a:pt x="2" y="1"/>
                        <a:pt x="1" y="1"/>
                        <a:pt x="0" y="2"/>
                      </a:cubicBezTo>
                      <a:cubicBezTo>
                        <a:pt x="3" y="2"/>
                        <a:pt x="4" y="4"/>
                        <a:pt x="3" y="7"/>
                      </a:cubicBezTo>
                      <a:cubicBezTo>
                        <a:pt x="8" y="8"/>
                        <a:pt x="8" y="8"/>
                        <a:pt x="8" y="8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39" name="Freeform 1100"/>
                <p:cNvSpPr>
                  <a:spLocks noEditPoints="1" noChangeArrowheads="1"/>
                </p:cNvSpPr>
                <p:nvPr/>
              </p:nvSpPr>
              <p:spPr bwMode="auto">
                <a:xfrm>
                  <a:off x="3640870" y="3081657"/>
                  <a:ext cx="103479" cy="93636"/>
                </a:xfrm>
                <a:custGeom>
                  <a:avLst/>
                  <a:gdLst>
                    <a:gd name="T0" fmla="*/ 10 w 21"/>
                    <a:gd name="T1" fmla="*/ 17 h 19"/>
                    <a:gd name="T2" fmla="*/ 13 w 21"/>
                    <a:gd name="T3" fmla="*/ 19 h 19"/>
                    <a:gd name="T4" fmla="*/ 12 w 21"/>
                    <a:gd name="T5" fmla="*/ 13 h 19"/>
                    <a:gd name="T6" fmla="*/ 16 w 21"/>
                    <a:gd name="T7" fmla="*/ 8 h 19"/>
                    <a:gd name="T8" fmla="*/ 20 w 21"/>
                    <a:gd name="T9" fmla="*/ 10 h 19"/>
                    <a:gd name="T10" fmla="*/ 12 w 21"/>
                    <a:gd name="T11" fmla="*/ 0 h 19"/>
                    <a:gd name="T12" fmla="*/ 3 w 21"/>
                    <a:gd name="T13" fmla="*/ 8 h 19"/>
                    <a:gd name="T14" fmla="*/ 1 w 21"/>
                    <a:gd name="T15" fmla="*/ 14 h 19"/>
                    <a:gd name="T16" fmla="*/ 2 w 21"/>
                    <a:gd name="T17" fmla="*/ 16 h 19"/>
                    <a:gd name="T18" fmla="*/ 5 w 21"/>
                    <a:gd name="T19" fmla="*/ 14 h 19"/>
                    <a:gd name="T20" fmla="*/ 7 w 21"/>
                    <a:gd name="T21" fmla="*/ 12 h 19"/>
                    <a:gd name="T22" fmla="*/ 10 w 21"/>
                    <a:gd name="T23" fmla="*/ 17 h 19"/>
                    <a:gd name="T24" fmla="*/ 12 w 21"/>
                    <a:gd name="T25" fmla="*/ 1 h 19"/>
                    <a:gd name="T26" fmla="*/ 13 w 21"/>
                    <a:gd name="T27" fmla="*/ 1 h 19"/>
                    <a:gd name="T28" fmla="*/ 3 w 21"/>
                    <a:gd name="T29" fmla="*/ 15 h 19"/>
                    <a:gd name="T30" fmla="*/ 1 w 21"/>
                    <a:gd name="T31" fmla="*/ 15 h 19"/>
                    <a:gd name="T32" fmla="*/ 1 w 21"/>
                    <a:gd name="T33" fmla="*/ 16 h 19"/>
                    <a:gd name="T34" fmla="*/ 1 w 21"/>
                    <a:gd name="T35" fmla="*/ 14 h 19"/>
                    <a:gd name="T36" fmla="*/ 4 w 21"/>
                    <a:gd name="T37" fmla="*/ 9 h 19"/>
                    <a:gd name="T38" fmla="*/ 4 w 21"/>
                    <a:gd name="T39" fmla="*/ 9 h 19"/>
                    <a:gd name="T40" fmla="*/ 12 w 21"/>
                    <a:gd name="T41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1" h="19">
                      <a:moveTo>
                        <a:pt x="10" y="17"/>
                      </a:moveTo>
                      <a:cubicBezTo>
                        <a:pt x="13" y="19"/>
                        <a:pt x="13" y="19"/>
                        <a:pt x="13" y="19"/>
                      </a:cubicBezTo>
                      <a:cubicBezTo>
                        <a:pt x="12" y="13"/>
                        <a:pt x="12" y="13"/>
                        <a:pt x="12" y="13"/>
                      </a:cubicBezTo>
                      <a:cubicBezTo>
                        <a:pt x="11" y="11"/>
                        <a:pt x="13" y="9"/>
                        <a:pt x="16" y="8"/>
                      </a:cubicBezTo>
                      <a:cubicBezTo>
                        <a:pt x="20" y="10"/>
                        <a:pt x="20" y="10"/>
                        <a:pt x="20" y="10"/>
                      </a:cubicBezTo>
                      <a:cubicBezTo>
                        <a:pt x="21" y="6"/>
                        <a:pt x="18" y="3"/>
                        <a:pt x="12" y="0"/>
                      </a:cubicBezTo>
                      <a:cubicBezTo>
                        <a:pt x="9" y="1"/>
                        <a:pt x="6" y="4"/>
                        <a:pt x="3" y="8"/>
                      </a:cubicBezTo>
                      <a:cubicBezTo>
                        <a:pt x="2" y="10"/>
                        <a:pt x="1" y="12"/>
                        <a:pt x="1" y="14"/>
                      </a:cubicBezTo>
                      <a:cubicBezTo>
                        <a:pt x="0" y="16"/>
                        <a:pt x="1" y="16"/>
                        <a:pt x="2" y="16"/>
                      </a:cubicBezTo>
                      <a:cubicBezTo>
                        <a:pt x="3" y="16"/>
                        <a:pt x="4" y="15"/>
                        <a:pt x="5" y="14"/>
                      </a:cubicBezTo>
                      <a:cubicBezTo>
                        <a:pt x="6" y="13"/>
                        <a:pt x="7" y="13"/>
                        <a:pt x="7" y="12"/>
                      </a:cubicBezTo>
                      <a:cubicBezTo>
                        <a:pt x="10" y="13"/>
                        <a:pt x="11" y="14"/>
                        <a:pt x="10" y="17"/>
                      </a:cubicBezTo>
                      <a:close/>
                      <a:moveTo>
                        <a:pt x="12" y="1"/>
                      </a:moveTo>
                      <a:cubicBezTo>
                        <a:pt x="12" y="1"/>
                        <a:pt x="12" y="1"/>
                        <a:pt x="13" y="1"/>
                      </a:cubicBezTo>
                      <a:cubicBezTo>
                        <a:pt x="7" y="6"/>
                        <a:pt x="3" y="10"/>
                        <a:pt x="3" y="15"/>
                      </a:cubicBezTo>
                      <a:cubicBezTo>
                        <a:pt x="2" y="15"/>
                        <a:pt x="2" y="15"/>
                        <a:pt x="1" y="15"/>
                      </a:cubicBezTo>
                      <a:cubicBezTo>
                        <a:pt x="1" y="15"/>
                        <a:pt x="1" y="16"/>
                        <a:pt x="1" y="16"/>
                      </a:cubicBezTo>
                      <a:cubicBezTo>
                        <a:pt x="1" y="15"/>
                        <a:pt x="1" y="15"/>
                        <a:pt x="1" y="14"/>
                      </a:cubicBezTo>
                      <a:cubicBezTo>
                        <a:pt x="2" y="13"/>
                        <a:pt x="2" y="11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6" y="5"/>
                        <a:pt x="9" y="2"/>
                        <a:pt x="12" y="1"/>
                      </a:cubicBezTo>
                      <a:close/>
                    </a:path>
                  </a:pathLst>
                </a:custGeom>
                <a:solidFill>
                  <a:srgbClr val="4439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40" name="Freeform 1101"/>
                <p:cNvSpPr>
                  <a:spLocks noChangeArrowheads="1"/>
                </p:cNvSpPr>
                <p:nvPr/>
              </p:nvSpPr>
              <p:spPr bwMode="auto">
                <a:xfrm>
                  <a:off x="3646317" y="3086957"/>
                  <a:ext cx="59908" cy="74202"/>
                </a:xfrm>
                <a:custGeom>
                  <a:avLst/>
                  <a:gdLst>
                    <a:gd name="T0" fmla="*/ 12 w 12"/>
                    <a:gd name="T1" fmla="*/ 0 h 15"/>
                    <a:gd name="T2" fmla="*/ 11 w 12"/>
                    <a:gd name="T3" fmla="*/ 0 h 15"/>
                    <a:gd name="T4" fmla="*/ 3 w 12"/>
                    <a:gd name="T5" fmla="*/ 8 h 15"/>
                    <a:gd name="T6" fmla="*/ 3 w 12"/>
                    <a:gd name="T7" fmla="*/ 8 h 15"/>
                    <a:gd name="T8" fmla="*/ 0 w 12"/>
                    <a:gd name="T9" fmla="*/ 13 h 15"/>
                    <a:gd name="T10" fmla="*/ 0 w 12"/>
                    <a:gd name="T11" fmla="*/ 15 h 15"/>
                    <a:gd name="T12" fmla="*/ 0 w 12"/>
                    <a:gd name="T13" fmla="*/ 14 h 15"/>
                    <a:gd name="T14" fmla="*/ 2 w 12"/>
                    <a:gd name="T15" fmla="*/ 14 h 15"/>
                    <a:gd name="T16" fmla="*/ 12 w 12"/>
                    <a:gd name="T17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5">
                      <a:moveTo>
                        <a:pt x="12" y="0"/>
                      </a:move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8" y="1"/>
                        <a:pt x="5" y="4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1" y="10"/>
                        <a:pt x="1" y="12"/>
                        <a:pt x="0" y="13"/>
                      </a:cubicBezTo>
                      <a:cubicBezTo>
                        <a:pt x="0" y="14"/>
                        <a:pt x="0" y="14"/>
                        <a:pt x="0" y="15"/>
                      </a:cubicBezTo>
                      <a:cubicBezTo>
                        <a:pt x="0" y="15"/>
                        <a:pt x="0" y="14"/>
                        <a:pt x="0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9"/>
                        <a:pt x="6" y="5"/>
                        <a:pt x="12" y="0"/>
                      </a:cubicBezTo>
                      <a:close/>
                    </a:path>
                  </a:pathLst>
                </a:custGeom>
                <a:solidFill>
                  <a:srgbClr val="856F6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41" name="Freeform 1102"/>
                <p:cNvSpPr>
                  <a:spLocks noChangeArrowheads="1"/>
                </p:cNvSpPr>
                <p:nvPr/>
              </p:nvSpPr>
              <p:spPr bwMode="auto">
                <a:xfrm>
                  <a:off x="3769765" y="3169993"/>
                  <a:ext cx="9076" cy="74202"/>
                </a:xfrm>
                <a:custGeom>
                  <a:avLst/>
                  <a:gdLst>
                    <a:gd name="T0" fmla="*/ 0 w 2"/>
                    <a:gd name="T1" fmla="*/ 11 h 15"/>
                    <a:gd name="T2" fmla="*/ 2 w 2"/>
                    <a:gd name="T3" fmla="*/ 15 h 15"/>
                    <a:gd name="T4" fmla="*/ 2 w 2"/>
                    <a:gd name="T5" fmla="*/ 2 h 15"/>
                    <a:gd name="T6" fmla="*/ 2 w 2"/>
                    <a:gd name="T7" fmla="*/ 0 h 15"/>
                    <a:gd name="T8" fmla="*/ 0 w 2"/>
                    <a:gd name="T9" fmla="*/ 4 h 15"/>
                    <a:gd name="T10" fmla="*/ 0 w 2"/>
                    <a:gd name="T11" fmla="*/ 1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15">
                      <a:moveTo>
                        <a:pt x="0" y="11"/>
                      </a:moveTo>
                      <a:cubicBezTo>
                        <a:pt x="1" y="13"/>
                        <a:pt x="1" y="14"/>
                        <a:pt x="2" y="15"/>
                      </a:cubicBezTo>
                      <a:cubicBezTo>
                        <a:pt x="1" y="11"/>
                        <a:pt x="1" y="7"/>
                        <a:pt x="2" y="2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3"/>
                        <a:pt x="0" y="4"/>
                      </a:cubicBezTo>
                      <a:cubicBezTo>
                        <a:pt x="0" y="7"/>
                        <a:pt x="0" y="9"/>
                        <a:pt x="0" y="11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42" name="Freeform 1103"/>
                <p:cNvSpPr>
                  <a:spLocks noEditPoints="1" noChangeArrowheads="1"/>
                </p:cNvSpPr>
                <p:nvPr/>
              </p:nvSpPr>
              <p:spPr bwMode="auto">
                <a:xfrm>
                  <a:off x="3724379" y="3205328"/>
                  <a:ext cx="152495" cy="333909"/>
                </a:xfrm>
                <a:custGeom>
                  <a:avLst/>
                  <a:gdLst>
                    <a:gd name="T0" fmla="*/ 12 w 31"/>
                    <a:gd name="T1" fmla="*/ 3 h 68"/>
                    <a:gd name="T2" fmla="*/ 12 w 31"/>
                    <a:gd name="T3" fmla="*/ 3 h 68"/>
                    <a:gd name="T4" fmla="*/ 12 w 31"/>
                    <a:gd name="T5" fmla="*/ 9 h 68"/>
                    <a:gd name="T6" fmla="*/ 12 w 31"/>
                    <a:gd name="T7" fmla="*/ 16 h 68"/>
                    <a:gd name="T8" fmla="*/ 19 w 31"/>
                    <a:gd name="T9" fmla="*/ 36 h 68"/>
                    <a:gd name="T10" fmla="*/ 19 w 31"/>
                    <a:gd name="T11" fmla="*/ 39 h 68"/>
                    <a:gd name="T12" fmla="*/ 0 w 31"/>
                    <a:gd name="T13" fmla="*/ 59 h 68"/>
                    <a:gd name="T14" fmla="*/ 6 w 31"/>
                    <a:gd name="T15" fmla="*/ 68 h 68"/>
                    <a:gd name="T16" fmla="*/ 30 w 31"/>
                    <a:gd name="T17" fmla="*/ 40 h 68"/>
                    <a:gd name="T18" fmla="*/ 31 w 31"/>
                    <a:gd name="T19" fmla="*/ 10 h 68"/>
                    <a:gd name="T20" fmla="*/ 12 w 31"/>
                    <a:gd name="T21" fmla="*/ 3 h 68"/>
                    <a:gd name="T22" fmla="*/ 13 w 31"/>
                    <a:gd name="T23" fmla="*/ 4 h 68"/>
                    <a:gd name="T24" fmla="*/ 15 w 31"/>
                    <a:gd name="T25" fmla="*/ 3 h 68"/>
                    <a:gd name="T26" fmla="*/ 15 w 31"/>
                    <a:gd name="T27" fmla="*/ 16 h 68"/>
                    <a:gd name="T28" fmla="*/ 22 w 31"/>
                    <a:gd name="T29" fmla="*/ 36 h 68"/>
                    <a:gd name="T30" fmla="*/ 23 w 31"/>
                    <a:gd name="T31" fmla="*/ 40 h 68"/>
                    <a:gd name="T32" fmla="*/ 2 w 31"/>
                    <a:gd name="T33" fmla="*/ 61 h 68"/>
                    <a:gd name="T34" fmla="*/ 1 w 31"/>
                    <a:gd name="T35" fmla="*/ 59 h 68"/>
                    <a:gd name="T36" fmla="*/ 20 w 31"/>
                    <a:gd name="T37" fmla="*/ 40 h 68"/>
                    <a:gd name="T38" fmla="*/ 20 w 31"/>
                    <a:gd name="T39" fmla="*/ 39 h 68"/>
                    <a:gd name="T40" fmla="*/ 20 w 31"/>
                    <a:gd name="T41" fmla="*/ 36 h 68"/>
                    <a:gd name="T42" fmla="*/ 20 w 31"/>
                    <a:gd name="T43" fmla="*/ 36 h 68"/>
                    <a:gd name="T44" fmla="*/ 13 w 31"/>
                    <a:gd name="T45" fmla="*/ 16 h 68"/>
                    <a:gd name="T46" fmla="*/ 12 w 31"/>
                    <a:gd name="T47" fmla="*/ 9 h 68"/>
                    <a:gd name="T48" fmla="*/ 13 w 31"/>
                    <a:gd name="T49" fmla="*/ 4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1" h="68">
                      <a:moveTo>
                        <a:pt x="12" y="3"/>
                      </a:move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2" y="5"/>
                        <a:pt x="12" y="7"/>
                        <a:pt x="12" y="9"/>
                      </a:cubicBezTo>
                      <a:cubicBezTo>
                        <a:pt x="12" y="11"/>
                        <a:pt x="12" y="13"/>
                        <a:pt x="12" y="16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19" y="39"/>
                        <a:pt x="19" y="39"/>
                        <a:pt x="19" y="39"/>
                      </a:cubicBezTo>
                      <a:cubicBezTo>
                        <a:pt x="17" y="44"/>
                        <a:pt x="11" y="51"/>
                        <a:pt x="0" y="59"/>
                      </a:cubicBezTo>
                      <a:cubicBezTo>
                        <a:pt x="2" y="62"/>
                        <a:pt x="4" y="65"/>
                        <a:pt x="6" y="68"/>
                      </a:cubicBezTo>
                      <a:cubicBezTo>
                        <a:pt x="21" y="56"/>
                        <a:pt x="29" y="47"/>
                        <a:pt x="30" y="40"/>
                      </a:cubicBezTo>
                      <a:cubicBezTo>
                        <a:pt x="31" y="10"/>
                        <a:pt x="31" y="10"/>
                        <a:pt x="31" y="10"/>
                      </a:cubicBezTo>
                      <a:cubicBezTo>
                        <a:pt x="27" y="3"/>
                        <a:pt x="21" y="0"/>
                        <a:pt x="12" y="3"/>
                      </a:cubicBezTo>
                      <a:close/>
                      <a:moveTo>
                        <a:pt x="13" y="4"/>
                      </a:moveTo>
                      <a:cubicBezTo>
                        <a:pt x="13" y="4"/>
                        <a:pt x="14" y="3"/>
                        <a:pt x="15" y="3"/>
                      </a:cubicBezTo>
                      <a:cubicBezTo>
                        <a:pt x="14" y="8"/>
                        <a:pt x="14" y="12"/>
                        <a:pt x="15" y="16"/>
                      </a:cubicBezTo>
                      <a:cubicBezTo>
                        <a:pt x="22" y="36"/>
                        <a:pt x="22" y="36"/>
                        <a:pt x="22" y="36"/>
                      </a:cubicBezTo>
                      <a:cubicBezTo>
                        <a:pt x="23" y="40"/>
                        <a:pt x="23" y="40"/>
                        <a:pt x="23" y="40"/>
                      </a:cubicBezTo>
                      <a:cubicBezTo>
                        <a:pt x="19" y="47"/>
                        <a:pt x="12" y="54"/>
                        <a:pt x="2" y="61"/>
                      </a:cubicBezTo>
                      <a:cubicBezTo>
                        <a:pt x="2" y="60"/>
                        <a:pt x="2" y="60"/>
                        <a:pt x="1" y="59"/>
                      </a:cubicBezTo>
                      <a:cubicBezTo>
                        <a:pt x="12" y="51"/>
                        <a:pt x="18" y="44"/>
                        <a:pt x="20" y="40"/>
                      </a:cubicBezTo>
                      <a:cubicBezTo>
                        <a:pt x="20" y="40"/>
                        <a:pt x="20" y="39"/>
                        <a:pt x="20" y="39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3"/>
                        <a:pt x="12" y="11"/>
                        <a:pt x="12" y="9"/>
                      </a:cubicBezTo>
                      <a:cubicBezTo>
                        <a:pt x="12" y="7"/>
                        <a:pt x="12" y="5"/>
                        <a:pt x="13" y="4"/>
                      </a:cubicBezTo>
                      <a:close/>
                    </a:path>
                  </a:pathLst>
                </a:custGeom>
                <a:solidFill>
                  <a:srgbClr val="7564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43" name="Freeform 1105"/>
                <p:cNvSpPr>
                  <a:spLocks noChangeArrowheads="1"/>
                </p:cNvSpPr>
                <p:nvPr/>
              </p:nvSpPr>
              <p:spPr bwMode="auto">
                <a:xfrm>
                  <a:off x="3729826" y="3219462"/>
                  <a:ext cx="107109" cy="284441"/>
                </a:xfrm>
                <a:custGeom>
                  <a:avLst/>
                  <a:gdLst>
                    <a:gd name="T0" fmla="*/ 14 w 22"/>
                    <a:gd name="T1" fmla="*/ 0 h 58"/>
                    <a:gd name="T2" fmla="*/ 12 w 22"/>
                    <a:gd name="T3" fmla="*/ 1 h 58"/>
                    <a:gd name="T4" fmla="*/ 11 w 22"/>
                    <a:gd name="T5" fmla="*/ 6 h 58"/>
                    <a:gd name="T6" fmla="*/ 12 w 22"/>
                    <a:gd name="T7" fmla="*/ 13 h 58"/>
                    <a:gd name="T8" fmla="*/ 19 w 22"/>
                    <a:gd name="T9" fmla="*/ 33 h 58"/>
                    <a:gd name="T10" fmla="*/ 19 w 22"/>
                    <a:gd name="T11" fmla="*/ 33 h 58"/>
                    <a:gd name="T12" fmla="*/ 19 w 22"/>
                    <a:gd name="T13" fmla="*/ 36 h 58"/>
                    <a:gd name="T14" fmla="*/ 19 w 22"/>
                    <a:gd name="T15" fmla="*/ 37 h 58"/>
                    <a:gd name="T16" fmla="*/ 0 w 22"/>
                    <a:gd name="T17" fmla="*/ 56 h 58"/>
                    <a:gd name="T18" fmla="*/ 1 w 22"/>
                    <a:gd name="T19" fmla="*/ 58 h 58"/>
                    <a:gd name="T20" fmla="*/ 22 w 22"/>
                    <a:gd name="T21" fmla="*/ 37 h 58"/>
                    <a:gd name="T22" fmla="*/ 21 w 22"/>
                    <a:gd name="T23" fmla="*/ 33 h 58"/>
                    <a:gd name="T24" fmla="*/ 14 w 22"/>
                    <a:gd name="T25" fmla="*/ 13 h 58"/>
                    <a:gd name="T26" fmla="*/ 14 w 22"/>
                    <a:gd name="T27" fmla="*/ 0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2" h="58">
                      <a:moveTo>
                        <a:pt x="14" y="0"/>
                      </a:moveTo>
                      <a:cubicBezTo>
                        <a:pt x="13" y="0"/>
                        <a:pt x="12" y="1"/>
                        <a:pt x="12" y="1"/>
                      </a:cubicBezTo>
                      <a:cubicBezTo>
                        <a:pt x="11" y="2"/>
                        <a:pt x="11" y="4"/>
                        <a:pt x="11" y="6"/>
                      </a:cubicBezTo>
                      <a:cubicBezTo>
                        <a:pt x="11" y="8"/>
                        <a:pt x="12" y="10"/>
                        <a:pt x="12" y="1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19" y="36"/>
                        <a:pt x="19" y="37"/>
                        <a:pt x="19" y="37"/>
                      </a:cubicBezTo>
                      <a:cubicBezTo>
                        <a:pt x="17" y="41"/>
                        <a:pt x="11" y="48"/>
                        <a:pt x="0" y="56"/>
                      </a:cubicBezTo>
                      <a:cubicBezTo>
                        <a:pt x="1" y="57"/>
                        <a:pt x="1" y="57"/>
                        <a:pt x="1" y="58"/>
                      </a:cubicBezTo>
                      <a:cubicBezTo>
                        <a:pt x="11" y="51"/>
                        <a:pt x="18" y="44"/>
                        <a:pt x="22" y="37"/>
                      </a:cubicBezTo>
                      <a:cubicBezTo>
                        <a:pt x="21" y="33"/>
                        <a:pt x="21" y="33"/>
                        <a:pt x="21" y="33"/>
                      </a:cubicBezTo>
                      <a:cubicBezTo>
                        <a:pt x="14" y="13"/>
                        <a:pt x="14" y="13"/>
                        <a:pt x="14" y="13"/>
                      </a:cubicBezTo>
                      <a:cubicBezTo>
                        <a:pt x="13" y="9"/>
                        <a:pt x="13" y="5"/>
                        <a:pt x="14" y="0"/>
                      </a:cubicBezTo>
                      <a:close/>
                    </a:path>
                  </a:pathLst>
                </a:custGeom>
                <a:solidFill>
                  <a:srgbClr val="A591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44" name="Freeform 1106"/>
                <p:cNvSpPr>
                  <a:spLocks noEditPoints="1" noChangeArrowheads="1"/>
                </p:cNvSpPr>
                <p:nvPr/>
              </p:nvSpPr>
              <p:spPr bwMode="auto">
                <a:xfrm>
                  <a:off x="3793365" y="3161159"/>
                  <a:ext cx="299544" cy="457581"/>
                </a:xfrm>
                <a:custGeom>
                  <a:avLst/>
                  <a:gdLst>
                    <a:gd name="T0" fmla="*/ 0 w 61"/>
                    <a:gd name="T1" fmla="*/ 8 h 93"/>
                    <a:gd name="T2" fmla="*/ 5 w 61"/>
                    <a:gd name="T3" fmla="*/ 6 h 93"/>
                    <a:gd name="T4" fmla="*/ 23 w 61"/>
                    <a:gd name="T5" fmla="*/ 30 h 93"/>
                    <a:gd name="T6" fmla="*/ 21 w 61"/>
                    <a:gd name="T7" fmla="*/ 52 h 93"/>
                    <a:gd name="T8" fmla="*/ 20 w 61"/>
                    <a:gd name="T9" fmla="*/ 58 h 93"/>
                    <a:gd name="T10" fmla="*/ 25 w 61"/>
                    <a:gd name="T11" fmla="*/ 63 h 93"/>
                    <a:gd name="T12" fmla="*/ 27 w 61"/>
                    <a:gd name="T13" fmla="*/ 93 h 93"/>
                    <a:gd name="T14" fmla="*/ 61 w 61"/>
                    <a:gd name="T15" fmla="*/ 71 h 93"/>
                    <a:gd name="T16" fmla="*/ 32 w 61"/>
                    <a:gd name="T17" fmla="*/ 16 h 93"/>
                    <a:gd name="T18" fmla="*/ 5 w 61"/>
                    <a:gd name="T19" fmla="*/ 0 h 93"/>
                    <a:gd name="T20" fmla="*/ 0 w 61"/>
                    <a:gd name="T21" fmla="*/ 8 h 93"/>
                    <a:gd name="T22" fmla="*/ 26 w 61"/>
                    <a:gd name="T23" fmla="*/ 63 h 93"/>
                    <a:gd name="T24" fmla="*/ 26 w 61"/>
                    <a:gd name="T25" fmla="*/ 63 h 93"/>
                    <a:gd name="T26" fmla="*/ 26 w 61"/>
                    <a:gd name="T27" fmla="*/ 63 h 93"/>
                    <a:gd name="T28" fmla="*/ 21 w 61"/>
                    <a:gd name="T29" fmla="*/ 58 h 93"/>
                    <a:gd name="T30" fmla="*/ 21 w 61"/>
                    <a:gd name="T31" fmla="*/ 57 h 93"/>
                    <a:gd name="T32" fmla="*/ 28 w 61"/>
                    <a:gd name="T33" fmla="*/ 62 h 93"/>
                    <a:gd name="T34" fmla="*/ 29 w 61"/>
                    <a:gd name="T35" fmla="*/ 91 h 93"/>
                    <a:gd name="T36" fmla="*/ 27 w 61"/>
                    <a:gd name="T37" fmla="*/ 92 h 93"/>
                    <a:gd name="T38" fmla="*/ 26 w 61"/>
                    <a:gd name="T39" fmla="*/ 63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61" h="93">
                      <a:moveTo>
                        <a:pt x="0" y="8"/>
                      </a:moveTo>
                      <a:cubicBezTo>
                        <a:pt x="2" y="7"/>
                        <a:pt x="3" y="6"/>
                        <a:pt x="5" y="6"/>
                      </a:cubicBezTo>
                      <a:cubicBezTo>
                        <a:pt x="17" y="6"/>
                        <a:pt x="24" y="14"/>
                        <a:pt x="23" y="30"/>
                      </a:cubicBezTo>
                      <a:cubicBezTo>
                        <a:pt x="21" y="52"/>
                        <a:pt x="21" y="52"/>
                        <a:pt x="21" y="52"/>
                      </a:cubicBezTo>
                      <a:cubicBezTo>
                        <a:pt x="21" y="54"/>
                        <a:pt x="21" y="56"/>
                        <a:pt x="20" y="58"/>
                      </a:cubicBezTo>
                      <a:cubicBezTo>
                        <a:pt x="25" y="63"/>
                        <a:pt x="25" y="63"/>
                        <a:pt x="25" y="63"/>
                      </a:cubicBezTo>
                      <a:cubicBezTo>
                        <a:pt x="27" y="93"/>
                        <a:pt x="27" y="93"/>
                        <a:pt x="27" y="93"/>
                      </a:cubicBezTo>
                      <a:cubicBezTo>
                        <a:pt x="41" y="87"/>
                        <a:pt x="53" y="80"/>
                        <a:pt x="61" y="71"/>
                      </a:cubicBezTo>
                      <a:cubicBezTo>
                        <a:pt x="53" y="52"/>
                        <a:pt x="44" y="34"/>
                        <a:pt x="32" y="16"/>
                      </a:cubicBezTo>
                      <a:cubicBezTo>
                        <a:pt x="23" y="8"/>
                        <a:pt x="14" y="2"/>
                        <a:pt x="5" y="0"/>
                      </a:cubicBezTo>
                      <a:cubicBezTo>
                        <a:pt x="2" y="3"/>
                        <a:pt x="0" y="5"/>
                        <a:pt x="0" y="8"/>
                      </a:cubicBezTo>
                      <a:close/>
                      <a:moveTo>
                        <a:pt x="26" y="63"/>
                      </a:moveTo>
                      <a:cubicBezTo>
                        <a:pt x="26" y="63"/>
                        <a:pt x="26" y="63"/>
                        <a:pt x="26" y="63"/>
                      </a:cubicBezTo>
                      <a:cubicBezTo>
                        <a:pt x="26" y="63"/>
                        <a:pt x="26" y="63"/>
                        <a:pt x="26" y="63"/>
                      </a:cubicBezTo>
                      <a:cubicBezTo>
                        <a:pt x="21" y="58"/>
                        <a:pt x="21" y="58"/>
                        <a:pt x="21" y="58"/>
                      </a:cubicBezTo>
                      <a:cubicBezTo>
                        <a:pt x="21" y="58"/>
                        <a:pt x="21" y="57"/>
                        <a:pt x="21" y="57"/>
                      </a:cubicBezTo>
                      <a:cubicBezTo>
                        <a:pt x="28" y="62"/>
                        <a:pt x="28" y="62"/>
                        <a:pt x="28" y="62"/>
                      </a:cubicBezTo>
                      <a:cubicBezTo>
                        <a:pt x="29" y="91"/>
                        <a:pt x="29" y="91"/>
                        <a:pt x="29" y="91"/>
                      </a:cubicBezTo>
                      <a:cubicBezTo>
                        <a:pt x="29" y="91"/>
                        <a:pt x="28" y="91"/>
                        <a:pt x="27" y="92"/>
                      </a:cubicBezTo>
                      <a:cubicBezTo>
                        <a:pt x="26" y="63"/>
                        <a:pt x="26" y="63"/>
                        <a:pt x="26" y="63"/>
                      </a:cubicBezTo>
                      <a:close/>
                    </a:path>
                  </a:pathLst>
                </a:custGeom>
                <a:solidFill>
                  <a:srgbClr val="7564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45" name="Freeform 1107"/>
                <p:cNvSpPr>
                  <a:spLocks noChangeArrowheads="1"/>
                </p:cNvSpPr>
                <p:nvPr/>
              </p:nvSpPr>
              <p:spPr bwMode="auto">
                <a:xfrm>
                  <a:off x="3896844" y="3440301"/>
                  <a:ext cx="39939" cy="173139"/>
                </a:xfrm>
                <a:custGeom>
                  <a:avLst/>
                  <a:gdLst>
                    <a:gd name="T0" fmla="*/ 5 w 8"/>
                    <a:gd name="T1" fmla="*/ 6 h 35"/>
                    <a:gd name="T2" fmla="*/ 5 w 8"/>
                    <a:gd name="T3" fmla="*/ 6 h 35"/>
                    <a:gd name="T4" fmla="*/ 6 w 8"/>
                    <a:gd name="T5" fmla="*/ 35 h 35"/>
                    <a:gd name="T6" fmla="*/ 8 w 8"/>
                    <a:gd name="T7" fmla="*/ 34 h 35"/>
                    <a:gd name="T8" fmla="*/ 7 w 8"/>
                    <a:gd name="T9" fmla="*/ 5 h 35"/>
                    <a:gd name="T10" fmla="*/ 0 w 8"/>
                    <a:gd name="T11" fmla="*/ 0 h 35"/>
                    <a:gd name="T12" fmla="*/ 0 w 8"/>
                    <a:gd name="T13" fmla="*/ 1 h 35"/>
                    <a:gd name="T14" fmla="*/ 5 w 8"/>
                    <a:gd name="T15" fmla="*/ 6 h 35"/>
                    <a:gd name="T16" fmla="*/ 5 w 8"/>
                    <a:gd name="T17" fmla="*/ 6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35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6" y="35"/>
                        <a:pt x="6" y="35"/>
                        <a:pt x="6" y="35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7" y="5"/>
                        <a:pt x="7" y="5"/>
                        <a:pt x="7" y="5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lose/>
                    </a:path>
                  </a:pathLst>
                </a:custGeom>
                <a:solidFill>
                  <a:srgbClr val="A591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46" name="Freeform 1108"/>
                <p:cNvSpPr>
                  <a:spLocks noEditPoints="1" noChangeArrowheads="1"/>
                </p:cNvSpPr>
                <p:nvPr/>
              </p:nvSpPr>
              <p:spPr bwMode="auto">
                <a:xfrm>
                  <a:off x="3738902" y="3510970"/>
                  <a:ext cx="152495" cy="422247"/>
                </a:xfrm>
                <a:custGeom>
                  <a:avLst/>
                  <a:gdLst>
                    <a:gd name="T0" fmla="*/ 30 w 31"/>
                    <a:gd name="T1" fmla="*/ 0 h 86"/>
                    <a:gd name="T2" fmla="*/ 12 w 31"/>
                    <a:gd name="T3" fmla="*/ 20 h 86"/>
                    <a:gd name="T4" fmla="*/ 4 w 31"/>
                    <a:gd name="T5" fmla="*/ 66 h 86"/>
                    <a:gd name="T6" fmla="*/ 5 w 31"/>
                    <a:gd name="T7" fmla="*/ 73 h 86"/>
                    <a:gd name="T8" fmla="*/ 0 w 31"/>
                    <a:gd name="T9" fmla="*/ 78 h 86"/>
                    <a:gd name="T10" fmla="*/ 10 w 31"/>
                    <a:gd name="T11" fmla="*/ 86 h 86"/>
                    <a:gd name="T12" fmla="*/ 13 w 31"/>
                    <a:gd name="T13" fmla="*/ 81 h 86"/>
                    <a:gd name="T14" fmla="*/ 19 w 31"/>
                    <a:gd name="T15" fmla="*/ 46 h 86"/>
                    <a:gd name="T16" fmla="*/ 17 w 31"/>
                    <a:gd name="T17" fmla="*/ 38 h 86"/>
                    <a:gd name="T18" fmla="*/ 31 w 31"/>
                    <a:gd name="T19" fmla="*/ 28 h 86"/>
                    <a:gd name="T20" fmla="*/ 30 w 31"/>
                    <a:gd name="T21" fmla="*/ 0 h 86"/>
                    <a:gd name="T22" fmla="*/ 29 w 31"/>
                    <a:gd name="T23" fmla="*/ 5 h 86"/>
                    <a:gd name="T24" fmla="*/ 14 w 31"/>
                    <a:gd name="T25" fmla="*/ 22 h 86"/>
                    <a:gd name="T26" fmla="*/ 8 w 31"/>
                    <a:gd name="T27" fmla="*/ 42 h 86"/>
                    <a:gd name="T28" fmla="*/ 7 w 31"/>
                    <a:gd name="T29" fmla="*/ 67 h 86"/>
                    <a:gd name="T30" fmla="*/ 8 w 31"/>
                    <a:gd name="T31" fmla="*/ 74 h 86"/>
                    <a:gd name="T32" fmla="*/ 4 w 31"/>
                    <a:gd name="T33" fmla="*/ 78 h 86"/>
                    <a:gd name="T34" fmla="*/ 2 w 31"/>
                    <a:gd name="T35" fmla="*/ 77 h 86"/>
                    <a:gd name="T36" fmla="*/ 6 w 31"/>
                    <a:gd name="T37" fmla="*/ 73 h 86"/>
                    <a:gd name="T38" fmla="*/ 6 w 31"/>
                    <a:gd name="T39" fmla="*/ 73 h 86"/>
                    <a:gd name="T40" fmla="*/ 6 w 31"/>
                    <a:gd name="T41" fmla="*/ 73 h 86"/>
                    <a:gd name="T42" fmla="*/ 5 w 31"/>
                    <a:gd name="T43" fmla="*/ 66 h 86"/>
                    <a:gd name="T44" fmla="*/ 13 w 31"/>
                    <a:gd name="T45" fmla="*/ 21 h 86"/>
                    <a:gd name="T46" fmla="*/ 13 w 31"/>
                    <a:gd name="T47" fmla="*/ 21 h 86"/>
                    <a:gd name="T48" fmla="*/ 29 w 31"/>
                    <a:gd name="T49" fmla="*/ 2 h 86"/>
                    <a:gd name="T50" fmla="*/ 29 w 31"/>
                    <a:gd name="T51" fmla="*/ 5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1" h="86">
                      <a:moveTo>
                        <a:pt x="30" y="0"/>
                      </a:moveTo>
                      <a:cubicBezTo>
                        <a:pt x="12" y="20"/>
                        <a:pt x="12" y="20"/>
                        <a:pt x="12" y="20"/>
                      </a:cubicBezTo>
                      <a:cubicBezTo>
                        <a:pt x="7" y="27"/>
                        <a:pt x="5" y="43"/>
                        <a:pt x="4" y="66"/>
                      </a:cubicBezTo>
                      <a:cubicBezTo>
                        <a:pt x="5" y="73"/>
                        <a:pt x="5" y="73"/>
                        <a:pt x="5" y="73"/>
                      </a:cubicBezTo>
                      <a:cubicBezTo>
                        <a:pt x="0" y="78"/>
                        <a:pt x="0" y="78"/>
                        <a:pt x="0" y="78"/>
                      </a:cubicBezTo>
                      <a:cubicBezTo>
                        <a:pt x="3" y="82"/>
                        <a:pt x="6" y="84"/>
                        <a:pt x="10" y="86"/>
                      </a:cubicBezTo>
                      <a:cubicBezTo>
                        <a:pt x="11" y="84"/>
                        <a:pt x="12" y="83"/>
                        <a:pt x="13" y="81"/>
                      </a:cubicBezTo>
                      <a:cubicBezTo>
                        <a:pt x="18" y="71"/>
                        <a:pt x="20" y="59"/>
                        <a:pt x="19" y="46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31" y="28"/>
                        <a:pt x="31" y="28"/>
                        <a:pt x="31" y="28"/>
                      </a:cubicBezTo>
                      <a:cubicBezTo>
                        <a:pt x="30" y="0"/>
                        <a:pt x="30" y="0"/>
                        <a:pt x="30" y="0"/>
                      </a:cubicBezTo>
                      <a:close/>
                      <a:moveTo>
                        <a:pt x="29" y="5"/>
                      </a:moveTo>
                      <a:cubicBezTo>
                        <a:pt x="14" y="22"/>
                        <a:pt x="14" y="22"/>
                        <a:pt x="14" y="22"/>
                      </a:cubicBezTo>
                      <a:cubicBezTo>
                        <a:pt x="11" y="27"/>
                        <a:pt x="9" y="33"/>
                        <a:pt x="8" y="42"/>
                      </a:cubicBezTo>
                      <a:cubicBezTo>
                        <a:pt x="7" y="67"/>
                        <a:pt x="7" y="67"/>
                        <a:pt x="7" y="67"/>
                      </a:cubicBezTo>
                      <a:cubicBezTo>
                        <a:pt x="8" y="74"/>
                        <a:pt x="8" y="74"/>
                        <a:pt x="8" y="74"/>
                      </a:cubicBezTo>
                      <a:cubicBezTo>
                        <a:pt x="4" y="78"/>
                        <a:pt x="4" y="78"/>
                        <a:pt x="4" y="78"/>
                      </a:cubicBezTo>
                      <a:cubicBezTo>
                        <a:pt x="2" y="77"/>
                        <a:pt x="2" y="77"/>
                        <a:pt x="2" y="77"/>
                      </a:cubicBezTo>
                      <a:cubicBezTo>
                        <a:pt x="6" y="73"/>
                        <a:pt x="6" y="73"/>
                        <a:pt x="6" y="73"/>
                      </a:cubicBezTo>
                      <a:cubicBezTo>
                        <a:pt x="6" y="73"/>
                        <a:pt x="6" y="73"/>
                        <a:pt x="6" y="73"/>
                      </a:cubicBezTo>
                      <a:cubicBezTo>
                        <a:pt x="6" y="73"/>
                        <a:pt x="6" y="73"/>
                        <a:pt x="6" y="73"/>
                      </a:cubicBezTo>
                      <a:cubicBezTo>
                        <a:pt x="5" y="66"/>
                        <a:pt x="5" y="66"/>
                        <a:pt x="5" y="66"/>
                      </a:cubicBezTo>
                      <a:cubicBezTo>
                        <a:pt x="5" y="43"/>
                        <a:pt x="8" y="28"/>
                        <a:pt x="13" y="21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29" y="2"/>
                        <a:pt x="29" y="2"/>
                        <a:pt x="29" y="2"/>
                      </a:cubicBezTo>
                      <a:cubicBezTo>
                        <a:pt x="29" y="5"/>
                        <a:pt x="29" y="5"/>
                        <a:pt x="29" y="5"/>
                      </a:cubicBezTo>
                      <a:close/>
                    </a:path>
                  </a:pathLst>
                </a:custGeom>
                <a:solidFill>
                  <a:srgbClr val="7564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47" name="Freeform 1109"/>
                <p:cNvSpPr>
                  <a:spLocks noChangeArrowheads="1"/>
                </p:cNvSpPr>
                <p:nvPr/>
              </p:nvSpPr>
              <p:spPr bwMode="auto">
                <a:xfrm>
                  <a:off x="3747980" y="3519804"/>
                  <a:ext cx="134341" cy="372777"/>
                </a:xfrm>
                <a:custGeom>
                  <a:avLst/>
                  <a:gdLst>
                    <a:gd name="T0" fmla="*/ 12 w 27"/>
                    <a:gd name="T1" fmla="*/ 20 h 76"/>
                    <a:gd name="T2" fmla="*/ 27 w 27"/>
                    <a:gd name="T3" fmla="*/ 3 h 76"/>
                    <a:gd name="T4" fmla="*/ 27 w 27"/>
                    <a:gd name="T5" fmla="*/ 0 h 76"/>
                    <a:gd name="T6" fmla="*/ 11 w 27"/>
                    <a:gd name="T7" fmla="*/ 19 h 76"/>
                    <a:gd name="T8" fmla="*/ 11 w 27"/>
                    <a:gd name="T9" fmla="*/ 19 h 76"/>
                    <a:gd name="T10" fmla="*/ 3 w 27"/>
                    <a:gd name="T11" fmla="*/ 64 h 76"/>
                    <a:gd name="T12" fmla="*/ 4 w 27"/>
                    <a:gd name="T13" fmla="*/ 71 h 76"/>
                    <a:gd name="T14" fmla="*/ 4 w 27"/>
                    <a:gd name="T15" fmla="*/ 71 h 76"/>
                    <a:gd name="T16" fmla="*/ 4 w 27"/>
                    <a:gd name="T17" fmla="*/ 71 h 76"/>
                    <a:gd name="T18" fmla="*/ 0 w 27"/>
                    <a:gd name="T19" fmla="*/ 75 h 76"/>
                    <a:gd name="T20" fmla="*/ 2 w 27"/>
                    <a:gd name="T21" fmla="*/ 76 h 76"/>
                    <a:gd name="T22" fmla="*/ 6 w 27"/>
                    <a:gd name="T23" fmla="*/ 72 h 76"/>
                    <a:gd name="T24" fmla="*/ 5 w 27"/>
                    <a:gd name="T25" fmla="*/ 65 h 76"/>
                    <a:gd name="T26" fmla="*/ 6 w 27"/>
                    <a:gd name="T27" fmla="*/ 40 h 76"/>
                    <a:gd name="T28" fmla="*/ 12 w 27"/>
                    <a:gd name="T29" fmla="*/ 20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7" h="76">
                      <a:moveTo>
                        <a:pt x="12" y="20"/>
                      </a:moveTo>
                      <a:cubicBezTo>
                        <a:pt x="27" y="3"/>
                        <a:pt x="27" y="3"/>
                        <a:pt x="27" y="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1" y="19"/>
                        <a:pt x="11" y="19"/>
                        <a:pt x="11" y="19"/>
                      </a:cubicBezTo>
                      <a:cubicBezTo>
                        <a:pt x="11" y="19"/>
                        <a:pt x="11" y="19"/>
                        <a:pt x="11" y="19"/>
                      </a:cubicBezTo>
                      <a:cubicBezTo>
                        <a:pt x="6" y="26"/>
                        <a:pt x="3" y="41"/>
                        <a:pt x="3" y="64"/>
                      </a:cubicBezTo>
                      <a:cubicBezTo>
                        <a:pt x="4" y="71"/>
                        <a:pt x="4" y="71"/>
                        <a:pt x="4" y="71"/>
                      </a:cubicBezTo>
                      <a:cubicBezTo>
                        <a:pt x="4" y="71"/>
                        <a:pt x="4" y="71"/>
                        <a:pt x="4" y="71"/>
                      </a:cubicBezTo>
                      <a:cubicBezTo>
                        <a:pt x="4" y="71"/>
                        <a:pt x="4" y="71"/>
                        <a:pt x="4" y="71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2" y="76"/>
                        <a:pt x="2" y="76"/>
                        <a:pt x="2" y="76"/>
                      </a:cubicBezTo>
                      <a:cubicBezTo>
                        <a:pt x="6" y="72"/>
                        <a:pt x="6" y="72"/>
                        <a:pt x="6" y="72"/>
                      </a:cubicBezTo>
                      <a:cubicBezTo>
                        <a:pt x="5" y="65"/>
                        <a:pt x="5" y="65"/>
                        <a:pt x="5" y="65"/>
                      </a:cubicBezTo>
                      <a:cubicBezTo>
                        <a:pt x="6" y="40"/>
                        <a:pt x="6" y="40"/>
                        <a:pt x="6" y="40"/>
                      </a:cubicBezTo>
                      <a:cubicBezTo>
                        <a:pt x="7" y="31"/>
                        <a:pt x="9" y="25"/>
                        <a:pt x="12" y="20"/>
                      </a:cubicBezTo>
                      <a:close/>
                    </a:path>
                  </a:pathLst>
                </a:custGeom>
                <a:solidFill>
                  <a:srgbClr val="A591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48" name="Freeform 1110"/>
                <p:cNvSpPr>
                  <a:spLocks noChangeArrowheads="1"/>
                </p:cNvSpPr>
                <p:nvPr/>
              </p:nvSpPr>
              <p:spPr bwMode="auto">
                <a:xfrm>
                  <a:off x="4092908" y="3346665"/>
                  <a:ext cx="49016" cy="35334"/>
                </a:xfrm>
                <a:custGeom>
                  <a:avLst/>
                  <a:gdLst>
                    <a:gd name="T0" fmla="*/ 0 w 10"/>
                    <a:gd name="T1" fmla="*/ 6 h 7"/>
                    <a:gd name="T2" fmla="*/ 1 w 10"/>
                    <a:gd name="T3" fmla="*/ 7 h 7"/>
                    <a:gd name="T4" fmla="*/ 6 w 10"/>
                    <a:gd name="T5" fmla="*/ 4 h 7"/>
                    <a:gd name="T6" fmla="*/ 9 w 10"/>
                    <a:gd name="T7" fmla="*/ 7 h 7"/>
                    <a:gd name="T8" fmla="*/ 9 w 10"/>
                    <a:gd name="T9" fmla="*/ 7 h 7"/>
                    <a:gd name="T10" fmla="*/ 10 w 10"/>
                    <a:gd name="T11" fmla="*/ 5 h 7"/>
                    <a:gd name="T12" fmla="*/ 6 w 10"/>
                    <a:gd name="T13" fmla="*/ 0 h 7"/>
                    <a:gd name="T14" fmla="*/ 0 w 10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" h="7">
                      <a:moveTo>
                        <a:pt x="0" y="6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0" y="6"/>
                        <a:pt x="10" y="6"/>
                        <a:pt x="10" y="5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2"/>
                        <a:pt x="2" y="4"/>
                        <a:pt x="0" y="6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49" name="Freeform 1111"/>
                <p:cNvSpPr>
                  <a:spLocks noEditPoints="1" noChangeArrowheads="1"/>
                </p:cNvSpPr>
                <p:nvPr/>
              </p:nvSpPr>
              <p:spPr bwMode="auto">
                <a:xfrm>
                  <a:off x="4009399" y="3268930"/>
                  <a:ext cx="83509" cy="107769"/>
                </a:xfrm>
                <a:custGeom>
                  <a:avLst/>
                  <a:gdLst>
                    <a:gd name="T0" fmla="*/ 16 w 17"/>
                    <a:gd name="T1" fmla="*/ 22 h 22"/>
                    <a:gd name="T2" fmla="*/ 17 w 17"/>
                    <a:gd name="T3" fmla="*/ 13 h 22"/>
                    <a:gd name="T4" fmla="*/ 0 w 17"/>
                    <a:gd name="T5" fmla="*/ 0 h 22"/>
                    <a:gd name="T6" fmla="*/ 12 w 17"/>
                    <a:gd name="T7" fmla="*/ 19 h 22"/>
                    <a:gd name="T8" fmla="*/ 16 w 17"/>
                    <a:gd name="T9" fmla="*/ 22 h 22"/>
                    <a:gd name="T10" fmla="*/ 11 w 17"/>
                    <a:gd name="T11" fmla="*/ 16 h 22"/>
                    <a:gd name="T12" fmla="*/ 16 w 17"/>
                    <a:gd name="T13" fmla="*/ 19 h 22"/>
                    <a:gd name="T14" fmla="*/ 16 w 17"/>
                    <a:gd name="T15" fmla="*/ 21 h 22"/>
                    <a:gd name="T16" fmla="*/ 12 w 17"/>
                    <a:gd name="T17" fmla="*/ 18 h 22"/>
                    <a:gd name="T18" fmla="*/ 11 w 17"/>
                    <a:gd name="T19" fmla="*/ 16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7" h="22">
                      <a:moveTo>
                        <a:pt x="16" y="22"/>
                      </a:moveTo>
                      <a:cubicBezTo>
                        <a:pt x="17" y="13"/>
                        <a:pt x="17" y="13"/>
                        <a:pt x="17" y="13"/>
                      </a:cubicBezTo>
                      <a:cubicBezTo>
                        <a:pt x="12" y="7"/>
                        <a:pt x="6" y="2"/>
                        <a:pt x="0" y="0"/>
                      </a:cubicBezTo>
                      <a:cubicBezTo>
                        <a:pt x="4" y="6"/>
                        <a:pt x="8" y="13"/>
                        <a:pt x="12" y="19"/>
                      </a:cubicBezTo>
                      <a:cubicBezTo>
                        <a:pt x="16" y="22"/>
                        <a:pt x="16" y="22"/>
                        <a:pt x="16" y="22"/>
                      </a:cubicBezTo>
                      <a:close/>
                      <a:moveTo>
                        <a:pt x="11" y="16"/>
                      </a:moveTo>
                      <a:cubicBezTo>
                        <a:pt x="16" y="19"/>
                        <a:pt x="16" y="19"/>
                        <a:pt x="16" y="19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2" y="18"/>
                        <a:pt x="12" y="18"/>
                        <a:pt x="12" y="18"/>
                      </a:cubicBezTo>
                      <a:cubicBezTo>
                        <a:pt x="12" y="18"/>
                        <a:pt x="12" y="17"/>
                        <a:pt x="11" y="16"/>
                      </a:cubicBezTo>
                      <a:close/>
                    </a:path>
                  </a:pathLst>
                </a:custGeom>
                <a:solidFill>
                  <a:srgbClr val="7564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50" name="Freeform 1112"/>
                <p:cNvSpPr>
                  <a:spLocks noChangeArrowheads="1"/>
                </p:cNvSpPr>
                <p:nvPr/>
              </p:nvSpPr>
              <p:spPr bwMode="auto">
                <a:xfrm>
                  <a:off x="4063862" y="3346665"/>
                  <a:ext cx="25416" cy="24734"/>
                </a:xfrm>
                <a:custGeom>
                  <a:avLst/>
                  <a:gdLst>
                    <a:gd name="T0" fmla="*/ 5 w 5"/>
                    <a:gd name="T1" fmla="*/ 3 h 5"/>
                    <a:gd name="T2" fmla="*/ 0 w 5"/>
                    <a:gd name="T3" fmla="*/ 0 h 5"/>
                    <a:gd name="T4" fmla="*/ 1 w 5"/>
                    <a:gd name="T5" fmla="*/ 2 h 5"/>
                    <a:gd name="T6" fmla="*/ 5 w 5"/>
                    <a:gd name="T7" fmla="*/ 5 h 5"/>
                    <a:gd name="T8" fmla="*/ 5 w 5"/>
                    <a:gd name="T9" fmla="*/ 3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5" y="3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"/>
                        <a:pt x="1" y="2"/>
                        <a:pt x="1" y="2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3"/>
                        <a:pt x="5" y="3"/>
                        <a:pt x="5" y="3"/>
                      </a:cubicBezTo>
                      <a:close/>
                    </a:path>
                  </a:pathLst>
                </a:custGeom>
                <a:solidFill>
                  <a:srgbClr val="A591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51" name="Freeform 1113"/>
                <p:cNvSpPr>
                  <a:spLocks noChangeArrowheads="1"/>
                </p:cNvSpPr>
                <p:nvPr/>
              </p:nvSpPr>
              <p:spPr bwMode="auto">
                <a:xfrm>
                  <a:off x="4116508" y="3382000"/>
                  <a:ext cx="79878" cy="49468"/>
                </a:xfrm>
                <a:custGeom>
                  <a:avLst/>
                  <a:gdLst>
                    <a:gd name="T0" fmla="*/ 6 w 16"/>
                    <a:gd name="T1" fmla="*/ 2 h 10"/>
                    <a:gd name="T2" fmla="*/ 4 w 16"/>
                    <a:gd name="T3" fmla="*/ 0 h 10"/>
                    <a:gd name="T4" fmla="*/ 4 w 16"/>
                    <a:gd name="T5" fmla="*/ 0 h 10"/>
                    <a:gd name="T6" fmla="*/ 0 w 16"/>
                    <a:gd name="T7" fmla="*/ 4 h 10"/>
                    <a:gd name="T8" fmla="*/ 1 w 16"/>
                    <a:gd name="T9" fmla="*/ 5 h 10"/>
                    <a:gd name="T10" fmla="*/ 4 w 16"/>
                    <a:gd name="T11" fmla="*/ 3 h 10"/>
                    <a:gd name="T12" fmla="*/ 11 w 16"/>
                    <a:gd name="T13" fmla="*/ 7 h 10"/>
                    <a:gd name="T14" fmla="*/ 16 w 16"/>
                    <a:gd name="T15" fmla="*/ 10 h 10"/>
                    <a:gd name="T16" fmla="*/ 12 w 16"/>
                    <a:gd name="T17" fmla="*/ 6 h 10"/>
                    <a:gd name="T18" fmla="*/ 6 w 16"/>
                    <a:gd name="T1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6" h="10">
                      <a:moveTo>
                        <a:pt x="6" y="2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7" y="3"/>
                        <a:pt x="9" y="5"/>
                        <a:pt x="11" y="7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9"/>
                        <a:pt x="14" y="7"/>
                        <a:pt x="12" y="6"/>
                      </a:cubicBezTo>
                      <a:cubicBezTo>
                        <a:pt x="11" y="3"/>
                        <a:pt x="9" y="2"/>
                        <a:pt x="6" y="2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52" name="Freeform 1114"/>
                <p:cNvSpPr>
                  <a:spLocks noChangeArrowheads="1"/>
                </p:cNvSpPr>
                <p:nvPr/>
              </p:nvSpPr>
              <p:spPr bwMode="auto">
                <a:xfrm>
                  <a:off x="4098354" y="3367866"/>
                  <a:ext cx="39939" cy="33567"/>
                </a:xfrm>
                <a:custGeom>
                  <a:avLst/>
                  <a:gdLst>
                    <a:gd name="T0" fmla="*/ 4 w 8"/>
                    <a:gd name="T1" fmla="*/ 7 h 7"/>
                    <a:gd name="T2" fmla="*/ 8 w 8"/>
                    <a:gd name="T3" fmla="*/ 3 h 7"/>
                    <a:gd name="T4" fmla="*/ 5 w 8"/>
                    <a:gd name="T5" fmla="*/ 0 h 7"/>
                    <a:gd name="T6" fmla="*/ 0 w 8"/>
                    <a:gd name="T7" fmla="*/ 3 h 7"/>
                    <a:gd name="T8" fmla="*/ 4 w 8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4" y="7"/>
                      </a:moveTo>
                      <a:cubicBezTo>
                        <a:pt x="6" y="6"/>
                        <a:pt x="7" y="5"/>
                        <a:pt x="8" y="3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4" y="7"/>
                        <a:pt x="4" y="7"/>
                        <a:pt x="4" y="7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53" name="Freeform 1115"/>
                <p:cNvSpPr>
                  <a:spLocks noChangeArrowheads="1"/>
                </p:cNvSpPr>
                <p:nvPr/>
              </p:nvSpPr>
              <p:spPr bwMode="auto">
                <a:xfrm>
                  <a:off x="4121955" y="3396133"/>
                  <a:ext cx="74431" cy="58301"/>
                </a:xfrm>
                <a:custGeom>
                  <a:avLst/>
                  <a:gdLst>
                    <a:gd name="T0" fmla="*/ 3 w 15"/>
                    <a:gd name="T1" fmla="*/ 0 h 12"/>
                    <a:gd name="T2" fmla="*/ 0 w 15"/>
                    <a:gd name="T3" fmla="*/ 2 h 12"/>
                    <a:gd name="T4" fmla="*/ 9 w 15"/>
                    <a:gd name="T5" fmla="*/ 12 h 12"/>
                    <a:gd name="T6" fmla="*/ 14 w 15"/>
                    <a:gd name="T7" fmla="*/ 9 h 12"/>
                    <a:gd name="T8" fmla="*/ 13 w 15"/>
                    <a:gd name="T9" fmla="*/ 9 h 12"/>
                    <a:gd name="T10" fmla="*/ 12 w 15"/>
                    <a:gd name="T11" fmla="*/ 10 h 12"/>
                    <a:gd name="T12" fmla="*/ 11 w 15"/>
                    <a:gd name="T13" fmla="*/ 10 h 12"/>
                    <a:gd name="T14" fmla="*/ 8 w 15"/>
                    <a:gd name="T15" fmla="*/ 8 h 12"/>
                    <a:gd name="T16" fmla="*/ 9 w 15"/>
                    <a:gd name="T17" fmla="*/ 5 h 12"/>
                    <a:gd name="T18" fmla="*/ 12 w 15"/>
                    <a:gd name="T19" fmla="*/ 7 h 12"/>
                    <a:gd name="T20" fmla="*/ 15 w 15"/>
                    <a:gd name="T21" fmla="*/ 7 h 12"/>
                    <a:gd name="T22" fmla="*/ 10 w 15"/>
                    <a:gd name="T23" fmla="*/ 4 h 12"/>
                    <a:gd name="T24" fmla="*/ 3 w 15"/>
                    <a:gd name="T25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2">
                      <a:moveTo>
                        <a:pt x="3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1" y="11"/>
                        <a:pt x="13" y="10"/>
                        <a:pt x="14" y="9"/>
                      </a:cubicBezTo>
                      <a:cubicBezTo>
                        <a:pt x="14" y="9"/>
                        <a:pt x="14" y="9"/>
                        <a:pt x="13" y="9"/>
                      </a:cubicBezTo>
                      <a:cubicBezTo>
                        <a:pt x="13" y="9"/>
                        <a:pt x="12" y="9"/>
                        <a:pt x="12" y="10"/>
                      </a:cubicBezTo>
                      <a:cubicBezTo>
                        <a:pt x="11" y="10"/>
                        <a:pt x="11" y="10"/>
                        <a:pt x="11" y="10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2" y="7"/>
                        <a:pt x="12" y="7"/>
                        <a:pt x="12" y="7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8" y="2"/>
                        <a:pt x="6" y="0"/>
                        <a:pt x="3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54" name="Freeform 1116"/>
                <p:cNvSpPr>
                  <a:spLocks noChangeArrowheads="1"/>
                </p:cNvSpPr>
                <p:nvPr/>
              </p:nvSpPr>
              <p:spPr bwMode="auto">
                <a:xfrm>
                  <a:off x="4161894" y="3420868"/>
                  <a:ext cx="43570" cy="40634"/>
                </a:xfrm>
                <a:custGeom>
                  <a:avLst/>
                  <a:gdLst>
                    <a:gd name="T0" fmla="*/ 5 w 9"/>
                    <a:gd name="T1" fmla="*/ 4 h 8"/>
                    <a:gd name="T2" fmla="*/ 6 w 9"/>
                    <a:gd name="T3" fmla="*/ 4 h 8"/>
                    <a:gd name="T4" fmla="*/ 1 w 9"/>
                    <a:gd name="T5" fmla="*/ 7 h 8"/>
                    <a:gd name="T6" fmla="*/ 1 w 9"/>
                    <a:gd name="T7" fmla="*/ 8 h 8"/>
                    <a:gd name="T8" fmla="*/ 3 w 9"/>
                    <a:gd name="T9" fmla="*/ 7 h 8"/>
                    <a:gd name="T10" fmla="*/ 7 w 9"/>
                    <a:gd name="T11" fmla="*/ 4 h 8"/>
                    <a:gd name="T12" fmla="*/ 9 w 9"/>
                    <a:gd name="T13" fmla="*/ 2 h 8"/>
                    <a:gd name="T14" fmla="*/ 7 w 9"/>
                    <a:gd name="T15" fmla="*/ 2 h 8"/>
                    <a:gd name="T16" fmla="*/ 4 w 9"/>
                    <a:gd name="T17" fmla="*/ 2 h 8"/>
                    <a:gd name="T18" fmla="*/ 1 w 9"/>
                    <a:gd name="T19" fmla="*/ 0 h 8"/>
                    <a:gd name="T20" fmla="*/ 0 w 9"/>
                    <a:gd name="T21" fmla="*/ 3 h 8"/>
                    <a:gd name="T22" fmla="*/ 3 w 9"/>
                    <a:gd name="T23" fmla="*/ 5 h 8"/>
                    <a:gd name="T24" fmla="*/ 4 w 9"/>
                    <a:gd name="T25" fmla="*/ 5 h 8"/>
                    <a:gd name="T26" fmla="*/ 5 w 9"/>
                    <a:gd name="T27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8">
                      <a:moveTo>
                        <a:pt x="5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3" y="6"/>
                        <a:pt x="1" y="7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8"/>
                        <a:pt x="3" y="8"/>
                        <a:pt x="3" y="7"/>
                      </a:cubicBezTo>
                      <a:cubicBezTo>
                        <a:pt x="5" y="7"/>
                        <a:pt x="6" y="6"/>
                        <a:pt x="7" y="4"/>
                      </a:cubicBezTo>
                      <a:cubicBezTo>
                        <a:pt x="8" y="3"/>
                        <a:pt x="8" y="2"/>
                        <a:pt x="9" y="2"/>
                      </a:cubicBezTo>
                      <a:cubicBezTo>
                        <a:pt x="8" y="1"/>
                        <a:pt x="7" y="1"/>
                        <a:pt x="7" y="2"/>
                      </a:cubicBezTo>
                      <a:cubicBezTo>
                        <a:pt x="7" y="3"/>
                        <a:pt x="6" y="3"/>
                        <a:pt x="4" y="2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3" y="5"/>
                        <a:pt x="3" y="5"/>
                        <a:pt x="4" y="5"/>
                      </a:cubicBezTo>
                      <a:cubicBezTo>
                        <a:pt x="4" y="4"/>
                        <a:pt x="5" y="4"/>
                        <a:pt x="5" y="4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55" name="Freeform 1117"/>
                <p:cNvSpPr>
                  <a:spLocks noChangeArrowheads="1"/>
                </p:cNvSpPr>
                <p:nvPr/>
              </p:nvSpPr>
              <p:spPr bwMode="auto">
                <a:xfrm>
                  <a:off x="4176418" y="3431468"/>
                  <a:ext cx="29047" cy="30034"/>
                </a:xfrm>
                <a:custGeom>
                  <a:avLst/>
                  <a:gdLst>
                    <a:gd name="T0" fmla="*/ 0 w 6"/>
                    <a:gd name="T1" fmla="*/ 5 h 6"/>
                    <a:gd name="T2" fmla="*/ 1 w 6"/>
                    <a:gd name="T3" fmla="*/ 6 h 6"/>
                    <a:gd name="T4" fmla="*/ 6 w 6"/>
                    <a:gd name="T5" fmla="*/ 0 h 6"/>
                    <a:gd name="T6" fmla="*/ 6 w 6"/>
                    <a:gd name="T7" fmla="*/ 0 h 6"/>
                    <a:gd name="T8" fmla="*/ 4 w 6"/>
                    <a:gd name="T9" fmla="*/ 2 h 6"/>
                    <a:gd name="T10" fmla="*/ 0 w 6"/>
                    <a:gd name="T1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0" y="5"/>
                      </a:moveTo>
                      <a:cubicBezTo>
                        <a:pt x="0" y="6"/>
                        <a:pt x="1" y="6"/>
                        <a:pt x="1" y="6"/>
                      </a:cubicBezTo>
                      <a:cubicBezTo>
                        <a:pt x="4" y="4"/>
                        <a:pt x="5" y="2"/>
                        <a:pt x="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5" y="0"/>
                        <a:pt x="5" y="1"/>
                        <a:pt x="4" y="2"/>
                      </a:cubicBezTo>
                      <a:cubicBezTo>
                        <a:pt x="3" y="4"/>
                        <a:pt x="2" y="5"/>
                        <a:pt x="0" y="5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56" name="Freeform 1118"/>
                <p:cNvSpPr>
                  <a:spLocks noChangeArrowheads="1"/>
                </p:cNvSpPr>
                <p:nvPr/>
              </p:nvSpPr>
              <p:spPr bwMode="auto">
                <a:xfrm>
                  <a:off x="4180048" y="3431468"/>
                  <a:ext cx="30861" cy="30034"/>
                </a:xfrm>
                <a:custGeom>
                  <a:avLst/>
                  <a:gdLst>
                    <a:gd name="T0" fmla="*/ 0 w 6"/>
                    <a:gd name="T1" fmla="*/ 6 h 6"/>
                    <a:gd name="T2" fmla="*/ 2 w 6"/>
                    <a:gd name="T3" fmla="*/ 6 h 6"/>
                    <a:gd name="T4" fmla="*/ 5 w 6"/>
                    <a:gd name="T5" fmla="*/ 4 h 6"/>
                    <a:gd name="T6" fmla="*/ 6 w 6"/>
                    <a:gd name="T7" fmla="*/ 1 h 6"/>
                    <a:gd name="T8" fmla="*/ 5 w 6"/>
                    <a:gd name="T9" fmla="*/ 0 h 6"/>
                    <a:gd name="T10" fmla="*/ 0 w 6"/>
                    <a:gd name="T11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0" y="6"/>
                      </a:moveTo>
                      <a:cubicBezTo>
                        <a:pt x="1" y="6"/>
                        <a:pt x="1" y="6"/>
                        <a:pt x="2" y="6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0"/>
                        <a:pt x="6" y="0"/>
                        <a:pt x="5" y="0"/>
                      </a:cubicBezTo>
                      <a:cubicBezTo>
                        <a:pt x="4" y="2"/>
                        <a:pt x="3" y="4"/>
                        <a:pt x="0" y="6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57" name="Freeform 1119"/>
                <p:cNvSpPr>
                  <a:spLocks noChangeArrowheads="1"/>
                </p:cNvSpPr>
                <p:nvPr/>
              </p:nvSpPr>
              <p:spPr bwMode="auto">
                <a:xfrm>
                  <a:off x="3715302" y="3495070"/>
                  <a:ext cx="38123" cy="47701"/>
                </a:xfrm>
                <a:custGeom>
                  <a:avLst/>
                  <a:gdLst>
                    <a:gd name="T0" fmla="*/ 2 w 8"/>
                    <a:gd name="T1" fmla="*/ 0 h 10"/>
                    <a:gd name="T2" fmla="*/ 0 w 8"/>
                    <a:gd name="T3" fmla="*/ 2 h 10"/>
                    <a:gd name="T4" fmla="*/ 4 w 8"/>
                    <a:gd name="T5" fmla="*/ 8 h 10"/>
                    <a:gd name="T6" fmla="*/ 3 w 8"/>
                    <a:gd name="T7" fmla="*/ 9 h 10"/>
                    <a:gd name="T8" fmla="*/ 4 w 8"/>
                    <a:gd name="T9" fmla="*/ 10 h 10"/>
                    <a:gd name="T10" fmla="*/ 8 w 8"/>
                    <a:gd name="T11" fmla="*/ 9 h 10"/>
                    <a:gd name="T12" fmla="*/ 2 w 8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10">
                      <a:moveTo>
                        <a:pt x="2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1"/>
                        <a:pt x="3" y="4"/>
                        <a:pt x="4" y="8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10"/>
                        <a:pt x="4" y="10"/>
                        <a:pt x="4" y="10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6" y="6"/>
                        <a:pt x="4" y="3"/>
                        <a:pt x="2" y="0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58" name="Freeform 1120"/>
                <p:cNvSpPr>
                  <a:spLocks noChangeArrowheads="1"/>
                </p:cNvSpPr>
                <p:nvPr/>
              </p:nvSpPr>
              <p:spPr bwMode="auto">
                <a:xfrm>
                  <a:off x="3684440" y="3503903"/>
                  <a:ext cx="45386" cy="74202"/>
                </a:xfrm>
                <a:custGeom>
                  <a:avLst/>
                  <a:gdLst>
                    <a:gd name="T0" fmla="*/ 2 w 9"/>
                    <a:gd name="T1" fmla="*/ 13 h 15"/>
                    <a:gd name="T2" fmla="*/ 3 w 9"/>
                    <a:gd name="T3" fmla="*/ 13 h 15"/>
                    <a:gd name="T4" fmla="*/ 9 w 9"/>
                    <a:gd name="T5" fmla="*/ 7 h 15"/>
                    <a:gd name="T6" fmla="*/ 6 w 9"/>
                    <a:gd name="T7" fmla="*/ 0 h 15"/>
                    <a:gd name="T8" fmla="*/ 3 w 9"/>
                    <a:gd name="T9" fmla="*/ 1 h 15"/>
                    <a:gd name="T10" fmla="*/ 6 w 9"/>
                    <a:gd name="T11" fmla="*/ 8 h 15"/>
                    <a:gd name="T12" fmla="*/ 0 w 9"/>
                    <a:gd name="T13" fmla="*/ 13 h 15"/>
                    <a:gd name="T14" fmla="*/ 0 w 9"/>
                    <a:gd name="T15" fmla="*/ 15 h 15"/>
                    <a:gd name="T16" fmla="*/ 2 w 9"/>
                    <a:gd name="T17" fmla="*/ 14 h 15"/>
                    <a:gd name="T18" fmla="*/ 2 w 9"/>
                    <a:gd name="T19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" h="15">
                      <a:moveTo>
                        <a:pt x="2" y="13"/>
                      </a:move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6" y="11"/>
                        <a:pt x="8" y="9"/>
                        <a:pt x="9" y="7"/>
                      </a:cubicBezTo>
                      <a:cubicBezTo>
                        <a:pt x="6" y="5"/>
                        <a:pt x="5" y="3"/>
                        <a:pt x="6" y="0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4"/>
                        <a:pt x="4" y="6"/>
                        <a:pt x="6" y="8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3"/>
                        <a:pt x="2" y="13"/>
                        <a:pt x="2" y="13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59" name="Freeform 1121"/>
                <p:cNvSpPr>
                  <a:spLocks noChangeArrowheads="1"/>
                </p:cNvSpPr>
                <p:nvPr/>
              </p:nvSpPr>
              <p:spPr bwMode="auto">
                <a:xfrm>
                  <a:off x="3709856" y="3498603"/>
                  <a:ext cx="25416" cy="40634"/>
                </a:xfrm>
                <a:custGeom>
                  <a:avLst/>
                  <a:gdLst>
                    <a:gd name="T0" fmla="*/ 4 w 5"/>
                    <a:gd name="T1" fmla="*/ 8 h 8"/>
                    <a:gd name="T2" fmla="*/ 5 w 5"/>
                    <a:gd name="T3" fmla="*/ 7 h 8"/>
                    <a:gd name="T4" fmla="*/ 1 w 5"/>
                    <a:gd name="T5" fmla="*/ 1 h 8"/>
                    <a:gd name="T6" fmla="*/ 4 w 5"/>
                    <a:gd name="T7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8">
                      <a:moveTo>
                        <a:pt x="4" y="8"/>
                      </a:move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4" y="3"/>
                        <a:pt x="3" y="0"/>
                        <a:pt x="1" y="1"/>
                      </a:cubicBezTo>
                      <a:cubicBezTo>
                        <a:pt x="0" y="4"/>
                        <a:pt x="1" y="6"/>
                        <a:pt x="4" y="8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60" name="Freeform 1122"/>
                <p:cNvSpPr>
                  <a:spLocks noChangeArrowheads="1"/>
                </p:cNvSpPr>
                <p:nvPr/>
              </p:nvSpPr>
              <p:spPr bwMode="auto">
                <a:xfrm>
                  <a:off x="3640870" y="3510970"/>
                  <a:ext cx="74433" cy="72436"/>
                </a:xfrm>
                <a:custGeom>
                  <a:avLst/>
                  <a:gdLst>
                    <a:gd name="T0" fmla="*/ 9 w 15"/>
                    <a:gd name="T1" fmla="*/ 12 h 15"/>
                    <a:gd name="T2" fmla="*/ 15 w 15"/>
                    <a:gd name="T3" fmla="*/ 7 h 15"/>
                    <a:gd name="T4" fmla="*/ 12 w 15"/>
                    <a:gd name="T5" fmla="*/ 0 h 15"/>
                    <a:gd name="T6" fmla="*/ 4 w 15"/>
                    <a:gd name="T7" fmla="*/ 2 h 15"/>
                    <a:gd name="T8" fmla="*/ 2 w 15"/>
                    <a:gd name="T9" fmla="*/ 5 h 15"/>
                    <a:gd name="T10" fmla="*/ 1 w 15"/>
                    <a:gd name="T11" fmla="*/ 9 h 15"/>
                    <a:gd name="T12" fmla="*/ 3 w 15"/>
                    <a:gd name="T13" fmla="*/ 6 h 15"/>
                    <a:gd name="T14" fmla="*/ 2 w 15"/>
                    <a:gd name="T15" fmla="*/ 9 h 15"/>
                    <a:gd name="T16" fmla="*/ 2 w 15"/>
                    <a:gd name="T17" fmla="*/ 12 h 15"/>
                    <a:gd name="T18" fmla="*/ 6 w 15"/>
                    <a:gd name="T19" fmla="*/ 9 h 15"/>
                    <a:gd name="T20" fmla="*/ 4 w 15"/>
                    <a:gd name="T21" fmla="*/ 13 h 15"/>
                    <a:gd name="T22" fmla="*/ 5 w 15"/>
                    <a:gd name="T23" fmla="*/ 14 h 15"/>
                    <a:gd name="T24" fmla="*/ 7 w 15"/>
                    <a:gd name="T25" fmla="*/ 11 h 15"/>
                    <a:gd name="T26" fmla="*/ 6 w 15"/>
                    <a:gd name="T27" fmla="*/ 14 h 15"/>
                    <a:gd name="T28" fmla="*/ 9 w 15"/>
                    <a:gd name="T29" fmla="*/ 15 h 15"/>
                    <a:gd name="T30" fmla="*/ 11 w 15"/>
                    <a:gd name="T31" fmla="*/ 13 h 15"/>
                    <a:gd name="T32" fmla="*/ 11 w 15"/>
                    <a:gd name="T33" fmla="*/ 13 h 15"/>
                    <a:gd name="T34" fmla="*/ 9 w 15"/>
                    <a:gd name="T35" fmla="*/ 14 h 15"/>
                    <a:gd name="T36" fmla="*/ 9 w 15"/>
                    <a:gd name="T37" fmla="*/ 1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" h="15">
                      <a:moveTo>
                        <a:pt x="9" y="12"/>
                      </a:moveTo>
                      <a:cubicBezTo>
                        <a:pt x="15" y="7"/>
                        <a:pt x="15" y="7"/>
                        <a:pt x="15" y="7"/>
                      </a:cubicBezTo>
                      <a:cubicBezTo>
                        <a:pt x="13" y="5"/>
                        <a:pt x="12" y="3"/>
                        <a:pt x="12" y="0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0" y="7"/>
                        <a:pt x="0" y="8"/>
                        <a:pt x="1" y="9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8"/>
                        <a:pt x="3" y="8"/>
                        <a:pt x="2" y="9"/>
                      </a:cubicBezTo>
                      <a:cubicBezTo>
                        <a:pt x="2" y="10"/>
                        <a:pt x="2" y="11"/>
                        <a:pt x="2" y="12"/>
                      </a:cubicBez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4" y="10"/>
                        <a:pt x="4" y="12"/>
                        <a:pt x="4" y="13"/>
                      </a:cubicBezTo>
                      <a:cubicBezTo>
                        <a:pt x="4" y="13"/>
                        <a:pt x="4" y="14"/>
                        <a:pt x="5" y="14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7" y="15"/>
                        <a:pt x="8" y="15"/>
                        <a:pt x="9" y="15"/>
                      </a:cubicBezTo>
                      <a:cubicBezTo>
                        <a:pt x="10" y="14"/>
                        <a:pt x="10" y="14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9" y="14"/>
                        <a:pt x="9" y="14"/>
                        <a:pt x="9" y="14"/>
                      </a:cubicBezTo>
                      <a:cubicBezTo>
                        <a:pt x="9" y="12"/>
                        <a:pt x="9" y="12"/>
                        <a:pt x="9" y="12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61" name="Freeform 1123"/>
                <p:cNvSpPr>
                  <a:spLocks noChangeArrowheads="1"/>
                </p:cNvSpPr>
                <p:nvPr/>
              </p:nvSpPr>
              <p:spPr bwMode="auto">
                <a:xfrm>
                  <a:off x="3651762" y="3553371"/>
                  <a:ext cx="19970" cy="21201"/>
                </a:xfrm>
                <a:custGeom>
                  <a:avLst/>
                  <a:gdLst>
                    <a:gd name="T0" fmla="*/ 2 w 4"/>
                    <a:gd name="T1" fmla="*/ 4 h 4"/>
                    <a:gd name="T2" fmla="*/ 4 w 4"/>
                    <a:gd name="T3" fmla="*/ 0 h 4"/>
                    <a:gd name="T4" fmla="*/ 0 w 4"/>
                    <a:gd name="T5" fmla="*/ 3 h 4"/>
                    <a:gd name="T6" fmla="*/ 2 w 4"/>
                    <a:gd name="T7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" h="4">
                      <a:moveTo>
                        <a:pt x="2" y="4"/>
                      </a:moveTo>
                      <a:cubicBezTo>
                        <a:pt x="2" y="3"/>
                        <a:pt x="2" y="1"/>
                        <a:pt x="4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1" y="3"/>
                        <a:pt x="2" y="4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62" name="Freeform 1124"/>
                <p:cNvSpPr>
                  <a:spLocks noChangeArrowheads="1"/>
                </p:cNvSpPr>
                <p:nvPr/>
              </p:nvSpPr>
              <p:spPr bwMode="auto">
                <a:xfrm>
                  <a:off x="3646317" y="3539237"/>
                  <a:ext cx="10892" cy="14134"/>
                </a:xfrm>
                <a:custGeom>
                  <a:avLst/>
                  <a:gdLst>
                    <a:gd name="T0" fmla="*/ 1 w 2"/>
                    <a:gd name="T1" fmla="*/ 3 h 3"/>
                    <a:gd name="T2" fmla="*/ 2 w 2"/>
                    <a:gd name="T3" fmla="*/ 0 h 3"/>
                    <a:gd name="T4" fmla="*/ 0 w 2"/>
                    <a:gd name="T5" fmla="*/ 3 h 3"/>
                    <a:gd name="T6" fmla="*/ 1 w 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3">
                      <a:moveTo>
                        <a:pt x="1" y="3"/>
                      </a:moveTo>
                      <a:cubicBezTo>
                        <a:pt x="2" y="2"/>
                        <a:pt x="2" y="2"/>
                        <a:pt x="2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63" name="Freeform 1125"/>
                <p:cNvSpPr>
                  <a:spLocks noChangeArrowheads="1"/>
                </p:cNvSpPr>
                <p:nvPr/>
              </p:nvSpPr>
              <p:spPr bwMode="auto">
                <a:xfrm>
                  <a:off x="3666286" y="3563971"/>
                  <a:ext cx="9078" cy="14134"/>
                </a:xfrm>
                <a:custGeom>
                  <a:avLst/>
                  <a:gdLst>
                    <a:gd name="T0" fmla="*/ 0 w 2"/>
                    <a:gd name="T1" fmla="*/ 3 h 3"/>
                    <a:gd name="T2" fmla="*/ 1 w 2"/>
                    <a:gd name="T3" fmla="*/ 3 h 3"/>
                    <a:gd name="T4" fmla="*/ 2 w 2"/>
                    <a:gd name="T5" fmla="*/ 0 h 3"/>
                    <a:gd name="T6" fmla="*/ 0 w 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0" y="3"/>
                        <a:pt x="1" y="3"/>
                        <a:pt x="1" y="3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64" name="Freeform 1126"/>
                <p:cNvSpPr>
                  <a:spLocks noChangeArrowheads="1"/>
                </p:cNvSpPr>
                <p:nvPr/>
              </p:nvSpPr>
              <p:spPr bwMode="auto">
                <a:xfrm>
                  <a:off x="3671732" y="3574572"/>
                  <a:ext cx="23600" cy="14134"/>
                </a:xfrm>
                <a:custGeom>
                  <a:avLst/>
                  <a:gdLst>
                    <a:gd name="T0" fmla="*/ 5 w 5"/>
                    <a:gd name="T1" fmla="*/ 0 h 3"/>
                    <a:gd name="T2" fmla="*/ 3 w 5"/>
                    <a:gd name="T3" fmla="*/ 2 h 3"/>
                    <a:gd name="T4" fmla="*/ 0 w 5"/>
                    <a:gd name="T5" fmla="*/ 1 h 3"/>
                    <a:gd name="T6" fmla="*/ 4 w 5"/>
                    <a:gd name="T7" fmla="*/ 2 h 3"/>
                    <a:gd name="T8" fmla="*/ 5 w 5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5" y="0"/>
                      </a:moveTo>
                      <a:cubicBezTo>
                        <a:pt x="4" y="1"/>
                        <a:pt x="4" y="1"/>
                        <a:pt x="3" y="2"/>
                      </a:cubicBezTo>
                      <a:cubicBezTo>
                        <a:pt x="2" y="2"/>
                        <a:pt x="1" y="2"/>
                        <a:pt x="0" y="1"/>
                      </a:cubicBezTo>
                      <a:cubicBezTo>
                        <a:pt x="1" y="3"/>
                        <a:pt x="3" y="3"/>
                        <a:pt x="4" y="2"/>
                      </a:cubicBezTo>
                      <a:cubicBezTo>
                        <a:pt x="5" y="0"/>
                        <a:pt x="5" y="0"/>
                        <a:pt x="5" y="0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65" name="Freeform 1127"/>
                <p:cNvSpPr>
                  <a:spLocks noChangeArrowheads="1"/>
                </p:cNvSpPr>
                <p:nvPr/>
              </p:nvSpPr>
              <p:spPr bwMode="auto">
                <a:xfrm>
                  <a:off x="3651762" y="3892581"/>
                  <a:ext cx="172465" cy="93637"/>
                </a:xfrm>
                <a:custGeom>
                  <a:avLst/>
                  <a:gdLst>
                    <a:gd name="T0" fmla="*/ 28 w 35"/>
                    <a:gd name="T1" fmla="*/ 8 h 19"/>
                    <a:gd name="T2" fmla="*/ 18 w 35"/>
                    <a:gd name="T3" fmla="*/ 0 h 19"/>
                    <a:gd name="T4" fmla="*/ 11 w 35"/>
                    <a:gd name="T5" fmla="*/ 4 h 19"/>
                    <a:gd name="T6" fmla="*/ 0 w 35"/>
                    <a:gd name="T7" fmla="*/ 3 h 19"/>
                    <a:gd name="T8" fmla="*/ 7 w 35"/>
                    <a:gd name="T9" fmla="*/ 10 h 19"/>
                    <a:gd name="T10" fmla="*/ 22 w 35"/>
                    <a:gd name="T11" fmla="*/ 13 h 19"/>
                    <a:gd name="T12" fmla="*/ 21 w 35"/>
                    <a:gd name="T13" fmla="*/ 15 h 19"/>
                    <a:gd name="T14" fmla="*/ 32 w 35"/>
                    <a:gd name="T15" fmla="*/ 19 h 19"/>
                    <a:gd name="T16" fmla="*/ 35 w 35"/>
                    <a:gd name="T17" fmla="*/ 10 h 19"/>
                    <a:gd name="T18" fmla="*/ 28 w 35"/>
                    <a:gd name="T19" fmla="*/ 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5" h="19">
                      <a:moveTo>
                        <a:pt x="28" y="8"/>
                      </a:moveTo>
                      <a:cubicBezTo>
                        <a:pt x="24" y="6"/>
                        <a:pt x="21" y="4"/>
                        <a:pt x="18" y="0"/>
                      </a:cubicBezTo>
                      <a:cubicBezTo>
                        <a:pt x="16" y="2"/>
                        <a:pt x="14" y="3"/>
                        <a:pt x="11" y="4"/>
                      </a:cubicBezTo>
                      <a:cubicBezTo>
                        <a:pt x="5" y="1"/>
                        <a:pt x="2" y="1"/>
                        <a:pt x="0" y="3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5" y="10"/>
                        <a:pt x="35" y="10"/>
                        <a:pt x="35" y="10"/>
                      </a:cubicBezTo>
                      <a:cubicBezTo>
                        <a:pt x="33" y="9"/>
                        <a:pt x="30" y="9"/>
                        <a:pt x="28" y="8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66" name="Freeform 1128"/>
                <p:cNvSpPr>
                  <a:spLocks noEditPoints="1" noChangeArrowheads="1"/>
                </p:cNvSpPr>
                <p:nvPr/>
              </p:nvSpPr>
              <p:spPr bwMode="auto">
                <a:xfrm>
                  <a:off x="3954937" y="3583406"/>
                  <a:ext cx="161571" cy="427546"/>
                </a:xfrm>
                <a:custGeom>
                  <a:avLst/>
                  <a:gdLst>
                    <a:gd name="T0" fmla="*/ 3 w 33"/>
                    <a:gd name="T1" fmla="*/ 10 h 87"/>
                    <a:gd name="T2" fmla="*/ 0 w 33"/>
                    <a:gd name="T3" fmla="*/ 11 h 87"/>
                    <a:gd name="T4" fmla="*/ 9 w 33"/>
                    <a:gd name="T5" fmla="*/ 46 h 87"/>
                    <a:gd name="T6" fmla="*/ 23 w 33"/>
                    <a:gd name="T7" fmla="*/ 78 h 87"/>
                    <a:gd name="T8" fmla="*/ 24 w 33"/>
                    <a:gd name="T9" fmla="*/ 87 h 87"/>
                    <a:gd name="T10" fmla="*/ 33 w 33"/>
                    <a:gd name="T11" fmla="*/ 74 h 87"/>
                    <a:gd name="T12" fmla="*/ 27 w 33"/>
                    <a:gd name="T13" fmla="*/ 66 h 87"/>
                    <a:gd name="T14" fmla="*/ 15 w 33"/>
                    <a:gd name="T15" fmla="*/ 29 h 87"/>
                    <a:gd name="T16" fmla="*/ 20 w 33"/>
                    <a:gd name="T17" fmla="*/ 0 h 87"/>
                    <a:gd name="T18" fmla="*/ 3 w 33"/>
                    <a:gd name="T19" fmla="*/ 10 h 87"/>
                    <a:gd name="T20" fmla="*/ 1 w 33"/>
                    <a:gd name="T21" fmla="*/ 12 h 87"/>
                    <a:gd name="T22" fmla="*/ 2 w 33"/>
                    <a:gd name="T23" fmla="*/ 11 h 87"/>
                    <a:gd name="T24" fmla="*/ 6 w 33"/>
                    <a:gd name="T25" fmla="*/ 35 h 87"/>
                    <a:gd name="T26" fmla="*/ 25 w 33"/>
                    <a:gd name="T27" fmla="*/ 76 h 87"/>
                    <a:gd name="T28" fmla="*/ 26 w 33"/>
                    <a:gd name="T29" fmla="*/ 84 h 87"/>
                    <a:gd name="T30" fmla="*/ 25 w 33"/>
                    <a:gd name="T31" fmla="*/ 86 h 87"/>
                    <a:gd name="T32" fmla="*/ 23 w 33"/>
                    <a:gd name="T33" fmla="*/ 78 h 87"/>
                    <a:gd name="T34" fmla="*/ 23 w 33"/>
                    <a:gd name="T35" fmla="*/ 78 h 87"/>
                    <a:gd name="T36" fmla="*/ 9 w 33"/>
                    <a:gd name="T37" fmla="*/ 45 h 87"/>
                    <a:gd name="T38" fmla="*/ 9 w 33"/>
                    <a:gd name="T39" fmla="*/ 45 h 87"/>
                    <a:gd name="T40" fmla="*/ 1 w 33"/>
                    <a:gd name="T41" fmla="*/ 1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3" h="87">
                      <a:moveTo>
                        <a:pt x="3" y="10"/>
                      </a:moveTo>
                      <a:cubicBezTo>
                        <a:pt x="2" y="10"/>
                        <a:pt x="1" y="11"/>
                        <a:pt x="0" y="11"/>
                      </a:cubicBezTo>
                      <a:cubicBezTo>
                        <a:pt x="0" y="23"/>
                        <a:pt x="3" y="34"/>
                        <a:pt x="9" y="46"/>
                      </a:cubicBezTo>
                      <a:cubicBezTo>
                        <a:pt x="23" y="78"/>
                        <a:pt x="23" y="78"/>
                        <a:pt x="23" y="78"/>
                      </a:cubicBezTo>
                      <a:cubicBezTo>
                        <a:pt x="24" y="87"/>
                        <a:pt x="24" y="87"/>
                        <a:pt x="24" y="87"/>
                      </a:cubicBezTo>
                      <a:cubicBezTo>
                        <a:pt x="29" y="83"/>
                        <a:pt x="32" y="78"/>
                        <a:pt x="33" y="74"/>
                      </a:cubicBezTo>
                      <a:cubicBezTo>
                        <a:pt x="27" y="66"/>
                        <a:pt x="27" y="66"/>
                        <a:pt x="27" y="66"/>
                      </a:cubicBezTo>
                      <a:cubicBezTo>
                        <a:pt x="25" y="53"/>
                        <a:pt x="21" y="40"/>
                        <a:pt x="15" y="29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3" y="10"/>
                        <a:pt x="3" y="10"/>
                        <a:pt x="3" y="10"/>
                      </a:cubicBezTo>
                      <a:close/>
                      <a:moveTo>
                        <a:pt x="1" y="12"/>
                      </a:moveTo>
                      <a:cubicBezTo>
                        <a:pt x="1" y="11"/>
                        <a:pt x="2" y="11"/>
                        <a:pt x="2" y="11"/>
                      </a:cubicBezTo>
                      <a:cubicBezTo>
                        <a:pt x="3" y="20"/>
                        <a:pt x="4" y="28"/>
                        <a:pt x="6" y="35"/>
                      </a:cubicBezTo>
                      <a:cubicBezTo>
                        <a:pt x="25" y="76"/>
                        <a:pt x="25" y="76"/>
                        <a:pt x="25" y="76"/>
                      </a:cubicBezTo>
                      <a:cubicBezTo>
                        <a:pt x="26" y="84"/>
                        <a:pt x="26" y="84"/>
                        <a:pt x="26" y="84"/>
                      </a:cubicBezTo>
                      <a:cubicBezTo>
                        <a:pt x="26" y="85"/>
                        <a:pt x="25" y="85"/>
                        <a:pt x="25" y="86"/>
                      </a:cubicBezTo>
                      <a:cubicBezTo>
                        <a:pt x="23" y="78"/>
                        <a:pt x="23" y="78"/>
                        <a:pt x="23" y="78"/>
                      </a:cubicBezTo>
                      <a:cubicBezTo>
                        <a:pt x="23" y="78"/>
                        <a:pt x="23" y="78"/>
                        <a:pt x="23" y="78"/>
                      </a:cubicBezTo>
                      <a:cubicBezTo>
                        <a:pt x="9" y="45"/>
                        <a:pt x="9" y="45"/>
                        <a:pt x="9" y="45"/>
                      </a:cubicBezTo>
                      <a:cubicBezTo>
                        <a:pt x="9" y="45"/>
                        <a:pt x="9" y="45"/>
                        <a:pt x="9" y="45"/>
                      </a:cubicBezTo>
                      <a:cubicBezTo>
                        <a:pt x="3" y="34"/>
                        <a:pt x="0" y="23"/>
                        <a:pt x="1" y="12"/>
                      </a:cubicBezTo>
                      <a:close/>
                    </a:path>
                  </a:pathLst>
                </a:custGeom>
                <a:solidFill>
                  <a:srgbClr val="7564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67" name="Freeform 1129"/>
                <p:cNvSpPr>
                  <a:spLocks noChangeArrowheads="1"/>
                </p:cNvSpPr>
                <p:nvPr/>
              </p:nvSpPr>
              <p:spPr bwMode="auto">
                <a:xfrm>
                  <a:off x="3954937" y="3638173"/>
                  <a:ext cx="128894" cy="367478"/>
                </a:xfrm>
                <a:custGeom>
                  <a:avLst/>
                  <a:gdLst>
                    <a:gd name="T0" fmla="*/ 2 w 26"/>
                    <a:gd name="T1" fmla="*/ 0 h 75"/>
                    <a:gd name="T2" fmla="*/ 1 w 26"/>
                    <a:gd name="T3" fmla="*/ 1 h 75"/>
                    <a:gd name="T4" fmla="*/ 9 w 26"/>
                    <a:gd name="T5" fmla="*/ 34 h 75"/>
                    <a:gd name="T6" fmla="*/ 9 w 26"/>
                    <a:gd name="T7" fmla="*/ 34 h 75"/>
                    <a:gd name="T8" fmla="*/ 23 w 26"/>
                    <a:gd name="T9" fmla="*/ 67 h 75"/>
                    <a:gd name="T10" fmla="*/ 23 w 26"/>
                    <a:gd name="T11" fmla="*/ 67 h 75"/>
                    <a:gd name="T12" fmla="*/ 25 w 26"/>
                    <a:gd name="T13" fmla="*/ 75 h 75"/>
                    <a:gd name="T14" fmla="*/ 26 w 26"/>
                    <a:gd name="T15" fmla="*/ 73 h 75"/>
                    <a:gd name="T16" fmla="*/ 25 w 26"/>
                    <a:gd name="T17" fmla="*/ 65 h 75"/>
                    <a:gd name="T18" fmla="*/ 6 w 26"/>
                    <a:gd name="T19" fmla="*/ 24 h 75"/>
                    <a:gd name="T20" fmla="*/ 2 w 26"/>
                    <a:gd name="T21" fmla="*/ 0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" h="75">
                      <a:moveTo>
                        <a:pt x="2" y="0"/>
                      </a:moveTo>
                      <a:cubicBezTo>
                        <a:pt x="2" y="0"/>
                        <a:pt x="1" y="0"/>
                        <a:pt x="1" y="1"/>
                      </a:cubicBezTo>
                      <a:cubicBezTo>
                        <a:pt x="0" y="12"/>
                        <a:pt x="3" y="23"/>
                        <a:pt x="9" y="34"/>
                      </a:cubicBezTo>
                      <a:cubicBezTo>
                        <a:pt x="9" y="34"/>
                        <a:pt x="9" y="34"/>
                        <a:pt x="9" y="34"/>
                      </a:cubicBezTo>
                      <a:cubicBezTo>
                        <a:pt x="23" y="67"/>
                        <a:pt x="23" y="67"/>
                        <a:pt x="23" y="67"/>
                      </a:cubicBezTo>
                      <a:cubicBezTo>
                        <a:pt x="23" y="67"/>
                        <a:pt x="23" y="67"/>
                        <a:pt x="23" y="67"/>
                      </a:cubicBezTo>
                      <a:cubicBezTo>
                        <a:pt x="25" y="75"/>
                        <a:pt x="25" y="75"/>
                        <a:pt x="25" y="75"/>
                      </a:cubicBezTo>
                      <a:cubicBezTo>
                        <a:pt x="25" y="74"/>
                        <a:pt x="26" y="74"/>
                        <a:pt x="26" y="73"/>
                      </a:cubicBezTo>
                      <a:cubicBezTo>
                        <a:pt x="25" y="65"/>
                        <a:pt x="25" y="65"/>
                        <a:pt x="25" y="6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4" y="17"/>
                        <a:pt x="3" y="9"/>
                        <a:pt x="2" y="0"/>
                      </a:cubicBezTo>
                      <a:close/>
                    </a:path>
                  </a:pathLst>
                </a:custGeom>
                <a:solidFill>
                  <a:srgbClr val="A591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68" name="Freeform 1130"/>
                <p:cNvSpPr>
                  <a:spLocks noChangeArrowheads="1"/>
                </p:cNvSpPr>
                <p:nvPr/>
              </p:nvSpPr>
              <p:spPr bwMode="auto">
                <a:xfrm>
                  <a:off x="4000322" y="3991517"/>
                  <a:ext cx="176096" cy="107770"/>
                </a:xfrm>
                <a:custGeom>
                  <a:avLst/>
                  <a:gdLst>
                    <a:gd name="T0" fmla="*/ 15 w 36"/>
                    <a:gd name="T1" fmla="*/ 4 h 22"/>
                    <a:gd name="T2" fmla="*/ 9 w 36"/>
                    <a:gd name="T3" fmla="*/ 13 h 22"/>
                    <a:gd name="T4" fmla="*/ 1 w 36"/>
                    <a:gd name="T5" fmla="*/ 22 h 22"/>
                    <a:gd name="T6" fmla="*/ 25 w 36"/>
                    <a:gd name="T7" fmla="*/ 14 h 22"/>
                    <a:gd name="T8" fmla="*/ 28 w 36"/>
                    <a:gd name="T9" fmla="*/ 16 h 22"/>
                    <a:gd name="T10" fmla="*/ 36 w 36"/>
                    <a:gd name="T11" fmla="*/ 11 h 22"/>
                    <a:gd name="T12" fmla="*/ 32 w 36"/>
                    <a:gd name="T13" fmla="*/ 0 h 22"/>
                    <a:gd name="T14" fmla="*/ 31 w 36"/>
                    <a:gd name="T15" fmla="*/ 1 h 22"/>
                    <a:gd name="T16" fmla="*/ 21 w 36"/>
                    <a:gd name="T17" fmla="*/ 2 h 22"/>
                    <a:gd name="T18" fmla="*/ 15 w 36"/>
                    <a:gd name="T19" fmla="*/ 4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6" h="22">
                      <a:moveTo>
                        <a:pt x="15" y="4"/>
                      </a:moveTo>
                      <a:cubicBezTo>
                        <a:pt x="15" y="8"/>
                        <a:pt x="13" y="11"/>
                        <a:pt x="9" y="13"/>
                      </a:cubicBezTo>
                      <a:cubicBezTo>
                        <a:pt x="3" y="16"/>
                        <a:pt x="0" y="19"/>
                        <a:pt x="1" y="22"/>
                      </a:cubicBezTo>
                      <a:cubicBezTo>
                        <a:pt x="15" y="22"/>
                        <a:pt x="23" y="20"/>
                        <a:pt x="25" y="14"/>
                      </a:cubicBezTo>
                      <a:cubicBezTo>
                        <a:pt x="28" y="16"/>
                        <a:pt x="28" y="16"/>
                        <a:pt x="28" y="16"/>
                      </a:cubicBezTo>
                      <a:cubicBezTo>
                        <a:pt x="30" y="15"/>
                        <a:pt x="33" y="14"/>
                        <a:pt x="36" y="11"/>
                      </a:cubicBezTo>
                      <a:cubicBezTo>
                        <a:pt x="35" y="8"/>
                        <a:pt x="34" y="4"/>
                        <a:pt x="32" y="0"/>
                      </a:cubicBezTo>
                      <a:cubicBezTo>
                        <a:pt x="32" y="0"/>
                        <a:pt x="32" y="1"/>
                        <a:pt x="31" y="1"/>
                      </a:cubicBezTo>
                      <a:cubicBezTo>
                        <a:pt x="28" y="3"/>
                        <a:pt x="25" y="3"/>
                        <a:pt x="21" y="2"/>
                      </a:cubicBezTo>
                      <a:cubicBezTo>
                        <a:pt x="19" y="3"/>
                        <a:pt x="17" y="4"/>
                        <a:pt x="15" y="4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69" name="Freeform 1131"/>
                <p:cNvSpPr>
                  <a:spLocks noChangeArrowheads="1"/>
                </p:cNvSpPr>
                <p:nvPr/>
              </p:nvSpPr>
              <p:spPr bwMode="auto">
                <a:xfrm>
                  <a:off x="4103801" y="3966783"/>
                  <a:ext cx="49016" cy="38868"/>
                </a:xfrm>
                <a:custGeom>
                  <a:avLst/>
                  <a:gdLst>
                    <a:gd name="T0" fmla="*/ 10 w 10"/>
                    <a:gd name="T1" fmla="*/ 6 h 8"/>
                    <a:gd name="T2" fmla="*/ 8 w 10"/>
                    <a:gd name="T3" fmla="*/ 0 h 8"/>
                    <a:gd name="T4" fmla="*/ 0 w 10"/>
                    <a:gd name="T5" fmla="*/ 7 h 8"/>
                    <a:gd name="T6" fmla="*/ 10 w 10"/>
                    <a:gd name="T7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8">
                      <a:moveTo>
                        <a:pt x="10" y="6"/>
                      </a:move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3"/>
                        <a:pt x="3" y="5"/>
                        <a:pt x="0" y="7"/>
                      </a:cubicBezTo>
                      <a:cubicBezTo>
                        <a:pt x="4" y="8"/>
                        <a:pt x="7" y="8"/>
                        <a:pt x="10" y="6"/>
                      </a:cubicBezTo>
                      <a:close/>
                    </a:path>
                  </a:pathLst>
                </a:custGeom>
                <a:solidFill>
                  <a:srgbClr val="40352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23" name="组合 20"/>
              <p:cNvGrpSpPr/>
              <p:nvPr/>
            </p:nvGrpSpPr>
            <p:grpSpPr bwMode="auto">
              <a:xfrm>
                <a:off x="10199192" y="3127648"/>
                <a:ext cx="295275" cy="1130300"/>
                <a:chOff x="10213976" y="2408238"/>
                <a:chExt cx="295275" cy="1130300"/>
              </a:xfrm>
            </p:grpSpPr>
            <p:sp>
              <p:nvSpPr>
                <p:cNvPr id="200" name="Freeform 1132"/>
                <p:cNvSpPr>
                  <a:spLocks noEditPoints="1" noChangeArrowheads="1"/>
                </p:cNvSpPr>
                <p:nvPr/>
              </p:nvSpPr>
              <p:spPr bwMode="auto">
                <a:xfrm>
                  <a:off x="10214484" y="2551642"/>
                  <a:ext cx="294097" cy="984062"/>
                </a:xfrm>
                <a:custGeom>
                  <a:avLst/>
                  <a:gdLst>
                    <a:gd name="T0" fmla="*/ 57 w 60"/>
                    <a:gd name="T1" fmla="*/ 19 h 201"/>
                    <a:gd name="T2" fmla="*/ 47 w 60"/>
                    <a:gd name="T3" fmla="*/ 0 h 201"/>
                    <a:gd name="T4" fmla="*/ 25 w 60"/>
                    <a:gd name="T5" fmla="*/ 15 h 201"/>
                    <a:gd name="T6" fmla="*/ 19 w 60"/>
                    <a:gd name="T7" fmla="*/ 37 h 201"/>
                    <a:gd name="T8" fmla="*/ 21 w 60"/>
                    <a:gd name="T9" fmla="*/ 27 h 201"/>
                    <a:gd name="T10" fmla="*/ 32 w 60"/>
                    <a:gd name="T11" fmla="*/ 11 h 201"/>
                    <a:gd name="T12" fmla="*/ 33 w 60"/>
                    <a:gd name="T13" fmla="*/ 47 h 201"/>
                    <a:gd name="T14" fmla="*/ 12 w 60"/>
                    <a:gd name="T15" fmla="*/ 79 h 201"/>
                    <a:gd name="T16" fmla="*/ 19 w 60"/>
                    <a:gd name="T17" fmla="*/ 77 h 201"/>
                    <a:gd name="T18" fmla="*/ 23 w 60"/>
                    <a:gd name="T19" fmla="*/ 72 h 201"/>
                    <a:gd name="T20" fmla="*/ 23 w 60"/>
                    <a:gd name="T21" fmla="*/ 71 h 201"/>
                    <a:gd name="T22" fmla="*/ 32 w 60"/>
                    <a:gd name="T23" fmla="*/ 30 h 201"/>
                    <a:gd name="T24" fmla="*/ 38 w 60"/>
                    <a:gd name="T25" fmla="*/ 6 h 201"/>
                    <a:gd name="T26" fmla="*/ 50 w 60"/>
                    <a:gd name="T27" fmla="*/ 48 h 201"/>
                    <a:gd name="T28" fmla="*/ 34 w 60"/>
                    <a:gd name="T29" fmla="*/ 74 h 201"/>
                    <a:gd name="T30" fmla="*/ 34 w 60"/>
                    <a:gd name="T31" fmla="*/ 77 h 201"/>
                    <a:gd name="T32" fmla="*/ 49 w 60"/>
                    <a:gd name="T33" fmla="*/ 58 h 201"/>
                    <a:gd name="T34" fmla="*/ 49 w 60"/>
                    <a:gd name="T35" fmla="*/ 94 h 201"/>
                    <a:gd name="T36" fmla="*/ 44 w 60"/>
                    <a:gd name="T37" fmla="*/ 75 h 201"/>
                    <a:gd name="T38" fmla="*/ 25 w 60"/>
                    <a:gd name="T39" fmla="*/ 94 h 201"/>
                    <a:gd name="T40" fmla="*/ 27 w 60"/>
                    <a:gd name="T41" fmla="*/ 80 h 201"/>
                    <a:gd name="T42" fmla="*/ 21 w 60"/>
                    <a:gd name="T43" fmla="*/ 92 h 201"/>
                    <a:gd name="T44" fmla="*/ 22 w 60"/>
                    <a:gd name="T45" fmla="*/ 94 h 201"/>
                    <a:gd name="T46" fmla="*/ 18 w 60"/>
                    <a:gd name="T47" fmla="*/ 95 h 201"/>
                    <a:gd name="T48" fmla="*/ 12 w 60"/>
                    <a:gd name="T49" fmla="*/ 92 h 201"/>
                    <a:gd name="T50" fmla="*/ 12 w 60"/>
                    <a:gd name="T51" fmla="*/ 96 h 201"/>
                    <a:gd name="T52" fmla="*/ 42 w 60"/>
                    <a:gd name="T53" fmla="*/ 99 h 201"/>
                    <a:gd name="T54" fmla="*/ 44 w 60"/>
                    <a:gd name="T55" fmla="*/ 96 h 201"/>
                    <a:gd name="T56" fmla="*/ 24 w 60"/>
                    <a:gd name="T57" fmla="*/ 116 h 201"/>
                    <a:gd name="T58" fmla="*/ 21 w 60"/>
                    <a:gd name="T59" fmla="*/ 135 h 201"/>
                    <a:gd name="T60" fmla="*/ 16 w 60"/>
                    <a:gd name="T61" fmla="*/ 185 h 201"/>
                    <a:gd name="T62" fmla="*/ 16 w 60"/>
                    <a:gd name="T63" fmla="*/ 189 h 201"/>
                    <a:gd name="T64" fmla="*/ 33 w 60"/>
                    <a:gd name="T65" fmla="*/ 191 h 201"/>
                    <a:gd name="T66" fmla="*/ 2 w 60"/>
                    <a:gd name="T67" fmla="*/ 195 h 201"/>
                    <a:gd name="T68" fmla="*/ 22 w 60"/>
                    <a:gd name="T69" fmla="*/ 200 h 201"/>
                    <a:gd name="T70" fmla="*/ 29 w 60"/>
                    <a:gd name="T71" fmla="*/ 200 h 201"/>
                    <a:gd name="T72" fmla="*/ 37 w 60"/>
                    <a:gd name="T73" fmla="*/ 194 h 201"/>
                    <a:gd name="T74" fmla="*/ 48 w 60"/>
                    <a:gd name="T75" fmla="*/ 189 h 201"/>
                    <a:gd name="T76" fmla="*/ 47 w 60"/>
                    <a:gd name="T77" fmla="*/ 128 h 201"/>
                    <a:gd name="T78" fmla="*/ 53 w 60"/>
                    <a:gd name="T79" fmla="*/ 96 h 201"/>
                    <a:gd name="T80" fmla="*/ 55 w 60"/>
                    <a:gd name="T81" fmla="*/ 46 h 201"/>
                    <a:gd name="T82" fmla="*/ 25 w 60"/>
                    <a:gd name="T83" fmla="*/ 131 h 201"/>
                    <a:gd name="T84" fmla="*/ 40 w 60"/>
                    <a:gd name="T85" fmla="*/ 104 h 201"/>
                    <a:gd name="T86" fmla="*/ 43 w 60"/>
                    <a:gd name="T87" fmla="*/ 164 h 201"/>
                    <a:gd name="T88" fmla="*/ 35 w 60"/>
                    <a:gd name="T89" fmla="*/ 178 h 201"/>
                    <a:gd name="T90" fmla="*/ 32 w 60"/>
                    <a:gd name="T91" fmla="*/ 167 h 201"/>
                    <a:gd name="T92" fmla="*/ 32 w 60"/>
                    <a:gd name="T93" fmla="*/ 181 h 201"/>
                    <a:gd name="T94" fmla="*/ 43 w 60"/>
                    <a:gd name="T95" fmla="*/ 189 h 201"/>
                    <a:gd name="T96" fmla="*/ 37 w 60"/>
                    <a:gd name="T97" fmla="*/ 191 h 201"/>
                    <a:gd name="T98" fmla="*/ 25 w 60"/>
                    <a:gd name="T99" fmla="*/ 185 h 2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60" h="201">
                      <a:moveTo>
                        <a:pt x="59" y="25"/>
                      </a:moveTo>
                      <a:cubicBezTo>
                        <a:pt x="57" y="19"/>
                        <a:pt x="57" y="19"/>
                        <a:pt x="57" y="19"/>
                      </a:cubicBezTo>
                      <a:cubicBezTo>
                        <a:pt x="55" y="11"/>
                        <a:pt x="52" y="6"/>
                        <a:pt x="48" y="2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42" y="1"/>
                        <a:pt x="38" y="4"/>
                        <a:pt x="33" y="7"/>
                      </a:cubicBezTo>
                      <a:cubicBezTo>
                        <a:pt x="25" y="15"/>
                        <a:pt x="25" y="15"/>
                        <a:pt x="25" y="15"/>
                      </a:cubicBezTo>
                      <a:cubicBezTo>
                        <a:pt x="23" y="18"/>
                        <a:pt x="21" y="21"/>
                        <a:pt x="20" y="25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21" y="27"/>
                        <a:pt x="21" y="27"/>
                        <a:pt x="21" y="27"/>
                      </a:cubicBezTo>
                      <a:cubicBezTo>
                        <a:pt x="22" y="23"/>
                        <a:pt x="23" y="19"/>
                        <a:pt x="26" y="16"/>
                      </a:cubicBezTo>
                      <a:cubicBezTo>
                        <a:pt x="28" y="14"/>
                        <a:pt x="30" y="12"/>
                        <a:pt x="32" y="11"/>
                      </a:cubicBezTo>
                      <a:cubicBezTo>
                        <a:pt x="29" y="17"/>
                        <a:pt x="28" y="24"/>
                        <a:pt x="28" y="31"/>
                      </a:cubicBezTo>
                      <a:cubicBezTo>
                        <a:pt x="33" y="47"/>
                        <a:pt x="33" y="47"/>
                        <a:pt x="33" y="47"/>
                      </a:cubicBezTo>
                      <a:cubicBezTo>
                        <a:pt x="19" y="70"/>
                        <a:pt x="19" y="70"/>
                        <a:pt x="19" y="70"/>
                      </a:cubicBezTo>
                      <a:cubicBezTo>
                        <a:pt x="12" y="79"/>
                        <a:pt x="12" y="79"/>
                        <a:pt x="12" y="79"/>
                      </a:cubicBezTo>
                      <a:cubicBezTo>
                        <a:pt x="12" y="81"/>
                        <a:pt x="12" y="83"/>
                        <a:pt x="11" y="85"/>
                      </a:cubicBezTo>
                      <a:cubicBezTo>
                        <a:pt x="14" y="82"/>
                        <a:pt x="17" y="80"/>
                        <a:pt x="19" y="77"/>
                      </a:cubicBezTo>
                      <a:cubicBezTo>
                        <a:pt x="20" y="77"/>
                        <a:pt x="20" y="76"/>
                        <a:pt x="21" y="76"/>
                      </a:cubicBezTo>
                      <a:cubicBezTo>
                        <a:pt x="23" y="72"/>
                        <a:pt x="23" y="72"/>
                        <a:pt x="23" y="72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3" y="71"/>
                        <a:pt x="23" y="71"/>
                        <a:pt x="23" y="71"/>
                      </a:cubicBezTo>
                      <a:cubicBezTo>
                        <a:pt x="37" y="46"/>
                        <a:pt x="37" y="46"/>
                        <a:pt x="37" y="46"/>
                      </a:cubicBezTo>
                      <a:cubicBezTo>
                        <a:pt x="32" y="30"/>
                        <a:pt x="32" y="30"/>
                        <a:pt x="32" y="30"/>
                      </a:cubicBezTo>
                      <a:cubicBezTo>
                        <a:pt x="30" y="21"/>
                        <a:pt x="31" y="13"/>
                        <a:pt x="35" y="8"/>
                      </a:cubicBezTo>
                      <a:cubicBezTo>
                        <a:pt x="36" y="7"/>
                        <a:pt x="37" y="6"/>
                        <a:pt x="38" y="6"/>
                      </a:cubicBezTo>
                      <a:cubicBezTo>
                        <a:pt x="45" y="7"/>
                        <a:pt x="49" y="11"/>
                        <a:pt x="49" y="21"/>
                      </a:cubicBezTo>
                      <a:cubicBezTo>
                        <a:pt x="50" y="48"/>
                        <a:pt x="50" y="48"/>
                        <a:pt x="50" y="48"/>
                      </a:cubicBezTo>
                      <a:cubicBezTo>
                        <a:pt x="49" y="52"/>
                        <a:pt x="47" y="56"/>
                        <a:pt x="43" y="60"/>
                      </a:cubicBezTo>
                      <a:cubicBezTo>
                        <a:pt x="34" y="74"/>
                        <a:pt x="34" y="74"/>
                        <a:pt x="34" y="74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34" y="77"/>
                        <a:pt x="34" y="77"/>
                        <a:pt x="34" y="77"/>
                      </a:cubicBezTo>
                      <a:cubicBezTo>
                        <a:pt x="35" y="78"/>
                        <a:pt x="35" y="78"/>
                        <a:pt x="35" y="78"/>
                      </a:cubicBezTo>
                      <a:cubicBezTo>
                        <a:pt x="49" y="58"/>
                        <a:pt x="49" y="58"/>
                        <a:pt x="49" y="58"/>
                      </a:cubicBezTo>
                      <a:cubicBezTo>
                        <a:pt x="50" y="80"/>
                        <a:pt x="50" y="80"/>
                        <a:pt x="50" y="80"/>
                      </a:cubicBezTo>
                      <a:cubicBezTo>
                        <a:pt x="50" y="85"/>
                        <a:pt x="50" y="90"/>
                        <a:pt x="49" y="94"/>
                      </a:cubicBezTo>
                      <a:cubicBezTo>
                        <a:pt x="46" y="96"/>
                        <a:pt x="46" y="96"/>
                        <a:pt x="46" y="96"/>
                      </a:cubicBezTo>
                      <a:cubicBezTo>
                        <a:pt x="44" y="75"/>
                        <a:pt x="44" y="75"/>
                        <a:pt x="44" y="75"/>
                      </a:cubicBezTo>
                      <a:cubicBezTo>
                        <a:pt x="36" y="95"/>
                        <a:pt x="36" y="95"/>
                        <a:pt x="36" y="95"/>
                      </a:cubicBezTo>
                      <a:cubicBezTo>
                        <a:pt x="25" y="94"/>
                        <a:pt x="25" y="94"/>
                        <a:pt x="25" y="94"/>
                      </a:cubicBezTo>
                      <a:cubicBezTo>
                        <a:pt x="29" y="81"/>
                        <a:pt x="29" y="81"/>
                        <a:pt x="29" y="81"/>
                      </a:cubicBezTo>
                      <a:cubicBezTo>
                        <a:pt x="28" y="81"/>
                        <a:pt x="28" y="81"/>
                        <a:pt x="27" y="80"/>
                      </a:cubicBezTo>
                      <a:cubicBezTo>
                        <a:pt x="27" y="84"/>
                        <a:pt x="25" y="87"/>
                        <a:pt x="22" y="91"/>
                      </a:cubicBezTo>
                      <a:cubicBezTo>
                        <a:pt x="21" y="92"/>
                        <a:pt x="21" y="92"/>
                        <a:pt x="21" y="92"/>
                      </a:cubicBezTo>
                      <a:cubicBezTo>
                        <a:pt x="22" y="91"/>
                        <a:pt x="22" y="91"/>
                        <a:pt x="22" y="92"/>
                      </a:cubicBezTo>
                      <a:cubicBezTo>
                        <a:pt x="22" y="94"/>
                        <a:pt x="22" y="94"/>
                        <a:pt x="22" y="94"/>
                      </a:cubicBezTo>
                      <a:cubicBezTo>
                        <a:pt x="21" y="95"/>
                        <a:pt x="20" y="95"/>
                        <a:pt x="19" y="95"/>
                      </a:cubicBezTo>
                      <a:cubicBezTo>
                        <a:pt x="18" y="95"/>
                        <a:pt x="18" y="95"/>
                        <a:pt x="18" y="95"/>
                      </a:cubicBezTo>
                      <a:cubicBezTo>
                        <a:pt x="16" y="95"/>
                        <a:pt x="16" y="95"/>
                        <a:pt x="15" y="95"/>
                      </a:cubicBezTo>
                      <a:cubicBezTo>
                        <a:pt x="13" y="95"/>
                        <a:pt x="12" y="94"/>
                        <a:pt x="12" y="92"/>
                      </a:cubicBezTo>
                      <a:cubicBezTo>
                        <a:pt x="12" y="92"/>
                        <a:pt x="11" y="92"/>
                        <a:pt x="11" y="92"/>
                      </a:cubicBezTo>
                      <a:cubicBezTo>
                        <a:pt x="10" y="93"/>
                        <a:pt x="11" y="95"/>
                        <a:pt x="12" y="96"/>
                      </a:cubicBezTo>
                      <a:cubicBezTo>
                        <a:pt x="13" y="96"/>
                        <a:pt x="13" y="96"/>
                        <a:pt x="14" y="96"/>
                      </a:cubicBezTo>
                      <a:cubicBezTo>
                        <a:pt x="23" y="98"/>
                        <a:pt x="33" y="99"/>
                        <a:pt x="42" y="99"/>
                      </a:cubicBezTo>
                      <a:cubicBezTo>
                        <a:pt x="43" y="87"/>
                        <a:pt x="43" y="87"/>
                        <a:pt x="43" y="87"/>
                      </a:cubicBezTo>
                      <a:cubicBezTo>
                        <a:pt x="44" y="96"/>
                        <a:pt x="44" y="96"/>
                        <a:pt x="44" y="96"/>
                      </a:cubicBezTo>
                      <a:cubicBezTo>
                        <a:pt x="42" y="99"/>
                        <a:pt x="42" y="99"/>
                        <a:pt x="42" y="99"/>
                      </a:cubicBezTo>
                      <a:cubicBezTo>
                        <a:pt x="24" y="116"/>
                        <a:pt x="24" y="116"/>
                        <a:pt x="24" y="116"/>
                      </a:cubicBezTo>
                      <a:cubicBezTo>
                        <a:pt x="23" y="127"/>
                        <a:pt x="19" y="134"/>
                        <a:pt x="14" y="138"/>
                      </a:cubicBezTo>
                      <a:cubicBezTo>
                        <a:pt x="17" y="137"/>
                        <a:pt x="19" y="136"/>
                        <a:pt x="21" y="135"/>
                      </a:cubicBezTo>
                      <a:cubicBezTo>
                        <a:pt x="27" y="173"/>
                        <a:pt x="27" y="173"/>
                        <a:pt x="27" y="173"/>
                      </a:cubicBezTo>
                      <a:cubicBezTo>
                        <a:pt x="16" y="185"/>
                        <a:pt x="16" y="185"/>
                        <a:pt x="16" y="185"/>
                      </a:cubicBezTo>
                      <a:cubicBezTo>
                        <a:pt x="13" y="184"/>
                        <a:pt x="11" y="185"/>
                        <a:pt x="12" y="189"/>
                      </a:cubicBezTo>
                      <a:cubicBezTo>
                        <a:pt x="16" y="189"/>
                        <a:pt x="16" y="189"/>
                        <a:pt x="16" y="189"/>
                      </a:cubicBezTo>
                      <a:cubicBezTo>
                        <a:pt x="17" y="188"/>
                        <a:pt x="18" y="187"/>
                        <a:pt x="19" y="186"/>
                      </a:cubicBezTo>
                      <a:cubicBezTo>
                        <a:pt x="33" y="191"/>
                        <a:pt x="33" y="191"/>
                        <a:pt x="33" y="191"/>
                      </a:cubicBezTo>
                      <a:cubicBezTo>
                        <a:pt x="33" y="194"/>
                        <a:pt x="33" y="194"/>
                        <a:pt x="33" y="194"/>
                      </a:cubicBezTo>
                      <a:cubicBezTo>
                        <a:pt x="22" y="196"/>
                        <a:pt x="12" y="197"/>
                        <a:pt x="2" y="195"/>
                      </a:cubicBezTo>
                      <a:cubicBezTo>
                        <a:pt x="1" y="195"/>
                        <a:pt x="0" y="197"/>
                        <a:pt x="0" y="198"/>
                      </a:cubicBezTo>
                      <a:cubicBezTo>
                        <a:pt x="7" y="200"/>
                        <a:pt x="14" y="201"/>
                        <a:pt x="22" y="200"/>
                      </a:cubicBezTo>
                      <a:cubicBezTo>
                        <a:pt x="29" y="197"/>
                        <a:pt x="29" y="197"/>
                        <a:pt x="29" y="197"/>
                      </a:cubicBezTo>
                      <a:cubicBezTo>
                        <a:pt x="29" y="200"/>
                        <a:pt x="29" y="200"/>
                        <a:pt x="29" y="200"/>
                      </a:cubicBezTo>
                      <a:cubicBezTo>
                        <a:pt x="37" y="198"/>
                        <a:pt x="37" y="198"/>
                        <a:pt x="37" y="198"/>
                      </a:cubicBezTo>
                      <a:cubicBezTo>
                        <a:pt x="37" y="197"/>
                        <a:pt x="37" y="195"/>
                        <a:pt x="37" y="194"/>
                      </a:cubicBezTo>
                      <a:cubicBezTo>
                        <a:pt x="40" y="196"/>
                        <a:pt x="44" y="197"/>
                        <a:pt x="47" y="196"/>
                      </a:cubicBezTo>
                      <a:cubicBezTo>
                        <a:pt x="48" y="189"/>
                        <a:pt x="48" y="189"/>
                        <a:pt x="48" y="189"/>
                      </a:cubicBezTo>
                      <a:cubicBezTo>
                        <a:pt x="48" y="167"/>
                        <a:pt x="48" y="167"/>
                        <a:pt x="48" y="167"/>
                      </a:cubicBezTo>
                      <a:cubicBezTo>
                        <a:pt x="49" y="154"/>
                        <a:pt x="49" y="141"/>
                        <a:pt x="47" y="128"/>
                      </a:cubicBezTo>
                      <a:cubicBezTo>
                        <a:pt x="46" y="99"/>
                        <a:pt x="46" y="99"/>
                        <a:pt x="46" y="99"/>
                      </a:cubicBezTo>
                      <a:cubicBezTo>
                        <a:pt x="53" y="96"/>
                        <a:pt x="53" y="96"/>
                        <a:pt x="53" y="96"/>
                      </a:cubicBezTo>
                      <a:cubicBezTo>
                        <a:pt x="53" y="86"/>
                        <a:pt x="53" y="76"/>
                        <a:pt x="50" y="65"/>
                      </a:cubicBezTo>
                      <a:cubicBezTo>
                        <a:pt x="51" y="60"/>
                        <a:pt x="53" y="53"/>
                        <a:pt x="55" y="46"/>
                      </a:cubicBezTo>
                      <a:cubicBezTo>
                        <a:pt x="58" y="37"/>
                        <a:pt x="60" y="30"/>
                        <a:pt x="59" y="25"/>
                      </a:cubicBezTo>
                      <a:close/>
                      <a:moveTo>
                        <a:pt x="25" y="131"/>
                      </a:moveTo>
                      <a:cubicBezTo>
                        <a:pt x="26" y="129"/>
                        <a:pt x="26" y="128"/>
                        <a:pt x="26" y="126"/>
                      </a:cubicBezTo>
                      <a:cubicBezTo>
                        <a:pt x="40" y="104"/>
                        <a:pt x="40" y="104"/>
                        <a:pt x="40" y="104"/>
                      </a:cubicBezTo>
                      <a:cubicBezTo>
                        <a:pt x="42" y="124"/>
                        <a:pt x="42" y="124"/>
                        <a:pt x="42" y="124"/>
                      </a:cubicBezTo>
                      <a:cubicBezTo>
                        <a:pt x="43" y="164"/>
                        <a:pt x="43" y="164"/>
                        <a:pt x="43" y="164"/>
                      </a:cubicBezTo>
                      <a:cubicBezTo>
                        <a:pt x="42" y="182"/>
                        <a:pt x="42" y="182"/>
                        <a:pt x="42" y="182"/>
                      </a:cubicBezTo>
                      <a:cubicBezTo>
                        <a:pt x="35" y="178"/>
                        <a:pt x="35" y="178"/>
                        <a:pt x="35" y="178"/>
                      </a:cubicBezTo>
                      <a:cubicBezTo>
                        <a:pt x="33" y="170"/>
                        <a:pt x="33" y="170"/>
                        <a:pt x="33" y="170"/>
                      </a:cubicBezTo>
                      <a:cubicBezTo>
                        <a:pt x="32" y="167"/>
                        <a:pt x="32" y="167"/>
                        <a:pt x="32" y="167"/>
                      </a:cubicBezTo>
                      <a:cubicBezTo>
                        <a:pt x="25" y="131"/>
                        <a:pt x="25" y="131"/>
                        <a:pt x="25" y="131"/>
                      </a:cubicBezTo>
                      <a:close/>
                      <a:moveTo>
                        <a:pt x="32" y="181"/>
                      </a:moveTo>
                      <a:cubicBezTo>
                        <a:pt x="34" y="183"/>
                        <a:pt x="35" y="184"/>
                        <a:pt x="35" y="186"/>
                      </a:cubicBezTo>
                      <a:cubicBezTo>
                        <a:pt x="37" y="187"/>
                        <a:pt x="40" y="188"/>
                        <a:pt x="43" y="189"/>
                      </a:cubicBezTo>
                      <a:cubicBezTo>
                        <a:pt x="43" y="193"/>
                        <a:pt x="43" y="193"/>
                        <a:pt x="43" y="193"/>
                      </a:cubicBezTo>
                      <a:cubicBezTo>
                        <a:pt x="41" y="193"/>
                        <a:pt x="39" y="193"/>
                        <a:pt x="37" y="191"/>
                      </a:cubicBezTo>
                      <a:cubicBezTo>
                        <a:pt x="36" y="189"/>
                        <a:pt x="36" y="188"/>
                        <a:pt x="35" y="186"/>
                      </a:cubicBezTo>
                      <a:cubicBezTo>
                        <a:pt x="31" y="187"/>
                        <a:pt x="27" y="187"/>
                        <a:pt x="25" y="185"/>
                      </a:cubicBezTo>
                      <a:cubicBezTo>
                        <a:pt x="28" y="184"/>
                        <a:pt x="30" y="183"/>
                        <a:pt x="32" y="18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01" name="Freeform 1133"/>
                <p:cNvSpPr>
                  <a:spLocks noEditPoints="1" noChangeArrowheads="1"/>
                </p:cNvSpPr>
                <p:nvPr/>
              </p:nvSpPr>
              <p:spPr bwMode="auto">
                <a:xfrm>
                  <a:off x="10343378" y="3062224"/>
                  <a:ext cx="81694" cy="379845"/>
                </a:xfrm>
                <a:custGeom>
                  <a:avLst/>
                  <a:gdLst>
                    <a:gd name="T0" fmla="*/ 0 w 17"/>
                    <a:gd name="T1" fmla="*/ 22 h 78"/>
                    <a:gd name="T2" fmla="*/ 2 w 17"/>
                    <a:gd name="T3" fmla="*/ 31 h 78"/>
                    <a:gd name="T4" fmla="*/ 10 w 17"/>
                    <a:gd name="T5" fmla="*/ 59 h 78"/>
                    <a:gd name="T6" fmla="*/ 7 w 17"/>
                    <a:gd name="T7" fmla="*/ 66 h 78"/>
                    <a:gd name="T8" fmla="*/ 9 w 17"/>
                    <a:gd name="T9" fmla="*/ 74 h 78"/>
                    <a:gd name="T10" fmla="*/ 16 w 17"/>
                    <a:gd name="T11" fmla="*/ 78 h 78"/>
                    <a:gd name="T12" fmla="*/ 17 w 17"/>
                    <a:gd name="T13" fmla="*/ 60 h 78"/>
                    <a:gd name="T14" fmla="*/ 16 w 17"/>
                    <a:gd name="T15" fmla="*/ 20 h 78"/>
                    <a:gd name="T16" fmla="*/ 14 w 17"/>
                    <a:gd name="T17" fmla="*/ 0 h 78"/>
                    <a:gd name="T18" fmla="*/ 0 w 17"/>
                    <a:gd name="T19" fmla="*/ 22 h 78"/>
                    <a:gd name="T20" fmla="*/ 1 w 17"/>
                    <a:gd name="T21" fmla="*/ 22 h 78"/>
                    <a:gd name="T22" fmla="*/ 2 w 17"/>
                    <a:gd name="T23" fmla="*/ 21 h 78"/>
                    <a:gd name="T24" fmla="*/ 12 w 17"/>
                    <a:gd name="T25" fmla="*/ 60 h 78"/>
                    <a:gd name="T26" fmla="*/ 7 w 17"/>
                    <a:gd name="T27" fmla="*/ 66 h 78"/>
                    <a:gd name="T28" fmla="*/ 10 w 17"/>
                    <a:gd name="T29" fmla="*/ 60 h 78"/>
                    <a:gd name="T30" fmla="*/ 10 w 17"/>
                    <a:gd name="T31" fmla="*/ 59 h 78"/>
                    <a:gd name="T32" fmla="*/ 10 w 17"/>
                    <a:gd name="T33" fmla="*/ 59 h 78"/>
                    <a:gd name="T34" fmla="*/ 2 w 17"/>
                    <a:gd name="T35" fmla="*/ 31 h 78"/>
                    <a:gd name="T36" fmla="*/ 1 w 17"/>
                    <a:gd name="T37" fmla="*/ 2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7" h="78">
                      <a:moveTo>
                        <a:pt x="0" y="22"/>
                      </a:move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3" y="43"/>
                        <a:pt x="6" y="52"/>
                        <a:pt x="10" y="59"/>
                      </a:cubicBezTo>
                      <a:cubicBezTo>
                        <a:pt x="8" y="62"/>
                        <a:pt x="7" y="64"/>
                        <a:pt x="7" y="66"/>
                      </a:cubicBezTo>
                      <a:cubicBezTo>
                        <a:pt x="9" y="74"/>
                        <a:pt x="9" y="74"/>
                        <a:pt x="9" y="74"/>
                      </a:cubicBezTo>
                      <a:cubicBezTo>
                        <a:pt x="16" y="78"/>
                        <a:pt x="16" y="78"/>
                        <a:pt x="16" y="78"/>
                      </a:cubicBezTo>
                      <a:cubicBezTo>
                        <a:pt x="17" y="60"/>
                        <a:pt x="17" y="60"/>
                        <a:pt x="17" y="60"/>
                      </a:cubicBezTo>
                      <a:cubicBezTo>
                        <a:pt x="16" y="20"/>
                        <a:pt x="16" y="20"/>
                        <a:pt x="16" y="20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0" y="22"/>
                        <a:pt x="0" y="22"/>
                        <a:pt x="0" y="22"/>
                      </a:cubicBezTo>
                      <a:close/>
                      <a:moveTo>
                        <a:pt x="1" y="22"/>
                      </a:moveTo>
                      <a:cubicBezTo>
                        <a:pt x="2" y="21"/>
                        <a:pt x="2" y="21"/>
                        <a:pt x="2" y="21"/>
                      </a:cubicBezTo>
                      <a:cubicBezTo>
                        <a:pt x="3" y="33"/>
                        <a:pt x="7" y="46"/>
                        <a:pt x="12" y="60"/>
                      </a:cubicBezTo>
                      <a:cubicBezTo>
                        <a:pt x="7" y="66"/>
                        <a:pt x="7" y="66"/>
                        <a:pt x="7" y="66"/>
                      </a:cubicBezTo>
                      <a:cubicBezTo>
                        <a:pt x="7" y="64"/>
                        <a:pt x="8" y="62"/>
                        <a:pt x="10" y="60"/>
                      </a:cubicBezTo>
                      <a:cubicBezTo>
                        <a:pt x="10" y="60"/>
                        <a:pt x="10" y="60"/>
                        <a:pt x="10" y="59"/>
                      </a:cubicBezTo>
                      <a:cubicBezTo>
                        <a:pt x="10" y="59"/>
                        <a:pt x="10" y="59"/>
                        <a:pt x="10" y="59"/>
                      </a:cubicBezTo>
                      <a:cubicBezTo>
                        <a:pt x="7" y="52"/>
                        <a:pt x="4" y="43"/>
                        <a:pt x="2" y="31"/>
                      </a:cubicBezTo>
                      <a:cubicBezTo>
                        <a:pt x="1" y="22"/>
                        <a:pt x="1" y="22"/>
                        <a:pt x="1" y="22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02" name="Freeform 1134"/>
                <p:cNvSpPr>
                  <a:spLocks noChangeArrowheads="1"/>
                </p:cNvSpPr>
                <p:nvPr/>
              </p:nvSpPr>
              <p:spPr bwMode="auto">
                <a:xfrm>
                  <a:off x="10347008" y="3164693"/>
                  <a:ext cx="54462" cy="220841"/>
                </a:xfrm>
                <a:custGeom>
                  <a:avLst/>
                  <a:gdLst>
                    <a:gd name="T0" fmla="*/ 1 w 11"/>
                    <a:gd name="T1" fmla="*/ 0 h 45"/>
                    <a:gd name="T2" fmla="*/ 0 w 11"/>
                    <a:gd name="T3" fmla="*/ 1 h 45"/>
                    <a:gd name="T4" fmla="*/ 1 w 11"/>
                    <a:gd name="T5" fmla="*/ 10 h 45"/>
                    <a:gd name="T6" fmla="*/ 9 w 11"/>
                    <a:gd name="T7" fmla="*/ 38 h 45"/>
                    <a:gd name="T8" fmla="*/ 9 w 11"/>
                    <a:gd name="T9" fmla="*/ 38 h 45"/>
                    <a:gd name="T10" fmla="*/ 9 w 11"/>
                    <a:gd name="T11" fmla="*/ 39 h 45"/>
                    <a:gd name="T12" fmla="*/ 6 w 11"/>
                    <a:gd name="T13" fmla="*/ 45 h 45"/>
                    <a:gd name="T14" fmla="*/ 11 w 11"/>
                    <a:gd name="T15" fmla="*/ 39 h 45"/>
                    <a:gd name="T16" fmla="*/ 1 w 11"/>
                    <a:gd name="T17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45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0"/>
                        <a:pt x="1" y="10"/>
                        <a:pt x="1" y="10"/>
                      </a:cubicBezTo>
                      <a:cubicBezTo>
                        <a:pt x="3" y="22"/>
                        <a:pt x="6" y="31"/>
                        <a:pt x="9" y="38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9"/>
                        <a:pt x="9" y="39"/>
                        <a:pt x="9" y="39"/>
                      </a:cubicBezTo>
                      <a:cubicBezTo>
                        <a:pt x="7" y="41"/>
                        <a:pt x="6" y="43"/>
                        <a:pt x="6" y="45"/>
                      </a:cubicBezTo>
                      <a:cubicBezTo>
                        <a:pt x="11" y="39"/>
                        <a:pt x="11" y="39"/>
                        <a:pt x="11" y="39"/>
                      </a:cubicBezTo>
                      <a:cubicBezTo>
                        <a:pt x="6" y="25"/>
                        <a:pt x="2" y="12"/>
                        <a:pt x="1" y="0"/>
                      </a:cubicBezTo>
                      <a:close/>
                    </a:path>
                  </a:pathLst>
                </a:custGeom>
                <a:solidFill>
                  <a:srgbClr val="6A6A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03" name="Freeform 1135"/>
                <p:cNvSpPr>
                  <a:spLocks noChangeArrowheads="1"/>
                </p:cNvSpPr>
                <p:nvPr/>
              </p:nvSpPr>
              <p:spPr bwMode="auto">
                <a:xfrm>
                  <a:off x="10337932" y="3436768"/>
                  <a:ext cx="49016" cy="30035"/>
                </a:xfrm>
                <a:custGeom>
                  <a:avLst/>
                  <a:gdLst>
                    <a:gd name="T0" fmla="*/ 10 w 10"/>
                    <a:gd name="T1" fmla="*/ 5 h 6"/>
                    <a:gd name="T2" fmla="*/ 7 w 10"/>
                    <a:gd name="T3" fmla="*/ 0 h 6"/>
                    <a:gd name="T4" fmla="*/ 0 w 10"/>
                    <a:gd name="T5" fmla="*/ 4 h 6"/>
                    <a:gd name="T6" fmla="*/ 10 w 10"/>
                    <a:gd name="T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6">
                      <a:moveTo>
                        <a:pt x="10" y="5"/>
                      </a:moveTo>
                      <a:cubicBezTo>
                        <a:pt x="10" y="3"/>
                        <a:pt x="9" y="2"/>
                        <a:pt x="7" y="0"/>
                      </a:cubicBezTo>
                      <a:cubicBezTo>
                        <a:pt x="5" y="2"/>
                        <a:pt x="3" y="3"/>
                        <a:pt x="0" y="4"/>
                      </a:cubicBezTo>
                      <a:cubicBezTo>
                        <a:pt x="2" y="6"/>
                        <a:pt x="6" y="6"/>
                        <a:pt x="10" y="5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04" name="Freeform 1136"/>
                <p:cNvSpPr>
                  <a:spLocks noChangeArrowheads="1"/>
                </p:cNvSpPr>
                <p:nvPr/>
              </p:nvSpPr>
              <p:spPr bwMode="auto">
                <a:xfrm>
                  <a:off x="10386948" y="3463270"/>
                  <a:ext cx="38124" cy="33567"/>
                </a:xfrm>
                <a:custGeom>
                  <a:avLst/>
                  <a:gdLst>
                    <a:gd name="T0" fmla="*/ 0 w 8"/>
                    <a:gd name="T1" fmla="*/ 0 h 7"/>
                    <a:gd name="T2" fmla="*/ 2 w 8"/>
                    <a:gd name="T3" fmla="*/ 5 h 7"/>
                    <a:gd name="T4" fmla="*/ 8 w 8"/>
                    <a:gd name="T5" fmla="*/ 7 h 7"/>
                    <a:gd name="T6" fmla="*/ 8 w 8"/>
                    <a:gd name="T7" fmla="*/ 3 h 7"/>
                    <a:gd name="T8" fmla="*/ 0 w 8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0" y="0"/>
                      </a:moveTo>
                      <a:cubicBezTo>
                        <a:pt x="1" y="2"/>
                        <a:pt x="1" y="3"/>
                        <a:pt x="2" y="5"/>
                      </a:cubicBezTo>
                      <a:cubicBezTo>
                        <a:pt x="4" y="7"/>
                        <a:pt x="6" y="7"/>
                        <a:pt x="8" y="7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5" y="2"/>
                        <a:pt x="2" y="1"/>
                        <a:pt x="0" y="0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05" name="Freeform 1137"/>
                <p:cNvSpPr>
                  <a:spLocks noEditPoints="1" noChangeArrowheads="1"/>
                </p:cNvSpPr>
                <p:nvPr/>
              </p:nvSpPr>
              <p:spPr bwMode="auto">
                <a:xfrm>
                  <a:off x="10294362" y="2408537"/>
                  <a:ext cx="121632" cy="102470"/>
                </a:xfrm>
                <a:custGeom>
                  <a:avLst/>
                  <a:gdLst>
                    <a:gd name="T0" fmla="*/ 22 w 25"/>
                    <a:gd name="T1" fmla="*/ 4 h 21"/>
                    <a:gd name="T2" fmla="*/ 20 w 25"/>
                    <a:gd name="T3" fmla="*/ 4 h 21"/>
                    <a:gd name="T4" fmla="*/ 17 w 25"/>
                    <a:gd name="T5" fmla="*/ 2 h 21"/>
                    <a:gd name="T6" fmla="*/ 4 w 25"/>
                    <a:gd name="T7" fmla="*/ 9 h 21"/>
                    <a:gd name="T8" fmla="*/ 0 w 25"/>
                    <a:gd name="T9" fmla="*/ 14 h 21"/>
                    <a:gd name="T10" fmla="*/ 4 w 25"/>
                    <a:gd name="T11" fmla="*/ 14 h 21"/>
                    <a:gd name="T12" fmla="*/ 9 w 25"/>
                    <a:gd name="T13" fmla="*/ 11 h 21"/>
                    <a:gd name="T14" fmla="*/ 8 w 25"/>
                    <a:gd name="T15" fmla="*/ 15 h 21"/>
                    <a:gd name="T16" fmla="*/ 11 w 25"/>
                    <a:gd name="T17" fmla="*/ 20 h 21"/>
                    <a:gd name="T18" fmla="*/ 12 w 25"/>
                    <a:gd name="T19" fmla="*/ 21 h 21"/>
                    <a:gd name="T20" fmla="*/ 13 w 25"/>
                    <a:gd name="T21" fmla="*/ 12 h 21"/>
                    <a:gd name="T22" fmla="*/ 22 w 25"/>
                    <a:gd name="T23" fmla="*/ 13 h 21"/>
                    <a:gd name="T24" fmla="*/ 22 w 25"/>
                    <a:gd name="T25" fmla="*/ 4 h 21"/>
                    <a:gd name="T26" fmla="*/ 20 w 25"/>
                    <a:gd name="T27" fmla="*/ 5 h 21"/>
                    <a:gd name="T28" fmla="*/ 21 w 25"/>
                    <a:gd name="T29" fmla="*/ 5 h 21"/>
                    <a:gd name="T30" fmla="*/ 22 w 25"/>
                    <a:gd name="T31" fmla="*/ 6 h 21"/>
                    <a:gd name="T32" fmla="*/ 19 w 25"/>
                    <a:gd name="T33" fmla="*/ 6 h 21"/>
                    <a:gd name="T34" fmla="*/ 6 w 25"/>
                    <a:gd name="T35" fmla="*/ 9 h 21"/>
                    <a:gd name="T36" fmla="*/ 4 w 25"/>
                    <a:gd name="T37" fmla="*/ 13 h 21"/>
                    <a:gd name="T38" fmla="*/ 2 w 25"/>
                    <a:gd name="T39" fmla="*/ 13 h 21"/>
                    <a:gd name="T40" fmla="*/ 4 w 25"/>
                    <a:gd name="T41" fmla="*/ 9 h 21"/>
                    <a:gd name="T42" fmla="*/ 17 w 25"/>
                    <a:gd name="T43" fmla="*/ 3 h 21"/>
                    <a:gd name="T44" fmla="*/ 20 w 25"/>
                    <a:gd name="T45" fmla="*/ 5 h 21"/>
                    <a:gd name="T46" fmla="*/ 20 w 25"/>
                    <a:gd name="T47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5" h="21">
                      <a:moveTo>
                        <a:pt x="22" y="4"/>
                      </a:moveTo>
                      <a:cubicBezTo>
                        <a:pt x="21" y="4"/>
                        <a:pt x="21" y="4"/>
                        <a:pt x="20" y="4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2" y="0"/>
                        <a:pt x="8" y="2"/>
                        <a:pt x="4" y="9"/>
                      </a:cubicBezTo>
                      <a:cubicBezTo>
                        <a:pt x="3" y="11"/>
                        <a:pt x="2" y="12"/>
                        <a:pt x="0" y="14"/>
                      </a:cubicBezTo>
                      <a:cubicBezTo>
                        <a:pt x="2" y="14"/>
                        <a:pt x="3" y="14"/>
                        <a:pt x="4" y="14"/>
                      </a:cubicBezTo>
                      <a:cubicBezTo>
                        <a:pt x="6" y="13"/>
                        <a:pt x="7" y="12"/>
                        <a:pt x="9" y="11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11" y="17"/>
                        <a:pt x="12" y="19"/>
                        <a:pt x="11" y="20"/>
                      </a:cubicBezTo>
                      <a:cubicBezTo>
                        <a:pt x="12" y="21"/>
                        <a:pt x="12" y="21"/>
                        <a:pt x="12" y="21"/>
                      </a:cubicBezTo>
                      <a:cubicBezTo>
                        <a:pt x="13" y="12"/>
                        <a:pt x="13" y="12"/>
                        <a:pt x="13" y="12"/>
                      </a:cubicBezTo>
                      <a:cubicBezTo>
                        <a:pt x="15" y="9"/>
                        <a:pt x="18" y="9"/>
                        <a:pt x="22" y="13"/>
                      </a:cubicBezTo>
                      <a:cubicBezTo>
                        <a:pt x="25" y="10"/>
                        <a:pt x="25" y="7"/>
                        <a:pt x="22" y="4"/>
                      </a:cubicBezTo>
                      <a:close/>
                      <a:moveTo>
                        <a:pt x="20" y="5"/>
                      </a:moveTo>
                      <a:cubicBezTo>
                        <a:pt x="20" y="5"/>
                        <a:pt x="21" y="5"/>
                        <a:pt x="21" y="5"/>
                      </a:cubicBezTo>
                      <a:cubicBezTo>
                        <a:pt x="21" y="5"/>
                        <a:pt x="22" y="5"/>
                        <a:pt x="22" y="6"/>
                      </a:cubicBezTo>
                      <a:cubicBezTo>
                        <a:pt x="19" y="6"/>
                        <a:pt x="19" y="6"/>
                        <a:pt x="19" y="6"/>
                      </a:cubicBezTo>
                      <a:cubicBezTo>
                        <a:pt x="14" y="2"/>
                        <a:pt x="10" y="3"/>
                        <a:pt x="6" y="9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3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8" y="3"/>
                        <a:pt x="12" y="1"/>
                        <a:pt x="17" y="3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20" y="5"/>
                        <a:pt x="20" y="5"/>
                        <a:pt x="20" y="5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06" name="Freeform 1138"/>
                <p:cNvSpPr>
                  <a:spLocks noChangeArrowheads="1"/>
                </p:cNvSpPr>
                <p:nvPr/>
              </p:nvSpPr>
              <p:spPr bwMode="auto">
                <a:xfrm>
                  <a:off x="10303438" y="2413838"/>
                  <a:ext cx="98032" cy="58301"/>
                </a:xfrm>
                <a:custGeom>
                  <a:avLst/>
                  <a:gdLst>
                    <a:gd name="T0" fmla="*/ 19 w 20"/>
                    <a:gd name="T1" fmla="*/ 4 h 12"/>
                    <a:gd name="T2" fmla="*/ 18 w 20"/>
                    <a:gd name="T3" fmla="*/ 4 h 12"/>
                    <a:gd name="T4" fmla="*/ 18 w 20"/>
                    <a:gd name="T5" fmla="*/ 4 h 12"/>
                    <a:gd name="T6" fmla="*/ 15 w 20"/>
                    <a:gd name="T7" fmla="*/ 2 h 12"/>
                    <a:gd name="T8" fmla="*/ 2 w 20"/>
                    <a:gd name="T9" fmla="*/ 8 h 12"/>
                    <a:gd name="T10" fmla="*/ 0 w 20"/>
                    <a:gd name="T11" fmla="*/ 12 h 12"/>
                    <a:gd name="T12" fmla="*/ 2 w 20"/>
                    <a:gd name="T13" fmla="*/ 12 h 12"/>
                    <a:gd name="T14" fmla="*/ 4 w 20"/>
                    <a:gd name="T15" fmla="*/ 8 h 12"/>
                    <a:gd name="T16" fmla="*/ 17 w 20"/>
                    <a:gd name="T17" fmla="*/ 5 h 12"/>
                    <a:gd name="T18" fmla="*/ 20 w 20"/>
                    <a:gd name="T19" fmla="*/ 5 h 12"/>
                    <a:gd name="T20" fmla="*/ 19 w 20"/>
                    <a:gd name="T21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0" h="12">
                      <a:moveTo>
                        <a:pt x="19" y="4"/>
                      </a:moveTo>
                      <a:cubicBezTo>
                        <a:pt x="19" y="4"/>
                        <a:pt x="18" y="4"/>
                        <a:pt x="18" y="4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0" y="0"/>
                        <a:pt x="6" y="2"/>
                        <a:pt x="2" y="8"/>
                      </a:cubicBezTo>
                      <a:cubicBezTo>
                        <a:pt x="2" y="9"/>
                        <a:pt x="1" y="11"/>
                        <a:pt x="0" y="12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8" y="2"/>
                        <a:pt x="12" y="1"/>
                        <a:pt x="17" y="5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20" y="4"/>
                        <a:pt x="19" y="4"/>
                        <a:pt x="19" y="4"/>
                      </a:cubicBezTo>
                      <a:close/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07" name="Freeform 1139"/>
                <p:cNvSpPr>
                  <a:spLocks noChangeArrowheads="1"/>
                </p:cNvSpPr>
                <p:nvPr/>
              </p:nvSpPr>
              <p:spPr bwMode="auto">
                <a:xfrm>
                  <a:off x="10352455" y="2427972"/>
                  <a:ext cx="83509" cy="109537"/>
                </a:xfrm>
                <a:custGeom>
                  <a:avLst/>
                  <a:gdLst>
                    <a:gd name="T0" fmla="*/ 1 w 17"/>
                    <a:gd name="T1" fmla="*/ 8 h 22"/>
                    <a:gd name="T2" fmla="*/ 0 w 17"/>
                    <a:gd name="T3" fmla="*/ 17 h 22"/>
                    <a:gd name="T4" fmla="*/ 1 w 17"/>
                    <a:gd name="T5" fmla="*/ 17 h 22"/>
                    <a:gd name="T6" fmla="*/ 3 w 17"/>
                    <a:gd name="T7" fmla="*/ 13 h 22"/>
                    <a:gd name="T8" fmla="*/ 3 w 17"/>
                    <a:gd name="T9" fmla="*/ 12 h 22"/>
                    <a:gd name="T10" fmla="*/ 7 w 17"/>
                    <a:gd name="T11" fmla="*/ 12 h 22"/>
                    <a:gd name="T12" fmla="*/ 7 w 17"/>
                    <a:gd name="T13" fmla="*/ 14 h 22"/>
                    <a:gd name="T14" fmla="*/ 12 w 17"/>
                    <a:gd name="T15" fmla="*/ 21 h 22"/>
                    <a:gd name="T16" fmla="*/ 14 w 17"/>
                    <a:gd name="T17" fmla="*/ 22 h 22"/>
                    <a:gd name="T18" fmla="*/ 16 w 17"/>
                    <a:gd name="T19" fmla="*/ 22 h 22"/>
                    <a:gd name="T20" fmla="*/ 16 w 17"/>
                    <a:gd name="T21" fmla="*/ 8 h 22"/>
                    <a:gd name="T22" fmla="*/ 10 w 17"/>
                    <a:gd name="T23" fmla="*/ 0 h 22"/>
                    <a:gd name="T24" fmla="*/ 10 w 17"/>
                    <a:gd name="T25" fmla="*/ 9 h 22"/>
                    <a:gd name="T26" fmla="*/ 1 w 17"/>
                    <a:gd name="T27" fmla="*/ 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7" h="22">
                      <a:moveTo>
                        <a:pt x="1" y="8"/>
                      </a:move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1" y="17"/>
                        <a:pt x="1" y="17"/>
                        <a:pt x="1" y="17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4" y="11"/>
                        <a:pt x="5" y="11"/>
                        <a:pt x="7" y="12"/>
                      </a:cubicBezTo>
                      <a:cubicBezTo>
                        <a:pt x="7" y="12"/>
                        <a:pt x="7" y="13"/>
                        <a:pt x="7" y="14"/>
                      </a:cubicBezTo>
                      <a:cubicBezTo>
                        <a:pt x="12" y="21"/>
                        <a:pt x="12" y="21"/>
                        <a:pt x="12" y="21"/>
                      </a:cubicBezTo>
                      <a:cubicBezTo>
                        <a:pt x="13" y="21"/>
                        <a:pt x="14" y="22"/>
                        <a:pt x="14" y="22"/>
                      </a:cubicBezTo>
                      <a:cubicBezTo>
                        <a:pt x="15" y="22"/>
                        <a:pt x="15" y="22"/>
                        <a:pt x="16" y="22"/>
                      </a:cubicBezTo>
                      <a:cubicBezTo>
                        <a:pt x="17" y="18"/>
                        <a:pt x="17" y="14"/>
                        <a:pt x="16" y="8"/>
                      </a:cubicBezTo>
                      <a:cubicBezTo>
                        <a:pt x="15" y="3"/>
                        <a:pt x="13" y="1"/>
                        <a:pt x="10" y="0"/>
                      </a:cubicBezTo>
                      <a:cubicBezTo>
                        <a:pt x="13" y="3"/>
                        <a:pt x="13" y="6"/>
                        <a:pt x="10" y="9"/>
                      </a:cubicBezTo>
                      <a:cubicBezTo>
                        <a:pt x="6" y="5"/>
                        <a:pt x="3" y="5"/>
                        <a:pt x="1" y="8"/>
                      </a:cubicBezTo>
                      <a:close/>
                    </a:path>
                  </a:pathLst>
                </a:custGeom>
                <a:solidFill>
                  <a:srgbClr val="15151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08" name="Freeform 1140"/>
                <p:cNvSpPr>
                  <a:spLocks noChangeArrowheads="1"/>
                </p:cNvSpPr>
                <p:nvPr/>
              </p:nvSpPr>
              <p:spPr bwMode="auto">
                <a:xfrm>
                  <a:off x="10332485" y="2480973"/>
                  <a:ext cx="92587" cy="109537"/>
                </a:xfrm>
                <a:custGeom>
                  <a:avLst/>
                  <a:gdLst>
                    <a:gd name="T0" fmla="*/ 7 w 19"/>
                    <a:gd name="T1" fmla="*/ 1 h 22"/>
                    <a:gd name="T2" fmla="*/ 10 w 19"/>
                    <a:gd name="T3" fmla="*/ 3 h 22"/>
                    <a:gd name="T4" fmla="*/ 8 w 19"/>
                    <a:gd name="T5" fmla="*/ 8 h 22"/>
                    <a:gd name="T6" fmla="*/ 10 w 19"/>
                    <a:gd name="T7" fmla="*/ 6 h 22"/>
                    <a:gd name="T8" fmla="*/ 11 w 19"/>
                    <a:gd name="T9" fmla="*/ 5 h 22"/>
                    <a:gd name="T10" fmla="*/ 14 w 19"/>
                    <a:gd name="T11" fmla="*/ 10 h 22"/>
                    <a:gd name="T12" fmla="*/ 7 w 19"/>
                    <a:gd name="T13" fmla="*/ 18 h 22"/>
                    <a:gd name="T14" fmla="*/ 0 w 19"/>
                    <a:gd name="T15" fmla="*/ 21 h 22"/>
                    <a:gd name="T16" fmla="*/ 2 w 19"/>
                    <a:gd name="T17" fmla="*/ 21 h 22"/>
                    <a:gd name="T18" fmla="*/ 8 w 19"/>
                    <a:gd name="T19" fmla="*/ 19 h 22"/>
                    <a:gd name="T20" fmla="*/ 13 w 19"/>
                    <a:gd name="T21" fmla="*/ 14 h 22"/>
                    <a:gd name="T22" fmla="*/ 15 w 19"/>
                    <a:gd name="T23" fmla="*/ 13 h 22"/>
                    <a:gd name="T24" fmla="*/ 19 w 19"/>
                    <a:gd name="T25" fmla="*/ 12 h 22"/>
                    <a:gd name="T26" fmla="*/ 18 w 19"/>
                    <a:gd name="T27" fmla="*/ 11 h 22"/>
                    <a:gd name="T28" fmla="*/ 16 w 19"/>
                    <a:gd name="T29" fmla="*/ 10 h 22"/>
                    <a:gd name="T30" fmla="*/ 11 w 19"/>
                    <a:gd name="T31" fmla="*/ 3 h 22"/>
                    <a:gd name="T32" fmla="*/ 11 w 19"/>
                    <a:gd name="T33" fmla="*/ 1 h 22"/>
                    <a:gd name="T34" fmla="*/ 7 w 19"/>
                    <a:gd name="T35" fmla="*/ 1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9" h="22">
                      <a:moveTo>
                        <a:pt x="7" y="1"/>
                      </a:moveTo>
                      <a:cubicBezTo>
                        <a:pt x="9" y="0"/>
                        <a:pt x="10" y="1"/>
                        <a:pt x="10" y="3"/>
                      </a:cubicBezTo>
                      <a:cubicBezTo>
                        <a:pt x="10" y="6"/>
                        <a:pt x="9" y="7"/>
                        <a:pt x="8" y="8"/>
                      </a:cubicBezTo>
                      <a:cubicBezTo>
                        <a:pt x="9" y="8"/>
                        <a:pt x="9" y="8"/>
                        <a:pt x="10" y="6"/>
                      </a:cubicBezTo>
                      <a:cubicBezTo>
                        <a:pt x="10" y="6"/>
                        <a:pt x="11" y="6"/>
                        <a:pt x="11" y="5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11" y="12"/>
                        <a:pt x="9" y="15"/>
                        <a:pt x="7" y="18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1" y="22"/>
                        <a:pt x="2" y="21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9" y="17"/>
                        <a:pt x="11" y="15"/>
                        <a:pt x="13" y="14"/>
                      </a:cubicBezTo>
                      <a:cubicBezTo>
                        <a:pt x="14" y="13"/>
                        <a:pt x="15" y="13"/>
                        <a:pt x="15" y="13"/>
                      </a:cubicBezTo>
                      <a:cubicBezTo>
                        <a:pt x="17" y="12"/>
                        <a:pt x="18" y="12"/>
                        <a:pt x="19" y="12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7" y="10"/>
                        <a:pt x="16" y="10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2"/>
                        <a:pt x="11" y="1"/>
                        <a:pt x="11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09" name="Freeform 1141"/>
                <p:cNvSpPr>
                  <a:spLocks noEditPoints="1" noChangeArrowheads="1"/>
                </p:cNvSpPr>
                <p:nvPr/>
              </p:nvSpPr>
              <p:spPr bwMode="auto">
                <a:xfrm>
                  <a:off x="10303438" y="2480973"/>
                  <a:ext cx="98032" cy="104236"/>
                </a:xfrm>
                <a:custGeom>
                  <a:avLst/>
                  <a:gdLst>
                    <a:gd name="T0" fmla="*/ 16 w 20"/>
                    <a:gd name="T1" fmla="*/ 3 h 21"/>
                    <a:gd name="T2" fmla="*/ 13 w 20"/>
                    <a:gd name="T3" fmla="*/ 1 h 21"/>
                    <a:gd name="T4" fmla="*/ 13 w 20"/>
                    <a:gd name="T5" fmla="*/ 2 h 21"/>
                    <a:gd name="T6" fmla="*/ 11 w 20"/>
                    <a:gd name="T7" fmla="*/ 6 h 21"/>
                    <a:gd name="T8" fmla="*/ 10 w 20"/>
                    <a:gd name="T9" fmla="*/ 6 h 21"/>
                    <a:gd name="T10" fmla="*/ 9 w 20"/>
                    <a:gd name="T11" fmla="*/ 5 h 21"/>
                    <a:gd name="T12" fmla="*/ 7 w 20"/>
                    <a:gd name="T13" fmla="*/ 6 h 21"/>
                    <a:gd name="T14" fmla="*/ 4 w 20"/>
                    <a:gd name="T15" fmla="*/ 0 h 21"/>
                    <a:gd name="T16" fmla="*/ 2 w 20"/>
                    <a:gd name="T17" fmla="*/ 1 h 21"/>
                    <a:gd name="T18" fmla="*/ 1 w 20"/>
                    <a:gd name="T19" fmla="*/ 4 h 21"/>
                    <a:gd name="T20" fmla="*/ 3 w 20"/>
                    <a:gd name="T21" fmla="*/ 6 h 21"/>
                    <a:gd name="T22" fmla="*/ 1 w 20"/>
                    <a:gd name="T23" fmla="*/ 11 h 21"/>
                    <a:gd name="T24" fmla="*/ 3 w 20"/>
                    <a:gd name="T25" fmla="*/ 13 h 21"/>
                    <a:gd name="T26" fmla="*/ 4 w 20"/>
                    <a:gd name="T27" fmla="*/ 18 h 21"/>
                    <a:gd name="T28" fmla="*/ 6 w 20"/>
                    <a:gd name="T29" fmla="*/ 21 h 21"/>
                    <a:gd name="T30" fmla="*/ 13 w 20"/>
                    <a:gd name="T31" fmla="*/ 18 h 21"/>
                    <a:gd name="T32" fmla="*/ 20 w 20"/>
                    <a:gd name="T33" fmla="*/ 10 h 21"/>
                    <a:gd name="T34" fmla="*/ 17 w 20"/>
                    <a:gd name="T35" fmla="*/ 5 h 21"/>
                    <a:gd name="T36" fmla="*/ 16 w 20"/>
                    <a:gd name="T37" fmla="*/ 6 h 21"/>
                    <a:gd name="T38" fmla="*/ 14 w 20"/>
                    <a:gd name="T39" fmla="*/ 8 h 21"/>
                    <a:gd name="T40" fmla="*/ 16 w 20"/>
                    <a:gd name="T41" fmla="*/ 3 h 21"/>
                    <a:gd name="T42" fmla="*/ 2 w 20"/>
                    <a:gd name="T43" fmla="*/ 2 h 21"/>
                    <a:gd name="T44" fmla="*/ 4 w 20"/>
                    <a:gd name="T45" fmla="*/ 1 h 21"/>
                    <a:gd name="T46" fmla="*/ 4 w 20"/>
                    <a:gd name="T47" fmla="*/ 6 h 21"/>
                    <a:gd name="T48" fmla="*/ 3 w 20"/>
                    <a:gd name="T49" fmla="*/ 11 h 21"/>
                    <a:gd name="T50" fmla="*/ 5 w 20"/>
                    <a:gd name="T51" fmla="*/ 11 h 21"/>
                    <a:gd name="T52" fmla="*/ 7 w 20"/>
                    <a:gd name="T53" fmla="*/ 20 h 21"/>
                    <a:gd name="T54" fmla="*/ 6 w 20"/>
                    <a:gd name="T55" fmla="*/ 20 h 21"/>
                    <a:gd name="T56" fmla="*/ 5 w 20"/>
                    <a:gd name="T57" fmla="*/ 18 h 21"/>
                    <a:gd name="T58" fmla="*/ 5 w 20"/>
                    <a:gd name="T59" fmla="*/ 18 h 21"/>
                    <a:gd name="T60" fmla="*/ 4 w 20"/>
                    <a:gd name="T61" fmla="*/ 12 h 21"/>
                    <a:gd name="T62" fmla="*/ 4 w 20"/>
                    <a:gd name="T63" fmla="*/ 12 h 21"/>
                    <a:gd name="T64" fmla="*/ 4 w 20"/>
                    <a:gd name="T65" fmla="*/ 12 h 21"/>
                    <a:gd name="T66" fmla="*/ 3 w 20"/>
                    <a:gd name="T67" fmla="*/ 12 h 21"/>
                    <a:gd name="T68" fmla="*/ 1 w 20"/>
                    <a:gd name="T69" fmla="*/ 12 h 21"/>
                    <a:gd name="T70" fmla="*/ 1 w 20"/>
                    <a:gd name="T71" fmla="*/ 11 h 21"/>
                    <a:gd name="T72" fmla="*/ 1 w 20"/>
                    <a:gd name="T73" fmla="*/ 11 h 21"/>
                    <a:gd name="T74" fmla="*/ 3 w 20"/>
                    <a:gd name="T75" fmla="*/ 7 h 21"/>
                    <a:gd name="T76" fmla="*/ 3 w 20"/>
                    <a:gd name="T77" fmla="*/ 6 h 21"/>
                    <a:gd name="T78" fmla="*/ 3 w 20"/>
                    <a:gd name="T79" fmla="*/ 6 h 21"/>
                    <a:gd name="T80" fmla="*/ 2 w 20"/>
                    <a:gd name="T81" fmla="*/ 4 h 21"/>
                    <a:gd name="T82" fmla="*/ 2 w 20"/>
                    <a:gd name="T83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0" h="21">
                      <a:moveTo>
                        <a:pt x="16" y="3"/>
                      </a:moveTo>
                      <a:cubicBezTo>
                        <a:pt x="16" y="1"/>
                        <a:pt x="15" y="0"/>
                        <a:pt x="13" y="1"/>
                      </a:cubicBezTo>
                      <a:cubicBezTo>
                        <a:pt x="13" y="1"/>
                        <a:pt x="13" y="1"/>
                        <a:pt x="13" y="2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4"/>
                        <a:pt x="6" y="2"/>
                        <a:pt x="4" y="0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0" y="12"/>
                        <a:pt x="1" y="13"/>
                        <a:pt x="3" y="13"/>
                      </a:cubicBezTo>
                      <a:cubicBezTo>
                        <a:pt x="4" y="18"/>
                        <a:pt x="4" y="18"/>
                        <a:pt x="4" y="18"/>
                      </a:cubicBezTo>
                      <a:cubicBezTo>
                        <a:pt x="4" y="20"/>
                        <a:pt x="5" y="21"/>
                        <a:pt x="6" y="21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5" y="15"/>
                        <a:pt x="17" y="12"/>
                        <a:pt x="20" y="10"/>
                      </a:cubicBez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17" y="6"/>
                        <a:pt x="16" y="6"/>
                        <a:pt x="16" y="6"/>
                      </a:cubicBezTo>
                      <a:cubicBezTo>
                        <a:pt x="15" y="8"/>
                        <a:pt x="15" y="8"/>
                        <a:pt x="14" y="8"/>
                      </a:cubicBezTo>
                      <a:cubicBezTo>
                        <a:pt x="15" y="7"/>
                        <a:pt x="16" y="6"/>
                        <a:pt x="16" y="3"/>
                      </a:cubicBezTo>
                      <a:close/>
                      <a:moveTo>
                        <a:pt x="2" y="2"/>
                      </a:move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3" y="4"/>
                        <a:pt x="4" y="6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5" y="11"/>
                        <a:pt x="5" y="11"/>
                        <a:pt x="5" y="11"/>
                      </a:cubicBezTo>
                      <a:cubicBezTo>
                        <a:pt x="7" y="20"/>
                        <a:pt x="7" y="20"/>
                        <a:pt x="7" y="20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5" y="20"/>
                        <a:pt x="5" y="19"/>
                        <a:pt x="5" y="18"/>
                      </a:cubicBezTo>
                      <a:cubicBezTo>
                        <a:pt x="5" y="18"/>
                        <a:pt x="5" y="18"/>
                        <a:pt x="5" y="18"/>
                      </a:cubicBezTo>
                      <a:cubicBezTo>
                        <a:pt x="4" y="12"/>
                        <a:pt x="4" y="12"/>
                        <a:pt x="4" y="12"/>
                      </a:cubicBezTo>
                      <a:cubicBezTo>
                        <a:pt x="4" y="12"/>
                        <a:pt x="4" y="12"/>
                        <a:pt x="4" y="12"/>
                      </a:cubicBezTo>
                      <a:cubicBezTo>
                        <a:pt x="4" y="12"/>
                        <a:pt x="4" y="12"/>
                        <a:pt x="4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2" y="12"/>
                        <a:pt x="2" y="12"/>
                        <a:pt x="1" y="12"/>
                      </a:cubicBezTo>
                      <a:cubicBezTo>
                        <a:pt x="1" y="12"/>
                        <a:pt x="1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2"/>
                        <a:pt x="2" y="2"/>
                        <a:pt x="2" y="2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10" name="Freeform 1142"/>
                <p:cNvSpPr>
                  <a:spLocks noChangeArrowheads="1"/>
                </p:cNvSpPr>
                <p:nvPr/>
              </p:nvSpPr>
              <p:spPr bwMode="auto">
                <a:xfrm>
                  <a:off x="10307069" y="2488040"/>
                  <a:ext cx="30863" cy="91869"/>
                </a:xfrm>
                <a:custGeom>
                  <a:avLst/>
                  <a:gdLst>
                    <a:gd name="T0" fmla="*/ 3 w 6"/>
                    <a:gd name="T1" fmla="*/ 0 h 19"/>
                    <a:gd name="T2" fmla="*/ 1 w 6"/>
                    <a:gd name="T3" fmla="*/ 1 h 19"/>
                    <a:gd name="T4" fmla="*/ 1 w 6"/>
                    <a:gd name="T5" fmla="*/ 3 h 19"/>
                    <a:gd name="T6" fmla="*/ 2 w 6"/>
                    <a:gd name="T7" fmla="*/ 5 h 19"/>
                    <a:gd name="T8" fmla="*/ 2 w 6"/>
                    <a:gd name="T9" fmla="*/ 5 h 19"/>
                    <a:gd name="T10" fmla="*/ 2 w 6"/>
                    <a:gd name="T11" fmla="*/ 6 h 19"/>
                    <a:gd name="T12" fmla="*/ 0 w 6"/>
                    <a:gd name="T13" fmla="*/ 10 h 19"/>
                    <a:gd name="T14" fmla="*/ 0 w 6"/>
                    <a:gd name="T15" fmla="*/ 10 h 19"/>
                    <a:gd name="T16" fmla="*/ 0 w 6"/>
                    <a:gd name="T17" fmla="*/ 11 h 19"/>
                    <a:gd name="T18" fmla="*/ 2 w 6"/>
                    <a:gd name="T19" fmla="*/ 11 h 19"/>
                    <a:gd name="T20" fmla="*/ 3 w 6"/>
                    <a:gd name="T21" fmla="*/ 11 h 19"/>
                    <a:gd name="T22" fmla="*/ 3 w 6"/>
                    <a:gd name="T23" fmla="*/ 11 h 19"/>
                    <a:gd name="T24" fmla="*/ 3 w 6"/>
                    <a:gd name="T25" fmla="*/ 11 h 19"/>
                    <a:gd name="T26" fmla="*/ 4 w 6"/>
                    <a:gd name="T27" fmla="*/ 17 h 19"/>
                    <a:gd name="T28" fmla="*/ 4 w 6"/>
                    <a:gd name="T29" fmla="*/ 17 h 19"/>
                    <a:gd name="T30" fmla="*/ 5 w 6"/>
                    <a:gd name="T31" fmla="*/ 19 h 19"/>
                    <a:gd name="T32" fmla="*/ 6 w 6"/>
                    <a:gd name="T33" fmla="*/ 19 h 19"/>
                    <a:gd name="T34" fmla="*/ 4 w 6"/>
                    <a:gd name="T35" fmla="*/ 10 h 19"/>
                    <a:gd name="T36" fmla="*/ 2 w 6"/>
                    <a:gd name="T37" fmla="*/ 10 h 19"/>
                    <a:gd name="T38" fmla="*/ 3 w 6"/>
                    <a:gd name="T39" fmla="*/ 5 h 19"/>
                    <a:gd name="T40" fmla="*/ 3 w 6"/>
                    <a:gd name="T41" fmla="*/ 0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6" h="19">
                      <a:moveTo>
                        <a:pt x="3" y="0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0"/>
                        <a:pt x="0" y="11"/>
                        <a:pt x="0" y="11"/>
                      </a:cubicBezTo>
                      <a:cubicBezTo>
                        <a:pt x="1" y="11"/>
                        <a:pt x="1" y="11"/>
                        <a:pt x="2" y="11"/>
                      </a:cubicBezTo>
                      <a:cubicBezTo>
                        <a:pt x="2" y="11"/>
                        <a:pt x="2" y="11"/>
                        <a:pt x="3" y="11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4" y="17"/>
                        <a:pt x="4" y="17"/>
                        <a:pt x="4" y="17"/>
                      </a:cubicBezTo>
                      <a:cubicBezTo>
                        <a:pt x="4" y="17"/>
                        <a:pt x="4" y="17"/>
                        <a:pt x="4" y="17"/>
                      </a:cubicBezTo>
                      <a:cubicBezTo>
                        <a:pt x="4" y="18"/>
                        <a:pt x="4" y="19"/>
                        <a:pt x="5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2" y="10"/>
                        <a:pt x="2" y="10"/>
                        <a:pt x="2" y="10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2" y="3"/>
                        <a:pt x="2" y="1"/>
                        <a:pt x="3" y="0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11" name="Freeform 1143"/>
                <p:cNvSpPr>
                  <a:spLocks noChangeArrowheads="1"/>
                </p:cNvSpPr>
                <p:nvPr/>
              </p:nvSpPr>
              <p:spPr bwMode="auto">
                <a:xfrm>
                  <a:off x="10312516" y="2463306"/>
                  <a:ext cx="39939" cy="47701"/>
                </a:xfrm>
                <a:custGeom>
                  <a:avLst/>
                  <a:gdLst>
                    <a:gd name="T0" fmla="*/ 0 w 8"/>
                    <a:gd name="T1" fmla="*/ 3 h 10"/>
                    <a:gd name="T2" fmla="*/ 0 w 8"/>
                    <a:gd name="T3" fmla="*/ 5 h 10"/>
                    <a:gd name="T4" fmla="*/ 2 w 8"/>
                    <a:gd name="T5" fmla="*/ 4 h 10"/>
                    <a:gd name="T6" fmla="*/ 5 w 8"/>
                    <a:gd name="T7" fmla="*/ 10 h 10"/>
                    <a:gd name="T8" fmla="*/ 7 w 8"/>
                    <a:gd name="T9" fmla="*/ 9 h 10"/>
                    <a:gd name="T10" fmla="*/ 4 w 8"/>
                    <a:gd name="T11" fmla="*/ 4 h 10"/>
                    <a:gd name="T12" fmla="*/ 5 w 8"/>
                    <a:gd name="T13" fmla="*/ 0 h 10"/>
                    <a:gd name="T14" fmla="*/ 0 w 8"/>
                    <a:gd name="T1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" h="10">
                      <a:moveTo>
                        <a:pt x="0" y="3"/>
                      </a:move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4" y="6"/>
                        <a:pt x="5" y="8"/>
                        <a:pt x="5" y="10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7" y="6"/>
                        <a:pt x="4" y="4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"/>
                        <a:pt x="2" y="2"/>
                        <a:pt x="0" y="3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12" name="Freeform 1144"/>
                <p:cNvSpPr>
                  <a:spLocks noChangeArrowheads="1"/>
                </p:cNvSpPr>
                <p:nvPr/>
              </p:nvSpPr>
              <p:spPr bwMode="auto">
                <a:xfrm>
                  <a:off x="10312516" y="2541042"/>
                  <a:ext cx="132525" cy="132503"/>
                </a:xfrm>
                <a:custGeom>
                  <a:avLst/>
                  <a:gdLst>
                    <a:gd name="T0" fmla="*/ 0 w 27"/>
                    <a:gd name="T1" fmla="*/ 27 h 27"/>
                    <a:gd name="T2" fmla="*/ 5 w 27"/>
                    <a:gd name="T3" fmla="*/ 17 h 27"/>
                    <a:gd name="T4" fmla="*/ 13 w 27"/>
                    <a:gd name="T5" fmla="*/ 9 h 27"/>
                    <a:gd name="T6" fmla="*/ 27 w 27"/>
                    <a:gd name="T7" fmla="*/ 2 h 27"/>
                    <a:gd name="T8" fmla="*/ 25 w 27"/>
                    <a:gd name="T9" fmla="*/ 0 h 27"/>
                    <a:gd name="T10" fmla="*/ 24 w 27"/>
                    <a:gd name="T11" fmla="*/ 1 h 27"/>
                    <a:gd name="T12" fmla="*/ 11 w 27"/>
                    <a:gd name="T13" fmla="*/ 10 h 27"/>
                    <a:gd name="T14" fmla="*/ 11 w 27"/>
                    <a:gd name="T15" fmla="*/ 10 h 27"/>
                    <a:gd name="T16" fmla="*/ 6 w 27"/>
                    <a:gd name="T17" fmla="*/ 14 h 27"/>
                    <a:gd name="T18" fmla="*/ 0 w 27"/>
                    <a:gd name="T19" fmla="*/ 25 h 27"/>
                    <a:gd name="T20" fmla="*/ 0 w 27"/>
                    <a:gd name="T21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7" h="27">
                      <a:moveTo>
                        <a:pt x="0" y="27"/>
                      </a:moveTo>
                      <a:cubicBezTo>
                        <a:pt x="1" y="23"/>
                        <a:pt x="3" y="20"/>
                        <a:pt x="5" y="17"/>
                      </a:cubicBezTo>
                      <a:cubicBezTo>
                        <a:pt x="13" y="9"/>
                        <a:pt x="13" y="9"/>
                        <a:pt x="13" y="9"/>
                      </a:cubicBezTo>
                      <a:cubicBezTo>
                        <a:pt x="18" y="6"/>
                        <a:pt x="22" y="3"/>
                        <a:pt x="27" y="2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4" y="0"/>
                        <a:pt x="24" y="1"/>
                      </a:cubicBezTo>
                      <a:cubicBezTo>
                        <a:pt x="20" y="3"/>
                        <a:pt x="15" y="6"/>
                        <a:pt x="11" y="10"/>
                      </a:cubicBezTo>
                      <a:cubicBezTo>
                        <a:pt x="11" y="10"/>
                        <a:pt x="11" y="10"/>
                        <a:pt x="11" y="10"/>
                      </a:cubicBezTo>
                      <a:cubicBezTo>
                        <a:pt x="9" y="11"/>
                        <a:pt x="7" y="13"/>
                        <a:pt x="6" y="14"/>
                      </a:cubicBezTo>
                      <a:cubicBezTo>
                        <a:pt x="3" y="18"/>
                        <a:pt x="1" y="21"/>
                        <a:pt x="0" y="25"/>
                      </a:cubicBezTo>
                      <a:cubicBezTo>
                        <a:pt x="0" y="27"/>
                        <a:pt x="0" y="27"/>
                        <a:pt x="0" y="27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13" name="Freeform 1145"/>
                <p:cNvSpPr>
                  <a:spLocks noChangeArrowheads="1"/>
                </p:cNvSpPr>
                <p:nvPr/>
              </p:nvSpPr>
              <p:spPr bwMode="auto">
                <a:xfrm>
                  <a:off x="10366979" y="2541042"/>
                  <a:ext cx="61724" cy="49468"/>
                </a:xfrm>
                <a:custGeom>
                  <a:avLst/>
                  <a:gdLst>
                    <a:gd name="T0" fmla="*/ 13 w 13"/>
                    <a:gd name="T1" fmla="*/ 1 h 10"/>
                    <a:gd name="T2" fmla="*/ 12 w 13"/>
                    <a:gd name="T3" fmla="*/ 0 h 10"/>
                    <a:gd name="T4" fmla="*/ 8 w 13"/>
                    <a:gd name="T5" fmla="*/ 1 h 10"/>
                    <a:gd name="T6" fmla="*/ 9 w 13"/>
                    <a:gd name="T7" fmla="*/ 2 h 10"/>
                    <a:gd name="T8" fmla="*/ 1 w 13"/>
                    <a:gd name="T9" fmla="*/ 7 h 10"/>
                    <a:gd name="T10" fmla="*/ 0 w 13"/>
                    <a:gd name="T11" fmla="*/ 10 h 10"/>
                    <a:gd name="T12" fmla="*/ 13 w 13"/>
                    <a:gd name="T13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10">
                      <a:moveTo>
                        <a:pt x="13" y="1"/>
                      </a:move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1" y="0"/>
                        <a:pt x="10" y="0"/>
                        <a:pt x="8" y="1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0" y="9"/>
                        <a:pt x="0" y="10"/>
                      </a:cubicBezTo>
                      <a:cubicBezTo>
                        <a:pt x="4" y="6"/>
                        <a:pt x="9" y="3"/>
                        <a:pt x="13" y="1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14" name="Freeform 1146"/>
                <p:cNvSpPr>
                  <a:spLocks noChangeArrowheads="1"/>
                </p:cNvSpPr>
                <p:nvPr/>
              </p:nvSpPr>
              <p:spPr bwMode="auto">
                <a:xfrm>
                  <a:off x="10370609" y="2546342"/>
                  <a:ext cx="39939" cy="28268"/>
                </a:xfrm>
                <a:custGeom>
                  <a:avLst/>
                  <a:gdLst>
                    <a:gd name="T0" fmla="*/ 8 w 8"/>
                    <a:gd name="T1" fmla="*/ 1 h 6"/>
                    <a:gd name="T2" fmla="*/ 7 w 8"/>
                    <a:gd name="T3" fmla="*/ 0 h 6"/>
                    <a:gd name="T4" fmla="*/ 5 w 8"/>
                    <a:gd name="T5" fmla="*/ 1 h 6"/>
                    <a:gd name="T6" fmla="*/ 0 w 8"/>
                    <a:gd name="T7" fmla="*/ 6 h 6"/>
                    <a:gd name="T8" fmla="*/ 8 w 8"/>
                    <a:gd name="T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6">
                      <a:moveTo>
                        <a:pt x="8" y="1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6" y="0"/>
                        <a:pt x="5" y="1"/>
                      </a:cubicBezTo>
                      <a:cubicBezTo>
                        <a:pt x="3" y="2"/>
                        <a:pt x="1" y="4"/>
                        <a:pt x="0" y="6"/>
                      </a:cubicBezTo>
                      <a:cubicBezTo>
                        <a:pt x="2" y="4"/>
                        <a:pt x="5" y="2"/>
                        <a:pt x="8" y="1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15" name="Freeform 1147"/>
                <p:cNvSpPr>
                  <a:spLocks noEditPoints="1" noChangeArrowheads="1"/>
                </p:cNvSpPr>
                <p:nvPr/>
              </p:nvSpPr>
              <p:spPr bwMode="auto">
                <a:xfrm>
                  <a:off x="10328854" y="2579910"/>
                  <a:ext cx="130710" cy="333909"/>
                </a:xfrm>
                <a:custGeom>
                  <a:avLst/>
                  <a:gdLst>
                    <a:gd name="T0" fmla="*/ 15 w 27"/>
                    <a:gd name="T1" fmla="*/ 0 h 68"/>
                    <a:gd name="T2" fmla="*/ 12 w 27"/>
                    <a:gd name="T3" fmla="*/ 2 h 68"/>
                    <a:gd name="T4" fmla="*/ 9 w 27"/>
                    <a:gd name="T5" fmla="*/ 24 h 68"/>
                    <a:gd name="T6" fmla="*/ 14 w 27"/>
                    <a:gd name="T7" fmla="*/ 40 h 68"/>
                    <a:gd name="T8" fmla="*/ 0 w 27"/>
                    <a:gd name="T9" fmla="*/ 65 h 68"/>
                    <a:gd name="T10" fmla="*/ 1 w 27"/>
                    <a:gd name="T11" fmla="*/ 65 h 68"/>
                    <a:gd name="T12" fmla="*/ 11 w 27"/>
                    <a:gd name="T13" fmla="*/ 68 h 68"/>
                    <a:gd name="T14" fmla="*/ 20 w 27"/>
                    <a:gd name="T15" fmla="*/ 54 h 68"/>
                    <a:gd name="T16" fmla="*/ 27 w 27"/>
                    <a:gd name="T17" fmla="*/ 42 h 68"/>
                    <a:gd name="T18" fmla="*/ 26 w 27"/>
                    <a:gd name="T19" fmla="*/ 15 h 68"/>
                    <a:gd name="T20" fmla="*/ 15 w 27"/>
                    <a:gd name="T21" fmla="*/ 0 h 68"/>
                    <a:gd name="T22" fmla="*/ 12 w 27"/>
                    <a:gd name="T23" fmla="*/ 2 h 68"/>
                    <a:gd name="T24" fmla="*/ 12 w 27"/>
                    <a:gd name="T25" fmla="*/ 2 h 68"/>
                    <a:gd name="T26" fmla="*/ 17 w 27"/>
                    <a:gd name="T27" fmla="*/ 40 h 68"/>
                    <a:gd name="T28" fmla="*/ 3 w 27"/>
                    <a:gd name="T29" fmla="*/ 65 h 68"/>
                    <a:gd name="T30" fmla="*/ 1 w 27"/>
                    <a:gd name="T31" fmla="*/ 65 h 68"/>
                    <a:gd name="T32" fmla="*/ 1 w 27"/>
                    <a:gd name="T33" fmla="*/ 65 h 68"/>
                    <a:gd name="T34" fmla="*/ 15 w 27"/>
                    <a:gd name="T35" fmla="*/ 40 h 68"/>
                    <a:gd name="T36" fmla="*/ 15 w 27"/>
                    <a:gd name="T37" fmla="*/ 40 h 68"/>
                    <a:gd name="T38" fmla="*/ 15 w 27"/>
                    <a:gd name="T39" fmla="*/ 40 h 68"/>
                    <a:gd name="T40" fmla="*/ 10 w 27"/>
                    <a:gd name="T41" fmla="*/ 24 h 68"/>
                    <a:gd name="T42" fmla="*/ 10 w 27"/>
                    <a:gd name="T43" fmla="*/ 24 h 68"/>
                    <a:gd name="T44" fmla="*/ 12 w 27"/>
                    <a:gd name="T45" fmla="*/ 2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7" h="68">
                      <a:moveTo>
                        <a:pt x="15" y="0"/>
                      </a:moveTo>
                      <a:cubicBezTo>
                        <a:pt x="14" y="0"/>
                        <a:pt x="13" y="1"/>
                        <a:pt x="12" y="2"/>
                      </a:cubicBezTo>
                      <a:cubicBezTo>
                        <a:pt x="8" y="7"/>
                        <a:pt x="7" y="15"/>
                        <a:pt x="9" y="24"/>
                      </a:cubicBezTo>
                      <a:cubicBezTo>
                        <a:pt x="14" y="40"/>
                        <a:pt x="14" y="40"/>
                        <a:pt x="14" y="40"/>
                      </a:cubicBez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1" y="65"/>
                        <a:pt x="1" y="65"/>
                        <a:pt x="1" y="65"/>
                      </a:cubicBezTo>
                      <a:cubicBezTo>
                        <a:pt x="11" y="68"/>
                        <a:pt x="11" y="68"/>
                        <a:pt x="11" y="68"/>
                      </a:cubicBezTo>
                      <a:cubicBezTo>
                        <a:pt x="20" y="54"/>
                        <a:pt x="20" y="54"/>
                        <a:pt x="20" y="54"/>
                      </a:cubicBezTo>
                      <a:cubicBezTo>
                        <a:pt x="24" y="50"/>
                        <a:pt x="26" y="46"/>
                        <a:pt x="27" y="42"/>
                      </a:cubicBezTo>
                      <a:cubicBezTo>
                        <a:pt x="26" y="15"/>
                        <a:pt x="26" y="15"/>
                        <a:pt x="26" y="15"/>
                      </a:cubicBezTo>
                      <a:cubicBezTo>
                        <a:pt x="26" y="5"/>
                        <a:pt x="22" y="1"/>
                        <a:pt x="15" y="0"/>
                      </a:cubicBezTo>
                      <a:close/>
                      <a:moveTo>
                        <a:pt x="12" y="2"/>
                      </a:move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0" y="12"/>
                        <a:pt x="11" y="25"/>
                        <a:pt x="17" y="40"/>
                      </a:cubicBezTo>
                      <a:cubicBezTo>
                        <a:pt x="3" y="65"/>
                        <a:pt x="3" y="65"/>
                        <a:pt x="3" y="65"/>
                      </a:cubicBezTo>
                      <a:cubicBezTo>
                        <a:pt x="1" y="65"/>
                        <a:pt x="1" y="65"/>
                        <a:pt x="1" y="65"/>
                      </a:cubicBezTo>
                      <a:cubicBezTo>
                        <a:pt x="1" y="65"/>
                        <a:pt x="1" y="65"/>
                        <a:pt x="1" y="65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0" y="24"/>
                        <a:pt x="10" y="24"/>
                        <a:pt x="10" y="24"/>
                      </a:cubicBezTo>
                      <a:cubicBezTo>
                        <a:pt x="10" y="24"/>
                        <a:pt x="10" y="24"/>
                        <a:pt x="10" y="24"/>
                      </a:cubicBezTo>
                      <a:cubicBezTo>
                        <a:pt x="8" y="15"/>
                        <a:pt x="9" y="8"/>
                        <a:pt x="12" y="2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16" name="Freeform 1148"/>
                <p:cNvSpPr>
                  <a:spLocks noChangeArrowheads="1"/>
                </p:cNvSpPr>
                <p:nvPr/>
              </p:nvSpPr>
              <p:spPr bwMode="auto">
                <a:xfrm>
                  <a:off x="10332485" y="2590510"/>
                  <a:ext cx="78063" cy="309175"/>
                </a:xfrm>
                <a:custGeom>
                  <a:avLst/>
                  <a:gdLst>
                    <a:gd name="T0" fmla="*/ 11 w 16"/>
                    <a:gd name="T1" fmla="*/ 0 h 63"/>
                    <a:gd name="T2" fmla="*/ 11 w 16"/>
                    <a:gd name="T3" fmla="*/ 0 h 63"/>
                    <a:gd name="T4" fmla="*/ 9 w 16"/>
                    <a:gd name="T5" fmla="*/ 22 h 63"/>
                    <a:gd name="T6" fmla="*/ 9 w 16"/>
                    <a:gd name="T7" fmla="*/ 22 h 63"/>
                    <a:gd name="T8" fmla="*/ 14 w 16"/>
                    <a:gd name="T9" fmla="*/ 38 h 63"/>
                    <a:gd name="T10" fmla="*/ 14 w 16"/>
                    <a:gd name="T11" fmla="*/ 38 h 63"/>
                    <a:gd name="T12" fmla="*/ 14 w 16"/>
                    <a:gd name="T13" fmla="*/ 38 h 63"/>
                    <a:gd name="T14" fmla="*/ 0 w 16"/>
                    <a:gd name="T15" fmla="*/ 63 h 63"/>
                    <a:gd name="T16" fmla="*/ 0 w 16"/>
                    <a:gd name="T17" fmla="*/ 63 h 63"/>
                    <a:gd name="T18" fmla="*/ 2 w 16"/>
                    <a:gd name="T19" fmla="*/ 63 h 63"/>
                    <a:gd name="T20" fmla="*/ 16 w 16"/>
                    <a:gd name="T21" fmla="*/ 38 h 63"/>
                    <a:gd name="T22" fmla="*/ 11 w 16"/>
                    <a:gd name="T23" fmla="*/ 0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63">
                      <a:moveTo>
                        <a:pt x="11" y="0"/>
                      </a:move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8" y="6"/>
                        <a:pt x="7" y="13"/>
                        <a:pt x="9" y="22"/>
                      </a:cubicBezTo>
                      <a:cubicBezTo>
                        <a:pt x="9" y="22"/>
                        <a:pt x="9" y="22"/>
                        <a:pt x="9" y="22"/>
                      </a:cubicBezTo>
                      <a:cubicBezTo>
                        <a:pt x="14" y="38"/>
                        <a:pt x="14" y="38"/>
                        <a:pt x="14" y="38"/>
                      </a:cubicBezTo>
                      <a:cubicBezTo>
                        <a:pt x="14" y="38"/>
                        <a:pt x="14" y="38"/>
                        <a:pt x="14" y="38"/>
                      </a:cubicBezTo>
                      <a:cubicBezTo>
                        <a:pt x="14" y="38"/>
                        <a:pt x="14" y="38"/>
                        <a:pt x="14" y="38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2" y="63"/>
                        <a:pt x="2" y="63"/>
                        <a:pt x="2" y="63"/>
                      </a:cubicBezTo>
                      <a:cubicBezTo>
                        <a:pt x="16" y="38"/>
                        <a:pt x="16" y="38"/>
                        <a:pt x="16" y="38"/>
                      </a:cubicBezTo>
                      <a:cubicBezTo>
                        <a:pt x="10" y="23"/>
                        <a:pt x="9" y="10"/>
                        <a:pt x="11" y="0"/>
                      </a:cubicBezTo>
                      <a:close/>
                    </a:path>
                  </a:pathLst>
                </a:custGeom>
                <a:solidFill>
                  <a:srgbClr val="6A6A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17" name="Freeform 1149"/>
                <p:cNvSpPr>
                  <a:spLocks noEditPoints="1" noChangeArrowheads="1"/>
                </p:cNvSpPr>
                <p:nvPr/>
              </p:nvSpPr>
              <p:spPr bwMode="auto">
                <a:xfrm>
                  <a:off x="10274392" y="2604644"/>
                  <a:ext cx="101663" cy="333909"/>
                </a:xfrm>
                <a:custGeom>
                  <a:avLst/>
                  <a:gdLst>
                    <a:gd name="T0" fmla="*/ 20 w 21"/>
                    <a:gd name="T1" fmla="*/ 0 h 68"/>
                    <a:gd name="T2" fmla="*/ 14 w 21"/>
                    <a:gd name="T3" fmla="*/ 5 h 68"/>
                    <a:gd name="T4" fmla="*/ 9 w 21"/>
                    <a:gd name="T5" fmla="*/ 16 h 68"/>
                    <a:gd name="T6" fmla="*/ 8 w 21"/>
                    <a:gd name="T7" fmla="*/ 29 h 68"/>
                    <a:gd name="T8" fmla="*/ 6 w 21"/>
                    <a:gd name="T9" fmla="*/ 39 h 68"/>
                    <a:gd name="T10" fmla="*/ 0 w 21"/>
                    <a:gd name="T11" fmla="*/ 68 h 68"/>
                    <a:gd name="T12" fmla="*/ 7 w 21"/>
                    <a:gd name="T13" fmla="*/ 59 h 68"/>
                    <a:gd name="T14" fmla="*/ 21 w 21"/>
                    <a:gd name="T15" fmla="*/ 36 h 68"/>
                    <a:gd name="T16" fmla="*/ 16 w 21"/>
                    <a:gd name="T17" fmla="*/ 20 h 68"/>
                    <a:gd name="T18" fmla="*/ 20 w 21"/>
                    <a:gd name="T19" fmla="*/ 0 h 68"/>
                    <a:gd name="T20" fmla="*/ 18 w 21"/>
                    <a:gd name="T21" fmla="*/ 2 h 68"/>
                    <a:gd name="T22" fmla="*/ 17 w 21"/>
                    <a:gd name="T23" fmla="*/ 6 h 68"/>
                    <a:gd name="T24" fmla="*/ 10 w 21"/>
                    <a:gd name="T25" fmla="*/ 29 h 68"/>
                    <a:gd name="T26" fmla="*/ 9 w 21"/>
                    <a:gd name="T27" fmla="*/ 38 h 68"/>
                    <a:gd name="T28" fmla="*/ 4 w 21"/>
                    <a:gd name="T29" fmla="*/ 61 h 68"/>
                    <a:gd name="T30" fmla="*/ 1 w 21"/>
                    <a:gd name="T31" fmla="*/ 65 h 68"/>
                    <a:gd name="T32" fmla="*/ 6 w 21"/>
                    <a:gd name="T33" fmla="*/ 39 h 68"/>
                    <a:gd name="T34" fmla="*/ 9 w 21"/>
                    <a:gd name="T35" fmla="*/ 29 h 68"/>
                    <a:gd name="T36" fmla="*/ 10 w 21"/>
                    <a:gd name="T37" fmla="*/ 16 h 68"/>
                    <a:gd name="T38" fmla="*/ 15 w 21"/>
                    <a:gd name="T39" fmla="*/ 6 h 68"/>
                    <a:gd name="T40" fmla="*/ 15 w 21"/>
                    <a:gd name="T41" fmla="*/ 5 h 68"/>
                    <a:gd name="T42" fmla="*/ 18 w 21"/>
                    <a:gd name="T43" fmla="*/ 2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1" h="68">
                      <a:moveTo>
                        <a:pt x="20" y="0"/>
                      </a:moveTo>
                      <a:cubicBezTo>
                        <a:pt x="18" y="1"/>
                        <a:pt x="16" y="3"/>
                        <a:pt x="14" y="5"/>
                      </a:cubicBezTo>
                      <a:cubicBezTo>
                        <a:pt x="11" y="8"/>
                        <a:pt x="10" y="12"/>
                        <a:pt x="9" y="16"/>
                      </a:cubicBezTo>
                      <a:cubicBezTo>
                        <a:pt x="8" y="29"/>
                        <a:pt x="8" y="29"/>
                        <a:pt x="8" y="29"/>
                      </a:cubicBezTo>
                      <a:cubicBezTo>
                        <a:pt x="8" y="31"/>
                        <a:pt x="8" y="34"/>
                        <a:pt x="6" y="39"/>
                      </a:cubicBezTo>
                      <a:cubicBezTo>
                        <a:pt x="3" y="49"/>
                        <a:pt x="1" y="58"/>
                        <a:pt x="0" y="68"/>
                      </a:cubicBezTo>
                      <a:cubicBezTo>
                        <a:pt x="7" y="59"/>
                        <a:pt x="7" y="59"/>
                        <a:pt x="7" y="59"/>
                      </a:cubicBezTo>
                      <a:cubicBezTo>
                        <a:pt x="21" y="36"/>
                        <a:pt x="21" y="36"/>
                        <a:pt x="21" y="36"/>
                      </a:cubicBezTo>
                      <a:cubicBezTo>
                        <a:pt x="16" y="20"/>
                        <a:pt x="16" y="20"/>
                        <a:pt x="16" y="20"/>
                      </a:cubicBezTo>
                      <a:cubicBezTo>
                        <a:pt x="16" y="13"/>
                        <a:pt x="17" y="6"/>
                        <a:pt x="20" y="0"/>
                      </a:cubicBezTo>
                      <a:close/>
                      <a:moveTo>
                        <a:pt x="18" y="2"/>
                      </a:moveTo>
                      <a:cubicBezTo>
                        <a:pt x="17" y="4"/>
                        <a:pt x="17" y="5"/>
                        <a:pt x="17" y="6"/>
                      </a:cubicBezTo>
                      <a:cubicBezTo>
                        <a:pt x="12" y="9"/>
                        <a:pt x="10" y="17"/>
                        <a:pt x="10" y="29"/>
                      </a:cubicBezTo>
                      <a:cubicBezTo>
                        <a:pt x="10" y="32"/>
                        <a:pt x="10" y="35"/>
                        <a:pt x="9" y="38"/>
                      </a:cubicBezTo>
                      <a:cubicBezTo>
                        <a:pt x="6" y="46"/>
                        <a:pt x="4" y="53"/>
                        <a:pt x="4" y="61"/>
                      </a:cubicBezTo>
                      <a:cubicBezTo>
                        <a:pt x="1" y="65"/>
                        <a:pt x="1" y="65"/>
                        <a:pt x="1" y="65"/>
                      </a:cubicBezTo>
                      <a:cubicBezTo>
                        <a:pt x="3" y="56"/>
                        <a:pt x="4" y="48"/>
                        <a:pt x="6" y="39"/>
                      </a:cubicBezTo>
                      <a:cubicBezTo>
                        <a:pt x="8" y="34"/>
                        <a:pt x="9" y="31"/>
                        <a:pt x="9" y="29"/>
                      </a:cubicBezTo>
                      <a:cubicBezTo>
                        <a:pt x="10" y="16"/>
                        <a:pt x="10" y="16"/>
                        <a:pt x="10" y="16"/>
                      </a:cubicBezTo>
                      <a:cubicBezTo>
                        <a:pt x="10" y="12"/>
                        <a:pt x="12" y="9"/>
                        <a:pt x="15" y="6"/>
                      </a:cubicBezTo>
                      <a:cubicBezTo>
                        <a:pt x="15" y="5"/>
                        <a:pt x="15" y="5"/>
                        <a:pt x="15" y="5"/>
                      </a:cubicBezTo>
                      <a:cubicBezTo>
                        <a:pt x="16" y="4"/>
                        <a:pt x="17" y="3"/>
                        <a:pt x="18" y="2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18" name="Freeform 1150"/>
                <p:cNvSpPr>
                  <a:spLocks noChangeArrowheads="1"/>
                </p:cNvSpPr>
                <p:nvPr/>
              </p:nvSpPr>
              <p:spPr bwMode="auto">
                <a:xfrm>
                  <a:off x="10279839" y="2615244"/>
                  <a:ext cx="81693" cy="309175"/>
                </a:xfrm>
                <a:custGeom>
                  <a:avLst/>
                  <a:gdLst>
                    <a:gd name="T0" fmla="*/ 16 w 17"/>
                    <a:gd name="T1" fmla="*/ 4 h 63"/>
                    <a:gd name="T2" fmla="*/ 17 w 17"/>
                    <a:gd name="T3" fmla="*/ 0 h 63"/>
                    <a:gd name="T4" fmla="*/ 14 w 17"/>
                    <a:gd name="T5" fmla="*/ 3 h 63"/>
                    <a:gd name="T6" fmla="*/ 14 w 17"/>
                    <a:gd name="T7" fmla="*/ 4 h 63"/>
                    <a:gd name="T8" fmla="*/ 9 w 17"/>
                    <a:gd name="T9" fmla="*/ 14 h 63"/>
                    <a:gd name="T10" fmla="*/ 8 w 17"/>
                    <a:gd name="T11" fmla="*/ 27 h 63"/>
                    <a:gd name="T12" fmla="*/ 5 w 17"/>
                    <a:gd name="T13" fmla="*/ 37 h 63"/>
                    <a:gd name="T14" fmla="*/ 0 w 17"/>
                    <a:gd name="T15" fmla="*/ 63 h 63"/>
                    <a:gd name="T16" fmla="*/ 3 w 17"/>
                    <a:gd name="T17" fmla="*/ 59 h 63"/>
                    <a:gd name="T18" fmla="*/ 8 w 17"/>
                    <a:gd name="T19" fmla="*/ 36 h 63"/>
                    <a:gd name="T20" fmla="*/ 9 w 17"/>
                    <a:gd name="T21" fmla="*/ 27 h 63"/>
                    <a:gd name="T22" fmla="*/ 16 w 17"/>
                    <a:gd name="T23" fmla="*/ 4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63">
                      <a:moveTo>
                        <a:pt x="16" y="4"/>
                      </a:moveTo>
                      <a:cubicBezTo>
                        <a:pt x="16" y="3"/>
                        <a:pt x="16" y="2"/>
                        <a:pt x="17" y="0"/>
                      </a:cubicBezTo>
                      <a:cubicBezTo>
                        <a:pt x="16" y="1"/>
                        <a:pt x="15" y="2"/>
                        <a:pt x="14" y="3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1" y="7"/>
                        <a:pt x="9" y="10"/>
                        <a:pt x="9" y="14"/>
                      </a:cubicBezTo>
                      <a:cubicBezTo>
                        <a:pt x="8" y="27"/>
                        <a:pt x="8" y="27"/>
                        <a:pt x="8" y="27"/>
                      </a:cubicBezTo>
                      <a:cubicBezTo>
                        <a:pt x="8" y="29"/>
                        <a:pt x="7" y="32"/>
                        <a:pt x="5" y="37"/>
                      </a:cubicBezTo>
                      <a:cubicBezTo>
                        <a:pt x="3" y="46"/>
                        <a:pt x="2" y="54"/>
                        <a:pt x="0" y="63"/>
                      </a:cubicBezTo>
                      <a:cubicBezTo>
                        <a:pt x="3" y="59"/>
                        <a:pt x="3" y="59"/>
                        <a:pt x="3" y="59"/>
                      </a:cubicBezTo>
                      <a:cubicBezTo>
                        <a:pt x="3" y="51"/>
                        <a:pt x="5" y="44"/>
                        <a:pt x="8" y="36"/>
                      </a:cubicBezTo>
                      <a:cubicBezTo>
                        <a:pt x="9" y="33"/>
                        <a:pt x="9" y="30"/>
                        <a:pt x="9" y="27"/>
                      </a:cubicBezTo>
                      <a:cubicBezTo>
                        <a:pt x="9" y="15"/>
                        <a:pt x="11" y="7"/>
                        <a:pt x="16" y="4"/>
                      </a:cubicBezTo>
                      <a:close/>
                    </a:path>
                  </a:pathLst>
                </a:custGeom>
                <a:solidFill>
                  <a:srgbClr val="6A6A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19" name="Freeform 1151"/>
                <p:cNvSpPr>
                  <a:spLocks noChangeArrowheads="1"/>
                </p:cNvSpPr>
                <p:nvPr/>
              </p:nvSpPr>
              <p:spPr bwMode="auto">
                <a:xfrm>
                  <a:off x="10263499" y="2927953"/>
                  <a:ext cx="68986" cy="90103"/>
                </a:xfrm>
                <a:custGeom>
                  <a:avLst/>
                  <a:gdLst>
                    <a:gd name="T0" fmla="*/ 0 w 14"/>
                    <a:gd name="T1" fmla="*/ 13 h 18"/>
                    <a:gd name="T2" fmla="*/ 0 w 14"/>
                    <a:gd name="T3" fmla="*/ 14 h 18"/>
                    <a:gd name="T4" fmla="*/ 1 w 14"/>
                    <a:gd name="T5" fmla="*/ 14 h 18"/>
                    <a:gd name="T6" fmla="*/ 3 w 14"/>
                    <a:gd name="T7" fmla="*/ 10 h 18"/>
                    <a:gd name="T8" fmla="*/ 2 w 14"/>
                    <a:gd name="T9" fmla="*/ 15 h 18"/>
                    <a:gd name="T10" fmla="*/ 4 w 14"/>
                    <a:gd name="T11" fmla="*/ 16 h 18"/>
                    <a:gd name="T12" fmla="*/ 6 w 14"/>
                    <a:gd name="T13" fmla="*/ 11 h 18"/>
                    <a:gd name="T14" fmla="*/ 5 w 14"/>
                    <a:gd name="T15" fmla="*/ 17 h 18"/>
                    <a:gd name="T16" fmla="*/ 5 w 14"/>
                    <a:gd name="T17" fmla="*/ 18 h 18"/>
                    <a:gd name="T18" fmla="*/ 7 w 14"/>
                    <a:gd name="T19" fmla="*/ 16 h 18"/>
                    <a:gd name="T20" fmla="*/ 9 w 14"/>
                    <a:gd name="T21" fmla="*/ 12 h 18"/>
                    <a:gd name="T22" fmla="*/ 9 w 14"/>
                    <a:gd name="T23" fmla="*/ 17 h 18"/>
                    <a:gd name="T24" fmla="*/ 10 w 14"/>
                    <a:gd name="T25" fmla="*/ 17 h 18"/>
                    <a:gd name="T26" fmla="*/ 12 w 14"/>
                    <a:gd name="T27" fmla="*/ 15 h 18"/>
                    <a:gd name="T28" fmla="*/ 11 w 14"/>
                    <a:gd name="T29" fmla="*/ 15 h 18"/>
                    <a:gd name="T30" fmla="*/ 11 w 14"/>
                    <a:gd name="T31" fmla="*/ 16 h 18"/>
                    <a:gd name="T32" fmla="*/ 10 w 14"/>
                    <a:gd name="T33" fmla="*/ 13 h 18"/>
                    <a:gd name="T34" fmla="*/ 14 w 14"/>
                    <a:gd name="T35" fmla="*/ 5 h 18"/>
                    <a:gd name="T36" fmla="*/ 9 w 14"/>
                    <a:gd name="T37" fmla="*/ 0 h 18"/>
                    <a:gd name="T38" fmla="*/ 1 w 14"/>
                    <a:gd name="T39" fmla="*/ 8 h 18"/>
                    <a:gd name="T40" fmla="*/ 0 w 14"/>
                    <a:gd name="T41" fmla="*/ 13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" h="18">
                      <a:moveTo>
                        <a:pt x="0" y="13"/>
                      </a:moveTo>
                      <a:cubicBezTo>
                        <a:pt x="0" y="13"/>
                        <a:pt x="0" y="14"/>
                        <a:pt x="0" y="14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3" y="16"/>
                        <a:pt x="4" y="16"/>
                        <a:pt x="4" y="16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8"/>
                      </a:cubicBezTo>
                      <a:cubicBezTo>
                        <a:pt x="6" y="18"/>
                        <a:pt x="7" y="17"/>
                        <a:pt x="7" y="16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9" y="17"/>
                        <a:pt x="9" y="17"/>
                        <a:pt x="9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4"/>
                        <a:pt x="12" y="14"/>
                        <a:pt x="11" y="15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4" y="5"/>
                        <a:pt x="14" y="5"/>
                        <a:pt x="14" y="5"/>
                      </a:cubicBezTo>
                      <a:cubicBezTo>
                        <a:pt x="12" y="4"/>
                        <a:pt x="11" y="2"/>
                        <a:pt x="9" y="0"/>
                      </a:cubicBezTo>
                      <a:cubicBezTo>
                        <a:pt x="7" y="3"/>
                        <a:pt x="4" y="5"/>
                        <a:pt x="1" y="8"/>
                      </a:cubicBezTo>
                      <a:cubicBezTo>
                        <a:pt x="0" y="13"/>
                        <a:pt x="0" y="13"/>
                        <a:pt x="0" y="13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20" name="Freeform 1152"/>
                <p:cNvSpPr>
                  <a:spLocks noChangeArrowheads="1"/>
                </p:cNvSpPr>
                <p:nvPr/>
              </p:nvSpPr>
              <p:spPr bwMode="auto">
                <a:xfrm>
                  <a:off x="10263499" y="2977421"/>
                  <a:ext cx="16339" cy="26501"/>
                </a:xfrm>
                <a:custGeom>
                  <a:avLst/>
                  <a:gdLst>
                    <a:gd name="T0" fmla="*/ 0 w 3"/>
                    <a:gd name="T1" fmla="*/ 4 h 5"/>
                    <a:gd name="T2" fmla="*/ 1 w 3"/>
                    <a:gd name="T3" fmla="*/ 5 h 5"/>
                    <a:gd name="T4" fmla="*/ 2 w 3"/>
                    <a:gd name="T5" fmla="*/ 5 h 5"/>
                    <a:gd name="T6" fmla="*/ 3 w 3"/>
                    <a:gd name="T7" fmla="*/ 0 h 5"/>
                    <a:gd name="T8" fmla="*/ 1 w 3"/>
                    <a:gd name="T9" fmla="*/ 4 h 5"/>
                    <a:gd name="T10" fmla="*/ 0 w 3"/>
                    <a:gd name="T11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" h="5">
                      <a:moveTo>
                        <a:pt x="0" y="4"/>
                      </a:moveTo>
                      <a:cubicBezTo>
                        <a:pt x="0" y="5"/>
                        <a:pt x="0" y="5"/>
                        <a:pt x="1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0" y="4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21" name="Freeform 1153"/>
                <p:cNvSpPr>
                  <a:spLocks noChangeArrowheads="1"/>
                </p:cNvSpPr>
                <p:nvPr/>
              </p:nvSpPr>
              <p:spPr bwMode="auto">
                <a:xfrm>
                  <a:off x="10274392" y="2982722"/>
                  <a:ext cx="19970" cy="35334"/>
                </a:xfrm>
                <a:custGeom>
                  <a:avLst/>
                  <a:gdLst>
                    <a:gd name="T0" fmla="*/ 3 w 4"/>
                    <a:gd name="T1" fmla="*/ 7 h 7"/>
                    <a:gd name="T2" fmla="*/ 3 w 4"/>
                    <a:gd name="T3" fmla="*/ 6 h 7"/>
                    <a:gd name="T4" fmla="*/ 4 w 4"/>
                    <a:gd name="T5" fmla="*/ 0 h 7"/>
                    <a:gd name="T6" fmla="*/ 2 w 4"/>
                    <a:gd name="T7" fmla="*/ 5 h 7"/>
                    <a:gd name="T8" fmla="*/ 0 w 4"/>
                    <a:gd name="T9" fmla="*/ 4 h 7"/>
                    <a:gd name="T10" fmla="*/ 3 w 4"/>
                    <a:gd name="T11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7">
                      <a:moveTo>
                        <a:pt x="3" y="7"/>
                      </a:move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0" y="4"/>
                      </a:cubicBezTo>
                      <a:cubicBezTo>
                        <a:pt x="0" y="6"/>
                        <a:pt x="1" y="7"/>
                        <a:pt x="3" y="7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22" name="Freeform 1154"/>
                <p:cNvSpPr>
                  <a:spLocks noEditPoints="1" noChangeArrowheads="1"/>
                </p:cNvSpPr>
                <p:nvPr/>
              </p:nvSpPr>
              <p:spPr bwMode="auto">
                <a:xfrm>
                  <a:off x="10230822" y="3021590"/>
                  <a:ext cx="188803" cy="436379"/>
                </a:xfrm>
                <a:custGeom>
                  <a:avLst/>
                  <a:gdLst>
                    <a:gd name="T0" fmla="*/ 11 w 39"/>
                    <a:gd name="T1" fmla="*/ 0 h 89"/>
                    <a:gd name="T2" fmla="*/ 9 w 39"/>
                    <a:gd name="T3" fmla="*/ 0 h 89"/>
                    <a:gd name="T4" fmla="*/ 6 w 39"/>
                    <a:gd name="T5" fmla="*/ 11 h 89"/>
                    <a:gd name="T6" fmla="*/ 2 w 39"/>
                    <a:gd name="T7" fmla="*/ 29 h 89"/>
                    <a:gd name="T8" fmla="*/ 3 w 39"/>
                    <a:gd name="T9" fmla="*/ 50 h 89"/>
                    <a:gd name="T10" fmla="*/ 13 w 39"/>
                    <a:gd name="T11" fmla="*/ 89 h 89"/>
                    <a:gd name="T12" fmla="*/ 24 w 39"/>
                    <a:gd name="T13" fmla="*/ 77 h 89"/>
                    <a:gd name="T14" fmla="*/ 18 w 39"/>
                    <a:gd name="T15" fmla="*/ 39 h 89"/>
                    <a:gd name="T16" fmla="*/ 11 w 39"/>
                    <a:gd name="T17" fmla="*/ 42 h 89"/>
                    <a:gd name="T18" fmla="*/ 21 w 39"/>
                    <a:gd name="T19" fmla="*/ 20 h 89"/>
                    <a:gd name="T20" fmla="*/ 39 w 39"/>
                    <a:gd name="T21" fmla="*/ 3 h 89"/>
                    <a:gd name="T22" fmla="*/ 11 w 39"/>
                    <a:gd name="T23" fmla="*/ 0 h 89"/>
                    <a:gd name="T24" fmla="*/ 10 w 39"/>
                    <a:gd name="T25" fmla="*/ 1 h 89"/>
                    <a:gd name="T26" fmla="*/ 11 w 39"/>
                    <a:gd name="T27" fmla="*/ 1 h 89"/>
                    <a:gd name="T28" fmla="*/ 8 w 39"/>
                    <a:gd name="T29" fmla="*/ 13 h 89"/>
                    <a:gd name="T30" fmla="*/ 4 w 39"/>
                    <a:gd name="T31" fmla="*/ 31 h 89"/>
                    <a:gd name="T32" fmla="*/ 6 w 39"/>
                    <a:gd name="T33" fmla="*/ 49 h 89"/>
                    <a:gd name="T34" fmla="*/ 15 w 39"/>
                    <a:gd name="T35" fmla="*/ 86 h 89"/>
                    <a:gd name="T36" fmla="*/ 13 w 39"/>
                    <a:gd name="T37" fmla="*/ 87 h 89"/>
                    <a:gd name="T38" fmla="*/ 4 w 39"/>
                    <a:gd name="T39" fmla="*/ 50 h 89"/>
                    <a:gd name="T40" fmla="*/ 4 w 39"/>
                    <a:gd name="T41" fmla="*/ 50 h 89"/>
                    <a:gd name="T42" fmla="*/ 3 w 39"/>
                    <a:gd name="T43" fmla="*/ 29 h 89"/>
                    <a:gd name="T44" fmla="*/ 6 w 39"/>
                    <a:gd name="T45" fmla="*/ 12 h 89"/>
                    <a:gd name="T46" fmla="*/ 6 w 39"/>
                    <a:gd name="T47" fmla="*/ 11 h 89"/>
                    <a:gd name="T48" fmla="*/ 10 w 39"/>
                    <a:gd name="T49" fmla="*/ 0 h 89"/>
                    <a:gd name="T50" fmla="*/ 10 w 39"/>
                    <a:gd name="T51" fmla="*/ 1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9" h="89">
                      <a:moveTo>
                        <a:pt x="11" y="0"/>
                      </a:moveTo>
                      <a:cubicBezTo>
                        <a:pt x="10" y="0"/>
                        <a:pt x="10" y="0"/>
                        <a:pt x="9" y="0"/>
                      </a:cubicBezTo>
                      <a:cubicBezTo>
                        <a:pt x="7" y="3"/>
                        <a:pt x="6" y="7"/>
                        <a:pt x="6" y="11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0" y="35"/>
                        <a:pt x="1" y="42"/>
                        <a:pt x="3" y="50"/>
                      </a:cubicBezTo>
                      <a:cubicBezTo>
                        <a:pt x="5" y="63"/>
                        <a:pt x="8" y="76"/>
                        <a:pt x="13" y="89"/>
                      </a:cubicBezTo>
                      <a:cubicBezTo>
                        <a:pt x="24" y="77"/>
                        <a:pt x="24" y="77"/>
                        <a:pt x="24" y="77"/>
                      </a:cubicBezTo>
                      <a:cubicBezTo>
                        <a:pt x="18" y="39"/>
                        <a:pt x="18" y="39"/>
                        <a:pt x="18" y="39"/>
                      </a:cubicBezTo>
                      <a:cubicBezTo>
                        <a:pt x="16" y="40"/>
                        <a:pt x="14" y="41"/>
                        <a:pt x="11" y="42"/>
                      </a:cubicBezTo>
                      <a:cubicBezTo>
                        <a:pt x="16" y="38"/>
                        <a:pt x="20" y="31"/>
                        <a:pt x="21" y="20"/>
                      </a:cubicBezTo>
                      <a:cubicBezTo>
                        <a:pt x="39" y="3"/>
                        <a:pt x="39" y="3"/>
                        <a:pt x="39" y="3"/>
                      </a:cubicBezTo>
                      <a:cubicBezTo>
                        <a:pt x="30" y="3"/>
                        <a:pt x="20" y="2"/>
                        <a:pt x="11" y="0"/>
                      </a:cubicBezTo>
                      <a:close/>
                      <a:moveTo>
                        <a:pt x="10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9" y="5"/>
                        <a:pt x="8" y="9"/>
                        <a:pt x="8" y="13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3" y="37"/>
                        <a:pt x="4" y="43"/>
                        <a:pt x="6" y="49"/>
                      </a:cubicBezTo>
                      <a:cubicBezTo>
                        <a:pt x="8" y="62"/>
                        <a:pt x="11" y="75"/>
                        <a:pt x="15" y="86"/>
                      </a:cubicBezTo>
                      <a:cubicBezTo>
                        <a:pt x="13" y="87"/>
                        <a:pt x="13" y="87"/>
                        <a:pt x="13" y="87"/>
                      </a:cubicBezTo>
                      <a:cubicBezTo>
                        <a:pt x="9" y="75"/>
                        <a:pt x="5" y="62"/>
                        <a:pt x="4" y="50"/>
                      </a:cubicBezTo>
                      <a:cubicBezTo>
                        <a:pt x="4" y="50"/>
                        <a:pt x="4" y="50"/>
                        <a:pt x="4" y="50"/>
                      </a:cubicBezTo>
                      <a:cubicBezTo>
                        <a:pt x="1" y="42"/>
                        <a:pt x="1" y="35"/>
                        <a:pt x="3" y="29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6" y="12"/>
                        <a:pt x="6" y="12"/>
                        <a:pt x="6" y="11"/>
                      </a:cubicBezTo>
                      <a:cubicBezTo>
                        <a:pt x="7" y="7"/>
                        <a:pt x="8" y="4"/>
                        <a:pt x="10" y="0"/>
                      </a:cubicBezTo>
                      <a:cubicBezTo>
                        <a:pt x="10" y="1"/>
                        <a:pt x="10" y="1"/>
                        <a:pt x="10" y="1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23" name="Freeform 1155"/>
                <p:cNvSpPr>
                  <a:spLocks noChangeArrowheads="1"/>
                </p:cNvSpPr>
                <p:nvPr/>
              </p:nvSpPr>
              <p:spPr bwMode="auto">
                <a:xfrm>
                  <a:off x="10234453" y="3021590"/>
                  <a:ext cx="68986" cy="425779"/>
                </a:xfrm>
                <a:custGeom>
                  <a:avLst/>
                  <a:gdLst>
                    <a:gd name="T0" fmla="*/ 10 w 14"/>
                    <a:gd name="T1" fmla="*/ 1 h 87"/>
                    <a:gd name="T2" fmla="*/ 9 w 14"/>
                    <a:gd name="T3" fmla="*/ 1 h 87"/>
                    <a:gd name="T4" fmla="*/ 9 w 14"/>
                    <a:gd name="T5" fmla="*/ 0 h 87"/>
                    <a:gd name="T6" fmla="*/ 5 w 14"/>
                    <a:gd name="T7" fmla="*/ 11 h 87"/>
                    <a:gd name="T8" fmla="*/ 5 w 14"/>
                    <a:gd name="T9" fmla="*/ 12 h 87"/>
                    <a:gd name="T10" fmla="*/ 2 w 14"/>
                    <a:gd name="T11" fmla="*/ 29 h 87"/>
                    <a:gd name="T12" fmla="*/ 3 w 14"/>
                    <a:gd name="T13" fmla="*/ 50 h 87"/>
                    <a:gd name="T14" fmla="*/ 3 w 14"/>
                    <a:gd name="T15" fmla="*/ 50 h 87"/>
                    <a:gd name="T16" fmla="*/ 12 w 14"/>
                    <a:gd name="T17" fmla="*/ 87 h 87"/>
                    <a:gd name="T18" fmla="*/ 14 w 14"/>
                    <a:gd name="T19" fmla="*/ 86 h 87"/>
                    <a:gd name="T20" fmla="*/ 5 w 14"/>
                    <a:gd name="T21" fmla="*/ 49 h 87"/>
                    <a:gd name="T22" fmla="*/ 3 w 14"/>
                    <a:gd name="T23" fmla="*/ 31 h 87"/>
                    <a:gd name="T24" fmla="*/ 7 w 14"/>
                    <a:gd name="T25" fmla="*/ 13 h 87"/>
                    <a:gd name="T26" fmla="*/ 10 w 14"/>
                    <a:gd name="T27" fmla="*/ 1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" h="87">
                      <a:moveTo>
                        <a:pt x="10" y="1"/>
                      </a:move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7" y="4"/>
                        <a:pt x="6" y="7"/>
                        <a:pt x="5" y="11"/>
                      </a:cubicBezTo>
                      <a:cubicBezTo>
                        <a:pt x="5" y="12"/>
                        <a:pt x="5" y="12"/>
                        <a:pt x="5" y="12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0" y="35"/>
                        <a:pt x="0" y="42"/>
                        <a:pt x="3" y="50"/>
                      </a:cubicBezTo>
                      <a:cubicBezTo>
                        <a:pt x="3" y="50"/>
                        <a:pt x="3" y="50"/>
                        <a:pt x="3" y="50"/>
                      </a:cubicBezTo>
                      <a:cubicBezTo>
                        <a:pt x="4" y="62"/>
                        <a:pt x="8" y="75"/>
                        <a:pt x="12" y="87"/>
                      </a:cubicBezTo>
                      <a:cubicBezTo>
                        <a:pt x="14" y="86"/>
                        <a:pt x="14" y="86"/>
                        <a:pt x="14" y="86"/>
                      </a:cubicBezTo>
                      <a:cubicBezTo>
                        <a:pt x="10" y="75"/>
                        <a:pt x="7" y="62"/>
                        <a:pt x="5" y="49"/>
                      </a:cubicBezTo>
                      <a:cubicBezTo>
                        <a:pt x="3" y="43"/>
                        <a:pt x="2" y="37"/>
                        <a:pt x="3" y="31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9"/>
                        <a:pt x="8" y="5"/>
                        <a:pt x="10" y="1"/>
                      </a:cubicBezTo>
                      <a:close/>
                    </a:path>
                  </a:pathLst>
                </a:custGeom>
                <a:solidFill>
                  <a:srgbClr val="6A6A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24" name="Freeform 1156"/>
                <p:cNvSpPr>
                  <a:spLocks noChangeArrowheads="1"/>
                </p:cNvSpPr>
                <p:nvPr/>
              </p:nvSpPr>
              <p:spPr bwMode="auto">
                <a:xfrm>
                  <a:off x="10288915" y="2988021"/>
                  <a:ext cx="32677" cy="30035"/>
                </a:xfrm>
                <a:custGeom>
                  <a:avLst/>
                  <a:gdLst>
                    <a:gd name="T0" fmla="*/ 0 w 7"/>
                    <a:gd name="T1" fmla="*/ 6 h 6"/>
                    <a:gd name="T2" fmla="*/ 3 w 7"/>
                    <a:gd name="T3" fmla="*/ 6 h 6"/>
                    <a:gd name="T4" fmla="*/ 4 w 7"/>
                    <a:gd name="T5" fmla="*/ 6 h 6"/>
                    <a:gd name="T6" fmla="*/ 7 w 7"/>
                    <a:gd name="T7" fmla="*/ 5 h 6"/>
                    <a:gd name="T8" fmla="*/ 7 w 7"/>
                    <a:gd name="T9" fmla="*/ 3 h 6"/>
                    <a:gd name="T10" fmla="*/ 5 w 7"/>
                    <a:gd name="T11" fmla="*/ 5 h 6"/>
                    <a:gd name="T12" fmla="*/ 4 w 7"/>
                    <a:gd name="T13" fmla="*/ 5 h 6"/>
                    <a:gd name="T14" fmla="*/ 4 w 7"/>
                    <a:gd name="T15" fmla="*/ 0 h 6"/>
                    <a:gd name="T16" fmla="*/ 2 w 7"/>
                    <a:gd name="T17" fmla="*/ 4 h 6"/>
                    <a:gd name="T18" fmla="*/ 0 w 7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" h="6">
                      <a:moveTo>
                        <a:pt x="0" y="6"/>
                      </a:moveTo>
                      <a:cubicBezTo>
                        <a:pt x="1" y="6"/>
                        <a:pt x="1" y="6"/>
                        <a:pt x="3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5" y="6"/>
                        <a:pt x="6" y="6"/>
                        <a:pt x="7" y="5"/>
                      </a:cubicBezTo>
                      <a:cubicBezTo>
                        <a:pt x="7" y="3"/>
                        <a:pt x="7" y="3"/>
                        <a:pt x="7" y="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1" y="6"/>
                        <a:pt x="0" y="6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25" name="Freeform 1157"/>
                <p:cNvSpPr>
                  <a:spLocks noChangeArrowheads="1"/>
                </p:cNvSpPr>
                <p:nvPr/>
              </p:nvSpPr>
              <p:spPr bwMode="auto">
                <a:xfrm>
                  <a:off x="10328854" y="2899685"/>
                  <a:ext cx="52648" cy="49468"/>
                </a:xfrm>
                <a:custGeom>
                  <a:avLst/>
                  <a:gdLst>
                    <a:gd name="T0" fmla="*/ 1 w 11"/>
                    <a:gd name="T1" fmla="*/ 0 h 10"/>
                    <a:gd name="T2" fmla="*/ 0 w 11"/>
                    <a:gd name="T3" fmla="*/ 1 h 10"/>
                    <a:gd name="T4" fmla="*/ 5 w 11"/>
                    <a:gd name="T5" fmla="*/ 6 h 10"/>
                    <a:gd name="T6" fmla="*/ 3 w 11"/>
                    <a:gd name="T7" fmla="*/ 9 h 10"/>
                    <a:gd name="T8" fmla="*/ 4 w 11"/>
                    <a:gd name="T9" fmla="*/ 9 h 10"/>
                    <a:gd name="T10" fmla="*/ 6 w 11"/>
                    <a:gd name="T11" fmla="*/ 10 h 10"/>
                    <a:gd name="T12" fmla="*/ 11 w 11"/>
                    <a:gd name="T13" fmla="*/ 6 h 10"/>
                    <a:gd name="T14" fmla="*/ 1 w 11"/>
                    <a:gd name="T1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" h="10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5" y="10"/>
                        <a:pt x="5" y="10"/>
                        <a:pt x="6" y="10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BBBB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26" name="Freeform 1158"/>
                <p:cNvSpPr>
                  <a:spLocks noChangeArrowheads="1"/>
                </p:cNvSpPr>
                <p:nvPr/>
              </p:nvSpPr>
              <p:spPr bwMode="auto">
                <a:xfrm>
                  <a:off x="10307069" y="2924420"/>
                  <a:ext cx="39939" cy="83036"/>
                </a:xfrm>
                <a:custGeom>
                  <a:avLst/>
                  <a:gdLst>
                    <a:gd name="T0" fmla="*/ 8 w 8"/>
                    <a:gd name="T1" fmla="*/ 4 h 17"/>
                    <a:gd name="T2" fmla="*/ 7 w 8"/>
                    <a:gd name="T3" fmla="*/ 4 h 17"/>
                    <a:gd name="T4" fmla="*/ 2 w 8"/>
                    <a:gd name="T5" fmla="*/ 0 h 17"/>
                    <a:gd name="T6" fmla="*/ 0 w 8"/>
                    <a:gd name="T7" fmla="*/ 1 h 17"/>
                    <a:gd name="T8" fmla="*/ 5 w 8"/>
                    <a:gd name="T9" fmla="*/ 6 h 17"/>
                    <a:gd name="T10" fmla="*/ 1 w 8"/>
                    <a:gd name="T11" fmla="*/ 14 h 17"/>
                    <a:gd name="T12" fmla="*/ 2 w 8"/>
                    <a:gd name="T13" fmla="*/ 17 h 17"/>
                    <a:gd name="T14" fmla="*/ 2 w 8"/>
                    <a:gd name="T15" fmla="*/ 16 h 17"/>
                    <a:gd name="T16" fmla="*/ 3 w 8"/>
                    <a:gd name="T17" fmla="*/ 15 h 17"/>
                    <a:gd name="T18" fmla="*/ 8 w 8"/>
                    <a:gd name="T19" fmla="*/ 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17">
                      <a:moveTo>
                        <a:pt x="8" y="4"/>
                      </a:moveTo>
                      <a:cubicBezTo>
                        <a:pt x="7" y="4"/>
                        <a:pt x="7" y="4"/>
                        <a:pt x="7" y="4"/>
                      </a:cubicBezTo>
                      <a:cubicBezTo>
                        <a:pt x="5" y="3"/>
                        <a:pt x="3" y="2"/>
                        <a:pt x="2" y="0"/>
                      </a:cubicBezTo>
                      <a:cubicBezTo>
                        <a:pt x="1" y="0"/>
                        <a:pt x="1" y="1"/>
                        <a:pt x="0" y="1"/>
                      </a:cubicBezTo>
                      <a:cubicBezTo>
                        <a:pt x="2" y="3"/>
                        <a:pt x="3" y="5"/>
                        <a:pt x="5" y="6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2" y="17"/>
                        <a:pt x="2" y="17"/>
                        <a:pt x="2" y="17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3" y="15"/>
                        <a:pt x="3" y="15"/>
                        <a:pt x="3" y="15"/>
                      </a:cubicBezTo>
                      <a:cubicBezTo>
                        <a:pt x="6" y="11"/>
                        <a:pt x="8" y="8"/>
                        <a:pt x="8" y="4"/>
                      </a:cubicBezTo>
                      <a:close/>
                    </a:path>
                  </a:pathLst>
                </a:custGeom>
                <a:solidFill>
                  <a:srgbClr val="9E67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27" name="Freeform 1159"/>
                <p:cNvSpPr>
                  <a:spLocks noChangeArrowheads="1"/>
                </p:cNvSpPr>
                <p:nvPr/>
              </p:nvSpPr>
              <p:spPr bwMode="auto">
                <a:xfrm>
                  <a:off x="10317962" y="2904986"/>
                  <a:ext cx="34493" cy="37101"/>
                </a:xfrm>
                <a:custGeom>
                  <a:avLst/>
                  <a:gdLst>
                    <a:gd name="T0" fmla="*/ 0 w 7"/>
                    <a:gd name="T1" fmla="*/ 4 h 8"/>
                    <a:gd name="T2" fmla="*/ 5 w 7"/>
                    <a:gd name="T3" fmla="*/ 8 h 8"/>
                    <a:gd name="T4" fmla="*/ 7 w 7"/>
                    <a:gd name="T5" fmla="*/ 5 h 8"/>
                    <a:gd name="T6" fmla="*/ 2 w 7"/>
                    <a:gd name="T7" fmla="*/ 0 h 8"/>
                    <a:gd name="T8" fmla="*/ 0 w 7"/>
                    <a:gd name="T9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0" y="4"/>
                      </a:moveTo>
                      <a:cubicBezTo>
                        <a:pt x="1" y="6"/>
                        <a:pt x="3" y="7"/>
                        <a:pt x="5" y="8"/>
                      </a:cubicBezTo>
                      <a:cubicBezTo>
                        <a:pt x="7" y="5"/>
                        <a:pt x="7" y="5"/>
                        <a:pt x="7" y="5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28" name="Freeform 1160"/>
                <p:cNvSpPr>
                  <a:spLocks noChangeArrowheads="1"/>
                </p:cNvSpPr>
                <p:nvPr/>
              </p:nvSpPr>
              <p:spPr bwMode="auto">
                <a:xfrm>
                  <a:off x="10337932" y="2834317"/>
                  <a:ext cx="121632" cy="187272"/>
                </a:xfrm>
                <a:custGeom>
                  <a:avLst/>
                  <a:gdLst>
                    <a:gd name="T0" fmla="*/ 9 w 25"/>
                    <a:gd name="T1" fmla="*/ 19 h 38"/>
                    <a:gd name="T2" fmla="*/ 4 w 25"/>
                    <a:gd name="T3" fmla="*/ 23 h 38"/>
                    <a:gd name="T4" fmla="*/ 0 w 25"/>
                    <a:gd name="T5" fmla="*/ 36 h 38"/>
                    <a:gd name="T6" fmla="*/ 11 w 25"/>
                    <a:gd name="T7" fmla="*/ 37 h 38"/>
                    <a:gd name="T8" fmla="*/ 19 w 25"/>
                    <a:gd name="T9" fmla="*/ 17 h 38"/>
                    <a:gd name="T10" fmla="*/ 21 w 25"/>
                    <a:gd name="T11" fmla="*/ 38 h 38"/>
                    <a:gd name="T12" fmla="*/ 24 w 25"/>
                    <a:gd name="T13" fmla="*/ 36 h 38"/>
                    <a:gd name="T14" fmla="*/ 25 w 25"/>
                    <a:gd name="T15" fmla="*/ 22 h 38"/>
                    <a:gd name="T16" fmla="*/ 24 w 25"/>
                    <a:gd name="T17" fmla="*/ 0 h 38"/>
                    <a:gd name="T18" fmla="*/ 10 w 25"/>
                    <a:gd name="T19" fmla="*/ 20 h 38"/>
                    <a:gd name="T20" fmla="*/ 9 w 25"/>
                    <a:gd name="T21" fmla="*/ 19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5" h="38">
                      <a:moveTo>
                        <a:pt x="9" y="19"/>
                      </a:moveTo>
                      <a:cubicBezTo>
                        <a:pt x="4" y="23"/>
                        <a:pt x="4" y="23"/>
                        <a:pt x="4" y="23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11" y="37"/>
                        <a:pt x="11" y="37"/>
                        <a:pt x="11" y="37"/>
                      </a:cubicBezTo>
                      <a:cubicBezTo>
                        <a:pt x="19" y="17"/>
                        <a:pt x="19" y="17"/>
                        <a:pt x="19" y="17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24" y="36"/>
                        <a:pt x="24" y="36"/>
                        <a:pt x="24" y="36"/>
                      </a:cubicBezTo>
                      <a:cubicBezTo>
                        <a:pt x="25" y="32"/>
                        <a:pt x="25" y="27"/>
                        <a:pt x="25" y="22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0" y="20"/>
                        <a:pt x="10" y="20"/>
                        <a:pt x="10" y="20"/>
                      </a:cubicBezTo>
                      <a:cubicBezTo>
                        <a:pt x="9" y="19"/>
                        <a:pt x="9" y="19"/>
                        <a:pt x="9" y="19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29" name="Freeform 1161"/>
                <p:cNvSpPr>
                  <a:spLocks noChangeArrowheads="1"/>
                </p:cNvSpPr>
                <p:nvPr/>
              </p:nvSpPr>
              <p:spPr bwMode="auto">
                <a:xfrm>
                  <a:off x="10419625" y="2977421"/>
                  <a:ext cx="9078" cy="58302"/>
                </a:xfrm>
                <a:custGeom>
                  <a:avLst/>
                  <a:gdLst>
                    <a:gd name="T0" fmla="*/ 0 w 6"/>
                    <a:gd name="T1" fmla="*/ 37 h 37"/>
                    <a:gd name="T2" fmla="*/ 6 w 6"/>
                    <a:gd name="T3" fmla="*/ 28 h 37"/>
                    <a:gd name="T4" fmla="*/ 3 w 6"/>
                    <a:gd name="T5" fmla="*/ 0 h 37"/>
                    <a:gd name="T6" fmla="*/ 0 w 6"/>
                    <a:gd name="T7" fmla="*/ 37 h 37"/>
                    <a:gd name="T8" fmla="*/ 0 w 6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7">
                      <a:moveTo>
                        <a:pt x="0" y="37"/>
                      </a:moveTo>
                      <a:lnTo>
                        <a:pt x="6" y="28"/>
                      </a:lnTo>
                      <a:lnTo>
                        <a:pt x="3" y="0"/>
                      </a:lnTo>
                      <a:lnTo>
                        <a:pt x="0" y="37"/>
                      </a:ln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230" name="Freeform 1162"/>
                <p:cNvSpPr>
                  <a:spLocks noChangeArrowheads="1"/>
                </p:cNvSpPr>
                <p:nvPr/>
              </p:nvSpPr>
              <p:spPr bwMode="auto">
                <a:xfrm>
                  <a:off x="10225376" y="3463270"/>
                  <a:ext cx="150679" cy="53002"/>
                </a:xfrm>
                <a:custGeom>
                  <a:avLst/>
                  <a:gdLst>
                    <a:gd name="T0" fmla="*/ 31 w 31"/>
                    <a:gd name="T1" fmla="*/ 8 h 11"/>
                    <a:gd name="T2" fmla="*/ 31 w 31"/>
                    <a:gd name="T3" fmla="*/ 5 h 11"/>
                    <a:gd name="T4" fmla="*/ 17 w 31"/>
                    <a:gd name="T5" fmla="*/ 0 h 11"/>
                    <a:gd name="T6" fmla="*/ 14 w 31"/>
                    <a:gd name="T7" fmla="*/ 3 h 11"/>
                    <a:gd name="T8" fmla="*/ 5 w 31"/>
                    <a:gd name="T9" fmla="*/ 7 h 11"/>
                    <a:gd name="T10" fmla="*/ 0 w 31"/>
                    <a:gd name="T11" fmla="*/ 9 h 11"/>
                    <a:gd name="T12" fmla="*/ 31 w 31"/>
                    <a:gd name="T13" fmla="*/ 8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1" h="11">
                      <a:moveTo>
                        <a:pt x="31" y="8"/>
                      </a:move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6" y="1"/>
                        <a:pt x="15" y="2"/>
                        <a:pt x="14" y="3"/>
                      </a:cubicBezTo>
                      <a:cubicBezTo>
                        <a:pt x="11" y="5"/>
                        <a:pt x="9" y="6"/>
                        <a:pt x="5" y="7"/>
                      </a:cubicBezTo>
                      <a:cubicBezTo>
                        <a:pt x="3" y="7"/>
                        <a:pt x="1" y="8"/>
                        <a:pt x="0" y="9"/>
                      </a:cubicBezTo>
                      <a:cubicBezTo>
                        <a:pt x="10" y="11"/>
                        <a:pt x="20" y="10"/>
                        <a:pt x="31" y="8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24" name="组合 21"/>
              <p:cNvGrpSpPr/>
              <p:nvPr/>
            </p:nvGrpSpPr>
            <p:grpSpPr bwMode="auto">
              <a:xfrm>
                <a:off x="2174379" y="2586310"/>
                <a:ext cx="598488" cy="1066800"/>
                <a:chOff x="2189163" y="1866900"/>
                <a:chExt cx="598488" cy="1066800"/>
              </a:xfrm>
            </p:grpSpPr>
            <p:sp>
              <p:nvSpPr>
                <p:cNvPr id="168" name="Freeform 1163"/>
                <p:cNvSpPr>
                  <a:spLocks noChangeArrowheads="1"/>
                </p:cNvSpPr>
                <p:nvPr/>
              </p:nvSpPr>
              <p:spPr bwMode="auto">
                <a:xfrm>
                  <a:off x="2635131" y="2878485"/>
                  <a:ext cx="152495" cy="54769"/>
                </a:xfrm>
                <a:custGeom>
                  <a:avLst/>
                  <a:gdLst>
                    <a:gd name="T0" fmla="*/ 29 w 31"/>
                    <a:gd name="T1" fmla="*/ 11 h 11"/>
                    <a:gd name="T2" fmla="*/ 25 w 31"/>
                    <a:gd name="T3" fmla="*/ 7 h 11"/>
                    <a:gd name="T4" fmla="*/ 15 w 31"/>
                    <a:gd name="T5" fmla="*/ 0 h 11"/>
                    <a:gd name="T6" fmla="*/ 8 w 31"/>
                    <a:gd name="T7" fmla="*/ 4 h 11"/>
                    <a:gd name="T8" fmla="*/ 0 w 31"/>
                    <a:gd name="T9" fmla="*/ 5 h 11"/>
                    <a:gd name="T10" fmla="*/ 0 w 31"/>
                    <a:gd name="T11" fmla="*/ 11 h 11"/>
                    <a:gd name="T12" fmla="*/ 8 w 31"/>
                    <a:gd name="T13" fmla="*/ 11 h 11"/>
                    <a:gd name="T14" fmla="*/ 8 w 31"/>
                    <a:gd name="T15" fmla="*/ 7 h 11"/>
                    <a:gd name="T16" fmla="*/ 13 w 31"/>
                    <a:gd name="T17" fmla="*/ 11 h 11"/>
                    <a:gd name="T18" fmla="*/ 29 w 31"/>
                    <a:gd name="T1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1" h="11">
                      <a:moveTo>
                        <a:pt x="29" y="11"/>
                      </a:moveTo>
                      <a:cubicBezTo>
                        <a:pt x="31" y="10"/>
                        <a:pt x="30" y="8"/>
                        <a:pt x="25" y="7"/>
                      </a:cubicBezTo>
                      <a:cubicBezTo>
                        <a:pt x="21" y="5"/>
                        <a:pt x="17" y="3"/>
                        <a:pt x="15" y="0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7"/>
                        <a:pt x="8" y="7"/>
                        <a:pt x="8" y="7"/>
                      </a:cubicBezTo>
                      <a:cubicBezTo>
                        <a:pt x="13" y="11"/>
                        <a:pt x="13" y="11"/>
                        <a:pt x="13" y="11"/>
                      </a:cubicBezTo>
                      <a:cubicBezTo>
                        <a:pt x="29" y="11"/>
                        <a:pt x="29" y="11"/>
                        <a:pt x="29" y="1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69" name="Freeform 1164"/>
                <p:cNvSpPr>
                  <a:spLocks noChangeArrowheads="1"/>
                </p:cNvSpPr>
                <p:nvPr/>
              </p:nvSpPr>
              <p:spPr bwMode="auto">
                <a:xfrm>
                  <a:off x="2188540" y="2811349"/>
                  <a:ext cx="118002" cy="113070"/>
                </a:xfrm>
                <a:custGeom>
                  <a:avLst/>
                  <a:gdLst>
                    <a:gd name="T0" fmla="*/ 8 w 24"/>
                    <a:gd name="T1" fmla="*/ 10 h 23"/>
                    <a:gd name="T2" fmla="*/ 15 w 24"/>
                    <a:gd name="T3" fmla="*/ 23 h 23"/>
                    <a:gd name="T4" fmla="*/ 22 w 24"/>
                    <a:gd name="T5" fmla="*/ 23 h 23"/>
                    <a:gd name="T6" fmla="*/ 18 w 24"/>
                    <a:gd name="T7" fmla="*/ 17 h 23"/>
                    <a:gd name="T8" fmla="*/ 18 w 24"/>
                    <a:gd name="T9" fmla="*/ 8 h 23"/>
                    <a:gd name="T10" fmla="*/ 7 w 24"/>
                    <a:gd name="T11" fmla="*/ 0 h 23"/>
                    <a:gd name="T12" fmla="*/ 0 w 24"/>
                    <a:gd name="T13" fmla="*/ 5 h 23"/>
                    <a:gd name="T14" fmla="*/ 5 w 24"/>
                    <a:gd name="T15" fmla="*/ 12 h 23"/>
                    <a:gd name="T16" fmla="*/ 8 w 24"/>
                    <a:gd name="T17" fmla="*/ 1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4" h="23">
                      <a:moveTo>
                        <a:pt x="8" y="10"/>
                      </a:moveTo>
                      <a:cubicBezTo>
                        <a:pt x="9" y="18"/>
                        <a:pt x="12" y="22"/>
                        <a:pt x="15" y="23"/>
                      </a:cubicBezTo>
                      <a:cubicBezTo>
                        <a:pt x="22" y="23"/>
                        <a:pt x="22" y="23"/>
                        <a:pt x="22" y="23"/>
                      </a:cubicBezTo>
                      <a:cubicBezTo>
                        <a:pt x="24" y="20"/>
                        <a:pt x="23" y="19"/>
                        <a:pt x="18" y="17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5" y="5"/>
                        <a:pt x="11" y="2"/>
                        <a:pt x="7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5" y="12"/>
                        <a:pt x="5" y="12"/>
                        <a:pt x="5" y="12"/>
                      </a:cubicBezTo>
                      <a:cubicBezTo>
                        <a:pt x="8" y="10"/>
                        <a:pt x="8" y="10"/>
                        <a:pt x="8" y="1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70" name="Freeform 1165"/>
                <p:cNvSpPr>
                  <a:spLocks noChangeArrowheads="1"/>
                </p:cNvSpPr>
                <p:nvPr/>
              </p:nvSpPr>
              <p:spPr bwMode="auto">
                <a:xfrm>
                  <a:off x="2595192" y="1876755"/>
                  <a:ext cx="25416" cy="54768"/>
                </a:xfrm>
                <a:custGeom>
                  <a:avLst/>
                  <a:gdLst>
                    <a:gd name="T0" fmla="*/ 4 w 5"/>
                    <a:gd name="T1" fmla="*/ 3 h 11"/>
                    <a:gd name="T2" fmla="*/ 0 w 5"/>
                    <a:gd name="T3" fmla="*/ 0 h 11"/>
                    <a:gd name="T4" fmla="*/ 4 w 5"/>
                    <a:gd name="T5" fmla="*/ 11 h 11"/>
                    <a:gd name="T6" fmla="*/ 5 w 5"/>
                    <a:gd name="T7" fmla="*/ 9 h 11"/>
                    <a:gd name="T8" fmla="*/ 4 w 5"/>
                    <a:gd name="T9" fmla="*/ 3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1">
                      <a:moveTo>
                        <a:pt x="4" y="3"/>
                      </a:moveTo>
                      <a:cubicBezTo>
                        <a:pt x="3" y="1"/>
                        <a:pt x="1" y="0"/>
                        <a:pt x="0" y="0"/>
                      </a:cubicBezTo>
                      <a:cubicBezTo>
                        <a:pt x="2" y="3"/>
                        <a:pt x="3" y="7"/>
                        <a:pt x="4" y="11"/>
                      </a:cubicBezTo>
                      <a:cubicBezTo>
                        <a:pt x="4" y="10"/>
                        <a:pt x="5" y="10"/>
                        <a:pt x="5" y="9"/>
                      </a:cubicBezTo>
                      <a:cubicBezTo>
                        <a:pt x="4" y="3"/>
                        <a:pt x="4" y="3"/>
                        <a:pt x="4" y="3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71" name="Freeform 1166"/>
                <p:cNvSpPr>
                  <a:spLocks noChangeArrowheads="1"/>
                </p:cNvSpPr>
                <p:nvPr/>
              </p:nvSpPr>
              <p:spPr bwMode="auto">
                <a:xfrm>
                  <a:off x="2577038" y="1873221"/>
                  <a:ext cx="38124" cy="107769"/>
                </a:xfrm>
                <a:custGeom>
                  <a:avLst/>
                  <a:gdLst>
                    <a:gd name="T0" fmla="*/ 0 w 8"/>
                    <a:gd name="T1" fmla="*/ 1 h 22"/>
                    <a:gd name="T2" fmla="*/ 1 w 8"/>
                    <a:gd name="T3" fmla="*/ 5 h 22"/>
                    <a:gd name="T4" fmla="*/ 5 w 8"/>
                    <a:gd name="T5" fmla="*/ 13 h 22"/>
                    <a:gd name="T6" fmla="*/ 5 w 8"/>
                    <a:gd name="T7" fmla="*/ 16 h 22"/>
                    <a:gd name="T8" fmla="*/ 5 w 8"/>
                    <a:gd name="T9" fmla="*/ 17 h 22"/>
                    <a:gd name="T10" fmla="*/ 5 w 8"/>
                    <a:gd name="T11" fmla="*/ 22 h 22"/>
                    <a:gd name="T12" fmla="*/ 7 w 8"/>
                    <a:gd name="T13" fmla="*/ 15 h 22"/>
                    <a:gd name="T14" fmla="*/ 8 w 8"/>
                    <a:gd name="T15" fmla="*/ 12 h 22"/>
                    <a:gd name="T16" fmla="*/ 4 w 8"/>
                    <a:gd name="T17" fmla="*/ 1 h 22"/>
                    <a:gd name="T18" fmla="*/ 0 w 8"/>
                    <a:gd name="T19" fmla="*/ 1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22">
                      <a:moveTo>
                        <a:pt x="0" y="1"/>
                      </a:move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4" y="6"/>
                        <a:pt x="5" y="8"/>
                        <a:pt x="5" y="13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5" y="16"/>
                        <a:pt x="5" y="17"/>
                        <a:pt x="5" y="17"/>
                      </a:cubicBezTo>
                      <a:cubicBezTo>
                        <a:pt x="5" y="22"/>
                        <a:pt x="5" y="22"/>
                        <a:pt x="5" y="22"/>
                      </a:cubicBezTo>
                      <a:cubicBezTo>
                        <a:pt x="6" y="21"/>
                        <a:pt x="7" y="19"/>
                        <a:pt x="7" y="15"/>
                      </a:cubicBezTo>
                      <a:cubicBezTo>
                        <a:pt x="7" y="14"/>
                        <a:pt x="7" y="13"/>
                        <a:pt x="8" y="12"/>
                      </a:cubicBezTo>
                      <a:cubicBezTo>
                        <a:pt x="7" y="8"/>
                        <a:pt x="6" y="4"/>
                        <a:pt x="4" y="1"/>
                      </a:cubicBezTo>
                      <a:cubicBezTo>
                        <a:pt x="3" y="0"/>
                        <a:pt x="1" y="0"/>
                        <a:pt x="0" y="1"/>
                      </a:cubicBezTo>
                      <a:close/>
                    </a:path>
                  </a:pathLst>
                </a:custGeom>
                <a:solidFill>
                  <a:srgbClr val="2F2F2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72" name="Freeform 1167"/>
                <p:cNvSpPr>
                  <a:spLocks noChangeArrowheads="1"/>
                </p:cNvSpPr>
                <p:nvPr/>
              </p:nvSpPr>
              <p:spPr bwMode="auto">
                <a:xfrm>
                  <a:off x="2586116" y="2323734"/>
                  <a:ext cx="88955" cy="118371"/>
                </a:xfrm>
                <a:custGeom>
                  <a:avLst/>
                  <a:gdLst>
                    <a:gd name="T0" fmla="*/ 0 w 18"/>
                    <a:gd name="T1" fmla="*/ 0 h 24"/>
                    <a:gd name="T2" fmla="*/ 0 w 18"/>
                    <a:gd name="T3" fmla="*/ 9 h 24"/>
                    <a:gd name="T4" fmla="*/ 2 w 18"/>
                    <a:gd name="T5" fmla="*/ 6 h 24"/>
                    <a:gd name="T6" fmla="*/ 12 w 18"/>
                    <a:gd name="T7" fmla="*/ 16 h 24"/>
                    <a:gd name="T8" fmla="*/ 17 w 18"/>
                    <a:gd name="T9" fmla="*/ 24 h 24"/>
                    <a:gd name="T10" fmla="*/ 18 w 18"/>
                    <a:gd name="T11" fmla="*/ 22 h 24"/>
                    <a:gd name="T12" fmla="*/ 14 w 18"/>
                    <a:gd name="T13" fmla="*/ 15 h 24"/>
                    <a:gd name="T14" fmla="*/ 9 w 18"/>
                    <a:gd name="T15" fmla="*/ 12 h 24"/>
                    <a:gd name="T16" fmla="*/ 0 w 18"/>
                    <a:gd name="T17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" h="24">
                      <a:moveTo>
                        <a:pt x="0" y="0"/>
                      </a:moveTo>
                      <a:cubicBezTo>
                        <a:pt x="0" y="3"/>
                        <a:pt x="0" y="6"/>
                        <a:pt x="0" y="9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17" y="24"/>
                        <a:pt x="17" y="23"/>
                        <a:pt x="18" y="22"/>
                      </a:cubicBezTo>
                      <a:cubicBezTo>
                        <a:pt x="14" y="15"/>
                        <a:pt x="14" y="15"/>
                        <a:pt x="14" y="15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73" name="Freeform 1168"/>
                <p:cNvSpPr>
                  <a:spLocks noChangeArrowheads="1"/>
                </p:cNvSpPr>
                <p:nvPr/>
              </p:nvSpPr>
              <p:spPr bwMode="auto">
                <a:xfrm>
                  <a:off x="2482637" y="1890888"/>
                  <a:ext cx="118002" cy="153704"/>
                </a:xfrm>
                <a:custGeom>
                  <a:avLst/>
                  <a:gdLst>
                    <a:gd name="T0" fmla="*/ 19 w 24"/>
                    <a:gd name="T1" fmla="*/ 1 h 31"/>
                    <a:gd name="T2" fmla="*/ 12 w 24"/>
                    <a:gd name="T3" fmla="*/ 6 h 31"/>
                    <a:gd name="T4" fmla="*/ 10 w 24"/>
                    <a:gd name="T5" fmla="*/ 13 h 31"/>
                    <a:gd name="T6" fmla="*/ 13 w 24"/>
                    <a:gd name="T7" fmla="*/ 7 h 31"/>
                    <a:gd name="T8" fmla="*/ 21 w 24"/>
                    <a:gd name="T9" fmla="*/ 3 h 31"/>
                    <a:gd name="T10" fmla="*/ 21 w 24"/>
                    <a:gd name="T11" fmla="*/ 16 h 31"/>
                    <a:gd name="T12" fmla="*/ 17 w 24"/>
                    <a:gd name="T13" fmla="*/ 22 h 31"/>
                    <a:gd name="T14" fmla="*/ 7 w 24"/>
                    <a:gd name="T15" fmla="*/ 16 h 31"/>
                    <a:gd name="T16" fmla="*/ 12 w 24"/>
                    <a:gd name="T17" fmla="*/ 24 h 31"/>
                    <a:gd name="T18" fmla="*/ 10 w 24"/>
                    <a:gd name="T19" fmla="*/ 29 h 31"/>
                    <a:gd name="T20" fmla="*/ 1 w 24"/>
                    <a:gd name="T21" fmla="*/ 29 h 31"/>
                    <a:gd name="T22" fmla="*/ 0 w 24"/>
                    <a:gd name="T23" fmla="*/ 30 h 31"/>
                    <a:gd name="T24" fmla="*/ 13 w 24"/>
                    <a:gd name="T25" fmla="*/ 31 h 31"/>
                    <a:gd name="T26" fmla="*/ 14 w 24"/>
                    <a:gd name="T27" fmla="*/ 25 h 31"/>
                    <a:gd name="T28" fmla="*/ 19 w 24"/>
                    <a:gd name="T29" fmla="*/ 23 h 31"/>
                    <a:gd name="T30" fmla="*/ 20 w 24"/>
                    <a:gd name="T31" fmla="*/ 20 h 31"/>
                    <a:gd name="T32" fmla="*/ 24 w 24"/>
                    <a:gd name="T33" fmla="*/ 13 h 31"/>
                    <a:gd name="T34" fmla="*/ 24 w 24"/>
                    <a:gd name="T35" fmla="*/ 12 h 31"/>
                    <a:gd name="T36" fmla="*/ 24 w 24"/>
                    <a:gd name="T37" fmla="*/ 9 h 31"/>
                    <a:gd name="T38" fmla="*/ 20 w 24"/>
                    <a:gd name="T39" fmla="*/ 1 h 31"/>
                    <a:gd name="T40" fmla="*/ 19 w 24"/>
                    <a:gd name="T41" fmla="*/ 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4" h="31">
                      <a:moveTo>
                        <a:pt x="19" y="1"/>
                      </a:moveTo>
                      <a:cubicBezTo>
                        <a:pt x="16" y="0"/>
                        <a:pt x="14" y="2"/>
                        <a:pt x="12" y="6"/>
                      </a:cubicBezTo>
                      <a:cubicBezTo>
                        <a:pt x="11" y="9"/>
                        <a:pt x="11" y="11"/>
                        <a:pt x="10" y="13"/>
                      </a:cubicBezTo>
                      <a:cubicBezTo>
                        <a:pt x="11" y="11"/>
                        <a:pt x="13" y="9"/>
                        <a:pt x="13" y="7"/>
                      </a:cubicBezTo>
                      <a:cubicBezTo>
                        <a:pt x="15" y="4"/>
                        <a:pt x="18" y="3"/>
                        <a:pt x="21" y="3"/>
                      </a:cubicBezTo>
                      <a:cubicBezTo>
                        <a:pt x="22" y="7"/>
                        <a:pt x="22" y="11"/>
                        <a:pt x="21" y="16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5" y="25"/>
                        <a:pt x="12" y="22"/>
                        <a:pt x="7" y="16"/>
                      </a:cubicBezTo>
                      <a:cubicBezTo>
                        <a:pt x="8" y="19"/>
                        <a:pt x="10" y="22"/>
                        <a:pt x="12" y="24"/>
                      </a:cubicBezTo>
                      <a:cubicBezTo>
                        <a:pt x="10" y="29"/>
                        <a:pt x="10" y="29"/>
                        <a:pt x="10" y="29"/>
                      </a:cubicBezTo>
                      <a:cubicBezTo>
                        <a:pt x="7" y="30"/>
                        <a:pt x="4" y="30"/>
                        <a:pt x="1" y="29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3" y="31"/>
                        <a:pt x="7" y="31"/>
                        <a:pt x="13" y="31"/>
                      </a:cubicBezTo>
                      <a:cubicBezTo>
                        <a:pt x="14" y="25"/>
                        <a:pt x="14" y="25"/>
                        <a:pt x="14" y="25"/>
                      </a:cubicBezTo>
                      <a:cubicBezTo>
                        <a:pt x="16" y="26"/>
                        <a:pt x="18" y="25"/>
                        <a:pt x="19" y="23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2" y="18"/>
                        <a:pt x="23" y="15"/>
                        <a:pt x="24" y="13"/>
                      </a:cubicBezTo>
                      <a:cubicBezTo>
                        <a:pt x="24" y="13"/>
                        <a:pt x="24" y="12"/>
                        <a:pt x="24" y="12"/>
                      </a:cubicBezTo>
                      <a:cubicBezTo>
                        <a:pt x="24" y="9"/>
                        <a:pt x="24" y="9"/>
                        <a:pt x="24" y="9"/>
                      </a:cubicBezTo>
                      <a:cubicBezTo>
                        <a:pt x="24" y="4"/>
                        <a:pt x="23" y="2"/>
                        <a:pt x="20" y="1"/>
                      </a:cubicBezTo>
                      <a:cubicBezTo>
                        <a:pt x="20" y="1"/>
                        <a:pt x="19" y="1"/>
                        <a:pt x="19" y="1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74" name="Freeform 1169"/>
                <p:cNvSpPr>
                  <a:spLocks noChangeArrowheads="1"/>
                </p:cNvSpPr>
                <p:nvPr/>
              </p:nvSpPr>
              <p:spPr bwMode="auto">
                <a:xfrm>
                  <a:off x="2433621" y="1866154"/>
                  <a:ext cx="152495" cy="181972"/>
                </a:xfrm>
                <a:custGeom>
                  <a:avLst/>
                  <a:gdLst>
                    <a:gd name="T0" fmla="*/ 22 w 31"/>
                    <a:gd name="T1" fmla="*/ 11 h 37"/>
                    <a:gd name="T2" fmla="*/ 29 w 31"/>
                    <a:gd name="T3" fmla="*/ 6 h 37"/>
                    <a:gd name="T4" fmla="*/ 30 w 31"/>
                    <a:gd name="T5" fmla="*/ 6 h 37"/>
                    <a:gd name="T6" fmla="*/ 29 w 31"/>
                    <a:gd name="T7" fmla="*/ 2 h 37"/>
                    <a:gd name="T8" fmla="*/ 23 w 31"/>
                    <a:gd name="T9" fmla="*/ 0 h 37"/>
                    <a:gd name="T10" fmla="*/ 26 w 31"/>
                    <a:gd name="T11" fmla="*/ 4 h 37"/>
                    <a:gd name="T12" fmla="*/ 17 w 31"/>
                    <a:gd name="T13" fmla="*/ 13 h 37"/>
                    <a:gd name="T14" fmla="*/ 7 w 31"/>
                    <a:gd name="T15" fmla="*/ 28 h 37"/>
                    <a:gd name="T16" fmla="*/ 14 w 31"/>
                    <a:gd name="T17" fmla="*/ 26 h 37"/>
                    <a:gd name="T18" fmla="*/ 0 w 31"/>
                    <a:gd name="T19" fmla="*/ 32 h 37"/>
                    <a:gd name="T20" fmla="*/ 1 w 31"/>
                    <a:gd name="T21" fmla="*/ 37 h 37"/>
                    <a:gd name="T22" fmla="*/ 4 w 31"/>
                    <a:gd name="T23" fmla="*/ 35 h 37"/>
                    <a:gd name="T24" fmla="*/ 9 w 31"/>
                    <a:gd name="T25" fmla="*/ 36 h 37"/>
                    <a:gd name="T26" fmla="*/ 10 w 31"/>
                    <a:gd name="T27" fmla="*/ 35 h 37"/>
                    <a:gd name="T28" fmla="*/ 11 w 31"/>
                    <a:gd name="T29" fmla="*/ 34 h 37"/>
                    <a:gd name="T30" fmla="*/ 17 w 31"/>
                    <a:gd name="T31" fmla="*/ 21 h 37"/>
                    <a:gd name="T32" fmla="*/ 19 w 31"/>
                    <a:gd name="T33" fmla="*/ 18 h 37"/>
                    <a:gd name="T34" fmla="*/ 20 w 31"/>
                    <a:gd name="T35" fmla="*/ 18 h 37"/>
                    <a:gd name="T36" fmla="*/ 22 w 31"/>
                    <a:gd name="T37" fmla="*/ 1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1" h="37">
                      <a:moveTo>
                        <a:pt x="22" y="11"/>
                      </a:moveTo>
                      <a:cubicBezTo>
                        <a:pt x="24" y="7"/>
                        <a:pt x="26" y="5"/>
                        <a:pt x="29" y="6"/>
                      </a:cubicBezTo>
                      <a:cubicBezTo>
                        <a:pt x="29" y="6"/>
                        <a:pt x="30" y="6"/>
                        <a:pt x="30" y="6"/>
                      </a:cubicBezTo>
                      <a:cubicBezTo>
                        <a:pt x="31" y="5"/>
                        <a:pt x="31" y="4"/>
                        <a:pt x="29" y="2"/>
                      </a:cubicBezTo>
                      <a:cubicBezTo>
                        <a:pt x="27" y="1"/>
                        <a:pt x="25" y="0"/>
                        <a:pt x="23" y="0"/>
                      </a:cubicBezTo>
                      <a:cubicBezTo>
                        <a:pt x="26" y="4"/>
                        <a:pt x="26" y="4"/>
                        <a:pt x="26" y="4"/>
                      </a:cubicBezTo>
                      <a:cubicBezTo>
                        <a:pt x="21" y="7"/>
                        <a:pt x="18" y="10"/>
                        <a:pt x="17" y="13"/>
                      </a:cubicBezTo>
                      <a:cubicBezTo>
                        <a:pt x="7" y="28"/>
                        <a:pt x="7" y="28"/>
                        <a:pt x="7" y="28"/>
                      </a:cubicBezTo>
                      <a:cubicBezTo>
                        <a:pt x="14" y="26"/>
                        <a:pt x="14" y="26"/>
                        <a:pt x="14" y="26"/>
                      </a:cubicBezTo>
                      <a:cubicBezTo>
                        <a:pt x="12" y="29"/>
                        <a:pt x="7" y="32"/>
                        <a:pt x="0" y="32"/>
                      </a:cubicBezTo>
                      <a:cubicBezTo>
                        <a:pt x="0" y="34"/>
                        <a:pt x="0" y="35"/>
                        <a:pt x="1" y="37"/>
                      </a:cubicBezTo>
                      <a:cubicBezTo>
                        <a:pt x="2" y="36"/>
                        <a:pt x="2" y="35"/>
                        <a:pt x="4" y="35"/>
                      </a:cubicBezTo>
                      <a:cubicBezTo>
                        <a:pt x="9" y="36"/>
                        <a:pt x="9" y="36"/>
                        <a:pt x="9" y="36"/>
                      </a:cubicBezTo>
                      <a:cubicBezTo>
                        <a:pt x="10" y="35"/>
                        <a:pt x="10" y="35"/>
                        <a:pt x="10" y="35"/>
                      </a:cubicBezTo>
                      <a:cubicBezTo>
                        <a:pt x="11" y="34"/>
                        <a:pt x="11" y="34"/>
                        <a:pt x="11" y="34"/>
                      </a:cubicBezTo>
                      <a:cubicBezTo>
                        <a:pt x="15" y="33"/>
                        <a:pt x="17" y="29"/>
                        <a:pt x="17" y="21"/>
                      </a:cubicBezTo>
                      <a:cubicBezTo>
                        <a:pt x="18" y="20"/>
                        <a:pt x="19" y="20"/>
                        <a:pt x="19" y="18"/>
                      </a:cubicBezTo>
                      <a:cubicBezTo>
                        <a:pt x="19" y="18"/>
                        <a:pt x="20" y="18"/>
                        <a:pt x="20" y="18"/>
                      </a:cubicBezTo>
                      <a:cubicBezTo>
                        <a:pt x="21" y="16"/>
                        <a:pt x="21" y="14"/>
                        <a:pt x="22" y="1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75" name="Freeform 1170"/>
                <p:cNvSpPr>
                  <a:spLocks noEditPoints="1" noChangeArrowheads="1"/>
                </p:cNvSpPr>
                <p:nvPr/>
              </p:nvSpPr>
              <p:spPr bwMode="auto">
                <a:xfrm>
                  <a:off x="2433621" y="1866154"/>
                  <a:ext cx="128894" cy="159005"/>
                </a:xfrm>
                <a:custGeom>
                  <a:avLst/>
                  <a:gdLst>
                    <a:gd name="T0" fmla="*/ 26 w 26"/>
                    <a:gd name="T1" fmla="*/ 4 h 32"/>
                    <a:gd name="T2" fmla="*/ 23 w 26"/>
                    <a:gd name="T3" fmla="*/ 0 h 32"/>
                    <a:gd name="T4" fmla="*/ 11 w 26"/>
                    <a:gd name="T5" fmla="*/ 9 h 32"/>
                    <a:gd name="T6" fmla="*/ 4 w 26"/>
                    <a:gd name="T7" fmla="*/ 25 h 32"/>
                    <a:gd name="T8" fmla="*/ 0 w 26"/>
                    <a:gd name="T9" fmla="*/ 32 h 32"/>
                    <a:gd name="T10" fmla="*/ 14 w 26"/>
                    <a:gd name="T11" fmla="*/ 26 h 32"/>
                    <a:gd name="T12" fmla="*/ 7 w 26"/>
                    <a:gd name="T13" fmla="*/ 28 h 32"/>
                    <a:gd name="T14" fmla="*/ 17 w 26"/>
                    <a:gd name="T15" fmla="*/ 13 h 32"/>
                    <a:gd name="T16" fmla="*/ 26 w 26"/>
                    <a:gd name="T17" fmla="*/ 4 h 32"/>
                    <a:gd name="T18" fmla="*/ 12 w 26"/>
                    <a:gd name="T19" fmla="*/ 9 h 32"/>
                    <a:gd name="T20" fmla="*/ 12 w 26"/>
                    <a:gd name="T21" fmla="*/ 9 h 32"/>
                    <a:gd name="T22" fmla="*/ 22 w 26"/>
                    <a:gd name="T23" fmla="*/ 1 h 32"/>
                    <a:gd name="T24" fmla="*/ 23 w 26"/>
                    <a:gd name="T25" fmla="*/ 2 h 32"/>
                    <a:gd name="T26" fmla="*/ 13 w 26"/>
                    <a:gd name="T27" fmla="*/ 10 h 32"/>
                    <a:gd name="T28" fmla="*/ 6 w 26"/>
                    <a:gd name="T29" fmla="*/ 27 h 32"/>
                    <a:gd name="T30" fmla="*/ 3 w 26"/>
                    <a:gd name="T31" fmla="*/ 31 h 32"/>
                    <a:gd name="T32" fmla="*/ 2 w 26"/>
                    <a:gd name="T33" fmla="*/ 31 h 32"/>
                    <a:gd name="T34" fmla="*/ 5 w 26"/>
                    <a:gd name="T35" fmla="*/ 26 h 32"/>
                    <a:gd name="T36" fmla="*/ 5 w 26"/>
                    <a:gd name="T37" fmla="*/ 25 h 32"/>
                    <a:gd name="T38" fmla="*/ 12 w 26"/>
                    <a:gd name="T3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6" h="32">
                      <a:moveTo>
                        <a:pt x="26" y="4"/>
                      </a:move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18" y="0"/>
                        <a:pt x="14" y="3"/>
                        <a:pt x="11" y="9"/>
                      </a:cubicBezTo>
                      <a:cubicBezTo>
                        <a:pt x="7" y="15"/>
                        <a:pt x="4" y="20"/>
                        <a:pt x="4" y="25"/>
                      </a:cubicBezTo>
                      <a:cubicBezTo>
                        <a:pt x="2" y="28"/>
                        <a:pt x="1" y="30"/>
                        <a:pt x="0" y="32"/>
                      </a:cubicBezTo>
                      <a:cubicBezTo>
                        <a:pt x="7" y="32"/>
                        <a:pt x="12" y="29"/>
                        <a:pt x="14" y="26"/>
                      </a:cubicBezTo>
                      <a:cubicBezTo>
                        <a:pt x="7" y="28"/>
                        <a:pt x="7" y="28"/>
                        <a:pt x="7" y="28"/>
                      </a:cubicBezTo>
                      <a:cubicBezTo>
                        <a:pt x="17" y="13"/>
                        <a:pt x="17" y="13"/>
                        <a:pt x="17" y="13"/>
                      </a:cubicBezTo>
                      <a:cubicBezTo>
                        <a:pt x="18" y="10"/>
                        <a:pt x="21" y="7"/>
                        <a:pt x="26" y="4"/>
                      </a:cubicBezTo>
                      <a:close/>
                      <a:moveTo>
                        <a:pt x="12" y="9"/>
                      </a:move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4" y="4"/>
                        <a:pt x="18" y="1"/>
                        <a:pt x="22" y="1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18" y="3"/>
                        <a:pt x="15" y="6"/>
                        <a:pt x="13" y="10"/>
                      </a:cubicBezTo>
                      <a:cubicBezTo>
                        <a:pt x="9" y="15"/>
                        <a:pt x="7" y="21"/>
                        <a:pt x="6" y="27"/>
                      </a:cubicBezTo>
                      <a:cubicBezTo>
                        <a:pt x="4" y="28"/>
                        <a:pt x="3" y="30"/>
                        <a:pt x="3" y="31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3" y="28"/>
                        <a:pt x="5" y="26"/>
                      </a:cubicBezTo>
                      <a:cubicBezTo>
                        <a:pt x="5" y="26"/>
                        <a:pt x="5" y="26"/>
                        <a:pt x="5" y="25"/>
                      </a:cubicBezTo>
                      <a:cubicBezTo>
                        <a:pt x="5" y="20"/>
                        <a:pt x="8" y="15"/>
                        <a:pt x="12" y="9"/>
                      </a:cubicBezTo>
                      <a:close/>
                    </a:path>
                  </a:pathLst>
                </a:custGeom>
                <a:solidFill>
                  <a:srgbClr val="2F2F2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76" name="Freeform 1171"/>
                <p:cNvSpPr>
                  <a:spLocks noChangeArrowheads="1"/>
                </p:cNvSpPr>
                <p:nvPr/>
              </p:nvSpPr>
              <p:spPr bwMode="auto">
                <a:xfrm>
                  <a:off x="2442697" y="1873221"/>
                  <a:ext cx="103479" cy="144871"/>
                </a:xfrm>
                <a:custGeom>
                  <a:avLst/>
                  <a:gdLst>
                    <a:gd name="T0" fmla="*/ 10 w 21"/>
                    <a:gd name="T1" fmla="*/ 8 h 30"/>
                    <a:gd name="T2" fmla="*/ 10 w 21"/>
                    <a:gd name="T3" fmla="*/ 8 h 30"/>
                    <a:gd name="T4" fmla="*/ 3 w 21"/>
                    <a:gd name="T5" fmla="*/ 24 h 30"/>
                    <a:gd name="T6" fmla="*/ 3 w 21"/>
                    <a:gd name="T7" fmla="*/ 25 h 30"/>
                    <a:gd name="T8" fmla="*/ 0 w 21"/>
                    <a:gd name="T9" fmla="*/ 30 h 30"/>
                    <a:gd name="T10" fmla="*/ 1 w 21"/>
                    <a:gd name="T11" fmla="*/ 30 h 30"/>
                    <a:gd name="T12" fmla="*/ 4 w 21"/>
                    <a:gd name="T13" fmla="*/ 26 h 30"/>
                    <a:gd name="T14" fmla="*/ 11 w 21"/>
                    <a:gd name="T15" fmla="*/ 9 h 30"/>
                    <a:gd name="T16" fmla="*/ 21 w 21"/>
                    <a:gd name="T17" fmla="*/ 1 h 30"/>
                    <a:gd name="T18" fmla="*/ 20 w 21"/>
                    <a:gd name="T19" fmla="*/ 0 h 30"/>
                    <a:gd name="T20" fmla="*/ 10 w 21"/>
                    <a:gd name="T21" fmla="*/ 8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" h="30">
                      <a:moveTo>
                        <a:pt x="10" y="8"/>
                      </a:move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6" y="14"/>
                        <a:pt x="3" y="19"/>
                        <a:pt x="3" y="24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1" y="27"/>
                        <a:pt x="0" y="29"/>
                        <a:pt x="0" y="30"/>
                      </a:cubicBezTo>
                      <a:cubicBezTo>
                        <a:pt x="0" y="30"/>
                        <a:pt x="0" y="30"/>
                        <a:pt x="1" y="30"/>
                      </a:cubicBezTo>
                      <a:cubicBezTo>
                        <a:pt x="1" y="29"/>
                        <a:pt x="2" y="27"/>
                        <a:pt x="4" y="26"/>
                      </a:cubicBezTo>
                      <a:cubicBezTo>
                        <a:pt x="5" y="20"/>
                        <a:pt x="7" y="14"/>
                        <a:pt x="11" y="9"/>
                      </a:cubicBezTo>
                      <a:cubicBezTo>
                        <a:pt x="13" y="5"/>
                        <a:pt x="16" y="2"/>
                        <a:pt x="21" y="1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6" y="0"/>
                        <a:pt x="12" y="3"/>
                        <a:pt x="10" y="8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77" name="Freeform 1172"/>
                <p:cNvSpPr>
                  <a:spLocks noChangeArrowheads="1"/>
                </p:cNvSpPr>
                <p:nvPr/>
              </p:nvSpPr>
              <p:spPr bwMode="auto">
                <a:xfrm>
                  <a:off x="2266603" y="2044593"/>
                  <a:ext cx="230557" cy="309177"/>
                </a:xfrm>
                <a:custGeom>
                  <a:avLst/>
                  <a:gdLst>
                    <a:gd name="T0" fmla="*/ 2 w 47"/>
                    <a:gd name="T1" fmla="*/ 52 h 63"/>
                    <a:gd name="T2" fmla="*/ 0 w 47"/>
                    <a:gd name="T3" fmla="*/ 56 h 63"/>
                    <a:gd name="T4" fmla="*/ 1 w 47"/>
                    <a:gd name="T5" fmla="*/ 58 h 63"/>
                    <a:gd name="T6" fmla="*/ 3 w 47"/>
                    <a:gd name="T7" fmla="*/ 62 h 63"/>
                    <a:gd name="T8" fmla="*/ 5 w 47"/>
                    <a:gd name="T9" fmla="*/ 63 h 63"/>
                    <a:gd name="T10" fmla="*/ 5 w 47"/>
                    <a:gd name="T11" fmla="*/ 61 h 63"/>
                    <a:gd name="T12" fmla="*/ 5 w 47"/>
                    <a:gd name="T13" fmla="*/ 61 h 63"/>
                    <a:gd name="T14" fmla="*/ 6 w 47"/>
                    <a:gd name="T15" fmla="*/ 59 h 63"/>
                    <a:gd name="T16" fmla="*/ 6 w 47"/>
                    <a:gd name="T17" fmla="*/ 55 h 63"/>
                    <a:gd name="T18" fmla="*/ 9 w 47"/>
                    <a:gd name="T19" fmla="*/ 52 h 63"/>
                    <a:gd name="T20" fmla="*/ 25 w 47"/>
                    <a:gd name="T21" fmla="*/ 37 h 63"/>
                    <a:gd name="T22" fmla="*/ 30 w 47"/>
                    <a:gd name="T23" fmla="*/ 30 h 63"/>
                    <a:gd name="T24" fmla="*/ 35 w 47"/>
                    <a:gd name="T25" fmla="*/ 23 h 63"/>
                    <a:gd name="T26" fmla="*/ 37 w 47"/>
                    <a:gd name="T27" fmla="*/ 20 h 63"/>
                    <a:gd name="T28" fmla="*/ 45 w 47"/>
                    <a:gd name="T29" fmla="*/ 20 h 63"/>
                    <a:gd name="T30" fmla="*/ 38 w 47"/>
                    <a:gd name="T31" fmla="*/ 0 h 63"/>
                    <a:gd name="T32" fmla="*/ 37 w 47"/>
                    <a:gd name="T33" fmla="*/ 1 h 63"/>
                    <a:gd name="T34" fmla="*/ 43 w 47"/>
                    <a:gd name="T35" fmla="*/ 17 h 63"/>
                    <a:gd name="T36" fmla="*/ 37 w 47"/>
                    <a:gd name="T37" fmla="*/ 19 h 63"/>
                    <a:gd name="T38" fmla="*/ 39 w 47"/>
                    <a:gd name="T39" fmla="*/ 15 h 63"/>
                    <a:gd name="T40" fmla="*/ 24 w 47"/>
                    <a:gd name="T41" fmla="*/ 30 h 63"/>
                    <a:gd name="T42" fmla="*/ 7 w 47"/>
                    <a:gd name="T43" fmla="*/ 51 h 63"/>
                    <a:gd name="T44" fmla="*/ 4 w 47"/>
                    <a:gd name="T45" fmla="*/ 55 h 63"/>
                    <a:gd name="T46" fmla="*/ 4 w 47"/>
                    <a:gd name="T47" fmla="*/ 55 h 63"/>
                    <a:gd name="T48" fmla="*/ 6 w 47"/>
                    <a:gd name="T49" fmla="*/ 58 h 63"/>
                    <a:gd name="T50" fmla="*/ 4 w 47"/>
                    <a:gd name="T51" fmla="*/ 57 h 63"/>
                    <a:gd name="T52" fmla="*/ 4 w 47"/>
                    <a:gd name="T53" fmla="*/ 57 h 63"/>
                    <a:gd name="T54" fmla="*/ 5 w 47"/>
                    <a:gd name="T55" fmla="*/ 60 h 63"/>
                    <a:gd name="T56" fmla="*/ 3 w 47"/>
                    <a:gd name="T57" fmla="*/ 58 h 63"/>
                    <a:gd name="T58" fmla="*/ 4 w 47"/>
                    <a:gd name="T59" fmla="*/ 57 h 63"/>
                    <a:gd name="T60" fmla="*/ 4 w 47"/>
                    <a:gd name="T61" fmla="*/ 57 h 63"/>
                    <a:gd name="T62" fmla="*/ 4 w 47"/>
                    <a:gd name="T63" fmla="*/ 55 h 63"/>
                    <a:gd name="T64" fmla="*/ 4 w 47"/>
                    <a:gd name="T65" fmla="*/ 54 h 63"/>
                    <a:gd name="T66" fmla="*/ 1 w 47"/>
                    <a:gd name="T67" fmla="*/ 57 h 63"/>
                    <a:gd name="T68" fmla="*/ 2 w 47"/>
                    <a:gd name="T69" fmla="*/ 5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7" h="63">
                      <a:moveTo>
                        <a:pt x="2" y="52"/>
                      </a:moveTo>
                      <a:cubicBezTo>
                        <a:pt x="0" y="56"/>
                        <a:pt x="0" y="56"/>
                        <a:pt x="0" y="56"/>
                      </a:cubicBezTo>
                      <a:cubicBezTo>
                        <a:pt x="1" y="58"/>
                        <a:pt x="1" y="58"/>
                        <a:pt x="1" y="58"/>
                      </a:cubicBezTo>
                      <a:cubicBezTo>
                        <a:pt x="3" y="62"/>
                        <a:pt x="3" y="62"/>
                        <a:pt x="3" y="62"/>
                      </a:cubicBezTo>
                      <a:cubicBezTo>
                        <a:pt x="5" y="63"/>
                        <a:pt x="5" y="63"/>
                        <a:pt x="5" y="63"/>
                      </a:cubicBezTo>
                      <a:cubicBezTo>
                        <a:pt x="6" y="63"/>
                        <a:pt x="6" y="62"/>
                        <a:pt x="5" y="61"/>
                      </a:cubicBezTo>
                      <a:cubicBezTo>
                        <a:pt x="5" y="61"/>
                        <a:pt x="5" y="61"/>
                        <a:pt x="5" y="61"/>
                      </a:cubicBezTo>
                      <a:cubicBezTo>
                        <a:pt x="6" y="61"/>
                        <a:pt x="6" y="60"/>
                        <a:pt x="6" y="59"/>
                      </a:cubicBezTo>
                      <a:cubicBezTo>
                        <a:pt x="8" y="58"/>
                        <a:pt x="8" y="57"/>
                        <a:pt x="6" y="55"/>
                      </a:cubicBezTo>
                      <a:cubicBezTo>
                        <a:pt x="7" y="55"/>
                        <a:pt x="8" y="54"/>
                        <a:pt x="9" y="52"/>
                      </a:cubicBezTo>
                      <a:cubicBezTo>
                        <a:pt x="15" y="48"/>
                        <a:pt x="21" y="42"/>
                        <a:pt x="25" y="37"/>
                      </a:cubicBezTo>
                      <a:cubicBezTo>
                        <a:pt x="30" y="30"/>
                        <a:pt x="30" y="30"/>
                        <a:pt x="30" y="30"/>
                      </a:cubicBezTo>
                      <a:cubicBezTo>
                        <a:pt x="35" y="23"/>
                        <a:pt x="35" y="23"/>
                        <a:pt x="35" y="23"/>
                      </a:cubicBezTo>
                      <a:cubicBezTo>
                        <a:pt x="37" y="20"/>
                        <a:pt x="37" y="20"/>
                        <a:pt x="37" y="20"/>
                      </a:cubicBezTo>
                      <a:cubicBezTo>
                        <a:pt x="38" y="21"/>
                        <a:pt x="41" y="21"/>
                        <a:pt x="45" y="20"/>
                      </a:cubicBezTo>
                      <a:cubicBezTo>
                        <a:pt x="47" y="12"/>
                        <a:pt x="45" y="5"/>
                        <a:pt x="38" y="0"/>
                      </a:cubicBezTo>
                      <a:cubicBezTo>
                        <a:pt x="38" y="0"/>
                        <a:pt x="37" y="1"/>
                        <a:pt x="37" y="1"/>
                      </a:cubicBezTo>
                      <a:cubicBezTo>
                        <a:pt x="41" y="5"/>
                        <a:pt x="43" y="10"/>
                        <a:pt x="43" y="17"/>
                      </a:cubicBezTo>
                      <a:cubicBezTo>
                        <a:pt x="41" y="18"/>
                        <a:pt x="39" y="19"/>
                        <a:pt x="37" y="19"/>
                      </a:cubicBezTo>
                      <a:cubicBezTo>
                        <a:pt x="39" y="15"/>
                        <a:pt x="39" y="15"/>
                        <a:pt x="39" y="15"/>
                      </a:cubicBezTo>
                      <a:cubicBezTo>
                        <a:pt x="24" y="30"/>
                        <a:pt x="24" y="30"/>
                        <a:pt x="24" y="30"/>
                      </a:cubicBezTo>
                      <a:cubicBezTo>
                        <a:pt x="7" y="51"/>
                        <a:pt x="7" y="51"/>
                        <a:pt x="7" y="51"/>
                      </a:cubicBezTo>
                      <a:cubicBezTo>
                        <a:pt x="7" y="53"/>
                        <a:pt x="6" y="54"/>
                        <a:pt x="4" y="55"/>
                      </a:cubicBezTo>
                      <a:cubicBezTo>
                        <a:pt x="4" y="55"/>
                        <a:pt x="4" y="55"/>
                        <a:pt x="4" y="55"/>
                      </a:cubicBezTo>
                      <a:cubicBezTo>
                        <a:pt x="6" y="57"/>
                        <a:pt x="7" y="58"/>
                        <a:pt x="6" y="58"/>
                      </a:cubicBezTo>
                      <a:cubicBezTo>
                        <a:pt x="5" y="58"/>
                        <a:pt x="5" y="57"/>
                        <a:pt x="4" y="57"/>
                      </a:cubicBezTo>
                      <a:cubicBezTo>
                        <a:pt x="4" y="57"/>
                        <a:pt x="4" y="57"/>
                        <a:pt x="4" y="57"/>
                      </a:cubicBezTo>
                      <a:cubicBezTo>
                        <a:pt x="5" y="58"/>
                        <a:pt x="5" y="59"/>
                        <a:pt x="5" y="60"/>
                      </a:cubicBezTo>
                      <a:cubicBezTo>
                        <a:pt x="4" y="60"/>
                        <a:pt x="3" y="59"/>
                        <a:pt x="3" y="58"/>
                      </a:cubicBezTo>
                      <a:cubicBezTo>
                        <a:pt x="3" y="58"/>
                        <a:pt x="4" y="58"/>
                        <a:pt x="4" y="57"/>
                      </a:cubicBezTo>
                      <a:cubicBezTo>
                        <a:pt x="4" y="57"/>
                        <a:pt x="4" y="57"/>
                        <a:pt x="4" y="57"/>
                      </a:cubicBezTo>
                      <a:cubicBezTo>
                        <a:pt x="4" y="56"/>
                        <a:pt x="4" y="56"/>
                        <a:pt x="4" y="55"/>
                      </a:cubicBezTo>
                      <a:cubicBezTo>
                        <a:pt x="4" y="55"/>
                        <a:pt x="4" y="54"/>
                        <a:pt x="4" y="54"/>
                      </a:cubicBezTo>
                      <a:cubicBezTo>
                        <a:pt x="4" y="55"/>
                        <a:pt x="3" y="57"/>
                        <a:pt x="1" y="57"/>
                      </a:cubicBezTo>
                      <a:cubicBezTo>
                        <a:pt x="2" y="52"/>
                        <a:pt x="2" y="52"/>
                        <a:pt x="2" y="52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78" name="Freeform 1173"/>
                <p:cNvSpPr>
                  <a:spLocks noChangeArrowheads="1"/>
                </p:cNvSpPr>
                <p:nvPr/>
              </p:nvSpPr>
              <p:spPr bwMode="auto">
                <a:xfrm>
                  <a:off x="2266603" y="2318435"/>
                  <a:ext cx="14523" cy="30034"/>
                </a:xfrm>
                <a:custGeom>
                  <a:avLst/>
                  <a:gdLst>
                    <a:gd name="T0" fmla="*/ 3 w 9"/>
                    <a:gd name="T1" fmla="*/ 7 h 19"/>
                    <a:gd name="T2" fmla="*/ 0 w 9"/>
                    <a:gd name="T3" fmla="*/ 0 h 19"/>
                    <a:gd name="T4" fmla="*/ 0 w 9"/>
                    <a:gd name="T5" fmla="*/ 13 h 19"/>
                    <a:gd name="T6" fmla="*/ 9 w 9"/>
                    <a:gd name="T7" fmla="*/ 19 h 19"/>
                    <a:gd name="T8" fmla="*/ 3 w 9"/>
                    <a:gd name="T9" fmla="*/ 7 h 19"/>
                    <a:gd name="T10" fmla="*/ 3 w 9"/>
                    <a:gd name="T1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" h="19">
                      <a:moveTo>
                        <a:pt x="3" y="7"/>
                      </a:moveTo>
                      <a:lnTo>
                        <a:pt x="0" y="0"/>
                      </a:lnTo>
                      <a:lnTo>
                        <a:pt x="0" y="13"/>
                      </a:lnTo>
                      <a:lnTo>
                        <a:pt x="9" y="19"/>
                      </a:lnTo>
                      <a:lnTo>
                        <a:pt x="3" y="7"/>
                      </a:ln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79" name="Freeform 1174"/>
                <p:cNvSpPr>
                  <a:spLocks noEditPoints="1" noChangeArrowheads="1"/>
                </p:cNvSpPr>
                <p:nvPr/>
              </p:nvSpPr>
              <p:spPr bwMode="auto">
                <a:xfrm>
                  <a:off x="2272049" y="2048126"/>
                  <a:ext cx="205142" cy="280909"/>
                </a:xfrm>
                <a:custGeom>
                  <a:avLst/>
                  <a:gdLst>
                    <a:gd name="T0" fmla="*/ 1 w 42"/>
                    <a:gd name="T1" fmla="*/ 51 h 57"/>
                    <a:gd name="T2" fmla="*/ 0 w 42"/>
                    <a:gd name="T3" fmla="*/ 56 h 57"/>
                    <a:gd name="T4" fmla="*/ 3 w 42"/>
                    <a:gd name="T5" fmla="*/ 53 h 57"/>
                    <a:gd name="T6" fmla="*/ 3 w 42"/>
                    <a:gd name="T7" fmla="*/ 54 h 57"/>
                    <a:gd name="T8" fmla="*/ 3 w 42"/>
                    <a:gd name="T9" fmla="*/ 56 h 57"/>
                    <a:gd name="T10" fmla="*/ 3 w 42"/>
                    <a:gd name="T11" fmla="*/ 56 h 57"/>
                    <a:gd name="T12" fmla="*/ 3 w 42"/>
                    <a:gd name="T13" fmla="*/ 56 h 57"/>
                    <a:gd name="T14" fmla="*/ 5 w 42"/>
                    <a:gd name="T15" fmla="*/ 57 h 57"/>
                    <a:gd name="T16" fmla="*/ 3 w 42"/>
                    <a:gd name="T17" fmla="*/ 54 h 57"/>
                    <a:gd name="T18" fmla="*/ 3 w 42"/>
                    <a:gd name="T19" fmla="*/ 54 h 57"/>
                    <a:gd name="T20" fmla="*/ 6 w 42"/>
                    <a:gd name="T21" fmla="*/ 50 h 57"/>
                    <a:gd name="T22" fmla="*/ 23 w 42"/>
                    <a:gd name="T23" fmla="*/ 29 h 57"/>
                    <a:gd name="T24" fmla="*/ 38 w 42"/>
                    <a:gd name="T25" fmla="*/ 14 h 57"/>
                    <a:gd name="T26" fmla="*/ 36 w 42"/>
                    <a:gd name="T27" fmla="*/ 18 h 57"/>
                    <a:gd name="T28" fmla="*/ 42 w 42"/>
                    <a:gd name="T29" fmla="*/ 16 h 57"/>
                    <a:gd name="T30" fmla="*/ 36 w 42"/>
                    <a:gd name="T31" fmla="*/ 0 h 57"/>
                    <a:gd name="T32" fmla="*/ 33 w 42"/>
                    <a:gd name="T33" fmla="*/ 2 h 57"/>
                    <a:gd name="T34" fmla="*/ 29 w 42"/>
                    <a:gd name="T35" fmla="*/ 9 h 57"/>
                    <a:gd name="T36" fmla="*/ 17 w 42"/>
                    <a:gd name="T37" fmla="*/ 30 h 57"/>
                    <a:gd name="T38" fmla="*/ 5 w 42"/>
                    <a:gd name="T39" fmla="*/ 46 h 57"/>
                    <a:gd name="T40" fmla="*/ 1 w 42"/>
                    <a:gd name="T41" fmla="*/ 51 h 57"/>
                    <a:gd name="T42" fmla="*/ 1 w 42"/>
                    <a:gd name="T43" fmla="*/ 51 h 57"/>
                    <a:gd name="T44" fmla="*/ 6 w 42"/>
                    <a:gd name="T45" fmla="*/ 47 h 57"/>
                    <a:gd name="T46" fmla="*/ 6 w 42"/>
                    <a:gd name="T47" fmla="*/ 47 h 57"/>
                    <a:gd name="T48" fmla="*/ 18 w 42"/>
                    <a:gd name="T49" fmla="*/ 31 h 57"/>
                    <a:gd name="T50" fmla="*/ 18 w 42"/>
                    <a:gd name="T51" fmla="*/ 30 h 57"/>
                    <a:gd name="T52" fmla="*/ 29 w 42"/>
                    <a:gd name="T53" fmla="*/ 9 h 57"/>
                    <a:gd name="T54" fmla="*/ 29 w 42"/>
                    <a:gd name="T55" fmla="*/ 9 h 57"/>
                    <a:gd name="T56" fmla="*/ 34 w 42"/>
                    <a:gd name="T57" fmla="*/ 2 h 57"/>
                    <a:gd name="T58" fmla="*/ 36 w 42"/>
                    <a:gd name="T59" fmla="*/ 1 h 57"/>
                    <a:gd name="T60" fmla="*/ 38 w 42"/>
                    <a:gd name="T61" fmla="*/ 3 h 57"/>
                    <a:gd name="T62" fmla="*/ 30 w 42"/>
                    <a:gd name="T63" fmla="*/ 12 h 57"/>
                    <a:gd name="T64" fmla="*/ 18 w 42"/>
                    <a:gd name="T65" fmla="*/ 32 h 57"/>
                    <a:gd name="T66" fmla="*/ 2 w 42"/>
                    <a:gd name="T67" fmla="*/ 53 h 57"/>
                    <a:gd name="T68" fmla="*/ 2 w 42"/>
                    <a:gd name="T69" fmla="*/ 51 h 57"/>
                    <a:gd name="T70" fmla="*/ 6 w 42"/>
                    <a:gd name="T71" fmla="*/ 4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42" h="57">
                      <a:moveTo>
                        <a:pt x="1" y="51"/>
                      </a:moveTo>
                      <a:cubicBezTo>
                        <a:pt x="0" y="56"/>
                        <a:pt x="0" y="56"/>
                        <a:pt x="0" y="56"/>
                      </a:cubicBezTo>
                      <a:cubicBezTo>
                        <a:pt x="2" y="56"/>
                        <a:pt x="3" y="54"/>
                        <a:pt x="3" y="53"/>
                      </a:cubicBezTo>
                      <a:cubicBezTo>
                        <a:pt x="3" y="53"/>
                        <a:pt x="3" y="54"/>
                        <a:pt x="3" y="54"/>
                      </a:cubicBezTo>
                      <a:cubicBezTo>
                        <a:pt x="3" y="55"/>
                        <a:pt x="3" y="55"/>
                        <a:pt x="3" y="56"/>
                      </a:cubicBezTo>
                      <a:cubicBezTo>
                        <a:pt x="3" y="56"/>
                        <a:pt x="3" y="56"/>
                        <a:pt x="3" y="56"/>
                      </a:cubicBezTo>
                      <a:cubicBezTo>
                        <a:pt x="3" y="56"/>
                        <a:pt x="3" y="56"/>
                        <a:pt x="3" y="56"/>
                      </a:cubicBezTo>
                      <a:cubicBezTo>
                        <a:pt x="4" y="56"/>
                        <a:pt x="4" y="57"/>
                        <a:pt x="5" y="57"/>
                      </a:cubicBezTo>
                      <a:cubicBezTo>
                        <a:pt x="6" y="57"/>
                        <a:pt x="5" y="56"/>
                        <a:pt x="3" y="54"/>
                      </a:cubicBezTo>
                      <a:cubicBezTo>
                        <a:pt x="3" y="54"/>
                        <a:pt x="3" y="54"/>
                        <a:pt x="3" y="54"/>
                      </a:cubicBezTo>
                      <a:cubicBezTo>
                        <a:pt x="5" y="53"/>
                        <a:pt x="6" y="52"/>
                        <a:pt x="6" y="50"/>
                      </a:cubicBezTo>
                      <a:cubicBezTo>
                        <a:pt x="23" y="29"/>
                        <a:pt x="23" y="29"/>
                        <a:pt x="23" y="29"/>
                      </a:cubicBezTo>
                      <a:cubicBezTo>
                        <a:pt x="38" y="14"/>
                        <a:pt x="38" y="14"/>
                        <a:pt x="38" y="14"/>
                      </a:cubicBezTo>
                      <a:cubicBezTo>
                        <a:pt x="36" y="18"/>
                        <a:pt x="36" y="18"/>
                        <a:pt x="36" y="18"/>
                      </a:cubicBezTo>
                      <a:cubicBezTo>
                        <a:pt x="38" y="18"/>
                        <a:pt x="40" y="17"/>
                        <a:pt x="42" y="16"/>
                      </a:cubicBezTo>
                      <a:cubicBezTo>
                        <a:pt x="42" y="9"/>
                        <a:pt x="40" y="4"/>
                        <a:pt x="36" y="0"/>
                      </a:cubicBezTo>
                      <a:cubicBezTo>
                        <a:pt x="35" y="0"/>
                        <a:pt x="34" y="1"/>
                        <a:pt x="33" y="2"/>
                      </a:cubicBezTo>
                      <a:cubicBezTo>
                        <a:pt x="32" y="4"/>
                        <a:pt x="30" y="6"/>
                        <a:pt x="29" y="9"/>
                      </a:cubicBezTo>
                      <a:cubicBezTo>
                        <a:pt x="17" y="30"/>
                        <a:pt x="17" y="30"/>
                        <a:pt x="17" y="30"/>
                      </a:cubicBezTo>
                      <a:cubicBezTo>
                        <a:pt x="12" y="36"/>
                        <a:pt x="8" y="41"/>
                        <a:pt x="5" y="46"/>
                      </a:cubicBezTo>
                      <a:cubicBezTo>
                        <a:pt x="1" y="51"/>
                        <a:pt x="1" y="51"/>
                        <a:pt x="1" y="51"/>
                      </a:cubicBezTo>
                      <a:cubicBezTo>
                        <a:pt x="1" y="51"/>
                        <a:pt x="1" y="51"/>
                        <a:pt x="1" y="51"/>
                      </a:cubicBezTo>
                      <a:close/>
                      <a:moveTo>
                        <a:pt x="6" y="47"/>
                      </a:moveTo>
                      <a:cubicBezTo>
                        <a:pt x="6" y="47"/>
                        <a:pt x="6" y="47"/>
                        <a:pt x="6" y="47"/>
                      </a:cubicBezTo>
                      <a:cubicBezTo>
                        <a:pt x="9" y="42"/>
                        <a:pt x="13" y="36"/>
                        <a:pt x="18" y="31"/>
                      </a:cubicBezTo>
                      <a:cubicBezTo>
                        <a:pt x="18" y="30"/>
                        <a:pt x="18" y="30"/>
                        <a:pt x="18" y="30"/>
                      </a:cubicBezTo>
                      <a:cubicBezTo>
                        <a:pt x="29" y="9"/>
                        <a:pt x="29" y="9"/>
                        <a:pt x="29" y="9"/>
                      </a:cubicBezTo>
                      <a:cubicBezTo>
                        <a:pt x="29" y="9"/>
                        <a:pt x="29" y="9"/>
                        <a:pt x="29" y="9"/>
                      </a:cubicBezTo>
                      <a:cubicBezTo>
                        <a:pt x="31" y="6"/>
                        <a:pt x="32" y="4"/>
                        <a:pt x="34" y="2"/>
                      </a:cubicBezTo>
                      <a:cubicBezTo>
                        <a:pt x="35" y="2"/>
                        <a:pt x="35" y="1"/>
                        <a:pt x="36" y="1"/>
                      </a:cubicBezTo>
                      <a:cubicBezTo>
                        <a:pt x="37" y="2"/>
                        <a:pt x="37" y="2"/>
                        <a:pt x="38" y="3"/>
                      </a:cubicBezTo>
                      <a:cubicBezTo>
                        <a:pt x="35" y="5"/>
                        <a:pt x="32" y="8"/>
                        <a:pt x="30" y="12"/>
                      </a:cubicBezTo>
                      <a:cubicBezTo>
                        <a:pt x="18" y="32"/>
                        <a:pt x="18" y="32"/>
                        <a:pt x="18" y="32"/>
                      </a:cubicBezTo>
                      <a:cubicBezTo>
                        <a:pt x="2" y="53"/>
                        <a:pt x="2" y="53"/>
                        <a:pt x="2" y="53"/>
                      </a:cubicBezTo>
                      <a:cubicBezTo>
                        <a:pt x="2" y="51"/>
                        <a:pt x="2" y="51"/>
                        <a:pt x="2" y="51"/>
                      </a:cubicBezTo>
                      <a:cubicBezTo>
                        <a:pt x="6" y="47"/>
                        <a:pt x="6" y="47"/>
                        <a:pt x="6" y="47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80" name="Freeform 1175"/>
                <p:cNvSpPr>
                  <a:spLocks noChangeArrowheads="1"/>
                </p:cNvSpPr>
                <p:nvPr/>
              </p:nvSpPr>
              <p:spPr bwMode="auto">
                <a:xfrm>
                  <a:off x="2281126" y="2053427"/>
                  <a:ext cx="177910" cy="256174"/>
                </a:xfrm>
                <a:custGeom>
                  <a:avLst/>
                  <a:gdLst>
                    <a:gd name="T0" fmla="*/ 4 w 36"/>
                    <a:gd name="T1" fmla="*/ 46 h 52"/>
                    <a:gd name="T2" fmla="*/ 4 w 36"/>
                    <a:gd name="T3" fmla="*/ 46 h 52"/>
                    <a:gd name="T4" fmla="*/ 0 w 36"/>
                    <a:gd name="T5" fmla="*/ 50 h 52"/>
                    <a:gd name="T6" fmla="*/ 0 w 36"/>
                    <a:gd name="T7" fmla="*/ 52 h 52"/>
                    <a:gd name="T8" fmla="*/ 16 w 36"/>
                    <a:gd name="T9" fmla="*/ 31 h 52"/>
                    <a:gd name="T10" fmla="*/ 28 w 36"/>
                    <a:gd name="T11" fmla="*/ 11 h 52"/>
                    <a:gd name="T12" fmla="*/ 36 w 36"/>
                    <a:gd name="T13" fmla="*/ 2 h 52"/>
                    <a:gd name="T14" fmla="*/ 34 w 36"/>
                    <a:gd name="T15" fmla="*/ 0 h 52"/>
                    <a:gd name="T16" fmla="*/ 32 w 36"/>
                    <a:gd name="T17" fmla="*/ 1 h 52"/>
                    <a:gd name="T18" fmla="*/ 27 w 36"/>
                    <a:gd name="T19" fmla="*/ 8 h 52"/>
                    <a:gd name="T20" fmla="*/ 27 w 36"/>
                    <a:gd name="T21" fmla="*/ 8 h 52"/>
                    <a:gd name="T22" fmla="*/ 16 w 36"/>
                    <a:gd name="T23" fmla="*/ 29 h 52"/>
                    <a:gd name="T24" fmla="*/ 16 w 36"/>
                    <a:gd name="T25" fmla="*/ 30 h 52"/>
                    <a:gd name="T26" fmla="*/ 4 w 36"/>
                    <a:gd name="T27" fmla="*/ 46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6" h="52">
                      <a:moveTo>
                        <a:pt x="4" y="46"/>
                      </a:moveTo>
                      <a:cubicBezTo>
                        <a:pt x="4" y="46"/>
                        <a:pt x="4" y="46"/>
                        <a:pt x="4" y="46"/>
                      </a:cubicBezTo>
                      <a:cubicBezTo>
                        <a:pt x="0" y="50"/>
                        <a:pt x="0" y="50"/>
                        <a:pt x="0" y="50"/>
                      </a:cubicBezTo>
                      <a:cubicBezTo>
                        <a:pt x="0" y="52"/>
                        <a:pt x="0" y="52"/>
                        <a:pt x="0" y="52"/>
                      </a:cubicBezTo>
                      <a:cubicBezTo>
                        <a:pt x="16" y="31"/>
                        <a:pt x="16" y="31"/>
                        <a:pt x="16" y="31"/>
                      </a:cubicBezTo>
                      <a:cubicBezTo>
                        <a:pt x="28" y="11"/>
                        <a:pt x="28" y="11"/>
                        <a:pt x="28" y="11"/>
                      </a:cubicBezTo>
                      <a:cubicBezTo>
                        <a:pt x="30" y="7"/>
                        <a:pt x="33" y="4"/>
                        <a:pt x="36" y="2"/>
                      </a:cubicBezTo>
                      <a:cubicBezTo>
                        <a:pt x="35" y="1"/>
                        <a:pt x="35" y="1"/>
                        <a:pt x="34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0" y="3"/>
                        <a:pt x="29" y="5"/>
                        <a:pt x="27" y="8"/>
                      </a:cubicBezTo>
                      <a:cubicBezTo>
                        <a:pt x="27" y="8"/>
                        <a:pt x="27" y="8"/>
                        <a:pt x="27" y="8"/>
                      </a:cubicBezTo>
                      <a:cubicBezTo>
                        <a:pt x="16" y="29"/>
                        <a:pt x="16" y="29"/>
                        <a:pt x="16" y="29"/>
                      </a:cubicBezTo>
                      <a:cubicBezTo>
                        <a:pt x="16" y="29"/>
                        <a:pt x="16" y="29"/>
                        <a:pt x="16" y="30"/>
                      </a:cubicBezTo>
                      <a:cubicBezTo>
                        <a:pt x="11" y="35"/>
                        <a:pt x="7" y="41"/>
                        <a:pt x="4" y="46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81" name="Freeform 1176"/>
                <p:cNvSpPr>
                  <a:spLocks noChangeArrowheads="1"/>
                </p:cNvSpPr>
                <p:nvPr/>
              </p:nvSpPr>
              <p:spPr bwMode="auto">
                <a:xfrm>
                  <a:off x="2281126" y="2323734"/>
                  <a:ext cx="10892" cy="15901"/>
                </a:xfrm>
                <a:custGeom>
                  <a:avLst/>
                  <a:gdLst>
                    <a:gd name="T0" fmla="*/ 2 w 2"/>
                    <a:gd name="T1" fmla="*/ 3 h 3"/>
                    <a:gd name="T2" fmla="*/ 1 w 2"/>
                    <a:gd name="T3" fmla="*/ 0 h 3"/>
                    <a:gd name="T4" fmla="*/ 0 w 2"/>
                    <a:gd name="T5" fmla="*/ 1 h 3"/>
                    <a:gd name="T6" fmla="*/ 2 w 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3">
                      <a:moveTo>
                        <a:pt x="2" y="3"/>
                      </a:moveTo>
                      <a:cubicBezTo>
                        <a:pt x="2" y="2"/>
                        <a:pt x="2" y="1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3"/>
                        <a:pt x="2" y="3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82" name="Freeform 1177"/>
                <p:cNvSpPr>
                  <a:spLocks noChangeArrowheads="1"/>
                </p:cNvSpPr>
                <p:nvPr/>
              </p:nvSpPr>
              <p:spPr bwMode="auto">
                <a:xfrm>
                  <a:off x="2546177" y="1945656"/>
                  <a:ext cx="74431" cy="148405"/>
                </a:xfrm>
                <a:custGeom>
                  <a:avLst/>
                  <a:gdLst>
                    <a:gd name="T0" fmla="*/ 13 w 15"/>
                    <a:gd name="T1" fmla="*/ 0 h 30"/>
                    <a:gd name="T2" fmla="*/ 11 w 15"/>
                    <a:gd name="T3" fmla="*/ 7 h 30"/>
                    <a:gd name="T4" fmla="*/ 11 w 15"/>
                    <a:gd name="T5" fmla="*/ 2 h 30"/>
                    <a:gd name="T6" fmla="*/ 7 w 15"/>
                    <a:gd name="T7" fmla="*/ 9 h 30"/>
                    <a:gd name="T8" fmla="*/ 6 w 15"/>
                    <a:gd name="T9" fmla="*/ 12 h 30"/>
                    <a:gd name="T10" fmla="*/ 1 w 15"/>
                    <a:gd name="T11" fmla="*/ 14 h 30"/>
                    <a:gd name="T12" fmla="*/ 0 w 15"/>
                    <a:gd name="T13" fmla="*/ 20 h 30"/>
                    <a:gd name="T14" fmla="*/ 4 w 15"/>
                    <a:gd name="T15" fmla="*/ 30 h 30"/>
                    <a:gd name="T16" fmla="*/ 9 w 15"/>
                    <a:gd name="T17" fmla="*/ 17 h 30"/>
                    <a:gd name="T18" fmla="*/ 15 w 15"/>
                    <a:gd name="T19" fmla="*/ 3 h 30"/>
                    <a:gd name="T20" fmla="*/ 13 w 15"/>
                    <a:gd name="T21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0">
                      <a:moveTo>
                        <a:pt x="13" y="0"/>
                      </a:moveTo>
                      <a:cubicBezTo>
                        <a:pt x="13" y="4"/>
                        <a:pt x="12" y="6"/>
                        <a:pt x="11" y="7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10" y="4"/>
                        <a:pt x="9" y="7"/>
                        <a:pt x="7" y="9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5" y="14"/>
                        <a:pt x="3" y="15"/>
                        <a:pt x="1" y="14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1" y="23"/>
                        <a:pt x="2" y="26"/>
                        <a:pt x="4" y="30"/>
                      </a:cubicBezTo>
                      <a:cubicBezTo>
                        <a:pt x="7" y="27"/>
                        <a:pt x="9" y="23"/>
                        <a:pt x="9" y="17"/>
                      </a:cubicBezTo>
                      <a:cubicBezTo>
                        <a:pt x="13" y="13"/>
                        <a:pt x="15" y="8"/>
                        <a:pt x="15" y="3"/>
                      </a:cubicBezTo>
                      <a:cubicBezTo>
                        <a:pt x="14" y="2"/>
                        <a:pt x="13" y="1"/>
                        <a:pt x="13" y="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83" name="Freeform 1178"/>
                <p:cNvSpPr>
                  <a:spLocks noChangeArrowheads="1"/>
                </p:cNvSpPr>
                <p:nvPr/>
              </p:nvSpPr>
              <p:spPr bwMode="auto">
                <a:xfrm>
                  <a:off x="2517130" y="1905022"/>
                  <a:ext cx="72616" cy="109537"/>
                </a:xfrm>
                <a:custGeom>
                  <a:avLst/>
                  <a:gdLst>
                    <a:gd name="T0" fmla="*/ 6 w 15"/>
                    <a:gd name="T1" fmla="*/ 4 h 22"/>
                    <a:gd name="T2" fmla="*/ 3 w 15"/>
                    <a:gd name="T3" fmla="*/ 10 h 22"/>
                    <a:gd name="T4" fmla="*/ 2 w 15"/>
                    <a:gd name="T5" fmla="*/ 10 h 22"/>
                    <a:gd name="T6" fmla="*/ 0 w 15"/>
                    <a:gd name="T7" fmla="*/ 13 h 22"/>
                    <a:gd name="T8" fmla="*/ 10 w 15"/>
                    <a:gd name="T9" fmla="*/ 19 h 22"/>
                    <a:gd name="T10" fmla="*/ 14 w 15"/>
                    <a:gd name="T11" fmla="*/ 13 h 22"/>
                    <a:gd name="T12" fmla="*/ 14 w 15"/>
                    <a:gd name="T13" fmla="*/ 0 h 22"/>
                    <a:gd name="T14" fmla="*/ 6 w 15"/>
                    <a:gd name="T15" fmla="*/ 4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" h="22">
                      <a:moveTo>
                        <a:pt x="6" y="4"/>
                      </a:moveTo>
                      <a:cubicBezTo>
                        <a:pt x="6" y="6"/>
                        <a:pt x="4" y="8"/>
                        <a:pt x="3" y="10"/>
                      </a:cubicBezTo>
                      <a:cubicBezTo>
                        <a:pt x="3" y="10"/>
                        <a:pt x="2" y="10"/>
                        <a:pt x="2" y="10"/>
                      </a:cubicBezTo>
                      <a:cubicBezTo>
                        <a:pt x="2" y="12"/>
                        <a:pt x="1" y="12"/>
                        <a:pt x="0" y="13"/>
                      </a:cubicBezTo>
                      <a:cubicBezTo>
                        <a:pt x="5" y="19"/>
                        <a:pt x="8" y="22"/>
                        <a:pt x="10" y="19"/>
                      </a:cubicBezTo>
                      <a:cubicBezTo>
                        <a:pt x="14" y="13"/>
                        <a:pt x="14" y="13"/>
                        <a:pt x="14" y="13"/>
                      </a:cubicBezTo>
                      <a:cubicBezTo>
                        <a:pt x="15" y="8"/>
                        <a:pt x="15" y="4"/>
                        <a:pt x="14" y="0"/>
                      </a:cubicBezTo>
                      <a:cubicBezTo>
                        <a:pt x="11" y="0"/>
                        <a:pt x="8" y="1"/>
                        <a:pt x="6" y="4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84" name="Freeform 1179"/>
                <p:cNvSpPr>
                  <a:spLocks noChangeArrowheads="1"/>
                </p:cNvSpPr>
                <p:nvPr/>
              </p:nvSpPr>
              <p:spPr bwMode="auto">
                <a:xfrm>
                  <a:off x="2453590" y="2039293"/>
                  <a:ext cx="161572" cy="279142"/>
                </a:xfrm>
                <a:custGeom>
                  <a:avLst/>
                  <a:gdLst>
                    <a:gd name="T0" fmla="*/ 6 w 33"/>
                    <a:gd name="T1" fmla="*/ 0 h 57"/>
                    <a:gd name="T2" fmla="*/ 5 w 33"/>
                    <a:gd name="T3" fmla="*/ 1 h 57"/>
                    <a:gd name="T4" fmla="*/ 17 w 33"/>
                    <a:gd name="T5" fmla="*/ 5 h 57"/>
                    <a:gd name="T6" fmla="*/ 24 w 33"/>
                    <a:gd name="T7" fmla="*/ 20 h 57"/>
                    <a:gd name="T8" fmla="*/ 22 w 33"/>
                    <a:gd name="T9" fmla="*/ 38 h 57"/>
                    <a:gd name="T10" fmla="*/ 25 w 33"/>
                    <a:gd name="T11" fmla="*/ 51 h 57"/>
                    <a:gd name="T12" fmla="*/ 0 w 33"/>
                    <a:gd name="T13" fmla="*/ 53 h 57"/>
                    <a:gd name="T14" fmla="*/ 3 w 33"/>
                    <a:gd name="T15" fmla="*/ 56 h 57"/>
                    <a:gd name="T16" fmla="*/ 27 w 33"/>
                    <a:gd name="T17" fmla="*/ 56 h 57"/>
                    <a:gd name="T18" fmla="*/ 28 w 33"/>
                    <a:gd name="T19" fmla="*/ 57 h 57"/>
                    <a:gd name="T20" fmla="*/ 29 w 33"/>
                    <a:gd name="T21" fmla="*/ 38 h 57"/>
                    <a:gd name="T22" fmla="*/ 29 w 33"/>
                    <a:gd name="T23" fmla="*/ 21 h 57"/>
                    <a:gd name="T24" fmla="*/ 26 w 33"/>
                    <a:gd name="T25" fmla="*/ 15 h 57"/>
                    <a:gd name="T26" fmla="*/ 23 w 33"/>
                    <a:gd name="T27" fmla="*/ 11 h 57"/>
                    <a:gd name="T28" fmla="*/ 19 w 33"/>
                    <a:gd name="T29" fmla="*/ 1 h 57"/>
                    <a:gd name="T30" fmla="*/ 6 w 33"/>
                    <a:gd name="T31" fmla="*/ 0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3" h="57">
                      <a:moveTo>
                        <a:pt x="6" y="0"/>
                      </a:move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6" y="27"/>
                        <a:pt x="26" y="33"/>
                        <a:pt x="22" y="38"/>
                      </a:cubicBezTo>
                      <a:cubicBezTo>
                        <a:pt x="25" y="51"/>
                        <a:pt x="25" y="51"/>
                        <a:pt x="25" y="51"/>
                      </a:cubicBezTo>
                      <a:cubicBezTo>
                        <a:pt x="17" y="48"/>
                        <a:pt x="8" y="49"/>
                        <a:pt x="0" y="53"/>
                      </a:cubicBezTo>
                      <a:cubicBezTo>
                        <a:pt x="0" y="55"/>
                        <a:pt x="1" y="55"/>
                        <a:pt x="3" y="56"/>
                      </a:cubicBezTo>
                      <a:cubicBezTo>
                        <a:pt x="11" y="54"/>
                        <a:pt x="19" y="54"/>
                        <a:pt x="27" y="56"/>
                      </a:cubicBezTo>
                      <a:cubicBezTo>
                        <a:pt x="27" y="56"/>
                        <a:pt x="28" y="56"/>
                        <a:pt x="28" y="57"/>
                      </a:cubicBezTo>
                      <a:cubicBezTo>
                        <a:pt x="28" y="55"/>
                        <a:pt x="28" y="48"/>
                        <a:pt x="29" y="38"/>
                      </a:cubicBezTo>
                      <a:cubicBezTo>
                        <a:pt x="33" y="31"/>
                        <a:pt x="33" y="25"/>
                        <a:pt x="29" y="21"/>
                      </a:cubicBezTo>
                      <a:cubicBezTo>
                        <a:pt x="26" y="15"/>
                        <a:pt x="26" y="15"/>
                        <a:pt x="26" y="15"/>
                      </a:cubicBezTo>
                      <a:cubicBezTo>
                        <a:pt x="25" y="14"/>
                        <a:pt x="24" y="12"/>
                        <a:pt x="23" y="11"/>
                      </a:cubicBezTo>
                      <a:cubicBezTo>
                        <a:pt x="21" y="7"/>
                        <a:pt x="20" y="4"/>
                        <a:pt x="19" y="1"/>
                      </a:cubicBezTo>
                      <a:cubicBezTo>
                        <a:pt x="13" y="1"/>
                        <a:pt x="9" y="1"/>
                        <a:pt x="6" y="0"/>
                      </a:cubicBezTo>
                      <a:close/>
                    </a:path>
                  </a:pathLst>
                </a:custGeom>
                <a:solidFill>
                  <a:srgbClr val="D0D0D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85" name="Freeform 1180"/>
                <p:cNvSpPr>
                  <a:spLocks noChangeArrowheads="1"/>
                </p:cNvSpPr>
                <p:nvPr/>
              </p:nvSpPr>
              <p:spPr bwMode="auto">
                <a:xfrm>
                  <a:off x="2488083" y="1970390"/>
                  <a:ext cx="52646" cy="68903"/>
                </a:xfrm>
                <a:custGeom>
                  <a:avLst/>
                  <a:gdLst>
                    <a:gd name="T0" fmla="*/ 9 w 11"/>
                    <a:gd name="T1" fmla="*/ 13 h 14"/>
                    <a:gd name="T2" fmla="*/ 11 w 11"/>
                    <a:gd name="T3" fmla="*/ 8 h 14"/>
                    <a:gd name="T4" fmla="*/ 6 w 11"/>
                    <a:gd name="T5" fmla="*/ 0 h 14"/>
                    <a:gd name="T6" fmla="*/ 0 w 11"/>
                    <a:gd name="T7" fmla="*/ 13 h 14"/>
                    <a:gd name="T8" fmla="*/ 9 w 1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4">
                      <a:moveTo>
                        <a:pt x="9" y="13"/>
                      </a:move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9" y="6"/>
                        <a:pt x="7" y="3"/>
                        <a:pt x="6" y="0"/>
                      </a:cubicBezTo>
                      <a:cubicBezTo>
                        <a:pt x="6" y="8"/>
                        <a:pt x="4" y="12"/>
                        <a:pt x="0" y="13"/>
                      </a:cubicBezTo>
                      <a:cubicBezTo>
                        <a:pt x="3" y="14"/>
                        <a:pt x="6" y="14"/>
                        <a:pt x="9" y="13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86" name="Freeform 1181"/>
                <p:cNvSpPr>
                  <a:spLocks noEditPoints="1" noChangeArrowheads="1"/>
                </p:cNvSpPr>
                <p:nvPr/>
              </p:nvSpPr>
              <p:spPr bwMode="auto">
                <a:xfrm>
                  <a:off x="2433621" y="2039293"/>
                  <a:ext cx="147048" cy="259707"/>
                </a:xfrm>
                <a:custGeom>
                  <a:avLst/>
                  <a:gdLst>
                    <a:gd name="T0" fmla="*/ 21 w 30"/>
                    <a:gd name="T1" fmla="*/ 5 h 53"/>
                    <a:gd name="T2" fmla="*/ 9 w 30"/>
                    <a:gd name="T3" fmla="*/ 1 h 53"/>
                    <a:gd name="T4" fmla="*/ 4 w 30"/>
                    <a:gd name="T5" fmla="*/ 0 h 53"/>
                    <a:gd name="T6" fmla="*/ 1 w 30"/>
                    <a:gd name="T7" fmla="*/ 2 h 53"/>
                    <a:gd name="T8" fmla="*/ 0 w 30"/>
                    <a:gd name="T9" fmla="*/ 4 h 53"/>
                    <a:gd name="T10" fmla="*/ 3 w 30"/>
                    <a:gd name="T11" fmla="*/ 2 h 53"/>
                    <a:gd name="T12" fmla="*/ 4 w 30"/>
                    <a:gd name="T13" fmla="*/ 1 h 53"/>
                    <a:gd name="T14" fmla="*/ 11 w 30"/>
                    <a:gd name="T15" fmla="*/ 21 h 53"/>
                    <a:gd name="T16" fmla="*/ 3 w 30"/>
                    <a:gd name="T17" fmla="*/ 21 h 53"/>
                    <a:gd name="T18" fmla="*/ 1 w 30"/>
                    <a:gd name="T19" fmla="*/ 24 h 53"/>
                    <a:gd name="T20" fmla="*/ 3 w 30"/>
                    <a:gd name="T21" fmla="*/ 40 h 53"/>
                    <a:gd name="T22" fmla="*/ 4 w 30"/>
                    <a:gd name="T23" fmla="*/ 50 h 53"/>
                    <a:gd name="T24" fmla="*/ 4 w 30"/>
                    <a:gd name="T25" fmla="*/ 53 h 53"/>
                    <a:gd name="T26" fmla="*/ 29 w 30"/>
                    <a:gd name="T27" fmla="*/ 51 h 53"/>
                    <a:gd name="T28" fmla="*/ 26 w 30"/>
                    <a:gd name="T29" fmla="*/ 38 h 53"/>
                    <a:gd name="T30" fmla="*/ 28 w 30"/>
                    <a:gd name="T31" fmla="*/ 20 h 53"/>
                    <a:gd name="T32" fmla="*/ 21 w 30"/>
                    <a:gd name="T33" fmla="*/ 5 h 53"/>
                    <a:gd name="T34" fmla="*/ 2 w 30"/>
                    <a:gd name="T35" fmla="*/ 24 h 53"/>
                    <a:gd name="T36" fmla="*/ 3 w 30"/>
                    <a:gd name="T37" fmla="*/ 22 h 53"/>
                    <a:gd name="T38" fmla="*/ 7 w 30"/>
                    <a:gd name="T39" fmla="*/ 42 h 53"/>
                    <a:gd name="T40" fmla="*/ 6 w 30"/>
                    <a:gd name="T41" fmla="*/ 51 h 53"/>
                    <a:gd name="T42" fmla="*/ 4 w 30"/>
                    <a:gd name="T43" fmla="*/ 52 h 53"/>
                    <a:gd name="T44" fmla="*/ 4 w 30"/>
                    <a:gd name="T45" fmla="*/ 50 h 53"/>
                    <a:gd name="T46" fmla="*/ 4 w 30"/>
                    <a:gd name="T47" fmla="*/ 40 h 53"/>
                    <a:gd name="T48" fmla="*/ 2 w 30"/>
                    <a:gd name="T49" fmla="*/ 24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0" h="53">
                      <a:moveTo>
                        <a:pt x="21" y="5"/>
                      </a:move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2" y="1"/>
                        <a:pt x="1" y="2"/>
                      </a:cubicBezTo>
                      <a:cubicBezTo>
                        <a:pt x="1" y="2"/>
                        <a:pt x="0" y="3"/>
                        <a:pt x="0" y="4"/>
                      </a:cubicBezTo>
                      <a:cubicBezTo>
                        <a:pt x="1" y="3"/>
                        <a:pt x="2" y="2"/>
                        <a:pt x="3" y="2"/>
                      </a:cubicBezTo>
                      <a:cubicBezTo>
                        <a:pt x="3" y="2"/>
                        <a:pt x="4" y="1"/>
                        <a:pt x="4" y="1"/>
                      </a:cubicBezTo>
                      <a:cubicBezTo>
                        <a:pt x="11" y="6"/>
                        <a:pt x="13" y="13"/>
                        <a:pt x="11" y="21"/>
                      </a:cubicBezTo>
                      <a:cubicBezTo>
                        <a:pt x="7" y="22"/>
                        <a:pt x="4" y="22"/>
                        <a:pt x="3" y="21"/>
                      </a:cubicBezTo>
                      <a:cubicBezTo>
                        <a:pt x="1" y="24"/>
                        <a:pt x="1" y="24"/>
                        <a:pt x="1" y="24"/>
                      </a:cubicBezTo>
                      <a:cubicBezTo>
                        <a:pt x="3" y="40"/>
                        <a:pt x="3" y="40"/>
                        <a:pt x="3" y="40"/>
                      </a:cubicBezTo>
                      <a:cubicBezTo>
                        <a:pt x="4" y="43"/>
                        <a:pt x="5" y="47"/>
                        <a:pt x="4" y="50"/>
                      </a:cubicBezTo>
                      <a:cubicBezTo>
                        <a:pt x="3" y="51"/>
                        <a:pt x="3" y="52"/>
                        <a:pt x="4" y="53"/>
                      </a:cubicBezTo>
                      <a:cubicBezTo>
                        <a:pt x="12" y="49"/>
                        <a:pt x="21" y="48"/>
                        <a:pt x="29" y="51"/>
                      </a:cubicBezTo>
                      <a:cubicBezTo>
                        <a:pt x="26" y="38"/>
                        <a:pt x="26" y="38"/>
                        <a:pt x="26" y="38"/>
                      </a:cubicBezTo>
                      <a:cubicBezTo>
                        <a:pt x="30" y="33"/>
                        <a:pt x="30" y="27"/>
                        <a:pt x="28" y="20"/>
                      </a:cubicBezTo>
                      <a:cubicBezTo>
                        <a:pt x="21" y="5"/>
                        <a:pt x="21" y="5"/>
                        <a:pt x="21" y="5"/>
                      </a:cubicBezTo>
                      <a:close/>
                      <a:moveTo>
                        <a:pt x="2" y="24"/>
                      </a:move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7" y="42"/>
                        <a:pt x="7" y="42"/>
                        <a:pt x="7" y="42"/>
                      </a:cubicBezTo>
                      <a:cubicBezTo>
                        <a:pt x="7" y="45"/>
                        <a:pt x="7" y="48"/>
                        <a:pt x="6" y="51"/>
                      </a:cubicBezTo>
                      <a:cubicBezTo>
                        <a:pt x="5" y="51"/>
                        <a:pt x="5" y="52"/>
                        <a:pt x="4" y="52"/>
                      </a:cubicBezTo>
                      <a:cubicBezTo>
                        <a:pt x="4" y="51"/>
                        <a:pt x="4" y="51"/>
                        <a:pt x="4" y="50"/>
                      </a:cubicBezTo>
                      <a:cubicBezTo>
                        <a:pt x="5" y="47"/>
                        <a:pt x="5" y="43"/>
                        <a:pt x="4" y="40"/>
                      </a:cubicBezTo>
                      <a:cubicBezTo>
                        <a:pt x="2" y="24"/>
                        <a:pt x="2" y="24"/>
                        <a:pt x="2" y="24"/>
                      </a:cubicBezTo>
                      <a:close/>
                    </a:path>
                  </a:pathLst>
                </a:custGeom>
                <a:solidFill>
                  <a:srgbClr val="EEEEE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87" name="Freeform 1182"/>
                <p:cNvSpPr>
                  <a:spLocks noChangeArrowheads="1"/>
                </p:cNvSpPr>
                <p:nvPr/>
              </p:nvSpPr>
              <p:spPr bwMode="auto">
                <a:xfrm>
                  <a:off x="2442697" y="2147062"/>
                  <a:ext cx="25416" cy="148405"/>
                </a:xfrm>
                <a:custGeom>
                  <a:avLst/>
                  <a:gdLst>
                    <a:gd name="T0" fmla="*/ 1 w 5"/>
                    <a:gd name="T1" fmla="*/ 0 h 30"/>
                    <a:gd name="T2" fmla="*/ 0 w 5"/>
                    <a:gd name="T3" fmla="*/ 2 h 30"/>
                    <a:gd name="T4" fmla="*/ 2 w 5"/>
                    <a:gd name="T5" fmla="*/ 18 h 30"/>
                    <a:gd name="T6" fmla="*/ 2 w 5"/>
                    <a:gd name="T7" fmla="*/ 28 h 30"/>
                    <a:gd name="T8" fmla="*/ 2 w 5"/>
                    <a:gd name="T9" fmla="*/ 30 h 30"/>
                    <a:gd name="T10" fmla="*/ 4 w 5"/>
                    <a:gd name="T11" fmla="*/ 29 h 30"/>
                    <a:gd name="T12" fmla="*/ 5 w 5"/>
                    <a:gd name="T13" fmla="*/ 20 h 30"/>
                    <a:gd name="T14" fmla="*/ 1 w 5"/>
                    <a:gd name="T15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" h="30">
                      <a:moveTo>
                        <a:pt x="1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3" y="21"/>
                        <a:pt x="3" y="25"/>
                        <a:pt x="2" y="28"/>
                      </a:cubicBezTo>
                      <a:cubicBezTo>
                        <a:pt x="2" y="29"/>
                        <a:pt x="2" y="29"/>
                        <a:pt x="2" y="30"/>
                      </a:cubicBezTo>
                      <a:cubicBezTo>
                        <a:pt x="3" y="30"/>
                        <a:pt x="3" y="29"/>
                        <a:pt x="4" y="29"/>
                      </a:cubicBezTo>
                      <a:cubicBezTo>
                        <a:pt x="5" y="26"/>
                        <a:pt x="5" y="23"/>
                        <a:pt x="5" y="2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88" name="Freeform 1183"/>
                <p:cNvSpPr>
                  <a:spLocks noEditPoints="1" noChangeArrowheads="1"/>
                </p:cNvSpPr>
                <p:nvPr/>
              </p:nvSpPr>
              <p:spPr bwMode="auto">
                <a:xfrm>
                  <a:off x="2442697" y="2304301"/>
                  <a:ext cx="221480" cy="584784"/>
                </a:xfrm>
                <a:custGeom>
                  <a:avLst/>
                  <a:gdLst>
                    <a:gd name="T0" fmla="*/ 29 w 45"/>
                    <a:gd name="T1" fmla="*/ 13 h 119"/>
                    <a:gd name="T2" fmla="*/ 29 w 45"/>
                    <a:gd name="T3" fmla="*/ 4 h 119"/>
                    <a:gd name="T4" fmla="*/ 29 w 45"/>
                    <a:gd name="T5" fmla="*/ 2 h 119"/>
                    <a:gd name="T6" fmla="*/ 5 w 45"/>
                    <a:gd name="T7" fmla="*/ 2 h 119"/>
                    <a:gd name="T8" fmla="*/ 2 w 45"/>
                    <a:gd name="T9" fmla="*/ 8 h 119"/>
                    <a:gd name="T10" fmla="*/ 2 w 45"/>
                    <a:gd name="T11" fmla="*/ 24 h 119"/>
                    <a:gd name="T12" fmla="*/ 9 w 45"/>
                    <a:gd name="T13" fmla="*/ 36 h 119"/>
                    <a:gd name="T14" fmla="*/ 17 w 45"/>
                    <a:gd name="T15" fmla="*/ 49 h 119"/>
                    <a:gd name="T16" fmla="*/ 28 w 45"/>
                    <a:gd name="T17" fmla="*/ 70 h 119"/>
                    <a:gd name="T18" fmla="*/ 34 w 45"/>
                    <a:gd name="T19" fmla="*/ 103 h 119"/>
                    <a:gd name="T20" fmla="*/ 38 w 45"/>
                    <a:gd name="T21" fmla="*/ 116 h 119"/>
                    <a:gd name="T22" fmla="*/ 37 w 45"/>
                    <a:gd name="T23" fmla="*/ 119 h 119"/>
                    <a:gd name="T24" fmla="*/ 45 w 45"/>
                    <a:gd name="T25" fmla="*/ 112 h 119"/>
                    <a:gd name="T26" fmla="*/ 45 w 45"/>
                    <a:gd name="T27" fmla="*/ 97 h 119"/>
                    <a:gd name="T28" fmla="*/ 40 w 45"/>
                    <a:gd name="T29" fmla="*/ 79 h 119"/>
                    <a:gd name="T30" fmla="*/ 40 w 45"/>
                    <a:gd name="T31" fmla="*/ 53 h 119"/>
                    <a:gd name="T32" fmla="*/ 30 w 45"/>
                    <a:gd name="T33" fmla="*/ 30 h 119"/>
                    <a:gd name="T34" fmla="*/ 25 w 45"/>
                    <a:gd name="T35" fmla="*/ 6 h 119"/>
                    <a:gd name="T36" fmla="*/ 29 w 45"/>
                    <a:gd name="T37" fmla="*/ 14 h 119"/>
                    <a:gd name="T38" fmla="*/ 29 w 45"/>
                    <a:gd name="T39" fmla="*/ 13 h 119"/>
                    <a:gd name="T40" fmla="*/ 3 w 45"/>
                    <a:gd name="T41" fmla="*/ 8 h 119"/>
                    <a:gd name="T42" fmla="*/ 4 w 45"/>
                    <a:gd name="T43" fmla="*/ 6 h 119"/>
                    <a:gd name="T44" fmla="*/ 6 w 45"/>
                    <a:gd name="T45" fmla="*/ 5 h 119"/>
                    <a:gd name="T46" fmla="*/ 3 w 45"/>
                    <a:gd name="T47" fmla="*/ 16 h 119"/>
                    <a:gd name="T48" fmla="*/ 12 w 45"/>
                    <a:gd name="T49" fmla="*/ 34 h 119"/>
                    <a:gd name="T50" fmla="*/ 30 w 45"/>
                    <a:gd name="T51" fmla="*/ 69 h 119"/>
                    <a:gd name="T52" fmla="*/ 36 w 45"/>
                    <a:gd name="T53" fmla="*/ 100 h 119"/>
                    <a:gd name="T54" fmla="*/ 40 w 45"/>
                    <a:gd name="T55" fmla="*/ 116 h 119"/>
                    <a:gd name="T56" fmla="*/ 38 w 45"/>
                    <a:gd name="T57" fmla="*/ 117 h 119"/>
                    <a:gd name="T58" fmla="*/ 39 w 45"/>
                    <a:gd name="T59" fmla="*/ 116 h 119"/>
                    <a:gd name="T60" fmla="*/ 39 w 45"/>
                    <a:gd name="T61" fmla="*/ 116 h 119"/>
                    <a:gd name="T62" fmla="*/ 35 w 45"/>
                    <a:gd name="T63" fmla="*/ 103 h 119"/>
                    <a:gd name="T64" fmla="*/ 29 w 45"/>
                    <a:gd name="T65" fmla="*/ 70 h 119"/>
                    <a:gd name="T66" fmla="*/ 29 w 45"/>
                    <a:gd name="T67" fmla="*/ 70 h 119"/>
                    <a:gd name="T68" fmla="*/ 17 w 45"/>
                    <a:gd name="T69" fmla="*/ 48 h 119"/>
                    <a:gd name="T70" fmla="*/ 10 w 45"/>
                    <a:gd name="T71" fmla="*/ 36 h 119"/>
                    <a:gd name="T72" fmla="*/ 10 w 45"/>
                    <a:gd name="T73" fmla="*/ 36 h 119"/>
                    <a:gd name="T74" fmla="*/ 2 w 45"/>
                    <a:gd name="T75" fmla="*/ 24 h 119"/>
                    <a:gd name="T76" fmla="*/ 3 w 45"/>
                    <a:gd name="T77" fmla="*/ 8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45" h="119">
                      <a:moveTo>
                        <a:pt x="29" y="13"/>
                      </a:moveTo>
                      <a:cubicBezTo>
                        <a:pt x="29" y="10"/>
                        <a:pt x="29" y="7"/>
                        <a:pt x="29" y="4"/>
                      </a:cubicBezTo>
                      <a:cubicBezTo>
                        <a:pt x="29" y="3"/>
                        <a:pt x="29" y="3"/>
                        <a:pt x="29" y="2"/>
                      </a:cubicBezTo>
                      <a:cubicBezTo>
                        <a:pt x="21" y="0"/>
                        <a:pt x="13" y="0"/>
                        <a:pt x="5" y="2"/>
                      </a:cubicBezTo>
                      <a:cubicBezTo>
                        <a:pt x="2" y="8"/>
                        <a:pt x="2" y="8"/>
                        <a:pt x="2" y="8"/>
                      </a:cubicBezTo>
                      <a:cubicBezTo>
                        <a:pt x="0" y="14"/>
                        <a:pt x="0" y="19"/>
                        <a:pt x="2" y="24"/>
                      </a:cubicBezTo>
                      <a:cubicBezTo>
                        <a:pt x="3" y="28"/>
                        <a:pt x="5" y="32"/>
                        <a:pt x="9" y="36"/>
                      </a:cubicBezTo>
                      <a:cubicBezTo>
                        <a:pt x="12" y="40"/>
                        <a:pt x="14" y="45"/>
                        <a:pt x="17" y="49"/>
                      </a:cubicBezTo>
                      <a:cubicBezTo>
                        <a:pt x="21" y="56"/>
                        <a:pt x="25" y="63"/>
                        <a:pt x="28" y="70"/>
                      </a:cubicBezTo>
                      <a:cubicBezTo>
                        <a:pt x="34" y="103"/>
                        <a:pt x="34" y="103"/>
                        <a:pt x="34" y="103"/>
                      </a:cubicBezTo>
                      <a:cubicBezTo>
                        <a:pt x="38" y="116"/>
                        <a:pt x="38" y="116"/>
                        <a:pt x="38" y="116"/>
                      </a:cubicBezTo>
                      <a:cubicBezTo>
                        <a:pt x="37" y="119"/>
                        <a:pt x="37" y="119"/>
                        <a:pt x="37" y="119"/>
                      </a:cubicBezTo>
                      <a:cubicBezTo>
                        <a:pt x="45" y="112"/>
                        <a:pt x="45" y="112"/>
                        <a:pt x="45" y="112"/>
                      </a:cubicBezTo>
                      <a:cubicBezTo>
                        <a:pt x="45" y="97"/>
                        <a:pt x="45" y="97"/>
                        <a:pt x="45" y="97"/>
                      </a:cubicBezTo>
                      <a:cubicBezTo>
                        <a:pt x="40" y="79"/>
                        <a:pt x="40" y="79"/>
                        <a:pt x="40" y="79"/>
                      </a:cubicBezTo>
                      <a:cubicBezTo>
                        <a:pt x="45" y="70"/>
                        <a:pt x="45" y="61"/>
                        <a:pt x="40" y="53"/>
                      </a:cubicBezTo>
                      <a:cubicBezTo>
                        <a:pt x="30" y="30"/>
                        <a:pt x="30" y="30"/>
                        <a:pt x="30" y="30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9" y="14"/>
                        <a:pt x="29" y="14"/>
                        <a:pt x="29" y="14"/>
                      </a:cubicBezTo>
                      <a:cubicBezTo>
                        <a:pt x="29" y="14"/>
                        <a:pt x="29" y="13"/>
                        <a:pt x="29" y="13"/>
                      </a:cubicBezTo>
                      <a:close/>
                      <a:moveTo>
                        <a:pt x="3" y="8"/>
                      </a:move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5" y="5"/>
                        <a:pt x="6" y="5"/>
                        <a:pt x="6" y="5"/>
                      </a:cubicBezTo>
                      <a:cubicBezTo>
                        <a:pt x="5" y="9"/>
                        <a:pt x="4" y="13"/>
                        <a:pt x="3" y="16"/>
                      </a:cubicBezTo>
                      <a:cubicBezTo>
                        <a:pt x="3" y="24"/>
                        <a:pt x="6" y="30"/>
                        <a:pt x="12" y="34"/>
                      </a:cubicBezTo>
                      <a:cubicBezTo>
                        <a:pt x="30" y="69"/>
                        <a:pt x="30" y="69"/>
                        <a:pt x="30" y="69"/>
                      </a:cubicBezTo>
                      <a:cubicBezTo>
                        <a:pt x="36" y="100"/>
                        <a:pt x="36" y="100"/>
                        <a:pt x="36" y="100"/>
                      </a:cubicBezTo>
                      <a:cubicBezTo>
                        <a:pt x="40" y="116"/>
                        <a:pt x="40" y="116"/>
                        <a:pt x="40" y="116"/>
                      </a:cubicBezTo>
                      <a:cubicBezTo>
                        <a:pt x="38" y="117"/>
                        <a:pt x="38" y="117"/>
                        <a:pt x="38" y="117"/>
                      </a:cubicBezTo>
                      <a:cubicBezTo>
                        <a:pt x="39" y="116"/>
                        <a:pt x="39" y="116"/>
                        <a:pt x="39" y="116"/>
                      </a:cubicBezTo>
                      <a:cubicBezTo>
                        <a:pt x="39" y="116"/>
                        <a:pt x="39" y="116"/>
                        <a:pt x="39" y="116"/>
                      </a:cubicBezTo>
                      <a:cubicBezTo>
                        <a:pt x="35" y="103"/>
                        <a:pt x="35" y="103"/>
                        <a:pt x="35" y="103"/>
                      </a:cubicBezTo>
                      <a:cubicBezTo>
                        <a:pt x="29" y="70"/>
                        <a:pt x="29" y="70"/>
                        <a:pt x="29" y="70"/>
                      </a:cubicBezTo>
                      <a:cubicBezTo>
                        <a:pt x="29" y="70"/>
                        <a:pt x="29" y="70"/>
                        <a:pt x="29" y="70"/>
                      </a:cubicBezTo>
                      <a:cubicBezTo>
                        <a:pt x="25" y="63"/>
                        <a:pt x="22" y="55"/>
                        <a:pt x="17" y="48"/>
                      </a:cubicBezTo>
                      <a:cubicBezTo>
                        <a:pt x="15" y="44"/>
                        <a:pt x="13" y="40"/>
                        <a:pt x="10" y="36"/>
                      </a:cubicBezTo>
                      <a:cubicBezTo>
                        <a:pt x="10" y="36"/>
                        <a:pt x="10" y="36"/>
                        <a:pt x="10" y="36"/>
                      </a:cubicBezTo>
                      <a:cubicBezTo>
                        <a:pt x="6" y="32"/>
                        <a:pt x="4" y="28"/>
                        <a:pt x="2" y="24"/>
                      </a:cubicBezTo>
                      <a:cubicBezTo>
                        <a:pt x="1" y="19"/>
                        <a:pt x="1" y="14"/>
                        <a:pt x="3" y="8"/>
                      </a:cubicBezTo>
                      <a:close/>
                    </a:path>
                  </a:pathLst>
                </a:custGeom>
                <a:solidFill>
                  <a:srgbClr val="AC8C6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89" name="Freeform 1184"/>
                <p:cNvSpPr>
                  <a:spLocks noChangeArrowheads="1"/>
                </p:cNvSpPr>
                <p:nvPr/>
              </p:nvSpPr>
              <p:spPr bwMode="auto">
                <a:xfrm>
                  <a:off x="2448144" y="2329035"/>
                  <a:ext cx="192434" cy="549450"/>
                </a:xfrm>
                <a:custGeom>
                  <a:avLst/>
                  <a:gdLst>
                    <a:gd name="T0" fmla="*/ 3 w 39"/>
                    <a:gd name="T1" fmla="*/ 1 h 112"/>
                    <a:gd name="T2" fmla="*/ 2 w 39"/>
                    <a:gd name="T3" fmla="*/ 3 h 112"/>
                    <a:gd name="T4" fmla="*/ 1 w 39"/>
                    <a:gd name="T5" fmla="*/ 19 h 112"/>
                    <a:gd name="T6" fmla="*/ 9 w 39"/>
                    <a:gd name="T7" fmla="*/ 31 h 112"/>
                    <a:gd name="T8" fmla="*/ 9 w 39"/>
                    <a:gd name="T9" fmla="*/ 31 h 112"/>
                    <a:gd name="T10" fmla="*/ 16 w 39"/>
                    <a:gd name="T11" fmla="*/ 43 h 112"/>
                    <a:gd name="T12" fmla="*/ 28 w 39"/>
                    <a:gd name="T13" fmla="*/ 65 h 112"/>
                    <a:gd name="T14" fmla="*/ 28 w 39"/>
                    <a:gd name="T15" fmla="*/ 65 h 112"/>
                    <a:gd name="T16" fmla="*/ 34 w 39"/>
                    <a:gd name="T17" fmla="*/ 98 h 112"/>
                    <a:gd name="T18" fmla="*/ 38 w 39"/>
                    <a:gd name="T19" fmla="*/ 111 h 112"/>
                    <a:gd name="T20" fmla="*/ 38 w 39"/>
                    <a:gd name="T21" fmla="*/ 111 h 112"/>
                    <a:gd name="T22" fmla="*/ 37 w 39"/>
                    <a:gd name="T23" fmla="*/ 112 h 112"/>
                    <a:gd name="T24" fmla="*/ 39 w 39"/>
                    <a:gd name="T25" fmla="*/ 111 h 112"/>
                    <a:gd name="T26" fmla="*/ 35 w 39"/>
                    <a:gd name="T27" fmla="*/ 95 h 112"/>
                    <a:gd name="T28" fmla="*/ 29 w 39"/>
                    <a:gd name="T29" fmla="*/ 64 h 112"/>
                    <a:gd name="T30" fmla="*/ 11 w 39"/>
                    <a:gd name="T31" fmla="*/ 29 h 112"/>
                    <a:gd name="T32" fmla="*/ 2 w 39"/>
                    <a:gd name="T33" fmla="*/ 11 h 112"/>
                    <a:gd name="T34" fmla="*/ 5 w 39"/>
                    <a:gd name="T35" fmla="*/ 0 h 112"/>
                    <a:gd name="T36" fmla="*/ 3 w 39"/>
                    <a:gd name="T37" fmla="*/ 1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9" h="112">
                      <a:moveTo>
                        <a:pt x="3" y="1"/>
                      </a:move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0" y="9"/>
                        <a:pt x="0" y="14"/>
                        <a:pt x="1" y="19"/>
                      </a:cubicBezTo>
                      <a:cubicBezTo>
                        <a:pt x="3" y="23"/>
                        <a:pt x="5" y="27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2" y="35"/>
                        <a:pt x="14" y="39"/>
                        <a:pt x="16" y="43"/>
                      </a:cubicBezTo>
                      <a:cubicBezTo>
                        <a:pt x="21" y="50"/>
                        <a:pt x="24" y="58"/>
                        <a:pt x="28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34" y="98"/>
                        <a:pt x="34" y="98"/>
                        <a:pt x="34" y="98"/>
                      </a:cubicBezTo>
                      <a:cubicBezTo>
                        <a:pt x="38" y="111"/>
                        <a:pt x="38" y="111"/>
                        <a:pt x="38" y="111"/>
                      </a:cubicBezTo>
                      <a:cubicBezTo>
                        <a:pt x="38" y="111"/>
                        <a:pt x="38" y="111"/>
                        <a:pt x="38" y="111"/>
                      </a:cubicBezTo>
                      <a:cubicBezTo>
                        <a:pt x="37" y="112"/>
                        <a:pt x="37" y="112"/>
                        <a:pt x="37" y="112"/>
                      </a:cubicBezTo>
                      <a:cubicBezTo>
                        <a:pt x="39" y="111"/>
                        <a:pt x="39" y="111"/>
                        <a:pt x="39" y="111"/>
                      </a:cubicBezTo>
                      <a:cubicBezTo>
                        <a:pt x="35" y="95"/>
                        <a:pt x="35" y="95"/>
                        <a:pt x="35" y="95"/>
                      </a:cubicBezTo>
                      <a:cubicBezTo>
                        <a:pt x="29" y="64"/>
                        <a:pt x="29" y="64"/>
                        <a:pt x="29" y="64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5" y="25"/>
                        <a:pt x="2" y="19"/>
                        <a:pt x="2" y="11"/>
                      </a:cubicBezTo>
                      <a:cubicBezTo>
                        <a:pt x="3" y="8"/>
                        <a:pt x="4" y="4"/>
                        <a:pt x="5" y="0"/>
                      </a:cubicBezTo>
                      <a:cubicBezTo>
                        <a:pt x="5" y="0"/>
                        <a:pt x="4" y="0"/>
                        <a:pt x="3" y="1"/>
                      </a:cubicBezTo>
                      <a:close/>
                    </a:path>
                  </a:pathLst>
                </a:custGeom>
                <a:solidFill>
                  <a:srgbClr val="C7AE9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90" name="Freeform 1185"/>
                <p:cNvSpPr>
                  <a:spLocks noChangeArrowheads="1"/>
                </p:cNvSpPr>
                <p:nvPr/>
              </p:nvSpPr>
              <p:spPr bwMode="auto">
                <a:xfrm>
                  <a:off x="2212141" y="2422671"/>
                  <a:ext cx="314066" cy="452281"/>
                </a:xfrm>
                <a:custGeom>
                  <a:avLst/>
                  <a:gdLst>
                    <a:gd name="T0" fmla="*/ 49 w 64"/>
                    <a:gd name="T1" fmla="*/ 0 h 92"/>
                    <a:gd name="T2" fmla="*/ 48 w 64"/>
                    <a:gd name="T3" fmla="*/ 4 h 92"/>
                    <a:gd name="T4" fmla="*/ 56 w 64"/>
                    <a:gd name="T5" fmla="*/ 24 h 92"/>
                    <a:gd name="T6" fmla="*/ 45 w 64"/>
                    <a:gd name="T7" fmla="*/ 43 h 92"/>
                    <a:gd name="T8" fmla="*/ 15 w 64"/>
                    <a:gd name="T9" fmla="*/ 80 h 92"/>
                    <a:gd name="T10" fmla="*/ 3 w 64"/>
                    <a:gd name="T11" fmla="*/ 77 h 92"/>
                    <a:gd name="T12" fmla="*/ 0 w 64"/>
                    <a:gd name="T13" fmla="*/ 79 h 92"/>
                    <a:gd name="T14" fmla="*/ 2 w 64"/>
                    <a:gd name="T15" fmla="*/ 79 h 92"/>
                    <a:gd name="T16" fmla="*/ 13 w 64"/>
                    <a:gd name="T17" fmla="*/ 87 h 92"/>
                    <a:gd name="T18" fmla="*/ 17 w 64"/>
                    <a:gd name="T19" fmla="*/ 92 h 92"/>
                    <a:gd name="T20" fmla="*/ 38 w 64"/>
                    <a:gd name="T21" fmla="*/ 64 h 92"/>
                    <a:gd name="T22" fmla="*/ 64 w 64"/>
                    <a:gd name="T23" fmla="*/ 25 h 92"/>
                    <a:gd name="T24" fmla="*/ 56 w 64"/>
                    <a:gd name="T25" fmla="*/ 12 h 92"/>
                    <a:gd name="T26" fmla="*/ 49 w 64"/>
                    <a:gd name="T27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4" h="92">
                      <a:moveTo>
                        <a:pt x="49" y="0"/>
                      </a:moveTo>
                      <a:cubicBezTo>
                        <a:pt x="49" y="1"/>
                        <a:pt x="48" y="3"/>
                        <a:pt x="48" y="4"/>
                      </a:cubicBezTo>
                      <a:cubicBezTo>
                        <a:pt x="56" y="24"/>
                        <a:pt x="56" y="24"/>
                        <a:pt x="56" y="24"/>
                      </a:cubicBezTo>
                      <a:cubicBezTo>
                        <a:pt x="45" y="43"/>
                        <a:pt x="45" y="43"/>
                        <a:pt x="45" y="43"/>
                      </a:cubicBezTo>
                      <a:cubicBezTo>
                        <a:pt x="15" y="80"/>
                        <a:pt x="15" y="80"/>
                        <a:pt x="15" y="80"/>
                      </a:cubicBezTo>
                      <a:cubicBezTo>
                        <a:pt x="3" y="77"/>
                        <a:pt x="3" y="77"/>
                        <a:pt x="3" y="77"/>
                      </a:cubicBezTo>
                      <a:cubicBezTo>
                        <a:pt x="0" y="79"/>
                        <a:pt x="0" y="79"/>
                        <a:pt x="0" y="79"/>
                      </a:cubicBezTo>
                      <a:cubicBezTo>
                        <a:pt x="1" y="79"/>
                        <a:pt x="1" y="79"/>
                        <a:pt x="2" y="79"/>
                      </a:cubicBezTo>
                      <a:cubicBezTo>
                        <a:pt x="6" y="81"/>
                        <a:pt x="10" y="84"/>
                        <a:pt x="13" y="87"/>
                      </a:cubicBezTo>
                      <a:cubicBezTo>
                        <a:pt x="15" y="89"/>
                        <a:pt x="16" y="90"/>
                        <a:pt x="17" y="92"/>
                      </a:cubicBezTo>
                      <a:cubicBezTo>
                        <a:pt x="38" y="64"/>
                        <a:pt x="38" y="64"/>
                        <a:pt x="38" y="64"/>
                      </a:cubicBezTo>
                      <a:cubicBezTo>
                        <a:pt x="47" y="51"/>
                        <a:pt x="56" y="38"/>
                        <a:pt x="64" y="25"/>
                      </a:cubicBezTo>
                      <a:cubicBezTo>
                        <a:pt x="61" y="21"/>
                        <a:pt x="59" y="16"/>
                        <a:pt x="56" y="12"/>
                      </a:cubicBezTo>
                      <a:cubicBezTo>
                        <a:pt x="52" y="8"/>
                        <a:pt x="50" y="4"/>
                        <a:pt x="49" y="0"/>
                      </a:cubicBezTo>
                      <a:close/>
                    </a:path>
                  </a:pathLst>
                </a:custGeom>
                <a:solidFill>
                  <a:srgbClr val="82604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91" name="Freeform 1186"/>
                <p:cNvSpPr>
                  <a:spLocks noChangeArrowheads="1"/>
                </p:cNvSpPr>
                <p:nvPr/>
              </p:nvSpPr>
              <p:spPr bwMode="auto">
                <a:xfrm>
                  <a:off x="2586116" y="2353769"/>
                  <a:ext cx="83509" cy="88336"/>
                </a:xfrm>
                <a:custGeom>
                  <a:avLst/>
                  <a:gdLst>
                    <a:gd name="T0" fmla="*/ 0 w 17"/>
                    <a:gd name="T1" fmla="*/ 3 h 18"/>
                    <a:gd name="T2" fmla="*/ 0 w 17"/>
                    <a:gd name="T3" fmla="*/ 4 h 18"/>
                    <a:gd name="T4" fmla="*/ 1 w 17"/>
                    <a:gd name="T5" fmla="*/ 7 h 18"/>
                    <a:gd name="T6" fmla="*/ 4 w 17"/>
                    <a:gd name="T7" fmla="*/ 10 h 18"/>
                    <a:gd name="T8" fmla="*/ 3 w 17"/>
                    <a:gd name="T9" fmla="*/ 12 h 18"/>
                    <a:gd name="T10" fmla="*/ 4 w 17"/>
                    <a:gd name="T11" fmla="*/ 13 h 18"/>
                    <a:gd name="T12" fmla="*/ 7 w 17"/>
                    <a:gd name="T13" fmla="*/ 11 h 18"/>
                    <a:gd name="T14" fmla="*/ 9 w 17"/>
                    <a:gd name="T15" fmla="*/ 12 h 18"/>
                    <a:gd name="T16" fmla="*/ 12 w 17"/>
                    <a:gd name="T17" fmla="*/ 13 h 18"/>
                    <a:gd name="T18" fmla="*/ 15 w 17"/>
                    <a:gd name="T19" fmla="*/ 17 h 18"/>
                    <a:gd name="T20" fmla="*/ 17 w 17"/>
                    <a:gd name="T21" fmla="*/ 18 h 18"/>
                    <a:gd name="T22" fmla="*/ 12 w 17"/>
                    <a:gd name="T23" fmla="*/ 10 h 18"/>
                    <a:gd name="T24" fmla="*/ 2 w 17"/>
                    <a:gd name="T25" fmla="*/ 0 h 18"/>
                    <a:gd name="T26" fmla="*/ 0 w 17"/>
                    <a:gd name="T27" fmla="*/ 3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7" h="18">
                      <a:moveTo>
                        <a:pt x="0" y="3"/>
                      </a:move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8" y="11"/>
                        <a:pt x="8" y="12"/>
                        <a:pt x="9" y="12"/>
                      </a:cubicBezTo>
                      <a:cubicBezTo>
                        <a:pt x="10" y="13"/>
                        <a:pt x="11" y="13"/>
                        <a:pt x="12" y="13"/>
                      </a:cubicBezTo>
                      <a:cubicBezTo>
                        <a:pt x="13" y="15"/>
                        <a:pt x="14" y="17"/>
                        <a:pt x="15" y="17"/>
                      </a:cubicBezTo>
                      <a:cubicBezTo>
                        <a:pt x="16" y="18"/>
                        <a:pt x="16" y="18"/>
                        <a:pt x="17" y="18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92" name="Freeform 1187"/>
                <p:cNvSpPr>
                  <a:spLocks noChangeArrowheads="1"/>
                </p:cNvSpPr>
                <p:nvPr/>
              </p:nvSpPr>
              <p:spPr bwMode="auto">
                <a:xfrm>
                  <a:off x="2566146" y="2334335"/>
                  <a:ext cx="141602" cy="570651"/>
                </a:xfrm>
                <a:custGeom>
                  <a:avLst/>
                  <a:gdLst>
                    <a:gd name="T0" fmla="*/ 4 w 29"/>
                    <a:gd name="T1" fmla="*/ 8 h 116"/>
                    <a:gd name="T2" fmla="*/ 0 w 29"/>
                    <a:gd name="T3" fmla="*/ 0 h 116"/>
                    <a:gd name="T4" fmla="*/ 5 w 29"/>
                    <a:gd name="T5" fmla="*/ 24 h 116"/>
                    <a:gd name="T6" fmla="*/ 15 w 29"/>
                    <a:gd name="T7" fmla="*/ 47 h 116"/>
                    <a:gd name="T8" fmla="*/ 15 w 29"/>
                    <a:gd name="T9" fmla="*/ 73 h 116"/>
                    <a:gd name="T10" fmla="*/ 20 w 29"/>
                    <a:gd name="T11" fmla="*/ 91 h 116"/>
                    <a:gd name="T12" fmla="*/ 20 w 29"/>
                    <a:gd name="T13" fmla="*/ 106 h 116"/>
                    <a:gd name="T14" fmla="*/ 12 w 29"/>
                    <a:gd name="T15" fmla="*/ 113 h 116"/>
                    <a:gd name="T16" fmla="*/ 11 w 29"/>
                    <a:gd name="T17" fmla="*/ 116 h 116"/>
                    <a:gd name="T18" fmla="*/ 14 w 29"/>
                    <a:gd name="T19" fmla="*/ 116 h 116"/>
                    <a:gd name="T20" fmla="*/ 22 w 29"/>
                    <a:gd name="T21" fmla="*/ 115 h 116"/>
                    <a:gd name="T22" fmla="*/ 29 w 29"/>
                    <a:gd name="T23" fmla="*/ 111 h 116"/>
                    <a:gd name="T24" fmla="*/ 29 w 29"/>
                    <a:gd name="T25" fmla="*/ 104 h 116"/>
                    <a:gd name="T26" fmla="*/ 23 w 29"/>
                    <a:gd name="T27" fmla="*/ 87 h 116"/>
                    <a:gd name="T28" fmla="*/ 23 w 29"/>
                    <a:gd name="T29" fmla="*/ 67 h 116"/>
                    <a:gd name="T30" fmla="*/ 21 w 29"/>
                    <a:gd name="T31" fmla="*/ 47 h 116"/>
                    <a:gd name="T32" fmla="*/ 10 w 29"/>
                    <a:gd name="T33" fmla="*/ 22 h 116"/>
                    <a:gd name="T34" fmla="*/ 8 w 29"/>
                    <a:gd name="T35" fmla="*/ 18 h 116"/>
                    <a:gd name="T36" fmla="*/ 8 w 29"/>
                    <a:gd name="T37" fmla="*/ 17 h 116"/>
                    <a:gd name="T38" fmla="*/ 7 w 29"/>
                    <a:gd name="T39" fmla="*/ 16 h 116"/>
                    <a:gd name="T40" fmla="*/ 5 w 29"/>
                    <a:gd name="T41" fmla="*/ 11 h 116"/>
                    <a:gd name="T42" fmla="*/ 4 w 29"/>
                    <a:gd name="T43" fmla="*/ 8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9" h="116">
                      <a:moveTo>
                        <a:pt x="4" y="8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15" y="47"/>
                        <a:pt x="15" y="47"/>
                        <a:pt x="15" y="47"/>
                      </a:cubicBezTo>
                      <a:cubicBezTo>
                        <a:pt x="20" y="55"/>
                        <a:pt x="20" y="64"/>
                        <a:pt x="15" y="73"/>
                      </a:cubicBezTo>
                      <a:cubicBezTo>
                        <a:pt x="20" y="91"/>
                        <a:pt x="20" y="91"/>
                        <a:pt x="20" y="91"/>
                      </a:cubicBezTo>
                      <a:cubicBezTo>
                        <a:pt x="20" y="106"/>
                        <a:pt x="20" y="106"/>
                        <a:pt x="20" y="106"/>
                      </a:cubicBezTo>
                      <a:cubicBezTo>
                        <a:pt x="12" y="113"/>
                        <a:pt x="12" y="113"/>
                        <a:pt x="12" y="113"/>
                      </a:cubicBezTo>
                      <a:cubicBezTo>
                        <a:pt x="11" y="116"/>
                        <a:pt x="11" y="116"/>
                        <a:pt x="11" y="116"/>
                      </a:cubicBezTo>
                      <a:cubicBezTo>
                        <a:pt x="14" y="116"/>
                        <a:pt x="14" y="116"/>
                        <a:pt x="14" y="116"/>
                      </a:cubicBezTo>
                      <a:cubicBezTo>
                        <a:pt x="22" y="115"/>
                        <a:pt x="22" y="115"/>
                        <a:pt x="22" y="115"/>
                      </a:cubicBezTo>
                      <a:cubicBezTo>
                        <a:pt x="29" y="111"/>
                        <a:pt x="29" y="111"/>
                        <a:pt x="29" y="111"/>
                      </a:cubicBezTo>
                      <a:cubicBezTo>
                        <a:pt x="29" y="104"/>
                        <a:pt x="29" y="104"/>
                        <a:pt x="29" y="104"/>
                      </a:cubicBezTo>
                      <a:cubicBezTo>
                        <a:pt x="23" y="87"/>
                        <a:pt x="23" y="87"/>
                        <a:pt x="23" y="87"/>
                      </a:cubicBezTo>
                      <a:cubicBezTo>
                        <a:pt x="23" y="67"/>
                        <a:pt x="23" y="67"/>
                        <a:pt x="23" y="67"/>
                      </a:cubicBezTo>
                      <a:cubicBezTo>
                        <a:pt x="24" y="59"/>
                        <a:pt x="23" y="52"/>
                        <a:pt x="21" y="47"/>
                      </a:cubicBezTo>
                      <a:cubicBezTo>
                        <a:pt x="10" y="22"/>
                        <a:pt x="10" y="22"/>
                        <a:pt x="10" y="22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7"/>
                        <a:pt x="8" y="17"/>
                        <a:pt x="8" y="17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5" y="11"/>
                        <a:pt x="5" y="11"/>
                        <a:pt x="5" y="11"/>
                      </a:cubicBezTo>
                      <a:cubicBezTo>
                        <a:pt x="4" y="8"/>
                        <a:pt x="4" y="8"/>
                        <a:pt x="4" y="8"/>
                      </a:cubicBezTo>
                      <a:close/>
                    </a:path>
                  </a:pathLst>
                </a:custGeom>
                <a:solidFill>
                  <a:srgbClr val="82604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93" name="Freeform 1188"/>
                <p:cNvSpPr>
                  <a:spLocks noChangeArrowheads="1"/>
                </p:cNvSpPr>
                <p:nvPr/>
              </p:nvSpPr>
              <p:spPr bwMode="auto">
                <a:xfrm>
                  <a:off x="2629686" y="2412071"/>
                  <a:ext cx="29047" cy="35334"/>
                </a:xfrm>
                <a:custGeom>
                  <a:avLst/>
                  <a:gdLst>
                    <a:gd name="T0" fmla="*/ 5 w 6"/>
                    <a:gd name="T1" fmla="*/ 7 h 7"/>
                    <a:gd name="T2" fmla="*/ 6 w 6"/>
                    <a:gd name="T3" fmla="*/ 5 h 7"/>
                    <a:gd name="T4" fmla="*/ 3 w 6"/>
                    <a:gd name="T5" fmla="*/ 1 h 7"/>
                    <a:gd name="T6" fmla="*/ 0 w 6"/>
                    <a:gd name="T7" fmla="*/ 0 h 7"/>
                    <a:gd name="T8" fmla="*/ 2 w 6"/>
                    <a:gd name="T9" fmla="*/ 2 h 7"/>
                    <a:gd name="T10" fmla="*/ 5 w 6"/>
                    <a:gd name="T11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7">
                      <a:moveTo>
                        <a:pt x="5" y="7"/>
                      </a:moveTo>
                      <a:cubicBezTo>
                        <a:pt x="6" y="7"/>
                        <a:pt x="6" y="6"/>
                        <a:pt x="6" y="5"/>
                      </a:cubicBezTo>
                      <a:cubicBezTo>
                        <a:pt x="5" y="5"/>
                        <a:pt x="4" y="3"/>
                        <a:pt x="3" y="1"/>
                      </a:cubicBezTo>
                      <a:cubicBezTo>
                        <a:pt x="2" y="1"/>
                        <a:pt x="1" y="1"/>
                        <a:pt x="0" y="0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5" y="7"/>
                        <a:pt x="5" y="7"/>
                        <a:pt x="5" y="7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94" name="Freeform 1189"/>
                <p:cNvSpPr>
                  <a:spLocks noChangeArrowheads="1"/>
                </p:cNvSpPr>
                <p:nvPr/>
              </p:nvSpPr>
              <p:spPr bwMode="auto">
                <a:xfrm>
                  <a:off x="2604270" y="2406771"/>
                  <a:ext cx="45385" cy="45935"/>
                </a:xfrm>
                <a:custGeom>
                  <a:avLst/>
                  <a:gdLst>
                    <a:gd name="T0" fmla="*/ 0 w 9"/>
                    <a:gd name="T1" fmla="*/ 2 h 9"/>
                    <a:gd name="T2" fmla="*/ 0 w 9"/>
                    <a:gd name="T3" fmla="*/ 3 h 9"/>
                    <a:gd name="T4" fmla="*/ 1 w 9"/>
                    <a:gd name="T5" fmla="*/ 2 h 9"/>
                    <a:gd name="T6" fmla="*/ 4 w 9"/>
                    <a:gd name="T7" fmla="*/ 8 h 9"/>
                    <a:gd name="T8" fmla="*/ 5 w 9"/>
                    <a:gd name="T9" fmla="*/ 8 h 9"/>
                    <a:gd name="T10" fmla="*/ 5 w 9"/>
                    <a:gd name="T11" fmla="*/ 7 h 9"/>
                    <a:gd name="T12" fmla="*/ 3 w 9"/>
                    <a:gd name="T13" fmla="*/ 3 h 9"/>
                    <a:gd name="T14" fmla="*/ 4 w 9"/>
                    <a:gd name="T15" fmla="*/ 1 h 9"/>
                    <a:gd name="T16" fmla="*/ 6 w 9"/>
                    <a:gd name="T17" fmla="*/ 8 h 9"/>
                    <a:gd name="T18" fmla="*/ 9 w 9"/>
                    <a:gd name="T19" fmla="*/ 9 h 9"/>
                    <a:gd name="T20" fmla="*/ 5 w 9"/>
                    <a:gd name="T21" fmla="*/ 1 h 9"/>
                    <a:gd name="T22" fmla="*/ 3 w 9"/>
                    <a:gd name="T23" fmla="*/ 0 h 9"/>
                    <a:gd name="T24" fmla="*/ 0 w 9"/>
                    <a:gd name="T25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9">
                      <a:moveTo>
                        <a:pt x="0" y="2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2"/>
                        <a:pt x="3" y="2"/>
                        <a:pt x="4" y="1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7" y="9"/>
                        <a:pt x="8" y="9"/>
                        <a:pt x="9" y="9"/>
                      </a:cubicBezTo>
                      <a:cubicBezTo>
                        <a:pt x="7" y="7"/>
                        <a:pt x="5" y="4"/>
                        <a:pt x="5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0" y="2"/>
                        <a:pt x="0" y="2"/>
                        <a:pt x="0" y="2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95" name="Freeform 1190"/>
                <p:cNvSpPr>
                  <a:spLocks noChangeArrowheads="1"/>
                </p:cNvSpPr>
                <p:nvPr/>
              </p:nvSpPr>
              <p:spPr bwMode="auto">
                <a:xfrm>
                  <a:off x="2604270" y="2417371"/>
                  <a:ext cx="21785" cy="30034"/>
                </a:xfrm>
                <a:custGeom>
                  <a:avLst/>
                  <a:gdLst>
                    <a:gd name="T0" fmla="*/ 1 w 4"/>
                    <a:gd name="T1" fmla="*/ 0 h 6"/>
                    <a:gd name="T2" fmla="*/ 0 w 4"/>
                    <a:gd name="T3" fmla="*/ 1 h 6"/>
                    <a:gd name="T4" fmla="*/ 2 w 4"/>
                    <a:gd name="T5" fmla="*/ 5 h 6"/>
                    <a:gd name="T6" fmla="*/ 4 w 4"/>
                    <a:gd name="T7" fmla="*/ 6 h 6"/>
                    <a:gd name="T8" fmla="*/ 1 w 4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6">
                      <a:moveTo>
                        <a:pt x="1" y="0"/>
                      </a:moveTo>
                      <a:cubicBezTo>
                        <a:pt x="1" y="0"/>
                        <a:pt x="1" y="1"/>
                        <a:pt x="0" y="1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96" name="Freeform 1191"/>
                <p:cNvSpPr>
                  <a:spLocks noChangeArrowheads="1"/>
                </p:cNvSpPr>
                <p:nvPr/>
              </p:nvSpPr>
              <p:spPr bwMode="auto">
                <a:xfrm>
                  <a:off x="2620608" y="2412071"/>
                  <a:ext cx="14523" cy="35334"/>
                </a:xfrm>
                <a:custGeom>
                  <a:avLst/>
                  <a:gdLst>
                    <a:gd name="T0" fmla="*/ 1 w 3"/>
                    <a:gd name="T1" fmla="*/ 0 h 7"/>
                    <a:gd name="T2" fmla="*/ 0 w 3"/>
                    <a:gd name="T3" fmla="*/ 2 h 7"/>
                    <a:gd name="T4" fmla="*/ 2 w 3"/>
                    <a:gd name="T5" fmla="*/ 6 h 7"/>
                    <a:gd name="T6" fmla="*/ 2 w 3"/>
                    <a:gd name="T7" fmla="*/ 7 h 7"/>
                    <a:gd name="T8" fmla="*/ 3 w 3"/>
                    <a:gd name="T9" fmla="*/ 7 h 7"/>
                    <a:gd name="T10" fmla="*/ 1 w 3"/>
                    <a:gd name="T1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" h="7">
                      <a:moveTo>
                        <a:pt x="1" y="0"/>
                      </a:move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97" name="Freeform 1192"/>
                <p:cNvSpPr>
                  <a:spLocks noChangeArrowheads="1"/>
                </p:cNvSpPr>
                <p:nvPr/>
              </p:nvSpPr>
              <p:spPr bwMode="auto">
                <a:xfrm>
                  <a:off x="2629686" y="2412071"/>
                  <a:ext cx="23600" cy="40635"/>
                </a:xfrm>
                <a:custGeom>
                  <a:avLst/>
                  <a:gdLst>
                    <a:gd name="T0" fmla="*/ 2 w 5"/>
                    <a:gd name="T1" fmla="*/ 2 h 8"/>
                    <a:gd name="T2" fmla="*/ 0 w 5"/>
                    <a:gd name="T3" fmla="*/ 0 h 8"/>
                    <a:gd name="T4" fmla="*/ 4 w 5"/>
                    <a:gd name="T5" fmla="*/ 8 h 8"/>
                    <a:gd name="T6" fmla="*/ 5 w 5"/>
                    <a:gd name="T7" fmla="*/ 7 h 8"/>
                    <a:gd name="T8" fmla="*/ 2 w 5"/>
                    <a:gd name="T9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8">
                      <a:moveTo>
                        <a:pt x="2" y="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2" y="6"/>
                        <a:pt x="4" y="8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2" y="2"/>
                        <a:pt x="2" y="2"/>
                        <a:pt x="2" y="2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98" name="Freeform 1193"/>
                <p:cNvSpPr>
                  <a:spLocks noEditPoints="1" noChangeArrowheads="1"/>
                </p:cNvSpPr>
                <p:nvPr/>
              </p:nvSpPr>
              <p:spPr bwMode="auto">
                <a:xfrm>
                  <a:off x="2226664" y="2442105"/>
                  <a:ext cx="261419" cy="372778"/>
                </a:xfrm>
                <a:custGeom>
                  <a:avLst/>
                  <a:gdLst>
                    <a:gd name="T0" fmla="*/ 41 w 53"/>
                    <a:gd name="T1" fmla="*/ 21 h 76"/>
                    <a:gd name="T2" fmla="*/ 38 w 53"/>
                    <a:gd name="T3" fmla="*/ 28 h 76"/>
                    <a:gd name="T4" fmla="*/ 6 w 53"/>
                    <a:gd name="T5" fmla="*/ 67 h 76"/>
                    <a:gd name="T6" fmla="*/ 0 w 53"/>
                    <a:gd name="T7" fmla="*/ 73 h 76"/>
                    <a:gd name="T8" fmla="*/ 12 w 53"/>
                    <a:gd name="T9" fmla="*/ 76 h 76"/>
                    <a:gd name="T10" fmla="*/ 42 w 53"/>
                    <a:gd name="T11" fmla="*/ 39 h 76"/>
                    <a:gd name="T12" fmla="*/ 53 w 53"/>
                    <a:gd name="T13" fmla="*/ 20 h 76"/>
                    <a:gd name="T14" fmla="*/ 45 w 53"/>
                    <a:gd name="T15" fmla="*/ 0 h 76"/>
                    <a:gd name="T16" fmla="*/ 41 w 53"/>
                    <a:gd name="T17" fmla="*/ 21 h 76"/>
                    <a:gd name="T18" fmla="*/ 46 w 53"/>
                    <a:gd name="T19" fmla="*/ 4 h 76"/>
                    <a:gd name="T20" fmla="*/ 47 w 53"/>
                    <a:gd name="T21" fmla="*/ 7 h 76"/>
                    <a:gd name="T22" fmla="*/ 43 w 53"/>
                    <a:gd name="T23" fmla="*/ 23 h 76"/>
                    <a:gd name="T24" fmla="*/ 40 w 53"/>
                    <a:gd name="T25" fmla="*/ 30 h 76"/>
                    <a:gd name="T26" fmla="*/ 9 w 53"/>
                    <a:gd name="T27" fmla="*/ 69 h 76"/>
                    <a:gd name="T28" fmla="*/ 4 w 53"/>
                    <a:gd name="T29" fmla="*/ 73 h 76"/>
                    <a:gd name="T30" fmla="*/ 2 w 53"/>
                    <a:gd name="T31" fmla="*/ 72 h 76"/>
                    <a:gd name="T32" fmla="*/ 7 w 53"/>
                    <a:gd name="T33" fmla="*/ 68 h 76"/>
                    <a:gd name="T34" fmla="*/ 7 w 53"/>
                    <a:gd name="T35" fmla="*/ 68 h 76"/>
                    <a:gd name="T36" fmla="*/ 38 w 53"/>
                    <a:gd name="T37" fmla="*/ 29 h 76"/>
                    <a:gd name="T38" fmla="*/ 38 w 53"/>
                    <a:gd name="T39" fmla="*/ 29 h 76"/>
                    <a:gd name="T40" fmla="*/ 38 w 53"/>
                    <a:gd name="T41" fmla="*/ 28 h 76"/>
                    <a:gd name="T42" fmla="*/ 41 w 53"/>
                    <a:gd name="T43" fmla="*/ 22 h 76"/>
                    <a:gd name="T44" fmla="*/ 41 w 53"/>
                    <a:gd name="T45" fmla="*/ 22 h 76"/>
                    <a:gd name="T46" fmla="*/ 46 w 53"/>
                    <a:gd name="T47" fmla="*/ 4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3" h="76">
                      <a:moveTo>
                        <a:pt x="41" y="21"/>
                      </a:moveTo>
                      <a:cubicBezTo>
                        <a:pt x="38" y="23"/>
                        <a:pt x="37" y="25"/>
                        <a:pt x="38" y="28"/>
                      </a:cubicBezTo>
                      <a:cubicBezTo>
                        <a:pt x="24" y="39"/>
                        <a:pt x="14" y="52"/>
                        <a:pt x="6" y="67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12" y="76"/>
                        <a:pt x="12" y="76"/>
                        <a:pt x="12" y="76"/>
                      </a:cubicBezTo>
                      <a:cubicBezTo>
                        <a:pt x="42" y="39"/>
                        <a:pt x="42" y="39"/>
                        <a:pt x="42" y="39"/>
                      </a:cubicBezTo>
                      <a:cubicBezTo>
                        <a:pt x="53" y="20"/>
                        <a:pt x="53" y="20"/>
                        <a:pt x="53" y="2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4" y="8"/>
                        <a:pt x="43" y="15"/>
                        <a:pt x="41" y="21"/>
                      </a:cubicBezTo>
                      <a:close/>
                      <a:moveTo>
                        <a:pt x="46" y="4"/>
                      </a:moveTo>
                      <a:cubicBezTo>
                        <a:pt x="47" y="7"/>
                        <a:pt x="47" y="7"/>
                        <a:pt x="47" y="7"/>
                      </a:cubicBezTo>
                      <a:cubicBezTo>
                        <a:pt x="43" y="23"/>
                        <a:pt x="43" y="23"/>
                        <a:pt x="43" y="23"/>
                      </a:cubicBezTo>
                      <a:cubicBezTo>
                        <a:pt x="40" y="25"/>
                        <a:pt x="39" y="27"/>
                        <a:pt x="40" y="30"/>
                      </a:cubicBezTo>
                      <a:cubicBezTo>
                        <a:pt x="26" y="40"/>
                        <a:pt x="16" y="54"/>
                        <a:pt x="9" y="69"/>
                      </a:cubicBezTo>
                      <a:cubicBezTo>
                        <a:pt x="4" y="73"/>
                        <a:pt x="4" y="73"/>
                        <a:pt x="4" y="73"/>
                      </a:cubicBezTo>
                      <a:cubicBezTo>
                        <a:pt x="2" y="72"/>
                        <a:pt x="2" y="72"/>
                        <a:pt x="2" y="72"/>
                      </a:cubicBezTo>
                      <a:cubicBezTo>
                        <a:pt x="7" y="68"/>
                        <a:pt x="7" y="68"/>
                        <a:pt x="7" y="68"/>
                      </a:cubicBezTo>
                      <a:cubicBezTo>
                        <a:pt x="7" y="68"/>
                        <a:pt x="7" y="68"/>
                        <a:pt x="7" y="68"/>
                      </a:cubicBezTo>
                      <a:cubicBezTo>
                        <a:pt x="15" y="53"/>
                        <a:pt x="25" y="40"/>
                        <a:pt x="38" y="29"/>
                      </a:cubicBezTo>
                      <a:cubicBezTo>
                        <a:pt x="38" y="29"/>
                        <a:pt x="38" y="29"/>
                        <a:pt x="38" y="29"/>
                      </a:cubicBezTo>
                      <a:cubicBezTo>
                        <a:pt x="38" y="29"/>
                        <a:pt x="38" y="28"/>
                        <a:pt x="38" y="28"/>
                      </a:cubicBezTo>
                      <a:cubicBezTo>
                        <a:pt x="38" y="26"/>
                        <a:pt x="39" y="24"/>
                        <a:pt x="41" y="22"/>
                      </a:cubicBezTo>
                      <a:cubicBezTo>
                        <a:pt x="41" y="22"/>
                        <a:pt x="41" y="22"/>
                        <a:pt x="41" y="22"/>
                      </a:cubicBezTo>
                      <a:cubicBezTo>
                        <a:pt x="43" y="16"/>
                        <a:pt x="45" y="10"/>
                        <a:pt x="46" y="4"/>
                      </a:cubicBezTo>
                      <a:close/>
                    </a:path>
                  </a:pathLst>
                </a:custGeom>
                <a:solidFill>
                  <a:srgbClr val="AC8C6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99" name="Freeform 1194"/>
                <p:cNvSpPr>
                  <a:spLocks noChangeArrowheads="1"/>
                </p:cNvSpPr>
                <p:nvPr/>
              </p:nvSpPr>
              <p:spPr bwMode="auto">
                <a:xfrm>
                  <a:off x="2237556" y="2461539"/>
                  <a:ext cx="221480" cy="339210"/>
                </a:xfrm>
                <a:custGeom>
                  <a:avLst/>
                  <a:gdLst>
                    <a:gd name="T0" fmla="*/ 45 w 45"/>
                    <a:gd name="T1" fmla="*/ 3 h 69"/>
                    <a:gd name="T2" fmla="*/ 44 w 45"/>
                    <a:gd name="T3" fmla="*/ 0 h 69"/>
                    <a:gd name="T4" fmla="*/ 39 w 45"/>
                    <a:gd name="T5" fmla="*/ 18 h 69"/>
                    <a:gd name="T6" fmla="*/ 39 w 45"/>
                    <a:gd name="T7" fmla="*/ 18 h 69"/>
                    <a:gd name="T8" fmla="*/ 36 w 45"/>
                    <a:gd name="T9" fmla="*/ 24 h 69"/>
                    <a:gd name="T10" fmla="*/ 36 w 45"/>
                    <a:gd name="T11" fmla="*/ 25 h 69"/>
                    <a:gd name="T12" fmla="*/ 36 w 45"/>
                    <a:gd name="T13" fmla="*/ 25 h 69"/>
                    <a:gd name="T14" fmla="*/ 5 w 45"/>
                    <a:gd name="T15" fmla="*/ 64 h 69"/>
                    <a:gd name="T16" fmla="*/ 5 w 45"/>
                    <a:gd name="T17" fmla="*/ 64 h 69"/>
                    <a:gd name="T18" fmla="*/ 0 w 45"/>
                    <a:gd name="T19" fmla="*/ 68 h 69"/>
                    <a:gd name="T20" fmla="*/ 2 w 45"/>
                    <a:gd name="T21" fmla="*/ 69 h 69"/>
                    <a:gd name="T22" fmla="*/ 7 w 45"/>
                    <a:gd name="T23" fmla="*/ 65 h 69"/>
                    <a:gd name="T24" fmla="*/ 38 w 45"/>
                    <a:gd name="T25" fmla="*/ 26 h 69"/>
                    <a:gd name="T26" fmla="*/ 41 w 45"/>
                    <a:gd name="T27" fmla="*/ 19 h 69"/>
                    <a:gd name="T28" fmla="*/ 45 w 45"/>
                    <a:gd name="T29" fmla="*/ 3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5" h="69">
                      <a:moveTo>
                        <a:pt x="45" y="3"/>
                      </a:moveTo>
                      <a:cubicBezTo>
                        <a:pt x="44" y="0"/>
                        <a:pt x="44" y="0"/>
                        <a:pt x="44" y="0"/>
                      </a:cubicBezTo>
                      <a:cubicBezTo>
                        <a:pt x="43" y="6"/>
                        <a:pt x="41" y="12"/>
                        <a:pt x="39" y="18"/>
                      </a:cubicBezTo>
                      <a:cubicBezTo>
                        <a:pt x="39" y="18"/>
                        <a:pt x="39" y="18"/>
                        <a:pt x="39" y="18"/>
                      </a:cubicBezTo>
                      <a:cubicBezTo>
                        <a:pt x="37" y="20"/>
                        <a:pt x="36" y="22"/>
                        <a:pt x="36" y="24"/>
                      </a:cubicBezTo>
                      <a:cubicBezTo>
                        <a:pt x="36" y="24"/>
                        <a:pt x="36" y="25"/>
                        <a:pt x="36" y="25"/>
                      </a:cubicBezTo>
                      <a:cubicBezTo>
                        <a:pt x="36" y="25"/>
                        <a:pt x="36" y="25"/>
                        <a:pt x="36" y="25"/>
                      </a:cubicBezTo>
                      <a:cubicBezTo>
                        <a:pt x="23" y="36"/>
                        <a:pt x="13" y="49"/>
                        <a:pt x="5" y="64"/>
                      </a:cubicBezTo>
                      <a:cubicBezTo>
                        <a:pt x="5" y="64"/>
                        <a:pt x="5" y="64"/>
                        <a:pt x="5" y="64"/>
                      </a:cubicBezTo>
                      <a:cubicBezTo>
                        <a:pt x="0" y="68"/>
                        <a:pt x="0" y="68"/>
                        <a:pt x="0" y="68"/>
                      </a:cubicBezTo>
                      <a:cubicBezTo>
                        <a:pt x="2" y="69"/>
                        <a:pt x="2" y="69"/>
                        <a:pt x="2" y="69"/>
                      </a:cubicBezTo>
                      <a:cubicBezTo>
                        <a:pt x="7" y="65"/>
                        <a:pt x="7" y="65"/>
                        <a:pt x="7" y="65"/>
                      </a:cubicBezTo>
                      <a:cubicBezTo>
                        <a:pt x="14" y="50"/>
                        <a:pt x="24" y="36"/>
                        <a:pt x="38" y="26"/>
                      </a:cubicBezTo>
                      <a:cubicBezTo>
                        <a:pt x="37" y="23"/>
                        <a:pt x="38" y="21"/>
                        <a:pt x="41" y="19"/>
                      </a:cubicBezTo>
                      <a:cubicBezTo>
                        <a:pt x="45" y="3"/>
                        <a:pt x="45" y="3"/>
                        <a:pt x="45" y="3"/>
                      </a:cubicBezTo>
                      <a:close/>
                    </a:path>
                  </a:pathLst>
                </a:custGeom>
                <a:solidFill>
                  <a:srgbClr val="C7AE9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25" name="组合 22"/>
              <p:cNvGrpSpPr/>
              <p:nvPr/>
            </p:nvGrpSpPr>
            <p:grpSpPr bwMode="auto">
              <a:xfrm>
                <a:off x="10950079" y="3353073"/>
                <a:ext cx="431800" cy="1106487"/>
                <a:chOff x="10964863" y="2633663"/>
                <a:chExt cx="431800" cy="1106487"/>
              </a:xfrm>
            </p:grpSpPr>
            <p:sp>
              <p:nvSpPr>
                <p:cNvPr id="140" name="Freeform 1195"/>
                <p:cNvSpPr>
                  <a:spLocks noEditPoints="1" noChangeArrowheads="1"/>
                </p:cNvSpPr>
                <p:nvPr/>
              </p:nvSpPr>
              <p:spPr bwMode="auto">
                <a:xfrm>
                  <a:off x="11062281" y="2632911"/>
                  <a:ext cx="148864" cy="261475"/>
                </a:xfrm>
                <a:custGeom>
                  <a:avLst/>
                  <a:gdLst>
                    <a:gd name="T0" fmla="*/ 23 w 30"/>
                    <a:gd name="T1" fmla="*/ 0 h 53"/>
                    <a:gd name="T2" fmla="*/ 11 w 30"/>
                    <a:gd name="T3" fmla="*/ 8 h 53"/>
                    <a:gd name="T4" fmla="*/ 4 w 30"/>
                    <a:gd name="T5" fmla="*/ 36 h 53"/>
                    <a:gd name="T6" fmla="*/ 0 w 30"/>
                    <a:gd name="T7" fmla="*/ 53 h 53"/>
                    <a:gd name="T8" fmla="*/ 12 w 30"/>
                    <a:gd name="T9" fmla="*/ 36 h 53"/>
                    <a:gd name="T10" fmla="*/ 19 w 30"/>
                    <a:gd name="T11" fmla="*/ 28 h 53"/>
                    <a:gd name="T12" fmla="*/ 19 w 30"/>
                    <a:gd name="T13" fmla="*/ 12 h 53"/>
                    <a:gd name="T14" fmla="*/ 25 w 30"/>
                    <a:gd name="T15" fmla="*/ 10 h 53"/>
                    <a:gd name="T16" fmla="*/ 22 w 30"/>
                    <a:gd name="T17" fmla="*/ 7 h 53"/>
                    <a:gd name="T18" fmla="*/ 29 w 30"/>
                    <a:gd name="T19" fmla="*/ 6 h 53"/>
                    <a:gd name="T20" fmla="*/ 23 w 30"/>
                    <a:gd name="T21" fmla="*/ 0 h 53"/>
                    <a:gd name="T22" fmla="*/ 25 w 30"/>
                    <a:gd name="T23" fmla="*/ 2 h 53"/>
                    <a:gd name="T24" fmla="*/ 14 w 30"/>
                    <a:gd name="T25" fmla="*/ 8 h 53"/>
                    <a:gd name="T26" fmla="*/ 7 w 30"/>
                    <a:gd name="T27" fmla="*/ 31 h 53"/>
                    <a:gd name="T28" fmla="*/ 3 w 30"/>
                    <a:gd name="T29" fmla="*/ 50 h 53"/>
                    <a:gd name="T30" fmla="*/ 2 w 30"/>
                    <a:gd name="T31" fmla="*/ 51 h 53"/>
                    <a:gd name="T32" fmla="*/ 4 w 30"/>
                    <a:gd name="T33" fmla="*/ 36 h 53"/>
                    <a:gd name="T34" fmla="*/ 4 w 30"/>
                    <a:gd name="T35" fmla="*/ 36 h 53"/>
                    <a:gd name="T36" fmla="*/ 12 w 30"/>
                    <a:gd name="T37" fmla="*/ 8 h 53"/>
                    <a:gd name="T38" fmla="*/ 23 w 30"/>
                    <a:gd name="T39" fmla="*/ 1 h 53"/>
                    <a:gd name="T40" fmla="*/ 25 w 30"/>
                    <a:gd name="T41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0" h="53">
                      <a:moveTo>
                        <a:pt x="23" y="0"/>
                      </a:moveTo>
                      <a:cubicBezTo>
                        <a:pt x="17" y="0"/>
                        <a:pt x="13" y="2"/>
                        <a:pt x="11" y="8"/>
                      </a:cubicBezTo>
                      <a:cubicBezTo>
                        <a:pt x="7" y="17"/>
                        <a:pt x="5" y="27"/>
                        <a:pt x="4" y="36"/>
                      </a:cubicBezTo>
                      <a:cubicBezTo>
                        <a:pt x="3" y="43"/>
                        <a:pt x="2" y="49"/>
                        <a:pt x="0" y="53"/>
                      </a:cubicBezTo>
                      <a:cubicBezTo>
                        <a:pt x="5" y="50"/>
                        <a:pt x="9" y="44"/>
                        <a:pt x="12" y="36"/>
                      </a:cubicBezTo>
                      <a:cubicBezTo>
                        <a:pt x="14" y="32"/>
                        <a:pt x="16" y="29"/>
                        <a:pt x="19" y="28"/>
                      </a:cubicBezTo>
                      <a:cubicBezTo>
                        <a:pt x="21" y="23"/>
                        <a:pt x="21" y="17"/>
                        <a:pt x="19" y="12"/>
                      </a:cubicBezTo>
                      <a:cubicBezTo>
                        <a:pt x="25" y="10"/>
                        <a:pt x="25" y="10"/>
                        <a:pt x="25" y="10"/>
                      </a:cubicBezTo>
                      <a:cubicBezTo>
                        <a:pt x="22" y="7"/>
                        <a:pt x="22" y="7"/>
                        <a:pt x="22" y="7"/>
                      </a:cubicBezTo>
                      <a:cubicBezTo>
                        <a:pt x="29" y="6"/>
                        <a:pt x="29" y="6"/>
                        <a:pt x="29" y="6"/>
                      </a:cubicBezTo>
                      <a:cubicBezTo>
                        <a:pt x="30" y="4"/>
                        <a:pt x="28" y="2"/>
                        <a:pt x="23" y="0"/>
                      </a:cubicBezTo>
                      <a:close/>
                      <a:moveTo>
                        <a:pt x="25" y="2"/>
                      </a:moveTo>
                      <a:cubicBezTo>
                        <a:pt x="19" y="2"/>
                        <a:pt x="15" y="4"/>
                        <a:pt x="14" y="8"/>
                      </a:cubicBezTo>
                      <a:cubicBezTo>
                        <a:pt x="10" y="16"/>
                        <a:pt x="8" y="23"/>
                        <a:pt x="7" y="31"/>
                      </a:cubicBezTo>
                      <a:cubicBezTo>
                        <a:pt x="3" y="50"/>
                        <a:pt x="3" y="50"/>
                        <a:pt x="3" y="50"/>
                      </a:cubicBezTo>
                      <a:cubicBezTo>
                        <a:pt x="3" y="50"/>
                        <a:pt x="2" y="51"/>
                        <a:pt x="2" y="51"/>
                      </a:cubicBezTo>
                      <a:cubicBezTo>
                        <a:pt x="3" y="47"/>
                        <a:pt x="4" y="42"/>
                        <a:pt x="4" y="36"/>
                      </a:cubicBezTo>
                      <a:cubicBezTo>
                        <a:pt x="4" y="36"/>
                        <a:pt x="4" y="36"/>
                        <a:pt x="4" y="36"/>
                      </a:cubicBezTo>
                      <a:cubicBezTo>
                        <a:pt x="6" y="27"/>
                        <a:pt x="8" y="18"/>
                        <a:pt x="12" y="8"/>
                      </a:cubicBezTo>
                      <a:cubicBezTo>
                        <a:pt x="14" y="3"/>
                        <a:pt x="17" y="0"/>
                        <a:pt x="23" y="1"/>
                      </a:cubicBezTo>
                      <a:cubicBezTo>
                        <a:pt x="24" y="1"/>
                        <a:pt x="24" y="1"/>
                        <a:pt x="25" y="2"/>
                      </a:cubicBezTo>
                      <a:close/>
                    </a:path>
                  </a:pathLst>
                </a:custGeom>
                <a:solidFill>
                  <a:srgbClr val="6F3F2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41" name="Freeform 1196"/>
                <p:cNvSpPr>
                  <a:spLocks noChangeArrowheads="1"/>
                </p:cNvSpPr>
                <p:nvPr/>
              </p:nvSpPr>
              <p:spPr bwMode="auto">
                <a:xfrm>
                  <a:off x="11073174" y="2632911"/>
                  <a:ext cx="112556" cy="250874"/>
                </a:xfrm>
                <a:custGeom>
                  <a:avLst/>
                  <a:gdLst>
                    <a:gd name="T0" fmla="*/ 12 w 23"/>
                    <a:gd name="T1" fmla="*/ 8 h 51"/>
                    <a:gd name="T2" fmla="*/ 23 w 23"/>
                    <a:gd name="T3" fmla="*/ 2 h 51"/>
                    <a:gd name="T4" fmla="*/ 21 w 23"/>
                    <a:gd name="T5" fmla="*/ 1 h 51"/>
                    <a:gd name="T6" fmla="*/ 10 w 23"/>
                    <a:gd name="T7" fmla="*/ 8 h 51"/>
                    <a:gd name="T8" fmla="*/ 2 w 23"/>
                    <a:gd name="T9" fmla="*/ 36 h 51"/>
                    <a:gd name="T10" fmla="*/ 2 w 23"/>
                    <a:gd name="T11" fmla="*/ 36 h 51"/>
                    <a:gd name="T12" fmla="*/ 0 w 23"/>
                    <a:gd name="T13" fmla="*/ 51 h 51"/>
                    <a:gd name="T14" fmla="*/ 1 w 23"/>
                    <a:gd name="T15" fmla="*/ 50 h 51"/>
                    <a:gd name="T16" fmla="*/ 5 w 23"/>
                    <a:gd name="T17" fmla="*/ 31 h 51"/>
                    <a:gd name="T18" fmla="*/ 12 w 23"/>
                    <a:gd name="T19" fmla="*/ 8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" h="51">
                      <a:moveTo>
                        <a:pt x="12" y="8"/>
                      </a:moveTo>
                      <a:cubicBezTo>
                        <a:pt x="13" y="4"/>
                        <a:pt x="17" y="2"/>
                        <a:pt x="23" y="2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15" y="0"/>
                        <a:pt x="12" y="3"/>
                        <a:pt x="10" y="8"/>
                      </a:cubicBezTo>
                      <a:cubicBezTo>
                        <a:pt x="6" y="18"/>
                        <a:pt x="4" y="27"/>
                        <a:pt x="2" y="36"/>
                      </a:cubicBezTo>
                      <a:cubicBezTo>
                        <a:pt x="2" y="36"/>
                        <a:pt x="2" y="36"/>
                        <a:pt x="2" y="36"/>
                      </a:cubicBezTo>
                      <a:cubicBezTo>
                        <a:pt x="2" y="42"/>
                        <a:pt x="1" y="47"/>
                        <a:pt x="0" y="51"/>
                      </a:cubicBezTo>
                      <a:cubicBezTo>
                        <a:pt x="0" y="51"/>
                        <a:pt x="1" y="50"/>
                        <a:pt x="1" y="50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23"/>
                        <a:pt x="8" y="16"/>
                        <a:pt x="12" y="8"/>
                      </a:cubicBezTo>
                      <a:close/>
                    </a:path>
                  </a:pathLst>
                </a:custGeom>
                <a:solidFill>
                  <a:srgbClr val="A55F4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42" name="Freeform 1197"/>
                <p:cNvSpPr>
                  <a:spLocks noChangeArrowheads="1"/>
                </p:cNvSpPr>
                <p:nvPr/>
              </p:nvSpPr>
              <p:spPr bwMode="auto">
                <a:xfrm>
                  <a:off x="11058650" y="2632911"/>
                  <a:ext cx="179727" cy="280908"/>
                </a:xfrm>
                <a:custGeom>
                  <a:avLst/>
                  <a:gdLst>
                    <a:gd name="T0" fmla="*/ 26 w 37"/>
                    <a:gd name="T1" fmla="*/ 10 h 57"/>
                    <a:gd name="T2" fmla="*/ 20 w 37"/>
                    <a:gd name="T3" fmla="*/ 12 h 57"/>
                    <a:gd name="T4" fmla="*/ 20 w 37"/>
                    <a:gd name="T5" fmla="*/ 28 h 57"/>
                    <a:gd name="T6" fmla="*/ 13 w 37"/>
                    <a:gd name="T7" fmla="*/ 36 h 57"/>
                    <a:gd name="T8" fmla="*/ 1 w 37"/>
                    <a:gd name="T9" fmla="*/ 53 h 57"/>
                    <a:gd name="T10" fmla="*/ 0 w 37"/>
                    <a:gd name="T11" fmla="*/ 56 h 57"/>
                    <a:gd name="T12" fmla="*/ 5 w 37"/>
                    <a:gd name="T13" fmla="*/ 57 h 57"/>
                    <a:gd name="T14" fmla="*/ 16 w 37"/>
                    <a:gd name="T15" fmla="*/ 45 h 57"/>
                    <a:gd name="T16" fmla="*/ 21 w 37"/>
                    <a:gd name="T17" fmla="*/ 34 h 57"/>
                    <a:gd name="T18" fmla="*/ 22 w 37"/>
                    <a:gd name="T19" fmla="*/ 33 h 57"/>
                    <a:gd name="T20" fmla="*/ 26 w 37"/>
                    <a:gd name="T21" fmla="*/ 25 h 57"/>
                    <a:gd name="T22" fmla="*/ 26 w 37"/>
                    <a:gd name="T23" fmla="*/ 25 h 57"/>
                    <a:gd name="T24" fmla="*/ 27 w 37"/>
                    <a:gd name="T25" fmla="*/ 14 h 57"/>
                    <a:gd name="T26" fmla="*/ 32 w 37"/>
                    <a:gd name="T27" fmla="*/ 11 h 57"/>
                    <a:gd name="T28" fmla="*/ 31 w 37"/>
                    <a:gd name="T29" fmla="*/ 8 h 57"/>
                    <a:gd name="T30" fmla="*/ 36 w 37"/>
                    <a:gd name="T31" fmla="*/ 6 h 57"/>
                    <a:gd name="T32" fmla="*/ 37 w 37"/>
                    <a:gd name="T33" fmla="*/ 4 h 57"/>
                    <a:gd name="T34" fmla="*/ 34 w 37"/>
                    <a:gd name="T35" fmla="*/ 3 h 57"/>
                    <a:gd name="T36" fmla="*/ 24 w 37"/>
                    <a:gd name="T37" fmla="*/ 0 h 57"/>
                    <a:gd name="T38" fmla="*/ 30 w 37"/>
                    <a:gd name="T39" fmla="*/ 6 h 57"/>
                    <a:gd name="T40" fmla="*/ 23 w 37"/>
                    <a:gd name="T41" fmla="*/ 7 h 57"/>
                    <a:gd name="T42" fmla="*/ 26 w 37"/>
                    <a:gd name="T43" fmla="*/ 10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" h="57">
                      <a:moveTo>
                        <a:pt x="26" y="10"/>
                      </a:moveTo>
                      <a:cubicBezTo>
                        <a:pt x="20" y="12"/>
                        <a:pt x="20" y="12"/>
                        <a:pt x="20" y="12"/>
                      </a:cubicBezTo>
                      <a:cubicBezTo>
                        <a:pt x="22" y="17"/>
                        <a:pt x="22" y="23"/>
                        <a:pt x="20" y="28"/>
                      </a:cubicBezTo>
                      <a:cubicBezTo>
                        <a:pt x="17" y="29"/>
                        <a:pt x="15" y="32"/>
                        <a:pt x="13" y="36"/>
                      </a:cubicBezTo>
                      <a:cubicBezTo>
                        <a:pt x="10" y="44"/>
                        <a:pt x="6" y="50"/>
                        <a:pt x="1" y="53"/>
                      </a:cubicBezTo>
                      <a:cubicBezTo>
                        <a:pt x="1" y="54"/>
                        <a:pt x="1" y="55"/>
                        <a:pt x="0" y="56"/>
                      </a:cubicBezTo>
                      <a:cubicBezTo>
                        <a:pt x="2" y="57"/>
                        <a:pt x="4" y="57"/>
                        <a:pt x="5" y="57"/>
                      </a:cubicBezTo>
                      <a:cubicBezTo>
                        <a:pt x="10" y="57"/>
                        <a:pt x="13" y="53"/>
                        <a:pt x="16" y="45"/>
                      </a:cubicBezTo>
                      <a:cubicBezTo>
                        <a:pt x="15" y="39"/>
                        <a:pt x="17" y="35"/>
                        <a:pt x="21" y="34"/>
                      </a:cubicBezTo>
                      <a:cubicBezTo>
                        <a:pt x="21" y="34"/>
                        <a:pt x="21" y="33"/>
                        <a:pt x="22" y="33"/>
                      </a:cubicBezTo>
                      <a:cubicBezTo>
                        <a:pt x="24" y="31"/>
                        <a:pt x="25" y="28"/>
                        <a:pt x="26" y="25"/>
                      </a:cubicBezTo>
                      <a:cubicBezTo>
                        <a:pt x="26" y="25"/>
                        <a:pt x="26" y="25"/>
                        <a:pt x="26" y="25"/>
                      </a:cubicBezTo>
                      <a:cubicBezTo>
                        <a:pt x="27" y="22"/>
                        <a:pt x="27" y="18"/>
                        <a:pt x="27" y="14"/>
                      </a:cubicBezTo>
                      <a:cubicBezTo>
                        <a:pt x="32" y="11"/>
                        <a:pt x="32" y="11"/>
                        <a:pt x="32" y="11"/>
                      </a:cubicBezTo>
                      <a:cubicBezTo>
                        <a:pt x="31" y="8"/>
                        <a:pt x="31" y="8"/>
                        <a:pt x="31" y="8"/>
                      </a:cubicBezTo>
                      <a:cubicBezTo>
                        <a:pt x="33" y="8"/>
                        <a:pt x="34" y="7"/>
                        <a:pt x="36" y="6"/>
                      </a:cubicBezTo>
                      <a:cubicBezTo>
                        <a:pt x="36" y="5"/>
                        <a:pt x="37" y="4"/>
                        <a:pt x="37" y="4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1" y="1"/>
                        <a:pt x="27" y="0"/>
                        <a:pt x="24" y="0"/>
                      </a:cubicBezTo>
                      <a:cubicBezTo>
                        <a:pt x="29" y="2"/>
                        <a:pt x="31" y="4"/>
                        <a:pt x="30" y="6"/>
                      </a:cubicBezTo>
                      <a:cubicBezTo>
                        <a:pt x="23" y="7"/>
                        <a:pt x="23" y="7"/>
                        <a:pt x="23" y="7"/>
                      </a:cubicBezTo>
                      <a:cubicBezTo>
                        <a:pt x="26" y="10"/>
                        <a:pt x="26" y="10"/>
                        <a:pt x="26" y="10"/>
                      </a:cubicBezTo>
                      <a:close/>
                    </a:path>
                  </a:pathLst>
                </a:custGeom>
                <a:solidFill>
                  <a:srgbClr val="4A291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43" name="Freeform 1198"/>
                <p:cNvSpPr>
                  <a:spLocks noChangeArrowheads="1"/>
                </p:cNvSpPr>
                <p:nvPr/>
              </p:nvSpPr>
              <p:spPr bwMode="auto">
                <a:xfrm>
                  <a:off x="11162130" y="2662944"/>
                  <a:ext cx="88955" cy="148405"/>
                </a:xfrm>
                <a:custGeom>
                  <a:avLst/>
                  <a:gdLst>
                    <a:gd name="T0" fmla="*/ 12 w 18"/>
                    <a:gd name="T1" fmla="*/ 3 h 30"/>
                    <a:gd name="T2" fmla="*/ 14 w 18"/>
                    <a:gd name="T3" fmla="*/ 3 h 30"/>
                    <a:gd name="T4" fmla="*/ 14 w 18"/>
                    <a:gd name="T5" fmla="*/ 10 h 30"/>
                    <a:gd name="T6" fmla="*/ 16 w 18"/>
                    <a:gd name="T7" fmla="*/ 14 h 30"/>
                    <a:gd name="T8" fmla="*/ 13 w 18"/>
                    <a:gd name="T9" fmla="*/ 16 h 30"/>
                    <a:gd name="T10" fmla="*/ 12 w 18"/>
                    <a:gd name="T11" fmla="*/ 22 h 30"/>
                    <a:gd name="T12" fmla="*/ 5 w 18"/>
                    <a:gd name="T13" fmla="*/ 19 h 30"/>
                    <a:gd name="T14" fmla="*/ 7 w 18"/>
                    <a:gd name="T15" fmla="*/ 21 h 30"/>
                    <a:gd name="T16" fmla="*/ 5 w 18"/>
                    <a:gd name="T17" fmla="*/ 28 h 30"/>
                    <a:gd name="T18" fmla="*/ 1 w 18"/>
                    <a:gd name="T19" fmla="*/ 27 h 30"/>
                    <a:gd name="T20" fmla="*/ 0 w 18"/>
                    <a:gd name="T21" fmla="*/ 28 h 30"/>
                    <a:gd name="T22" fmla="*/ 6 w 18"/>
                    <a:gd name="T23" fmla="*/ 30 h 30"/>
                    <a:gd name="T24" fmla="*/ 8 w 18"/>
                    <a:gd name="T25" fmla="*/ 23 h 30"/>
                    <a:gd name="T26" fmla="*/ 9 w 18"/>
                    <a:gd name="T27" fmla="*/ 23 h 30"/>
                    <a:gd name="T28" fmla="*/ 14 w 18"/>
                    <a:gd name="T29" fmla="*/ 21 h 30"/>
                    <a:gd name="T30" fmla="*/ 15 w 18"/>
                    <a:gd name="T31" fmla="*/ 16 h 30"/>
                    <a:gd name="T32" fmla="*/ 16 w 18"/>
                    <a:gd name="T33" fmla="*/ 16 h 30"/>
                    <a:gd name="T34" fmla="*/ 17 w 18"/>
                    <a:gd name="T35" fmla="*/ 13 h 30"/>
                    <a:gd name="T36" fmla="*/ 15 w 18"/>
                    <a:gd name="T37" fmla="*/ 11 h 30"/>
                    <a:gd name="T38" fmla="*/ 16 w 18"/>
                    <a:gd name="T39" fmla="*/ 8 h 30"/>
                    <a:gd name="T40" fmla="*/ 15 w 18"/>
                    <a:gd name="T41" fmla="*/ 0 h 30"/>
                    <a:gd name="T42" fmla="*/ 10 w 18"/>
                    <a:gd name="T43" fmla="*/ 2 h 30"/>
                    <a:gd name="T44" fmla="*/ 11 w 18"/>
                    <a:gd name="T45" fmla="*/ 5 h 30"/>
                    <a:gd name="T46" fmla="*/ 6 w 18"/>
                    <a:gd name="T47" fmla="*/ 8 h 30"/>
                    <a:gd name="T48" fmla="*/ 5 w 18"/>
                    <a:gd name="T49" fmla="*/ 19 h 30"/>
                    <a:gd name="T50" fmla="*/ 8 w 18"/>
                    <a:gd name="T51" fmla="*/ 9 h 30"/>
                    <a:gd name="T52" fmla="*/ 12 w 18"/>
                    <a:gd name="T53" fmla="*/ 6 h 30"/>
                    <a:gd name="T54" fmla="*/ 12 w 18"/>
                    <a:gd name="T55" fmla="*/ 3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" h="30">
                      <a:moveTo>
                        <a:pt x="12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5" y="5"/>
                        <a:pt x="15" y="8"/>
                        <a:pt x="14" y="10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2" y="22"/>
                        <a:pt x="12" y="22"/>
                        <a:pt x="12" y="22"/>
                      </a:cubicBezTo>
                      <a:cubicBezTo>
                        <a:pt x="10" y="23"/>
                        <a:pt x="8" y="22"/>
                        <a:pt x="5" y="19"/>
                      </a:cubicBezTo>
                      <a:cubicBezTo>
                        <a:pt x="7" y="21"/>
                        <a:pt x="7" y="21"/>
                        <a:pt x="7" y="21"/>
                      </a:cubicBezTo>
                      <a:cubicBezTo>
                        <a:pt x="5" y="28"/>
                        <a:pt x="5" y="28"/>
                        <a:pt x="5" y="28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0" y="27"/>
                        <a:pt x="0" y="28"/>
                        <a:pt x="0" y="28"/>
                      </a:cubicBezTo>
                      <a:cubicBezTo>
                        <a:pt x="2" y="28"/>
                        <a:pt x="5" y="29"/>
                        <a:pt x="6" y="30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9" y="23"/>
                        <a:pt x="9" y="23"/>
                        <a:pt x="9" y="23"/>
                      </a:cubicBezTo>
                      <a:cubicBezTo>
                        <a:pt x="11" y="25"/>
                        <a:pt x="13" y="25"/>
                        <a:pt x="14" y="21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16" y="16"/>
                        <a:pt x="16" y="16"/>
                        <a:pt x="16" y="16"/>
                      </a:cubicBezTo>
                      <a:cubicBezTo>
                        <a:pt x="18" y="15"/>
                        <a:pt x="18" y="14"/>
                        <a:pt x="17" y="13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5"/>
                        <a:pt x="16" y="2"/>
                        <a:pt x="15" y="0"/>
                      </a:cubicBezTo>
                      <a:cubicBezTo>
                        <a:pt x="13" y="1"/>
                        <a:pt x="12" y="2"/>
                        <a:pt x="10" y="2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6" y="12"/>
                        <a:pt x="6" y="16"/>
                        <a:pt x="5" y="19"/>
                      </a:cubicBezTo>
                      <a:cubicBezTo>
                        <a:pt x="7" y="16"/>
                        <a:pt x="8" y="12"/>
                        <a:pt x="8" y="9"/>
                      </a:cubicBezTo>
                      <a:cubicBezTo>
                        <a:pt x="12" y="6"/>
                        <a:pt x="12" y="6"/>
                        <a:pt x="12" y="6"/>
                      </a:cubicBezTo>
                      <a:cubicBezTo>
                        <a:pt x="12" y="3"/>
                        <a:pt x="12" y="3"/>
                        <a:pt x="12" y="3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44" name="Freeform 1199"/>
                <p:cNvSpPr>
                  <a:spLocks noChangeArrowheads="1"/>
                </p:cNvSpPr>
                <p:nvPr/>
              </p:nvSpPr>
              <p:spPr bwMode="auto">
                <a:xfrm>
                  <a:off x="11185730" y="2677078"/>
                  <a:ext cx="52648" cy="98936"/>
                </a:xfrm>
                <a:custGeom>
                  <a:avLst/>
                  <a:gdLst>
                    <a:gd name="T0" fmla="*/ 9 w 11"/>
                    <a:gd name="T1" fmla="*/ 0 h 20"/>
                    <a:gd name="T2" fmla="*/ 7 w 11"/>
                    <a:gd name="T3" fmla="*/ 0 h 20"/>
                    <a:gd name="T4" fmla="*/ 7 w 11"/>
                    <a:gd name="T5" fmla="*/ 3 h 20"/>
                    <a:gd name="T6" fmla="*/ 3 w 11"/>
                    <a:gd name="T7" fmla="*/ 6 h 20"/>
                    <a:gd name="T8" fmla="*/ 0 w 11"/>
                    <a:gd name="T9" fmla="*/ 16 h 20"/>
                    <a:gd name="T10" fmla="*/ 0 w 11"/>
                    <a:gd name="T11" fmla="*/ 16 h 20"/>
                    <a:gd name="T12" fmla="*/ 7 w 11"/>
                    <a:gd name="T13" fmla="*/ 19 h 20"/>
                    <a:gd name="T14" fmla="*/ 8 w 11"/>
                    <a:gd name="T15" fmla="*/ 13 h 20"/>
                    <a:gd name="T16" fmla="*/ 11 w 11"/>
                    <a:gd name="T17" fmla="*/ 11 h 20"/>
                    <a:gd name="T18" fmla="*/ 9 w 11"/>
                    <a:gd name="T19" fmla="*/ 7 h 20"/>
                    <a:gd name="T20" fmla="*/ 9 w 11"/>
                    <a:gd name="T21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1" h="20">
                      <a:moveTo>
                        <a:pt x="9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3"/>
                        <a:pt x="7" y="3"/>
                        <a:pt x="7" y="3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9"/>
                        <a:pt x="2" y="13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3" y="19"/>
                        <a:pt x="5" y="20"/>
                        <a:pt x="7" y="19"/>
                      </a:cubicBezTo>
                      <a:cubicBezTo>
                        <a:pt x="8" y="13"/>
                        <a:pt x="8" y="13"/>
                        <a:pt x="8" y="13"/>
                      </a:cubicBez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0" y="5"/>
                        <a:pt x="10" y="2"/>
                        <a:pt x="9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45" name="Freeform 1200"/>
                <p:cNvSpPr>
                  <a:spLocks noChangeArrowheads="1"/>
                </p:cNvSpPr>
                <p:nvPr/>
              </p:nvSpPr>
              <p:spPr bwMode="auto">
                <a:xfrm>
                  <a:off x="11165761" y="2756581"/>
                  <a:ext cx="30861" cy="44167"/>
                </a:xfrm>
                <a:custGeom>
                  <a:avLst/>
                  <a:gdLst>
                    <a:gd name="T0" fmla="*/ 6 w 6"/>
                    <a:gd name="T1" fmla="*/ 2 h 9"/>
                    <a:gd name="T2" fmla="*/ 4 w 6"/>
                    <a:gd name="T3" fmla="*/ 0 h 9"/>
                    <a:gd name="T4" fmla="*/ 0 w 6"/>
                    <a:gd name="T5" fmla="*/ 8 h 9"/>
                    <a:gd name="T6" fmla="*/ 4 w 6"/>
                    <a:gd name="T7" fmla="*/ 9 h 9"/>
                    <a:gd name="T8" fmla="*/ 6 w 6"/>
                    <a:gd name="T9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9">
                      <a:moveTo>
                        <a:pt x="6" y="2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3"/>
                        <a:pt x="2" y="6"/>
                        <a:pt x="0" y="8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6" y="2"/>
                        <a:pt x="6" y="2"/>
                        <a:pt x="6" y="2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46" name="Freeform 1201"/>
                <p:cNvSpPr>
                  <a:spLocks noChangeArrowheads="1"/>
                </p:cNvSpPr>
                <p:nvPr/>
              </p:nvSpPr>
              <p:spPr bwMode="auto">
                <a:xfrm>
                  <a:off x="11082251" y="2800749"/>
                  <a:ext cx="123448" cy="284443"/>
                </a:xfrm>
                <a:custGeom>
                  <a:avLst/>
                  <a:gdLst>
                    <a:gd name="T0" fmla="*/ 22 w 25"/>
                    <a:gd name="T1" fmla="*/ 2 h 58"/>
                    <a:gd name="T2" fmla="*/ 16 w 25"/>
                    <a:gd name="T3" fmla="*/ 0 h 58"/>
                    <a:gd name="T4" fmla="*/ 23 w 25"/>
                    <a:gd name="T5" fmla="*/ 9 h 58"/>
                    <a:gd name="T6" fmla="*/ 14 w 25"/>
                    <a:gd name="T7" fmla="*/ 11 h 58"/>
                    <a:gd name="T8" fmla="*/ 11 w 25"/>
                    <a:gd name="T9" fmla="*/ 16 h 58"/>
                    <a:gd name="T10" fmla="*/ 11 w 25"/>
                    <a:gd name="T11" fmla="*/ 13 h 58"/>
                    <a:gd name="T12" fmla="*/ 11 w 25"/>
                    <a:gd name="T13" fmla="*/ 11 h 58"/>
                    <a:gd name="T14" fmla="*/ 0 w 25"/>
                    <a:gd name="T15" fmla="*/ 23 h 58"/>
                    <a:gd name="T16" fmla="*/ 1 w 25"/>
                    <a:gd name="T17" fmla="*/ 25 h 58"/>
                    <a:gd name="T18" fmla="*/ 10 w 25"/>
                    <a:gd name="T19" fmla="*/ 21 h 58"/>
                    <a:gd name="T20" fmla="*/ 17 w 25"/>
                    <a:gd name="T21" fmla="*/ 45 h 58"/>
                    <a:gd name="T22" fmla="*/ 22 w 25"/>
                    <a:gd name="T23" fmla="*/ 51 h 58"/>
                    <a:gd name="T24" fmla="*/ 2 w 25"/>
                    <a:gd name="T25" fmla="*/ 50 h 58"/>
                    <a:gd name="T26" fmla="*/ 1 w 25"/>
                    <a:gd name="T27" fmla="*/ 53 h 58"/>
                    <a:gd name="T28" fmla="*/ 25 w 25"/>
                    <a:gd name="T29" fmla="*/ 58 h 58"/>
                    <a:gd name="T30" fmla="*/ 24 w 25"/>
                    <a:gd name="T31" fmla="*/ 48 h 58"/>
                    <a:gd name="T32" fmla="*/ 20 w 25"/>
                    <a:gd name="T33" fmla="*/ 44 h 58"/>
                    <a:gd name="T34" fmla="*/ 18 w 25"/>
                    <a:gd name="T35" fmla="*/ 38 h 58"/>
                    <a:gd name="T36" fmla="*/ 12 w 25"/>
                    <a:gd name="T37" fmla="*/ 15 h 58"/>
                    <a:gd name="T38" fmla="*/ 25 w 25"/>
                    <a:gd name="T39" fmla="*/ 14 h 58"/>
                    <a:gd name="T40" fmla="*/ 22 w 25"/>
                    <a:gd name="T41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5" h="58">
                      <a:moveTo>
                        <a:pt x="22" y="2"/>
                      </a:moveTo>
                      <a:cubicBezTo>
                        <a:pt x="21" y="1"/>
                        <a:pt x="18" y="0"/>
                        <a:pt x="16" y="0"/>
                      </a:cubicBezTo>
                      <a:cubicBezTo>
                        <a:pt x="23" y="9"/>
                        <a:pt x="23" y="9"/>
                        <a:pt x="23" y="9"/>
                      </a:cubicBezTo>
                      <a:cubicBezTo>
                        <a:pt x="19" y="8"/>
                        <a:pt x="16" y="9"/>
                        <a:pt x="14" y="11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1" y="15"/>
                        <a:pt x="11" y="14"/>
                        <a:pt x="11" y="13"/>
                      </a:cubicBezTo>
                      <a:cubicBezTo>
                        <a:pt x="11" y="12"/>
                        <a:pt x="11" y="12"/>
                        <a:pt x="11" y="11"/>
                      </a:cubicBezTo>
                      <a:cubicBezTo>
                        <a:pt x="8" y="19"/>
                        <a:pt x="5" y="23"/>
                        <a:pt x="0" y="23"/>
                      </a:cubicBezTo>
                      <a:cubicBezTo>
                        <a:pt x="0" y="24"/>
                        <a:pt x="1" y="25"/>
                        <a:pt x="1" y="25"/>
                      </a:cubicBezTo>
                      <a:cubicBezTo>
                        <a:pt x="10" y="21"/>
                        <a:pt x="10" y="21"/>
                        <a:pt x="10" y="21"/>
                      </a:cubicBezTo>
                      <a:cubicBezTo>
                        <a:pt x="17" y="45"/>
                        <a:pt x="17" y="45"/>
                        <a:pt x="17" y="45"/>
                      </a:cubicBezTo>
                      <a:cubicBezTo>
                        <a:pt x="22" y="51"/>
                        <a:pt x="22" y="51"/>
                        <a:pt x="22" y="51"/>
                      </a:cubicBezTo>
                      <a:cubicBezTo>
                        <a:pt x="2" y="50"/>
                        <a:pt x="2" y="50"/>
                        <a:pt x="2" y="50"/>
                      </a:cubicBezTo>
                      <a:cubicBezTo>
                        <a:pt x="1" y="53"/>
                        <a:pt x="1" y="53"/>
                        <a:pt x="1" y="53"/>
                      </a:cubicBezTo>
                      <a:cubicBezTo>
                        <a:pt x="10" y="52"/>
                        <a:pt x="18" y="54"/>
                        <a:pt x="25" y="58"/>
                      </a:cubicBezTo>
                      <a:cubicBezTo>
                        <a:pt x="24" y="48"/>
                        <a:pt x="24" y="48"/>
                        <a:pt x="24" y="48"/>
                      </a:cubicBezTo>
                      <a:cubicBezTo>
                        <a:pt x="22" y="47"/>
                        <a:pt x="21" y="45"/>
                        <a:pt x="20" y="44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6" y="10"/>
                        <a:pt x="20" y="10"/>
                        <a:pt x="25" y="14"/>
                      </a:cubicBezTo>
                      <a:cubicBezTo>
                        <a:pt x="25" y="8"/>
                        <a:pt x="24" y="4"/>
                        <a:pt x="22" y="2"/>
                      </a:cubicBezTo>
                      <a:close/>
                    </a:path>
                  </a:pathLst>
                </a:custGeom>
                <a:solidFill>
                  <a:srgbClr val="74505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47" name="Freeform 1202"/>
                <p:cNvSpPr>
                  <a:spLocks noChangeArrowheads="1"/>
                </p:cNvSpPr>
                <p:nvPr/>
              </p:nvSpPr>
              <p:spPr bwMode="auto">
                <a:xfrm>
                  <a:off x="11131267" y="2800749"/>
                  <a:ext cx="65355" cy="77736"/>
                </a:xfrm>
                <a:custGeom>
                  <a:avLst/>
                  <a:gdLst>
                    <a:gd name="T0" fmla="*/ 13 w 13"/>
                    <a:gd name="T1" fmla="*/ 9 h 16"/>
                    <a:gd name="T2" fmla="*/ 6 w 13"/>
                    <a:gd name="T3" fmla="*/ 0 h 16"/>
                    <a:gd name="T4" fmla="*/ 1 w 13"/>
                    <a:gd name="T5" fmla="*/ 11 h 16"/>
                    <a:gd name="T6" fmla="*/ 1 w 13"/>
                    <a:gd name="T7" fmla="*/ 13 h 16"/>
                    <a:gd name="T8" fmla="*/ 1 w 13"/>
                    <a:gd name="T9" fmla="*/ 16 h 16"/>
                    <a:gd name="T10" fmla="*/ 4 w 13"/>
                    <a:gd name="T11" fmla="*/ 11 h 16"/>
                    <a:gd name="T12" fmla="*/ 13 w 13"/>
                    <a:gd name="T13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16">
                      <a:moveTo>
                        <a:pt x="13" y="9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" y="1"/>
                        <a:pt x="0" y="5"/>
                        <a:pt x="1" y="11"/>
                      </a:cubicBezTo>
                      <a:cubicBezTo>
                        <a:pt x="1" y="12"/>
                        <a:pt x="1" y="12"/>
                        <a:pt x="1" y="13"/>
                      </a:cubicBezTo>
                      <a:cubicBezTo>
                        <a:pt x="1" y="14"/>
                        <a:pt x="1" y="15"/>
                        <a:pt x="1" y="16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6" y="9"/>
                        <a:pt x="9" y="8"/>
                        <a:pt x="13" y="9"/>
                      </a:cubicBezTo>
                      <a:close/>
                    </a:path>
                  </a:pathLst>
                </a:custGeom>
                <a:solidFill>
                  <a:srgbClr val="A9818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48" name="Freeform 1203"/>
                <p:cNvSpPr>
                  <a:spLocks noChangeArrowheads="1"/>
                </p:cNvSpPr>
                <p:nvPr/>
              </p:nvSpPr>
              <p:spPr bwMode="auto">
                <a:xfrm>
                  <a:off x="11142160" y="2850217"/>
                  <a:ext cx="245082" cy="344511"/>
                </a:xfrm>
                <a:custGeom>
                  <a:avLst/>
                  <a:gdLst>
                    <a:gd name="T0" fmla="*/ 0 w 50"/>
                    <a:gd name="T1" fmla="*/ 5 h 70"/>
                    <a:gd name="T2" fmla="*/ 11 w 50"/>
                    <a:gd name="T3" fmla="*/ 7 h 70"/>
                    <a:gd name="T4" fmla="*/ 14 w 50"/>
                    <a:gd name="T5" fmla="*/ 29 h 70"/>
                    <a:gd name="T6" fmla="*/ 39 w 50"/>
                    <a:gd name="T7" fmla="*/ 56 h 70"/>
                    <a:gd name="T8" fmla="*/ 48 w 50"/>
                    <a:gd name="T9" fmla="*/ 62 h 70"/>
                    <a:gd name="T10" fmla="*/ 50 w 50"/>
                    <a:gd name="T11" fmla="*/ 65 h 70"/>
                    <a:gd name="T12" fmla="*/ 50 w 50"/>
                    <a:gd name="T13" fmla="*/ 69 h 70"/>
                    <a:gd name="T14" fmla="*/ 50 w 50"/>
                    <a:gd name="T15" fmla="*/ 70 h 70"/>
                    <a:gd name="T16" fmla="*/ 50 w 50"/>
                    <a:gd name="T17" fmla="*/ 65 h 70"/>
                    <a:gd name="T18" fmla="*/ 50 w 50"/>
                    <a:gd name="T19" fmla="*/ 62 h 70"/>
                    <a:gd name="T20" fmla="*/ 47 w 50"/>
                    <a:gd name="T21" fmla="*/ 59 h 70"/>
                    <a:gd name="T22" fmla="*/ 40 w 50"/>
                    <a:gd name="T23" fmla="*/ 54 h 70"/>
                    <a:gd name="T24" fmla="*/ 21 w 50"/>
                    <a:gd name="T25" fmla="*/ 33 h 70"/>
                    <a:gd name="T26" fmla="*/ 16 w 50"/>
                    <a:gd name="T27" fmla="*/ 28 h 70"/>
                    <a:gd name="T28" fmla="*/ 15 w 50"/>
                    <a:gd name="T29" fmla="*/ 24 h 70"/>
                    <a:gd name="T30" fmla="*/ 13 w 50"/>
                    <a:gd name="T31" fmla="*/ 9 h 70"/>
                    <a:gd name="T32" fmla="*/ 13 w 50"/>
                    <a:gd name="T33" fmla="*/ 4 h 70"/>
                    <a:gd name="T34" fmla="*/ 0 w 50"/>
                    <a:gd name="T35" fmla="*/ 5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0" h="70">
                      <a:moveTo>
                        <a:pt x="0" y="5"/>
                      </a:moveTo>
                      <a:cubicBezTo>
                        <a:pt x="4" y="4"/>
                        <a:pt x="8" y="5"/>
                        <a:pt x="11" y="7"/>
                      </a:cubicBezTo>
                      <a:cubicBezTo>
                        <a:pt x="14" y="29"/>
                        <a:pt x="14" y="29"/>
                        <a:pt x="14" y="29"/>
                      </a:cubicBezTo>
                      <a:cubicBezTo>
                        <a:pt x="23" y="38"/>
                        <a:pt x="31" y="47"/>
                        <a:pt x="39" y="56"/>
                      </a:cubicBezTo>
                      <a:cubicBezTo>
                        <a:pt x="48" y="62"/>
                        <a:pt x="48" y="62"/>
                        <a:pt x="48" y="62"/>
                      </a:cubicBezTo>
                      <a:cubicBezTo>
                        <a:pt x="50" y="65"/>
                        <a:pt x="50" y="65"/>
                        <a:pt x="50" y="65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0" y="69"/>
                        <a:pt x="50" y="70"/>
                        <a:pt x="50" y="70"/>
                      </a:cubicBezTo>
                      <a:cubicBezTo>
                        <a:pt x="50" y="65"/>
                        <a:pt x="50" y="65"/>
                        <a:pt x="50" y="65"/>
                      </a:cubicBezTo>
                      <a:cubicBezTo>
                        <a:pt x="50" y="62"/>
                        <a:pt x="50" y="62"/>
                        <a:pt x="50" y="62"/>
                      </a:cubicBezTo>
                      <a:cubicBezTo>
                        <a:pt x="47" y="59"/>
                        <a:pt x="47" y="59"/>
                        <a:pt x="47" y="59"/>
                      </a:cubicBezTo>
                      <a:cubicBezTo>
                        <a:pt x="40" y="54"/>
                        <a:pt x="40" y="54"/>
                        <a:pt x="40" y="54"/>
                      </a:cubicBezTo>
                      <a:cubicBezTo>
                        <a:pt x="35" y="47"/>
                        <a:pt x="28" y="40"/>
                        <a:pt x="21" y="33"/>
                      </a:cubicBezTo>
                      <a:cubicBezTo>
                        <a:pt x="19" y="31"/>
                        <a:pt x="17" y="30"/>
                        <a:pt x="16" y="28"/>
                      </a:cubicBezTo>
                      <a:cubicBezTo>
                        <a:pt x="16" y="27"/>
                        <a:pt x="16" y="25"/>
                        <a:pt x="15" y="24"/>
                      </a:cubicBezTo>
                      <a:cubicBezTo>
                        <a:pt x="14" y="19"/>
                        <a:pt x="14" y="14"/>
                        <a:pt x="13" y="9"/>
                      </a:cubicBezTo>
                      <a:cubicBezTo>
                        <a:pt x="13" y="7"/>
                        <a:pt x="13" y="6"/>
                        <a:pt x="13" y="4"/>
                      </a:cubicBezTo>
                      <a:cubicBezTo>
                        <a:pt x="8" y="0"/>
                        <a:pt x="4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49" name="Freeform 1204"/>
                <p:cNvSpPr>
                  <a:spLocks noEditPoints="1" noChangeArrowheads="1"/>
                </p:cNvSpPr>
                <p:nvPr/>
              </p:nvSpPr>
              <p:spPr bwMode="auto">
                <a:xfrm>
                  <a:off x="11142160" y="2869651"/>
                  <a:ext cx="245082" cy="328610"/>
                </a:xfrm>
                <a:custGeom>
                  <a:avLst/>
                  <a:gdLst>
                    <a:gd name="T0" fmla="*/ 11 w 50"/>
                    <a:gd name="T1" fmla="*/ 3 h 67"/>
                    <a:gd name="T2" fmla="*/ 0 w 50"/>
                    <a:gd name="T3" fmla="*/ 1 h 67"/>
                    <a:gd name="T4" fmla="*/ 6 w 50"/>
                    <a:gd name="T5" fmla="*/ 24 h 67"/>
                    <a:gd name="T6" fmla="*/ 8 w 50"/>
                    <a:gd name="T7" fmla="*/ 30 h 67"/>
                    <a:gd name="T8" fmla="*/ 12 w 50"/>
                    <a:gd name="T9" fmla="*/ 34 h 67"/>
                    <a:gd name="T10" fmla="*/ 13 w 50"/>
                    <a:gd name="T11" fmla="*/ 34 h 67"/>
                    <a:gd name="T12" fmla="*/ 36 w 50"/>
                    <a:gd name="T13" fmla="*/ 53 h 67"/>
                    <a:gd name="T14" fmla="*/ 43 w 50"/>
                    <a:gd name="T15" fmla="*/ 61 h 67"/>
                    <a:gd name="T16" fmla="*/ 44 w 50"/>
                    <a:gd name="T17" fmla="*/ 64 h 67"/>
                    <a:gd name="T18" fmla="*/ 44 w 50"/>
                    <a:gd name="T19" fmla="*/ 67 h 67"/>
                    <a:gd name="T20" fmla="*/ 44 w 50"/>
                    <a:gd name="T21" fmla="*/ 64 h 67"/>
                    <a:gd name="T22" fmla="*/ 45 w 50"/>
                    <a:gd name="T23" fmla="*/ 61 h 67"/>
                    <a:gd name="T24" fmla="*/ 45 w 50"/>
                    <a:gd name="T25" fmla="*/ 61 h 67"/>
                    <a:gd name="T26" fmla="*/ 46 w 50"/>
                    <a:gd name="T27" fmla="*/ 64 h 67"/>
                    <a:gd name="T28" fmla="*/ 47 w 50"/>
                    <a:gd name="T29" fmla="*/ 67 h 67"/>
                    <a:gd name="T30" fmla="*/ 47 w 50"/>
                    <a:gd name="T31" fmla="*/ 63 h 67"/>
                    <a:gd name="T32" fmla="*/ 46 w 50"/>
                    <a:gd name="T33" fmla="*/ 59 h 67"/>
                    <a:gd name="T34" fmla="*/ 47 w 50"/>
                    <a:gd name="T35" fmla="*/ 61 h 67"/>
                    <a:gd name="T36" fmla="*/ 48 w 50"/>
                    <a:gd name="T37" fmla="*/ 63 h 67"/>
                    <a:gd name="T38" fmla="*/ 49 w 50"/>
                    <a:gd name="T39" fmla="*/ 66 h 67"/>
                    <a:gd name="T40" fmla="*/ 49 w 50"/>
                    <a:gd name="T41" fmla="*/ 63 h 67"/>
                    <a:gd name="T42" fmla="*/ 47 w 50"/>
                    <a:gd name="T43" fmla="*/ 59 h 67"/>
                    <a:gd name="T44" fmla="*/ 49 w 50"/>
                    <a:gd name="T45" fmla="*/ 63 h 67"/>
                    <a:gd name="T46" fmla="*/ 49 w 50"/>
                    <a:gd name="T47" fmla="*/ 64 h 67"/>
                    <a:gd name="T48" fmla="*/ 50 w 50"/>
                    <a:gd name="T49" fmla="*/ 65 h 67"/>
                    <a:gd name="T50" fmla="*/ 50 w 50"/>
                    <a:gd name="T51" fmla="*/ 61 h 67"/>
                    <a:gd name="T52" fmla="*/ 48 w 50"/>
                    <a:gd name="T53" fmla="*/ 58 h 67"/>
                    <a:gd name="T54" fmla="*/ 39 w 50"/>
                    <a:gd name="T55" fmla="*/ 52 h 67"/>
                    <a:gd name="T56" fmla="*/ 14 w 50"/>
                    <a:gd name="T57" fmla="*/ 25 h 67"/>
                    <a:gd name="T58" fmla="*/ 11 w 50"/>
                    <a:gd name="T59" fmla="*/ 3 h 67"/>
                    <a:gd name="T60" fmla="*/ 1 w 50"/>
                    <a:gd name="T61" fmla="*/ 1 h 67"/>
                    <a:gd name="T62" fmla="*/ 2 w 50"/>
                    <a:gd name="T63" fmla="*/ 1 h 67"/>
                    <a:gd name="T64" fmla="*/ 10 w 50"/>
                    <a:gd name="T65" fmla="*/ 28 h 67"/>
                    <a:gd name="T66" fmla="*/ 14 w 50"/>
                    <a:gd name="T67" fmla="*/ 32 h 67"/>
                    <a:gd name="T68" fmla="*/ 37 w 50"/>
                    <a:gd name="T69" fmla="*/ 52 h 67"/>
                    <a:gd name="T70" fmla="*/ 43 w 50"/>
                    <a:gd name="T71" fmla="*/ 61 h 67"/>
                    <a:gd name="T72" fmla="*/ 43 w 50"/>
                    <a:gd name="T73" fmla="*/ 61 h 67"/>
                    <a:gd name="T74" fmla="*/ 37 w 50"/>
                    <a:gd name="T75" fmla="*/ 53 h 67"/>
                    <a:gd name="T76" fmla="*/ 36 w 50"/>
                    <a:gd name="T77" fmla="*/ 52 h 67"/>
                    <a:gd name="T78" fmla="*/ 13 w 50"/>
                    <a:gd name="T79" fmla="*/ 34 h 67"/>
                    <a:gd name="T80" fmla="*/ 13 w 50"/>
                    <a:gd name="T81" fmla="*/ 34 h 67"/>
                    <a:gd name="T82" fmla="*/ 12 w 50"/>
                    <a:gd name="T83" fmla="*/ 33 h 67"/>
                    <a:gd name="T84" fmla="*/ 9 w 50"/>
                    <a:gd name="T85" fmla="*/ 30 h 67"/>
                    <a:gd name="T86" fmla="*/ 9 w 50"/>
                    <a:gd name="T87" fmla="*/ 30 h 67"/>
                    <a:gd name="T88" fmla="*/ 7 w 50"/>
                    <a:gd name="T89" fmla="*/ 24 h 67"/>
                    <a:gd name="T90" fmla="*/ 1 w 50"/>
                    <a:gd name="T91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50" h="67">
                      <a:moveTo>
                        <a:pt x="11" y="3"/>
                      </a:moveTo>
                      <a:cubicBezTo>
                        <a:pt x="8" y="1"/>
                        <a:pt x="4" y="0"/>
                        <a:pt x="0" y="1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8" y="30"/>
                        <a:pt x="8" y="30"/>
                        <a:pt x="8" y="30"/>
                      </a:cubicBezTo>
                      <a:cubicBezTo>
                        <a:pt x="9" y="31"/>
                        <a:pt x="10" y="33"/>
                        <a:pt x="12" y="34"/>
                      </a:cubicBezTo>
                      <a:cubicBezTo>
                        <a:pt x="12" y="34"/>
                        <a:pt x="12" y="34"/>
                        <a:pt x="13" y="34"/>
                      </a:cubicBezTo>
                      <a:cubicBezTo>
                        <a:pt x="20" y="41"/>
                        <a:pt x="27" y="47"/>
                        <a:pt x="36" y="53"/>
                      </a:cubicBezTo>
                      <a:cubicBezTo>
                        <a:pt x="37" y="56"/>
                        <a:pt x="40" y="59"/>
                        <a:pt x="43" y="61"/>
                      </a:cubicBezTo>
                      <a:cubicBezTo>
                        <a:pt x="44" y="64"/>
                        <a:pt x="44" y="64"/>
                        <a:pt x="44" y="64"/>
                      </a:cubicBezTo>
                      <a:cubicBezTo>
                        <a:pt x="43" y="66"/>
                        <a:pt x="44" y="67"/>
                        <a:pt x="44" y="67"/>
                      </a:cubicBezTo>
                      <a:cubicBezTo>
                        <a:pt x="44" y="64"/>
                        <a:pt x="44" y="64"/>
                        <a:pt x="44" y="64"/>
                      </a:cubicBezTo>
                      <a:cubicBezTo>
                        <a:pt x="45" y="61"/>
                        <a:pt x="45" y="61"/>
                        <a:pt x="45" y="61"/>
                      </a:cubicBezTo>
                      <a:cubicBezTo>
                        <a:pt x="45" y="61"/>
                        <a:pt x="45" y="61"/>
                        <a:pt x="45" y="61"/>
                      </a:cubicBezTo>
                      <a:cubicBezTo>
                        <a:pt x="46" y="64"/>
                        <a:pt x="46" y="64"/>
                        <a:pt x="46" y="64"/>
                      </a:cubicBezTo>
                      <a:cubicBezTo>
                        <a:pt x="46" y="65"/>
                        <a:pt x="46" y="67"/>
                        <a:pt x="47" y="67"/>
                      </a:cubicBezTo>
                      <a:cubicBezTo>
                        <a:pt x="47" y="63"/>
                        <a:pt x="47" y="63"/>
                        <a:pt x="47" y="63"/>
                      </a:cubicBezTo>
                      <a:cubicBezTo>
                        <a:pt x="46" y="59"/>
                        <a:pt x="46" y="59"/>
                        <a:pt x="46" y="59"/>
                      </a:cubicBezTo>
                      <a:cubicBezTo>
                        <a:pt x="47" y="61"/>
                        <a:pt x="47" y="61"/>
                        <a:pt x="47" y="61"/>
                      </a:cubicBezTo>
                      <a:cubicBezTo>
                        <a:pt x="48" y="63"/>
                        <a:pt x="48" y="63"/>
                        <a:pt x="48" y="63"/>
                      </a:cubicBezTo>
                      <a:cubicBezTo>
                        <a:pt x="48" y="65"/>
                        <a:pt x="48" y="66"/>
                        <a:pt x="49" y="66"/>
                      </a:cubicBezTo>
                      <a:cubicBezTo>
                        <a:pt x="49" y="63"/>
                        <a:pt x="49" y="63"/>
                        <a:pt x="49" y="63"/>
                      </a:cubicBezTo>
                      <a:cubicBezTo>
                        <a:pt x="47" y="59"/>
                        <a:pt x="47" y="59"/>
                        <a:pt x="47" y="59"/>
                      </a:cubicBezTo>
                      <a:cubicBezTo>
                        <a:pt x="49" y="63"/>
                        <a:pt x="49" y="63"/>
                        <a:pt x="49" y="63"/>
                      </a:cubicBezTo>
                      <a:cubicBezTo>
                        <a:pt x="49" y="64"/>
                        <a:pt x="49" y="64"/>
                        <a:pt x="49" y="64"/>
                      </a:cubicBezTo>
                      <a:cubicBezTo>
                        <a:pt x="50" y="65"/>
                        <a:pt x="50" y="65"/>
                        <a:pt x="50" y="65"/>
                      </a:cubicBezTo>
                      <a:cubicBezTo>
                        <a:pt x="50" y="61"/>
                        <a:pt x="50" y="61"/>
                        <a:pt x="50" y="61"/>
                      </a:cubicBezTo>
                      <a:cubicBezTo>
                        <a:pt x="48" y="58"/>
                        <a:pt x="48" y="58"/>
                        <a:pt x="48" y="58"/>
                      </a:cubicBezTo>
                      <a:cubicBezTo>
                        <a:pt x="39" y="52"/>
                        <a:pt x="39" y="52"/>
                        <a:pt x="39" y="52"/>
                      </a:cubicBezTo>
                      <a:cubicBezTo>
                        <a:pt x="31" y="43"/>
                        <a:pt x="23" y="34"/>
                        <a:pt x="14" y="25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  <a:moveTo>
                        <a:pt x="1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30"/>
                        <a:pt x="12" y="31"/>
                        <a:pt x="14" y="32"/>
                      </a:cubicBezTo>
                      <a:cubicBezTo>
                        <a:pt x="20" y="39"/>
                        <a:pt x="28" y="45"/>
                        <a:pt x="37" y="52"/>
                      </a:cubicBezTo>
                      <a:cubicBezTo>
                        <a:pt x="43" y="61"/>
                        <a:pt x="43" y="61"/>
                        <a:pt x="43" y="61"/>
                      </a:cubicBezTo>
                      <a:cubicBezTo>
                        <a:pt x="43" y="61"/>
                        <a:pt x="43" y="61"/>
                        <a:pt x="43" y="61"/>
                      </a:cubicBezTo>
                      <a:cubicBezTo>
                        <a:pt x="40" y="58"/>
                        <a:pt x="38" y="56"/>
                        <a:pt x="37" y="53"/>
                      </a:cubicBezTo>
                      <a:cubicBezTo>
                        <a:pt x="37" y="52"/>
                        <a:pt x="36" y="52"/>
                        <a:pt x="36" y="52"/>
                      </a:cubicBezTo>
                      <a:cubicBezTo>
                        <a:pt x="28" y="46"/>
                        <a:pt x="20" y="40"/>
                        <a:pt x="13" y="34"/>
                      </a:cubicBezTo>
                      <a:cubicBezTo>
                        <a:pt x="13" y="34"/>
                        <a:pt x="13" y="34"/>
                        <a:pt x="13" y="34"/>
                      </a:cubicBezTo>
                      <a:cubicBezTo>
                        <a:pt x="13" y="33"/>
                        <a:pt x="13" y="33"/>
                        <a:pt x="12" y="33"/>
                      </a:cubicBezTo>
                      <a:cubicBezTo>
                        <a:pt x="11" y="32"/>
                        <a:pt x="10" y="31"/>
                        <a:pt x="9" y="30"/>
                      </a:cubicBezTo>
                      <a:cubicBezTo>
                        <a:pt x="9" y="30"/>
                        <a:pt x="9" y="30"/>
                        <a:pt x="9" y="30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50" name="Freeform 1205"/>
                <p:cNvSpPr>
                  <a:spLocks noChangeArrowheads="1"/>
                </p:cNvSpPr>
                <p:nvPr/>
              </p:nvSpPr>
              <p:spPr bwMode="auto">
                <a:xfrm>
                  <a:off x="11147606" y="2874951"/>
                  <a:ext cx="205141" cy="295043"/>
                </a:xfrm>
                <a:custGeom>
                  <a:avLst/>
                  <a:gdLst>
                    <a:gd name="T0" fmla="*/ 1 w 42"/>
                    <a:gd name="T1" fmla="*/ 0 h 60"/>
                    <a:gd name="T2" fmla="*/ 0 w 42"/>
                    <a:gd name="T3" fmla="*/ 0 h 60"/>
                    <a:gd name="T4" fmla="*/ 6 w 42"/>
                    <a:gd name="T5" fmla="*/ 23 h 60"/>
                    <a:gd name="T6" fmla="*/ 8 w 42"/>
                    <a:gd name="T7" fmla="*/ 29 h 60"/>
                    <a:gd name="T8" fmla="*/ 8 w 42"/>
                    <a:gd name="T9" fmla="*/ 29 h 60"/>
                    <a:gd name="T10" fmla="*/ 11 w 42"/>
                    <a:gd name="T11" fmla="*/ 32 h 60"/>
                    <a:gd name="T12" fmla="*/ 12 w 42"/>
                    <a:gd name="T13" fmla="*/ 33 h 60"/>
                    <a:gd name="T14" fmla="*/ 12 w 42"/>
                    <a:gd name="T15" fmla="*/ 33 h 60"/>
                    <a:gd name="T16" fmla="*/ 35 w 42"/>
                    <a:gd name="T17" fmla="*/ 51 h 60"/>
                    <a:gd name="T18" fmla="*/ 36 w 42"/>
                    <a:gd name="T19" fmla="*/ 52 h 60"/>
                    <a:gd name="T20" fmla="*/ 42 w 42"/>
                    <a:gd name="T21" fmla="*/ 60 h 60"/>
                    <a:gd name="T22" fmla="*/ 42 w 42"/>
                    <a:gd name="T23" fmla="*/ 60 h 60"/>
                    <a:gd name="T24" fmla="*/ 36 w 42"/>
                    <a:gd name="T25" fmla="*/ 51 h 60"/>
                    <a:gd name="T26" fmla="*/ 13 w 42"/>
                    <a:gd name="T27" fmla="*/ 31 h 60"/>
                    <a:gd name="T28" fmla="*/ 9 w 42"/>
                    <a:gd name="T29" fmla="*/ 27 h 60"/>
                    <a:gd name="T30" fmla="*/ 1 w 42"/>
                    <a:gd name="T31" fmla="*/ 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2" h="60">
                      <a:moveTo>
                        <a:pt x="1" y="0"/>
                      </a:move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6" y="23"/>
                        <a:pt x="6" y="23"/>
                        <a:pt x="6" y="23"/>
                      </a:cubicBezTo>
                      <a:cubicBezTo>
                        <a:pt x="8" y="29"/>
                        <a:pt x="8" y="29"/>
                        <a:pt x="8" y="29"/>
                      </a:cubicBezTo>
                      <a:cubicBezTo>
                        <a:pt x="8" y="29"/>
                        <a:pt x="8" y="29"/>
                        <a:pt x="8" y="29"/>
                      </a:cubicBezTo>
                      <a:cubicBezTo>
                        <a:pt x="9" y="30"/>
                        <a:pt x="10" y="31"/>
                        <a:pt x="11" y="32"/>
                      </a:cubicBezTo>
                      <a:cubicBezTo>
                        <a:pt x="12" y="32"/>
                        <a:pt x="12" y="32"/>
                        <a:pt x="12" y="33"/>
                      </a:cubicBezTo>
                      <a:cubicBezTo>
                        <a:pt x="12" y="33"/>
                        <a:pt x="12" y="33"/>
                        <a:pt x="12" y="33"/>
                      </a:cubicBezTo>
                      <a:cubicBezTo>
                        <a:pt x="19" y="39"/>
                        <a:pt x="27" y="45"/>
                        <a:pt x="35" y="51"/>
                      </a:cubicBezTo>
                      <a:cubicBezTo>
                        <a:pt x="35" y="51"/>
                        <a:pt x="36" y="51"/>
                        <a:pt x="36" y="52"/>
                      </a:cubicBezTo>
                      <a:cubicBezTo>
                        <a:pt x="37" y="55"/>
                        <a:pt x="39" y="57"/>
                        <a:pt x="42" y="60"/>
                      </a:cubicBezTo>
                      <a:cubicBezTo>
                        <a:pt x="42" y="60"/>
                        <a:pt x="42" y="60"/>
                        <a:pt x="42" y="60"/>
                      </a:cubicBezTo>
                      <a:cubicBezTo>
                        <a:pt x="36" y="51"/>
                        <a:pt x="36" y="51"/>
                        <a:pt x="36" y="51"/>
                      </a:cubicBezTo>
                      <a:cubicBezTo>
                        <a:pt x="27" y="44"/>
                        <a:pt x="19" y="38"/>
                        <a:pt x="13" y="31"/>
                      </a:cubicBezTo>
                      <a:cubicBezTo>
                        <a:pt x="11" y="30"/>
                        <a:pt x="9" y="29"/>
                        <a:pt x="9" y="27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51" name="Freeform 1206"/>
                <p:cNvSpPr>
                  <a:spLocks noEditPoints="1" noChangeArrowheads="1"/>
                </p:cNvSpPr>
                <p:nvPr/>
              </p:nvSpPr>
              <p:spPr bwMode="auto">
                <a:xfrm>
                  <a:off x="11087697" y="2904986"/>
                  <a:ext cx="101663" cy="146637"/>
                </a:xfrm>
                <a:custGeom>
                  <a:avLst/>
                  <a:gdLst>
                    <a:gd name="T0" fmla="*/ 9 w 21"/>
                    <a:gd name="T1" fmla="*/ 0 h 30"/>
                    <a:gd name="T2" fmla="*/ 0 w 21"/>
                    <a:gd name="T3" fmla="*/ 4 h 30"/>
                    <a:gd name="T4" fmla="*/ 1 w 21"/>
                    <a:gd name="T5" fmla="*/ 21 h 30"/>
                    <a:gd name="T6" fmla="*/ 1 w 21"/>
                    <a:gd name="T7" fmla="*/ 26 h 30"/>
                    <a:gd name="T8" fmla="*/ 1 w 21"/>
                    <a:gd name="T9" fmla="*/ 29 h 30"/>
                    <a:gd name="T10" fmla="*/ 21 w 21"/>
                    <a:gd name="T11" fmla="*/ 30 h 30"/>
                    <a:gd name="T12" fmla="*/ 16 w 21"/>
                    <a:gd name="T13" fmla="*/ 24 h 30"/>
                    <a:gd name="T14" fmla="*/ 9 w 21"/>
                    <a:gd name="T15" fmla="*/ 0 h 30"/>
                    <a:gd name="T16" fmla="*/ 1 w 21"/>
                    <a:gd name="T17" fmla="*/ 5 h 30"/>
                    <a:gd name="T18" fmla="*/ 2 w 21"/>
                    <a:gd name="T19" fmla="*/ 4 h 30"/>
                    <a:gd name="T20" fmla="*/ 3 w 21"/>
                    <a:gd name="T21" fmla="*/ 28 h 30"/>
                    <a:gd name="T22" fmla="*/ 2 w 21"/>
                    <a:gd name="T23" fmla="*/ 28 h 30"/>
                    <a:gd name="T24" fmla="*/ 2 w 21"/>
                    <a:gd name="T25" fmla="*/ 26 h 30"/>
                    <a:gd name="T26" fmla="*/ 2 w 21"/>
                    <a:gd name="T27" fmla="*/ 26 h 30"/>
                    <a:gd name="T28" fmla="*/ 2 w 21"/>
                    <a:gd name="T29" fmla="*/ 25 h 30"/>
                    <a:gd name="T30" fmla="*/ 2 w 21"/>
                    <a:gd name="T31" fmla="*/ 22 h 30"/>
                    <a:gd name="T32" fmla="*/ 2 w 21"/>
                    <a:gd name="T33" fmla="*/ 21 h 30"/>
                    <a:gd name="T34" fmla="*/ 1 w 21"/>
                    <a:gd name="T35" fmla="*/ 5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1" h="30">
                      <a:moveTo>
                        <a:pt x="9" y="0"/>
                      </a:move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1" y="10"/>
                        <a:pt x="1" y="16"/>
                        <a:pt x="1" y="21"/>
                      </a:cubicBezTo>
                      <a:cubicBezTo>
                        <a:pt x="0" y="23"/>
                        <a:pt x="0" y="24"/>
                        <a:pt x="1" y="26"/>
                      </a:cubicBezTo>
                      <a:cubicBezTo>
                        <a:pt x="1" y="29"/>
                        <a:pt x="1" y="29"/>
                        <a:pt x="1" y="2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9" y="0"/>
                        <a:pt x="9" y="0"/>
                        <a:pt x="9" y="0"/>
                      </a:cubicBezTo>
                      <a:close/>
                      <a:moveTo>
                        <a:pt x="1" y="5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4" y="15"/>
                        <a:pt x="4" y="23"/>
                        <a:pt x="3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6"/>
                        <a:pt x="2" y="26"/>
                        <a:pt x="2" y="26"/>
                      </a:cubicBezTo>
                      <a:cubicBezTo>
                        <a:pt x="2" y="26"/>
                        <a:pt x="2" y="26"/>
                        <a:pt x="2" y="26"/>
                      </a:cubicBezTo>
                      <a:cubicBezTo>
                        <a:pt x="2" y="26"/>
                        <a:pt x="2" y="25"/>
                        <a:pt x="2" y="25"/>
                      </a:cubicBezTo>
                      <a:cubicBezTo>
                        <a:pt x="1" y="24"/>
                        <a:pt x="1" y="23"/>
                        <a:pt x="2" y="22"/>
                      </a:cubicBezTo>
                      <a:cubicBezTo>
                        <a:pt x="2" y="22"/>
                        <a:pt x="2" y="22"/>
                        <a:pt x="2" y="21"/>
                      </a:cubicBezTo>
                      <a:cubicBezTo>
                        <a:pt x="2" y="16"/>
                        <a:pt x="2" y="10"/>
                        <a:pt x="1" y="5"/>
                      </a:cubicBezTo>
                      <a:close/>
                    </a:path>
                  </a:pathLst>
                </a:custGeom>
                <a:solidFill>
                  <a:srgbClr val="A9818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52" name="Freeform 1207"/>
                <p:cNvSpPr>
                  <a:spLocks noChangeArrowheads="1"/>
                </p:cNvSpPr>
                <p:nvPr/>
              </p:nvSpPr>
              <p:spPr bwMode="auto">
                <a:xfrm>
                  <a:off x="11093144" y="2924419"/>
                  <a:ext cx="14523" cy="116604"/>
                </a:xfrm>
                <a:custGeom>
                  <a:avLst/>
                  <a:gdLst>
                    <a:gd name="T0" fmla="*/ 1 w 3"/>
                    <a:gd name="T1" fmla="*/ 0 h 24"/>
                    <a:gd name="T2" fmla="*/ 0 w 3"/>
                    <a:gd name="T3" fmla="*/ 1 h 24"/>
                    <a:gd name="T4" fmla="*/ 1 w 3"/>
                    <a:gd name="T5" fmla="*/ 17 h 24"/>
                    <a:gd name="T6" fmla="*/ 1 w 3"/>
                    <a:gd name="T7" fmla="*/ 18 h 24"/>
                    <a:gd name="T8" fmla="*/ 1 w 3"/>
                    <a:gd name="T9" fmla="*/ 21 h 24"/>
                    <a:gd name="T10" fmla="*/ 1 w 3"/>
                    <a:gd name="T11" fmla="*/ 22 h 24"/>
                    <a:gd name="T12" fmla="*/ 1 w 3"/>
                    <a:gd name="T13" fmla="*/ 22 h 24"/>
                    <a:gd name="T14" fmla="*/ 1 w 3"/>
                    <a:gd name="T15" fmla="*/ 24 h 24"/>
                    <a:gd name="T16" fmla="*/ 2 w 3"/>
                    <a:gd name="T17" fmla="*/ 24 h 24"/>
                    <a:gd name="T18" fmla="*/ 1 w 3"/>
                    <a:gd name="T19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" h="24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6"/>
                        <a:pt x="1" y="12"/>
                        <a:pt x="1" y="17"/>
                      </a:cubicBezTo>
                      <a:cubicBezTo>
                        <a:pt x="1" y="18"/>
                        <a:pt x="1" y="18"/>
                        <a:pt x="1" y="18"/>
                      </a:cubicBezTo>
                      <a:cubicBezTo>
                        <a:pt x="0" y="19"/>
                        <a:pt x="0" y="20"/>
                        <a:pt x="1" y="21"/>
                      </a:cubicBezTo>
                      <a:cubicBezTo>
                        <a:pt x="1" y="21"/>
                        <a:pt x="1" y="22"/>
                        <a:pt x="1" y="22"/>
                      </a:cubicBezTo>
                      <a:cubicBezTo>
                        <a:pt x="1" y="22"/>
                        <a:pt x="1" y="22"/>
                        <a:pt x="1" y="22"/>
                      </a:cubicBezTo>
                      <a:cubicBezTo>
                        <a:pt x="1" y="24"/>
                        <a:pt x="1" y="24"/>
                        <a:pt x="1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3" y="19"/>
                        <a:pt x="3" y="11"/>
                        <a:pt x="1" y="0"/>
                      </a:cubicBezTo>
                      <a:close/>
                    </a:path>
                  </a:pathLst>
                </a:custGeom>
                <a:solidFill>
                  <a:srgbClr val="D2BDC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53" name="Freeform 1208"/>
                <p:cNvSpPr>
                  <a:spLocks noChangeArrowheads="1"/>
                </p:cNvSpPr>
                <p:nvPr/>
              </p:nvSpPr>
              <p:spPr bwMode="auto">
                <a:xfrm>
                  <a:off x="11205700" y="2894385"/>
                  <a:ext cx="23600" cy="74202"/>
                </a:xfrm>
                <a:custGeom>
                  <a:avLst/>
                  <a:gdLst>
                    <a:gd name="T0" fmla="*/ 0 w 5"/>
                    <a:gd name="T1" fmla="*/ 0 h 15"/>
                    <a:gd name="T2" fmla="*/ 2 w 5"/>
                    <a:gd name="T3" fmla="*/ 15 h 15"/>
                    <a:gd name="T4" fmla="*/ 3 w 5"/>
                    <a:gd name="T5" fmla="*/ 5 h 15"/>
                    <a:gd name="T6" fmla="*/ 0 w 5"/>
                    <a:gd name="T7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5">
                      <a:moveTo>
                        <a:pt x="0" y="0"/>
                      </a:moveTo>
                      <a:cubicBezTo>
                        <a:pt x="1" y="5"/>
                        <a:pt x="1" y="10"/>
                        <a:pt x="2" y="15"/>
                      </a:cubicBezTo>
                      <a:cubicBezTo>
                        <a:pt x="5" y="11"/>
                        <a:pt x="5" y="8"/>
                        <a:pt x="3" y="5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74505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54" name="Freeform 1209"/>
                <p:cNvSpPr>
                  <a:spLocks noEditPoints="1" noChangeArrowheads="1"/>
                </p:cNvSpPr>
                <p:nvPr/>
              </p:nvSpPr>
              <p:spPr bwMode="auto">
                <a:xfrm>
                  <a:off x="10969696" y="3067524"/>
                  <a:ext cx="219665" cy="604219"/>
                </a:xfrm>
                <a:custGeom>
                  <a:avLst/>
                  <a:gdLst>
                    <a:gd name="T0" fmla="*/ 19 w 45"/>
                    <a:gd name="T1" fmla="*/ 7 h 123"/>
                    <a:gd name="T2" fmla="*/ 18 w 45"/>
                    <a:gd name="T3" fmla="*/ 33 h 123"/>
                    <a:gd name="T4" fmla="*/ 16 w 45"/>
                    <a:gd name="T5" fmla="*/ 53 h 123"/>
                    <a:gd name="T6" fmla="*/ 13 w 45"/>
                    <a:gd name="T7" fmla="*/ 70 h 123"/>
                    <a:gd name="T8" fmla="*/ 11 w 45"/>
                    <a:gd name="T9" fmla="*/ 75 h 123"/>
                    <a:gd name="T10" fmla="*/ 1 w 45"/>
                    <a:gd name="T11" fmla="*/ 120 h 123"/>
                    <a:gd name="T12" fmla="*/ 0 w 45"/>
                    <a:gd name="T13" fmla="*/ 123 h 123"/>
                    <a:gd name="T14" fmla="*/ 12 w 45"/>
                    <a:gd name="T15" fmla="*/ 120 h 123"/>
                    <a:gd name="T16" fmla="*/ 20 w 45"/>
                    <a:gd name="T17" fmla="*/ 80 h 123"/>
                    <a:gd name="T18" fmla="*/ 27 w 45"/>
                    <a:gd name="T19" fmla="*/ 68 h 123"/>
                    <a:gd name="T20" fmla="*/ 42 w 45"/>
                    <a:gd name="T21" fmla="*/ 12 h 123"/>
                    <a:gd name="T22" fmla="*/ 45 w 45"/>
                    <a:gd name="T23" fmla="*/ 7 h 123"/>
                    <a:gd name="T24" fmla="*/ 23 w 45"/>
                    <a:gd name="T25" fmla="*/ 0 h 123"/>
                    <a:gd name="T26" fmla="*/ 19 w 45"/>
                    <a:gd name="T27" fmla="*/ 7 h 123"/>
                    <a:gd name="T28" fmla="*/ 19 w 45"/>
                    <a:gd name="T29" fmla="*/ 8 h 123"/>
                    <a:gd name="T30" fmla="*/ 19 w 45"/>
                    <a:gd name="T31" fmla="*/ 8 h 123"/>
                    <a:gd name="T32" fmla="*/ 24 w 45"/>
                    <a:gd name="T33" fmla="*/ 1 h 123"/>
                    <a:gd name="T34" fmla="*/ 25 w 45"/>
                    <a:gd name="T35" fmla="*/ 2 h 123"/>
                    <a:gd name="T36" fmla="*/ 20 w 45"/>
                    <a:gd name="T37" fmla="*/ 10 h 123"/>
                    <a:gd name="T38" fmla="*/ 21 w 45"/>
                    <a:gd name="T39" fmla="*/ 32 h 123"/>
                    <a:gd name="T40" fmla="*/ 16 w 45"/>
                    <a:gd name="T41" fmla="*/ 69 h 123"/>
                    <a:gd name="T42" fmla="*/ 5 w 45"/>
                    <a:gd name="T43" fmla="*/ 117 h 123"/>
                    <a:gd name="T44" fmla="*/ 3 w 45"/>
                    <a:gd name="T45" fmla="*/ 122 h 123"/>
                    <a:gd name="T46" fmla="*/ 2 w 45"/>
                    <a:gd name="T47" fmla="*/ 122 h 123"/>
                    <a:gd name="T48" fmla="*/ 2 w 45"/>
                    <a:gd name="T49" fmla="*/ 120 h 123"/>
                    <a:gd name="T50" fmla="*/ 2 w 45"/>
                    <a:gd name="T51" fmla="*/ 120 h 123"/>
                    <a:gd name="T52" fmla="*/ 12 w 45"/>
                    <a:gd name="T53" fmla="*/ 75 h 123"/>
                    <a:gd name="T54" fmla="*/ 14 w 45"/>
                    <a:gd name="T55" fmla="*/ 70 h 123"/>
                    <a:gd name="T56" fmla="*/ 14 w 45"/>
                    <a:gd name="T57" fmla="*/ 70 h 123"/>
                    <a:gd name="T58" fmla="*/ 17 w 45"/>
                    <a:gd name="T59" fmla="*/ 53 h 123"/>
                    <a:gd name="T60" fmla="*/ 19 w 45"/>
                    <a:gd name="T61" fmla="*/ 34 h 123"/>
                    <a:gd name="T62" fmla="*/ 19 w 45"/>
                    <a:gd name="T63" fmla="*/ 33 h 123"/>
                    <a:gd name="T64" fmla="*/ 19 w 45"/>
                    <a:gd name="T65" fmla="*/ 32 h 123"/>
                    <a:gd name="T66" fmla="*/ 19 w 45"/>
                    <a:gd name="T67" fmla="*/ 8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5" h="123">
                      <a:moveTo>
                        <a:pt x="19" y="7"/>
                      </a:moveTo>
                      <a:cubicBezTo>
                        <a:pt x="14" y="14"/>
                        <a:pt x="14" y="23"/>
                        <a:pt x="18" y="33"/>
                      </a:cubicBezTo>
                      <a:cubicBezTo>
                        <a:pt x="18" y="39"/>
                        <a:pt x="17" y="46"/>
                        <a:pt x="16" y="53"/>
                      </a:cubicBezTo>
                      <a:cubicBezTo>
                        <a:pt x="15" y="59"/>
                        <a:pt x="14" y="64"/>
                        <a:pt x="13" y="70"/>
                      </a:cubicBezTo>
                      <a:cubicBezTo>
                        <a:pt x="11" y="75"/>
                        <a:pt x="11" y="75"/>
                        <a:pt x="11" y="75"/>
                      </a:cubicBezTo>
                      <a:cubicBezTo>
                        <a:pt x="5" y="90"/>
                        <a:pt x="2" y="105"/>
                        <a:pt x="1" y="120"/>
                      </a:cubicBezTo>
                      <a:cubicBezTo>
                        <a:pt x="0" y="123"/>
                        <a:pt x="0" y="123"/>
                        <a:pt x="0" y="123"/>
                      </a:cubicBezTo>
                      <a:cubicBezTo>
                        <a:pt x="12" y="120"/>
                        <a:pt x="12" y="120"/>
                        <a:pt x="12" y="120"/>
                      </a:cubicBezTo>
                      <a:cubicBezTo>
                        <a:pt x="13" y="107"/>
                        <a:pt x="15" y="94"/>
                        <a:pt x="20" y="80"/>
                      </a:cubicBezTo>
                      <a:cubicBezTo>
                        <a:pt x="27" y="68"/>
                        <a:pt x="27" y="68"/>
                        <a:pt x="27" y="68"/>
                      </a:cubicBezTo>
                      <a:cubicBezTo>
                        <a:pt x="42" y="12"/>
                        <a:pt x="42" y="12"/>
                        <a:pt x="42" y="12"/>
                      </a:cubicBezTo>
                      <a:cubicBezTo>
                        <a:pt x="45" y="7"/>
                        <a:pt x="45" y="7"/>
                        <a:pt x="45" y="7"/>
                      </a:cubicBezTo>
                      <a:cubicBezTo>
                        <a:pt x="37" y="4"/>
                        <a:pt x="30" y="2"/>
                        <a:pt x="23" y="0"/>
                      </a:cubicBezTo>
                      <a:cubicBezTo>
                        <a:pt x="19" y="7"/>
                        <a:pt x="19" y="7"/>
                        <a:pt x="19" y="7"/>
                      </a:cubicBezTo>
                      <a:close/>
                      <a:moveTo>
                        <a:pt x="19" y="8"/>
                      </a:moveTo>
                      <a:cubicBezTo>
                        <a:pt x="19" y="8"/>
                        <a:pt x="19" y="8"/>
                        <a:pt x="19" y="8"/>
                      </a:cubicBezTo>
                      <a:cubicBezTo>
                        <a:pt x="24" y="1"/>
                        <a:pt x="24" y="1"/>
                        <a:pt x="24" y="1"/>
                      </a:cubicBezTo>
                      <a:cubicBezTo>
                        <a:pt x="25" y="2"/>
                        <a:pt x="25" y="2"/>
                        <a:pt x="25" y="2"/>
                      </a:cubicBezTo>
                      <a:cubicBezTo>
                        <a:pt x="20" y="10"/>
                        <a:pt x="20" y="10"/>
                        <a:pt x="20" y="10"/>
                      </a:cubicBezTo>
                      <a:cubicBezTo>
                        <a:pt x="16" y="16"/>
                        <a:pt x="17" y="24"/>
                        <a:pt x="21" y="32"/>
                      </a:cubicBezTo>
                      <a:cubicBezTo>
                        <a:pt x="16" y="69"/>
                        <a:pt x="16" y="69"/>
                        <a:pt x="16" y="69"/>
                      </a:cubicBezTo>
                      <a:cubicBezTo>
                        <a:pt x="9" y="85"/>
                        <a:pt x="6" y="101"/>
                        <a:pt x="5" y="117"/>
                      </a:cubicBezTo>
                      <a:cubicBezTo>
                        <a:pt x="3" y="122"/>
                        <a:pt x="3" y="122"/>
                        <a:pt x="3" y="122"/>
                      </a:cubicBezTo>
                      <a:cubicBezTo>
                        <a:pt x="2" y="122"/>
                        <a:pt x="2" y="122"/>
                        <a:pt x="2" y="122"/>
                      </a:cubicBezTo>
                      <a:cubicBezTo>
                        <a:pt x="2" y="120"/>
                        <a:pt x="2" y="120"/>
                        <a:pt x="2" y="120"/>
                      </a:cubicBezTo>
                      <a:cubicBezTo>
                        <a:pt x="2" y="120"/>
                        <a:pt x="2" y="120"/>
                        <a:pt x="2" y="120"/>
                      </a:cubicBezTo>
                      <a:cubicBezTo>
                        <a:pt x="3" y="105"/>
                        <a:pt x="6" y="90"/>
                        <a:pt x="12" y="75"/>
                      </a:cubicBez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15" y="64"/>
                        <a:pt x="16" y="59"/>
                        <a:pt x="17" y="53"/>
                      </a:cubicBezTo>
                      <a:cubicBezTo>
                        <a:pt x="18" y="47"/>
                        <a:pt x="18" y="40"/>
                        <a:pt x="19" y="34"/>
                      </a:cubicBezTo>
                      <a:cubicBezTo>
                        <a:pt x="19" y="34"/>
                        <a:pt x="19" y="33"/>
                        <a:pt x="19" y="33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5" y="23"/>
                        <a:pt x="15" y="14"/>
                        <a:pt x="19" y="8"/>
                      </a:cubicBezTo>
                      <a:close/>
                    </a:path>
                  </a:pathLst>
                </a:custGeom>
                <a:solidFill>
                  <a:srgbClr val="2F2F2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55" name="Freeform 1210"/>
                <p:cNvSpPr>
                  <a:spLocks noChangeArrowheads="1"/>
                </p:cNvSpPr>
                <p:nvPr/>
              </p:nvSpPr>
              <p:spPr bwMode="auto">
                <a:xfrm>
                  <a:off x="10980588" y="3071057"/>
                  <a:ext cx="112556" cy="597152"/>
                </a:xfrm>
                <a:custGeom>
                  <a:avLst/>
                  <a:gdLst>
                    <a:gd name="T0" fmla="*/ 17 w 23"/>
                    <a:gd name="T1" fmla="*/ 7 h 121"/>
                    <a:gd name="T2" fmla="*/ 17 w 23"/>
                    <a:gd name="T3" fmla="*/ 7 h 121"/>
                    <a:gd name="T4" fmla="*/ 17 w 23"/>
                    <a:gd name="T5" fmla="*/ 31 h 121"/>
                    <a:gd name="T6" fmla="*/ 17 w 23"/>
                    <a:gd name="T7" fmla="*/ 32 h 121"/>
                    <a:gd name="T8" fmla="*/ 17 w 23"/>
                    <a:gd name="T9" fmla="*/ 33 h 121"/>
                    <a:gd name="T10" fmla="*/ 15 w 23"/>
                    <a:gd name="T11" fmla="*/ 52 h 121"/>
                    <a:gd name="T12" fmla="*/ 12 w 23"/>
                    <a:gd name="T13" fmla="*/ 69 h 121"/>
                    <a:gd name="T14" fmla="*/ 12 w 23"/>
                    <a:gd name="T15" fmla="*/ 69 h 121"/>
                    <a:gd name="T16" fmla="*/ 10 w 23"/>
                    <a:gd name="T17" fmla="*/ 74 h 121"/>
                    <a:gd name="T18" fmla="*/ 0 w 23"/>
                    <a:gd name="T19" fmla="*/ 119 h 121"/>
                    <a:gd name="T20" fmla="*/ 0 w 23"/>
                    <a:gd name="T21" fmla="*/ 119 h 121"/>
                    <a:gd name="T22" fmla="*/ 0 w 23"/>
                    <a:gd name="T23" fmla="*/ 121 h 121"/>
                    <a:gd name="T24" fmla="*/ 1 w 23"/>
                    <a:gd name="T25" fmla="*/ 121 h 121"/>
                    <a:gd name="T26" fmla="*/ 3 w 23"/>
                    <a:gd name="T27" fmla="*/ 116 h 121"/>
                    <a:gd name="T28" fmla="*/ 14 w 23"/>
                    <a:gd name="T29" fmla="*/ 68 h 121"/>
                    <a:gd name="T30" fmla="*/ 19 w 23"/>
                    <a:gd name="T31" fmla="*/ 31 h 121"/>
                    <a:gd name="T32" fmla="*/ 18 w 23"/>
                    <a:gd name="T33" fmla="*/ 9 h 121"/>
                    <a:gd name="T34" fmla="*/ 23 w 23"/>
                    <a:gd name="T35" fmla="*/ 1 h 121"/>
                    <a:gd name="T36" fmla="*/ 22 w 23"/>
                    <a:gd name="T37" fmla="*/ 0 h 121"/>
                    <a:gd name="T38" fmla="*/ 17 w 23"/>
                    <a:gd name="T39" fmla="*/ 7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3" h="121">
                      <a:moveTo>
                        <a:pt x="17" y="7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3" y="13"/>
                        <a:pt x="13" y="22"/>
                        <a:pt x="17" y="31"/>
                      </a:cubicBezTo>
                      <a:cubicBezTo>
                        <a:pt x="17" y="31"/>
                        <a:pt x="17" y="31"/>
                        <a:pt x="17" y="32"/>
                      </a:cubicBezTo>
                      <a:cubicBezTo>
                        <a:pt x="17" y="32"/>
                        <a:pt x="17" y="33"/>
                        <a:pt x="17" y="33"/>
                      </a:cubicBezTo>
                      <a:cubicBezTo>
                        <a:pt x="16" y="39"/>
                        <a:pt x="16" y="46"/>
                        <a:pt x="15" y="52"/>
                      </a:cubicBezTo>
                      <a:cubicBezTo>
                        <a:pt x="14" y="58"/>
                        <a:pt x="13" y="63"/>
                        <a:pt x="12" y="69"/>
                      </a:cubicBezTo>
                      <a:cubicBezTo>
                        <a:pt x="12" y="69"/>
                        <a:pt x="12" y="69"/>
                        <a:pt x="12" y="69"/>
                      </a:cubicBezTo>
                      <a:cubicBezTo>
                        <a:pt x="10" y="74"/>
                        <a:pt x="10" y="74"/>
                        <a:pt x="10" y="74"/>
                      </a:cubicBezTo>
                      <a:cubicBezTo>
                        <a:pt x="4" y="89"/>
                        <a:pt x="1" y="104"/>
                        <a:pt x="0" y="119"/>
                      </a:cubicBezTo>
                      <a:cubicBezTo>
                        <a:pt x="0" y="119"/>
                        <a:pt x="0" y="119"/>
                        <a:pt x="0" y="119"/>
                      </a:cubicBezTo>
                      <a:cubicBezTo>
                        <a:pt x="0" y="121"/>
                        <a:pt x="0" y="121"/>
                        <a:pt x="0" y="121"/>
                      </a:cubicBezTo>
                      <a:cubicBezTo>
                        <a:pt x="1" y="121"/>
                        <a:pt x="1" y="121"/>
                        <a:pt x="1" y="121"/>
                      </a:cubicBezTo>
                      <a:cubicBezTo>
                        <a:pt x="3" y="116"/>
                        <a:pt x="3" y="116"/>
                        <a:pt x="3" y="116"/>
                      </a:cubicBezTo>
                      <a:cubicBezTo>
                        <a:pt x="4" y="100"/>
                        <a:pt x="7" y="84"/>
                        <a:pt x="14" y="68"/>
                      </a:cubicBezTo>
                      <a:cubicBezTo>
                        <a:pt x="19" y="31"/>
                        <a:pt x="19" y="31"/>
                        <a:pt x="19" y="31"/>
                      </a:cubicBezTo>
                      <a:cubicBezTo>
                        <a:pt x="15" y="23"/>
                        <a:pt x="14" y="15"/>
                        <a:pt x="18" y="9"/>
                      </a:cubicBezTo>
                      <a:cubicBezTo>
                        <a:pt x="23" y="1"/>
                        <a:pt x="23" y="1"/>
                        <a:pt x="23" y="1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17" y="7"/>
                        <a:pt x="17" y="7"/>
                        <a:pt x="17" y="7"/>
                      </a:cubicBezTo>
                      <a:close/>
                    </a:path>
                  </a:pathLst>
                </a:custGeom>
                <a:solidFill>
                  <a:srgbClr val="62626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56" name="Freeform 1211"/>
                <p:cNvSpPr>
                  <a:spLocks noChangeArrowheads="1"/>
                </p:cNvSpPr>
                <p:nvPr/>
              </p:nvSpPr>
              <p:spPr bwMode="auto">
                <a:xfrm>
                  <a:off x="10964249" y="3056924"/>
                  <a:ext cx="363083" cy="634252"/>
                </a:xfrm>
                <a:custGeom>
                  <a:avLst/>
                  <a:gdLst>
                    <a:gd name="T0" fmla="*/ 25 w 74"/>
                    <a:gd name="T1" fmla="*/ 1 h 129"/>
                    <a:gd name="T2" fmla="*/ 24 w 74"/>
                    <a:gd name="T3" fmla="*/ 2 h 129"/>
                    <a:gd name="T4" fmla="*/ 46 w 74"/>
                    <a:gd name="T5" fmla="*/ 9 h 129"/>
                    <a:gd name="T6" fmla="*/ 43 w 74"/>
                    <a:gd name="T7" fmla="*/ 14 h 129"/>
                    <a:gd name="T8" fmla="*/ 28 w 74"/>
                    <a:gd name="T9" fmla="*/ 70 h 129"/>
                    <a:gd name="T10" fmla="*/ 21 w 74"/>
                    <a:gd name="T11" fmla="*/ 82 h 129"/>
                    <a:gd name="T12" fmla="*/ 13 w 74"/>
                    <a:gd name="T13" fmla="*/ 122 h 129"/>
                    <a:gd name="T14" fmla="*/ 1 w 74"/>
                    <a:gd name="T15" fmla="*/ 125 h 129"/>
                    <a:gd name="T16" fmla="*/ 0 w 74"/>
                    <a:gd name="T17" fmla="*/ 128 h 129"/>
                    <a:gd name="T18" fmla="*/ 2 w 74"/>
                    <a:gd name="T19" fmla="*/ 129 h 129"/>
                    <a:gd name="T20" fmla="*/ 17 w 74"/>
                    <a:gd name="T21" fmla="*/ 126 h 129"/>
                    <a:gd name="T22" fmla="*/ 18 w 74"/>
                    <a:gd name="T23" fmla="*/ 125 h 129"/>
                    <a:gd name="T24" fmla="*/ 27 w 74"/>
                    <a:gd name="T25" fmla="*/ 81 h 129"/>
                    <a:gd name="T26" fmla="*/ 38 w 74"/>
                    <a:gd name="T27" fmla="*/ 57 h 129"/>
                    <a:gd name="T28" fmla="*/ 39 w 74"/>
                    <a:gd name="T29" fmla="*/ 54 h 129"/>
                    <a:gd name="T30" fmla="*/ 39 w 74"/>
                    <a:gd name="T31" fmla="*/ 52 h 129"/>
                    <a:gd name="T32" fmla="*/ 45 w 74"/>
                    <a:gd name="T33" fmla="*/ 32 h 129"/>
                    <a:gd name="T34" fmla="*/ 62 w 74"/>
                    <a:gd name="T35" fmla="*/ 60 h 129"/>
                    <a:gd name="T36" fmla="*/ 64 w 74"/>
                    <a:gd name="T37" fmla="*/ 71 h 129"/>
                    <a:gd name="T38" fmla="*/ 67 w 74"/>
                    <a:gd name="T39" fmla="*/ 118 h 129"/>
                    <a:gd name="T40" fmla="*/ 54 w 74"/>
                    <a:gd name="T41" fmla="*/ 122 h 129"/>
                    <a:gd name="T42" fmla="*/ 53 w 74"/>
                    <a:gd name="T43" fmla="*/ 125 h 129"/>
                    <a:gd name="T44" fmla="*/ 55 w 74"/>
                    <a:gd name="T45" fmla="*/ 125 h 129"/>
                    <a:gd name="T46" fmla="*/ 72 w 74"/>
                    <a:gd name="T47" fmla="*/ 122 h 129"/>
                    <a:gd name="T48" fmla="*/ 74 w 74"/>
                    <a:gd name="T49" fmla="*/ 121 h 129"/>
                    <a:gd name="T50" fmla="*/ 67 w 74"/>
                    <a:gd name="T51" fmla="*/ 101 h 129"/>
                    <a:gd name="T52" fmla="*/ 68 w 74"/>
                    <a:gd name="T53" fmla="*/ 74 h 129"/>
                    <a:gd name="T54" fmla="*/ 68 w 74"/>
                    <a:gd name="T55" fmla="*/ 61 h 129"/>
                    <a:gd name="T56" fmla="*/ 61 w 74"/>
                    <a:gd name="T57" fmla="*/ 50 h 129"/>
                    <a:gd name="T58" fmla="*/ 46 w 74"/>
                    <a:gd name="T59" fmla="*/ 23 h 129"/>
                    <a:gd name="T60" fmla="*/ 46 w 74"/>
                    <a:gd name="T61" fmla="*/ 21 h 129"/>
                    <a:gd name="T62" fmla="*/ 49 w 74"/>
                    <a:gd name="T63" fmla="*/ 6 h 129"/>
                    <a:gd name="T64" fmla="*/ 25 w 74"/>
                    <a:gd name="T65" fmla="*/ 1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74" h="129">
                      <a:moveTo>
                        <a:pt x="25" y="1"/>
                      </a:move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31" y="4"/>
                        <a:pt x="38" y="6"/>
                        <a:pt x="46" y="9"/>
                      </a:cubicBezTo>
                      <a:cubicBezTo>
                        <a:pt x="43" y="14"/>
                        <a:pt x="43" y="14"/>
                        <a:pt x="43" y="14"/>
                      </a:cubicBezTo>
                      <a:cubicBezTo>
                        <a:pt x="28" y="70"/>
                        <a:pt x="28" y="70"/>
                        <a:pt x="28" y="70"/>
                      </a:cubicBezTo>
                      <a:cubicBezTo>
                        <a:pt x="21" y="82"/>
                        <a:pt x="21" y="82"/>
                        <a:pt x="21" y="82"/>
                      </a:cubicBezTo>
                      <a:cubicBezTo>
                        <a:pt x="16" y="96"/>
                        <a:pt x="14" y="109"/>
                        <a:pt x="13" y="122"/>
                      </a:cubicBezTo>
                      <a:cubicBezTo>
                        <a:pt x="1" y="125"/>
                        <a:pt x="1" y="125"/>
                        <a:pt x="1" y="125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1" y="129"/>
                        <a:pt x="1" y="129"/>
                        <a:pt x="2" y="129"/>
                      </a:cubicBezTo>
                      <a:cubicBezTo>
                        <a:pt x="7" y="129"/>
                        <a:pt x="12" y="128"/>
                        <a:pt x="17" y="126"/>
                      </a:cubicBezTo>
                      <a:cubicBezTo>
                        <a:pt x="17" y="125"/>
                        <a:pt x="18" y="125"/>
                        <a:pt x="18" y="125"/>
                      </a:cubicBezTo>
                      <a:cubicBezTo>
                        <a:pt x="19" y="112"/>
                        <a:pt x="22" y="97"/>
                        <a:pt x="27" y="81"/>
                      </a:cubicBezTo>
                      <a:cubicBezTo>
                        <a:pt x="31" y="75"/>
                        <a:pt x="34" y="67"/>
                        <a:pt x="38" y="57"/>
                      </a:cubicBezTo>
                      <a:cubicBezTo>
                        <a:pt x="38" y="56"/>
                        <a:pt x="38" y="55"/>
                        <a:pt x="39" y="54"/>
                      </a:cubicBezTo>
                      <a:cubicBezTo>
                        <a:pt x="39" y="54"/>
                        <a:pt x="39" y="53"/>
                        <a:pt x="39" y="52"/>
                      </a:cubicBezTo>
                      <a:cubicBezTo>
                        <a:pt x="42" y="46"/>
                        <a:pt x="43" y="39"/>
                        <a:pt x="45" y="32"/>
                      </a:cubicBezTo>
                      <a:cubicBezTo>
                        <a:pt x="62" y="60"/>
                        <a:pt x="62" y="60"/>
                        <a:pt x="62" y="60"/>
                      </a:cubicBezTo>
                      <a:cubicBezTo>
                        <a:pt x="65" y="65"/>
                        <a:pt x="66" y="68"/>
                        <a:pt x="64" y="71"/>
                      </a:cubicBezTo>
                      <a:cubicBezTo>
                        <a:pt x="62" y="88"/>
                        <a:pt x="63" y="103"/>
                        <a:pt x="67" y="118"/>
                      </a:cubicBezTo>
                      <a:cubicBezTo>
                        <a:pt x="64" y="121"/>
                        <a:pt x="60" y="122"/>
                        <a:pt x="54" y="122"/>
                      </a:cubicBezTo>
                      <a:cubicBezTo>
                        <a:pt x="54" y="123"/>
                        <a:pt x="53" y="124"/>
                        <a:pt x="53" y="125"/>
                      </a:cubicBezTo>
                      <a:cubicBezTo>
                        <a:pt x="54" y="125"/>
                        <a:pt x="54" y="125"/>
                        <a:pt x="55" y="125"/>
                      </a:cubicBezTo>
                      <a:cubicBezTo>
                        <a:pt x="62" y="127"/>
                        <a:pt x="68" y="126"/>
                        <a:pt x="72" y="122"/>
                      </a:cubicBezTo>
                      <a:cubicBezTo>
                        <a:pt x="73" y="122"/>
                        <a:pt x="73" y="121"/>
                        <a:pt x="74" y="121"/>
                      </a:cubicBezTo>
                      <a:cubicBezTo>
                        <a:pt x="69" y="115"/>
                        <a:pt x="67" y="108"/>
                        <a:pt x="67" y="101"/>
                      </a:cubicBezTo>
                      <a:cubicBezTo>
                        <a:pt x="68" y="74"/>
                        <a:pt x="68" y="74"/>
                        <a:pt x="68" y="74"/>
                      </a:cubicBezTo>
                      <a:cubicBezTo>
                        <a:pt x="70" y="68"/>
                        <a:pt x="70" y="64"/>
                        <a:pt x="68" y="61"/>
                      </a:cubicBezTo>
                      <a:cubicBezTo>
                        <a:pt x="61" y="50"/>
                        <a:pt x="61" y="50"/>
                        <a:pt x="61" y="50"/>
                      </a:cubicBezTo>
                      <a:cubicBezTo>
                        <a:pt x="57" y="41"/>
                        <a:pt x="52" y="32"/>
                        <a:pt x="46" y="23"/>
                      </a:cubicBezTo>
                      <a:cubicBezTo>
                        <a:pt x="46" y="23"/>
                        <a:pt x="46" y="22"/>
                        <a:pt x="46" y="21"/>
                      </a:cubicBezTo>
                      <a:cubicBezTo>
                        <a:pt x="48" y="17"/>
                        <a:pt x="49" y="12"/>
                        <a:pt x="49" y="6"/>
                      </a:cubicBezTo>
                      <a:cubicBezTo>
                        <a:pt x="42" y="2"/>
                        <a:pt x="34" y="0"/>
                        <a:pt x="25" y="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57" name="Freeform 1212"/>
                <p:cNvSpPr>
                  <a:spLocks noEditPoints="1" noChangeArrowheads="1"/>
                </p:cNvSpPr>
                <p:nvPr/>
              </p:nvSpPr>
              <p:spPr bwMode="auto">
                <a:xfrm>
                  <a:off x="11156683" y="3214161"/>
                  <a:ext cx="136157" cy="441680"/>
                </a:xfrm>
                <a:custGeom>
                  <a:avLst/>
                  <a:gdLst>
                    <a:gd name="T0" fmla="*/ 6 w 28"/>
                    <a:gd name="T1" fmla="*/ 0 h 90"/>
                    <a:gd name="T2" fmla="*/ 0 w 28"/>
                    <a:gd name="T3" fmla="*/ 20 h 90"/>
                    <a:gd name="T4" fmla="*/ 15 w 28"/>
                    <a:gd name="T5" fmla="*/ 37 h 90"/>
                    <a:gd name="T6" fmla="*/ 15 w 28"/>
                    <a:gd name="T7" fmla="*/ 79 h 90"/>
                    <a:gd name="T8" fmla="*/ 15 w 28"/>
                    <a:gd name="T9" fmla="*/ 90 h 90"/>
                    <a:gd name="T10" fmla="*/ 28 w 28"/>
                    <a:gd name="T11" fmla="*/ 86 h 90"/>
                    <a:gd name="T12" fmla="*/ 25 w 28"/>
                    <a:gd name="T13" fmla="*/ 39 h 90"/>
                    <a:gd name="T14" fmla="*/ 23 w 28"/>
                    <a:gd name="T15" fmla="*/ 28 h 90"/>
                    <a:gd name="T16" fmla="*/ 6 w 28"/>
                    <a:gd name="T17" fmla="*/ 0 h 90"/>
                    <a:gd name="T18" fmla="*/ 1 w 28"/>
                    <a:gd name="T19" fmla="*/ 20 h 90"/>
                    <a:gd name="T20" fmla="*/ 2 w 28"/>
                    <a:gd name="T21" fmla="*/ 19 h 90"/>
                    <a:gd name="T22" fmla="*/ 18 w 28"/>
                    <a:gd name="T23" fmla="*/ 37 h 90"/>
                    <a:gd name="T24" fmla="*/ 17 w 28"/>
                    <a:gd name="T25" fmla="*/ 76 h 90"/>
                    <a:gd name="T26" fmla="*/ 18 w 28"/>
                    <a:gd name="T27" fmla="*/ 89 h 90"/>
                    <a:gd name="T28" fmla="*/ 16 w 28"/>
                    <a:gd name="T29" fmla="*/ 89 h 90"/>
                    <a:gd name="T30" fmla="*/ 16 w 28"/>
                    <a:gd name="T31" fmla="*/ 79 h 90"/>
                    <a:gd name="T32" fmla="*/ 16 w 28"/>
                    <a:gd name="T33" fmla="*/ 79 h 90"/>
                    <a:gd name="T34" fmla="*/ 16 w 28"/>
                    <a:gd name="T35" fmla="*/ 37 h 90"/>
                    <a:gd name="T36" fmla="*/ 16 w 28"/>
                    <a:gd name="T37" fmla="*/ 37 h 90"/>
                    <a:gd name="T38" fmla="*/ 16 w 28"/>
                    <a:gd name="T39" fmla="*/ 37 h 90"/>
                    <a:gd name="T40" fmla="*/ 1 w 28"/>
                    <a:gd name="T41" fmla="*/ 2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8" h="90">
                      <a:moveTo>
                        <a:pt x="6" y="0"/>
                      </a:moveTo>
                      <a:cubicBezTo>
                        <a:pt x="4" y="7"/>
                        <a:pt x="3" y="14"/>
                        <a:pt x="0" y="20"/>
                      </a:cubicBezTo>
                      <a:cubicBezTo>
                        <a:pt x="15" y="37"/>
                        <a:pt x="15" y="37"/>
                        <a:pt x="15" y="37"/>
                      </a:cubicBezTo>
                      <a:cubicBezTo>
                        <a:pt x="13" y="51"/>
                        <a:pt x="13" y="65"/>
                        <a:pt x="15" y="79"/>
                      </a:cubicBezTo>
                      <a:cubicBezTo>
                        <a:pt x="16" y="84"/>
                        <a:pt x="16" y="88"/>
                        <a:pt x="15" y="90"/>
                      </a:cubicBezTo>
                      <a:cubicBezTo>
                        <a:pt x="21" y="90"/>
                        <a:pt x="25" y="89"/>
                        <a:pt x="28" y="86"/>
                      </a:cubicBezTo>
                      <a:cubicBezTo>
                        <a:pt x="24" y="71"/>
                        <a:pt x="23" y="56"/>
                        <a:pt x="25" y="39"/>
                      </a:cubicBezTo>
                      <a:cubicBezTo>
                        <a:pt x="27" y="36"/>
                        <a:pt x="26" y="33"/>
                        <a:pt x="23" y="28"/>
                      </a:cubicBezTo>
                      <a:cubicBezTo>
                        <a:pt x="6" y="0"/>
                        <a:pt x="6" y="0"/>
                        <a:pt x="6" y="0"/>
                      </a:cubicBezTo>
                      <a:close/>
                      <a:moveTo>
                        <a:pt x="1" y="20"/>
                      </a:moveTo>
                      <a:cubicBezTo>
                        <a:pt x="1" y="20"/>
                        <a:pt x="2" y="19"/>
                        <a:pt x="2" y="19"/>
                      </a:cubicBezTo>
                      <a:cubicBezTo>
                        <a:pt x="18" y="37"/>
                        <a:pt x="18" y="37"/>
                        <a:pt x="18" y="37"/>
                      </a:cubicBezTo>
                      <a:cubicBezTo>
                        <a:pt x="15" y="49"/>
                        <a:pt x="14" y="63"/>
                        <a:pt x="17" y="76"/>
                      </a:cubicBezTo>
                      <a:cubicBezTo>
                        <a:pt x="18" y="81"/>
                        <a:pt x="18" y="85"/>
                        <a:pt x="18" y="89"/>
                      </a:cubicBezTo>
                      <a:cubicBezTo>
                        <a:pt x="17" y="89"/>
                        <a:pt x="17" y="89"/>
                        <a:pt x="16" y="89"/>
                      </a:cubicBezTo>
                      <a:cubicBezTo>
                        <a:pt x="16" y="87"/>
                        <a:pt x="16" y="83"/>
                        <a:pt x="16" y="79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3" y="65"/>
                        <a:pt x="13" y="51"/>
                        <a:pt x="16" y="37"/>
                      </a:cubicBezTo>
                      <a:cubicBezTo>
                        <a:pt x="16" y="37"/>
                        <a:pt x="16" y="37"/>
                        <a:pt x="16" y="37"/>
                      </a:cubicBezTo>
                      <a:cubicBezTo>
                        <a:pt x="16" y="37"/>
                        <a:pt x="16" y="37"/>
                        <a:pt x="16" y="37"/>
                      </a:cubicBezTo>
                      <a:cubicBezTo>
                        <a:pt x="1" y="20"/>
                        <a:pt x="1" y="20"/>
                        <a:pt x="1" y="20"/>
                      </a:cubicBezTo>
                      <a:close/>
                    </a:path>
                  </a:pathLst>
                </a:custGeom>
                <a:solidFill>
                  <a:srgbClr val="2F2F2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58" name="Freeform 1213"/>
                <p:cNvSpPr>
                  <a:spLocks noChangeArrowheads="1"/>
                </p:cNvSpPr>
                <p:nvPr/>
              </p:nvSpPr>
              <p:spPr bwMode="auto">
                <a:xfrm>
                  <a:off x="11162130" y="3307798"/>
                  <a:ext cx="81693" cy="344510"/>
                </a:xfrm>
                <a:custGeom>
                  <a:avLst/>
                  <a:gdLst>
                    <a:gd name="T0" fmla="*/ 1 w 17"/>
                    <a:gd name="T1" fmla="*/ 0 h 70"/>
                    <a:gd name="T2" fmla="*/ 0 w 17"/>
                    <a:gd name="T3" fmla="*/ 1 h 70"/>
                    <a:gd name="T4" fmla="*/ 15 w 17"/>
                    <a:gd name="T5" fmla="*/ 18 h 70"/>
                    <a:gd name="T6" fmla="*/ 15 w 17"/>
                    <a:gd name="T7" fmla="*/ 18 h 70"/>
                    <a:gd name="T8" fmla="*/ 15 w 17"/>
                    <a:gd name="T9" fmla="*/ 18 h 70"/>
                    <a:gd name="T10" fmla="*/ 15 w 17"/>
                    <a:gd name="T11" fmla="*/ 60 h 70"/>
                    <a:gd name="T12" fmla="*/ 15 w 17"/>
                    <a:gd name="T13" fmla="*/ 60 h 70"/>
                    <a:gd name="T14" fmla="*/ 15 w 17"/>
                    <a:gd name="T15" fmla="*/ 70 h 70"/>
                    <a:gd name="T16" fmla="*/ 17 w 17"/>
                    <a:gd name="T17" fmla="*/ 70 h 70"/>
                    <a:gd name="T18" fmla="*/ 16 w 17"/>
                    <a:gd name="T19" fmla="*/ 57 h 70"/>
                    <a:gd name="T20" fmla="*/ 17 w 17"/>
                    <a:gd name="T21" fmla="*/ 18 h 70"/>
                    <a:gd name="T22" fmla="*/ 1 w 17"/>
                    <a:gd name="T23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70">
                      <a:moveTo>
                        <a:pt x="1" y="0"/>
                      </a:move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2" y="32"/>
                        <a:pt x="12" y="46"/>
                        <a:pt x="15" y="60"/>
                      </a:cubicBezTo>
                      <a:cubicBezTo>
                        <a:pt x="15" y="60"/>
                        <a:pt x="15" y="60"/>
                        <a:pt x="15" y="60"/>
                      </a:cubicBezTo>
                      <a:cubicBezTo>
                        <a:pt x="15" y="64"/>
                        <a:pt x="15" y="68"/>
                        <a:pt x="15" y="70"/>
                      </a:cubicBezTo>
                      <a:cubicBezTo>
                        <a:pt x="16" y="70"/>
                        <a:pt x="16" y="70"/>
                        <a:pt x="17" y="70"/>
                      </a:cubicBezTo>
                      <a:cubicBezTo>
                        <a:pt x="17" y="66"/>
                        <a:pt x="17" y="62"/>
                        <a:pt x="16" y="57"/>
                      </a:cubicBezTo>
                      <a:cubicBezTo>
                        <a:pt x="13" y="44"/>
                        <a:pt x="14" y="30"/>
                        <a:pt x="17" y="18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62626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59" name="Freeform 1214"/>
                <p:cNvSpPr>
                  <a:spLocks noChangeArrowheads="1"/>
                </p:cNvSpPr>
                <p:nvPr/>
              </p:nvSpPr>
              <p:spPr bwMode="auto">
                <a:xfrm>
                  <a:off x="11372718" y="3161160"/>
                  <a:ext cx="9077" cy="33568"/>
                </a:xfrm>
                <a:custGeom>
                  <a:avLst/>
                  <a:gdLst>
                    <a:gd name="T0" fmla="*/ 2 w 2"/>
                    <a:gd name="T1" fmla="*/ 4 h 7"/>
                    <a:gd name="T2" fmla="*/ 0 w 2"/>
                    <a:gd name="T3" fmla="*/ 0 h 7"/>
                    <a:gd name="T4" fmla="*/ 2 w 2"/>
                    <a:gd name="T5" fmla="*/ 4 h 7"/>
                    <a:gd name="T6" fmla="*/ 2 w 2"/>
                    <a:gd name="T7" fmla="*/ 7 h 7"/>
                    <a:gd name="T8" fmla="*/ 2 w 2"/>
                    <a:gd name="T9" fmla="*/ 7 h 7"/>
                    <a:gd name="T10" fmla="*/ 2 w 2"/>
                    <a:gd name="T11" fmla="*/ 5 h 7"/>
                    <a:gd name="T12" fmla="*/ 2 w 2"/>
                    <a:gd name="T13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" h="7">
                      <a:moveTo>
                        <a:pt x="2" y="4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60" name="Freeform 1215"/>
                <p:cNvSpPr>
                  <a:spLocks noChangeArrowheads="1"/>
                </p:cNvSpPr>
                <p:nvPr/>
              </p:nvSpPr>
              <p:spPr bwMode="auto">
                <a:xfrm>
                  <a:off x="11367271" y="3161160"/>
                  <a:ext cx="5447" cy="37102"/>
                </a:xfrm>
                <a:custGeom>
                  <a:avLst/>
                  <a:gdLst>
                    <a:gd name="T0" fmla="*/ 1 w 1"/>
                    <a:gd name="T1" fmla="*/ 2 h 8"/>
                    <a:gd name="T2" fmla="*/ 0 w 1"/>
                    <a:gd name="T3" fmla="*/ 0 h 8"/>
                    <a:gd name="T4" fmla="*/ 1 w 1"/>
                    <a:gd name="T5" fmla="*/ 4 h 8"/>
                    <a:gd name="T6" fmla="*/ 1 w 1"/>
                    <a:gd name="T7" fmla="*/ 8 h 8"/>
                    <a:gd name="T8" fmla="*/ 1 w 1"/>
                    <a:gd name="T9" fmla="*/ 8 h 8"/>
                    <a:gd name="T10" fmla="*/ 1 w 1"/>
                    <a:gd name="T11" fmla="*/ 4 h 8"/>
                    <a:gd name="T12" fmla="*/ 1 w 1"/>
                    <a:gd name="T13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8">
                      <a:moveTo>
                        <a:pt x="1" y="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1" y="2"/>
                        <a:pt x="1" y="2"/>
                        <a:pt x="1" y="2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61" name="Freeform 1216"/>
                <p:cNvSpPr>
                  <a:spLocks noChangeArrowheads="1"/>
                </p:cNvSpPr>
                <p:nvPr/>
              </p:nvSpPr>
              <p:spPr bwMode="auto">
                <a:xfrm>
                  <a:off x="11356379" y="3169994"/>
                  <a:ext cx="7262" cy="28268"/>
                </a:xfrm>
                <a:custGeom>
                  <a:avLst/>
                  <a:gdLst>
                    <a:gd name="T0" fmla="*/ 1 w 1"/>
                    <a:gd name="T1" fmla="*/ 0 h 6"/>
                    <a:gd name="T2" fmla="*/ 1 w 1"/>
                    <a:gd name="T3" fmla="*/ 0 h 6"/>
                    <a:gd name="T4" fmla="*/ 0 w 1"/>
                    <a:gd name="T5" fmla="*/ 3 h 6"/>
                    <a:gd name="T6" fmla="*/ 0 w 1"/>
                    <a:gd name="T7" fmla="*/ 6 h 6"/>
                    <a:gd name="T8" fmla="*/ 1 w 1"/>
                    <a:gd name="T9" fmla="*/ 6 h 6"/>
                    <a:gd name="T10" fmla="*/ 1 w 1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" h="6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1" y="6"/>
                      </a:cubicBezTo>
                      <a:cubicBezTo>
                        <a:pt x="1" y="4"/>
                        <a:pt x="1" y="3"/>
                        <a:pt x="1" y="0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62" name="Freeform 1217"/>
                <p:cNvSpPr>
                  <a:spLocks noChangeArrowheads="1"/>
                </p:cNvSpPr>
                <p:nvPr/>
              </p:nvSpPr>
              <p:spPr bwMode="auto">
                <a:xfrm>
                  <a:off x="11234746" y="3655842"/>
                  <a:ext cx="161571" cy="54769"/>
                </a:xfrm>
                <a:custGeom>
                  <a:avLst/>
                  <a:gdLst>
                    <a:gd name="T0" fmla="*/ 33 w 33"/>
                    <a:gd name="T1" fmla="*/ 9 h 11"/>
                    <a:gd name="T2" fmla="*/ 26 w 33"/>
                    <a:gd name="T3" fmla="*/ 4 h 11"/>
                    <a:gd name="T4" fmla="*/ 17 w 33"/>
                    <a:gd name="T5" fmla="*/ 0 h 11"/>
                    <a:gd name="T6" fmla="*/ 0 w 33"/>
                    <a:gd name="T7" fmla="*/ 3 h 11"/>
                    <a:gd name="T8" fmla="*/ 0 w 33"/>
                    <a:gd name="T9" fmla="*/ 6 h 11"/>
                    <a:gd name="T10" fmla="*/ 19 w 33"/>
                    <a:gd name="T11" fmla="*/ 3 h 11"/>
                    <a:gd name="T12" fmla="*/ 28 w 33"/>
                    <a:gd name="T13" fmla="*/ 8 h 11"/>
                    <a:gd name="T14" fmla="*/ 18 w 33"/>
                    <a:gd name="T15" fmla="*/ 10 h 11"/>
                    <a:gd name="T16" fmla="*/ 20 w 33"/>
                    <a:gd name="T17" fmla="*/ 11 h 11"/>
                    <a:gd name="T18" fmla="*/ 33 w 33"/>
                    <a:gd name="T1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3" h="11">
                      <a:moveTo>
                        <a:pt x="33" y="9"/>
                      </a:moveTo>
                      <a:cubicBezTo>
                        <a:pt x="32" y="5"/>
                        <a:pt x="30" y="4"/>
                        <a:pt x="26" y="4"/>
                      </a:cubicBezTo>
                      <a:cubicBezTo>
                        <a:pt x="22" y="3"/>
                        <a:pt x="19" y="2"/>
                        <a:pt x="17" y="0"/>
                      </a:cubicBezTo>
                      <a:cubicBezTo>
                        <a:pt x="13" y="4"/>
                        <a:pt x="7" y="5"/>
                        <a:pt x="0" y="3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7" y="6"/>
                        <a:pt x="13" y="6"/>
                        <a:pt x="19" y="3"/>
                      </a:cubicBezTo>
                      <a:cubicBezTo>
                        <a:pt x="28" y="8"/>
                        <a:pt x="28" y="8"/>
                        <a:pt x="28" y="8"/>
                      </a:cubicBezTo>
                      <a:cubicBezTo>
                        <a:pt x="18" y="10"/>
                        <a:pt x="18" y="10"/>
                        <a:pt x="18" y="10"/>
                      </a:cubicBezTo>
                      <a:cubicBezTo>
                        <a:pt x="20" y="11"/>
                        <a:pt x="20" y="11"/>
                        <a:pt x="20" y="11"/>
                      </a:cubicBezTo>
                      <a:cubicBezTo>
                        <a:pt x="33" y="9"/>
                        <a:pt x="33" y="9"/>
                        <a:pt x="33" y="9"/>
                      </a:cubicBezTo>
                      <a:close/>
                    </a:path>
                  </a:pathLst>
                </a:custGeom>
                <a:solidFill>
                  <a:srgbClr val="311C1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63" name="Freeform 1218"/>
                <p:cNvSpPr>
                  <a:spLocks noChangeArrowheads="1"/>
                </p:cNvSpPr>
                <p:nvPr/>
              </p:nvSpPr>
              <p:spPr bwMode="auto">
                <a:xfrm>
                  <a:off x="11234746" y="3671743"/>
                  <a:ext cx="137972" cy="33567"/>
                </a:xfrm>
                <a:custGeom>
                  <a:avLst/>
                  <a:gdLst>
                    <a:gd name="T0" fmla="*/ 28 w 28"/>
                    <a:gd name="T1" fmla="*/ 5 h 7"/>
                    <a:gd name="T2" fmla="*/ 19 w 28"/>
                    <a:gd name="T3" fmla="*/ 0 h 7"/>
                    <a:gd name="T4" fmla="*/ 0 w 28"/>
                    <a:gd name="T5" fmla="*/ 3 h 7"/>
                    <a:gd name="T6" fmla="*/ 0 w 28"/>
                    <a:gd name="T7" fmla="*/ 6 h 7"/>
                    <a:gd name="T8" fmla="*/ 11 w 28"/>
                    <a:gd name="T9" fmla="*/ 6 h 7"/>
                    <a:gd name="T10" fmla="*/ 16 w 28"/>
                    <a:gd name="T11" fmla="*/ 6 h 7"/>
                    <a:gd name="T12" fmla="*/ 18 w 28"/>
                    <a:gd name="T13" fmla="*/ 7 h 7"/>
                    <a:gd name="T14" fmla="*/ 28 w 28"/>
                    <a:gd name="T15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8" h="7">
                      <a:moveTo>
                        <a:pt x="28" y="5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13" y="3"/>
                        <a:pt x="7" y="3"/>
                        <a:pt x="0" y="3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6" y="6"/>
                        <a:pt x="16" y="6"/>
                        <a:pt x="16" y="6"/>
                      </a:cubicBezTo>
                      <a:cubicBezTo>
                        <a:pt x="18" y="7"/>
                        <a:pt x="18" y="7"/>
                        <a:pt x="18" y="7"/>
                      </a:cubicBezTo>
                      <a:cubicBezTo>
                        <a:pt x="28" y="5"/>
                        <a:pt x="28" y="5"/>
                        <a:pt x="28" y="5"/>
                      </a:cubicBezTo>
                      <a:close/>
                    </a:path>
                  </a:pathLst>
                </a:custGeom>
                <a:solidFill>
                  <a:srgbClr val="6F3F2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64" name="Freeform 1219"/>
                <p:cNvSpPr>
                  <a:spLocks noChangeArrowheads="1"/>
                </p:cNvSpPr>
                <p:nvPr/>
              </p:nvSpPr>
              <p:spPr bwMode="auto">
                <a:xfrm>
                  <a:off x="10973327" y="3677042"/>
                  <a:ext cx="168833" cy="58302"/>
                </a:xfrm>
                <a:custGeom>
                  <a:avLst/>
                  <a:gdLst>
                    <a:gd name="T0" fmla="*/ 0 w 34"/>
                    <a:gd name="T1" fmla="*/ 3 h 12"/>
                    <a:gd name="T2" fmla="*/ 0 w 34"/>
                    <a:gd name="T3" fmla="*/ 5 h 12"/>
                    <a:gd name="T4" fmla="*/ 15 w 34"/>
                    <a:gd name="T5" fmla="*/ 5 h 12"/>
                    <a:gd name="T6" fmla="*/ 28 w 34"/>
                    <a:gd name="T7" fmla="*/ 10 h 12"/>
                    <a:gd name="T8" fmla="*/ 18 w 34"/>
                    <a:gd name="T9" fmla="*/ 11 h 12"/>
                    <a:gd name="T10" fmla="*/ 21 w 34"/>
                    <a:gd name="T11" fmla="*/ 12 h 12"/>
                    <a:gd name="T12" fmla="*/ 34 w 34"/>
                    <a:gd name="T13" fmla="*/ 11 h 12"/>
                    <a:gd name="T14" fmla="*/ 26 w 34"/>
                    <a:gd name="T15" fmla="*/ 7 h 12"/>
                    <a:gd name="T16" fmla="*/ 15 w 34"/>
                    <a:gd name="T17" fmla="*/ 0 h 12"/>
                    <a:gd name="T18" fmla="*/ 0 w 34"/>
                    <a:gd name="T19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4" h="12">
                      <a:moveTo>
                        <a:pt x="0" y="3"/>
                      </a:move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15" y="5"/>
                        <a:pt x="15" y="5"/>
                        <a:pt x="15" y="5"/>
                      </a:cubicBezTo>
                      <a:cubicBezTo>
                        <a:pt x="28" y="10"/>
                        <a:pt x="28" y="10"/>
                        <a:pt x="28" y="10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21" y="12"/>
                        <a:pt x="21" y="12"/>
                        <a:pt x="21" y="12"/>
                      </a:cubicBezTo>
                      <a:cubicBezTo>
                        <a:pt x="34" y="11"/>
                        <a:pt x="34" y="11"/>
                        <a:pt x="34" y="11"/>
                      </a:cubicBezTo>
                      <a:cubicBezTo>
                        <a:pt x="33" y="9"/>
                        <a:pt x="31" y="8"/>
                        <a:pt x="26" y="7"/>
                      </a:cubicBezTo>
                      <a:cubicBezTo>
                        <a:pt x="22" y="5"/>
                        <a:pt x="18" y="2"/>
                        <a:pt x="15" y="0"/>
                      </a:cubicBezTo>
                      <a:cubicBezTo>
                        <a:pt x="10" y="2"/>
                        <a:pt x="5" y="3"/>
                        <a:pt x="0" y="3"/>
                      </a:cubicBezTo>
                      <a:close/>
                    </a:path>
                  </a:pathLst>
                </a:custGeom>
                <a:solidFill>
                  <a:srgbClr val="311C1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65" name="Freeform 1220"/>
                <p:cNvSpPr>
                  <a:spLocks noChangeArrowheads="1"/>
                </p:cNvSpPr>
                <p:nvPr/>
              </p:nvSpPr>
              <p:spPr bwMode="auto">
                <a:xfrm>
                  <a:off x="10969696" y="3721211"/>
                  <a:ext cx="49016" cy="19433"/>
                </a:xfrm>
                <a:custGeom>
                  <a:avLst/>
                  <a:gdLst>
                    <a:gd name="T0" fmla="*/ 0 w 10"/>
                    <a:gd name="T1" fmla="*/ 1 h 4"/>
                    <a:gd name="T2" fmla="*/ 1 w 10"/>
                    <a:gd name="T3" fmla="*/ 4 h 4"/>
                    <a:gd name="T4" fmla="*/ 10 w 10"/>
                    <a:gd name="T5" fmla="*/ 4 h 4"/>
                    <a:gd name="T6" fmla="*/ 10 w 10"/>
                    <a:gd name="T7" fmla="*/ 0 h 4"/>
                    <a:gd name="T8" fmla="*/ 0 w 10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4">
                      <a:moveTo>
                        <a:pt x="0" y="1"/>
                      </a:moveTo>
                      <a:cubicBezTo>
                        <a:pt x="1" y="2"/>
                        <a:pt x="1" y="3"/>
                        <a:pt x="1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311C1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66" name="Freeform 1221"/>
                <p:cNvSpPr>
                  <a:spLocks noChangeArrowheads="1"/>
                </p:cNvSpPr>
                <p:nvPr/>
              </p:nvSpPr>
              <p:spPr bwMode="auto">
                <a:xfrm>
                  <a:off x="10969696" y="3701776"/>
                  <a:ext cx="141602" cy="30035"/>
                </a:xfrm>
                <a:custGeom>
                  <a:avLst/>
                  <a:gdLst>
                    <a:gd name="T0" fmla="*/ 14 w 29"/>
                    <a:gd name="T1" fmla="*/ 4 h 6"/>
                    <a:gd name="T2" fmla="*/ 19 w 29"/>
                    <a:gd name="T3" fmla="*/ 6 h 6"/>
                    <a:gd name="T4" fmla="*/ 29 w 29"/>
                    <a:gd name="T5" fmla="*/ 5 h 6"/>
                    <a:gd name="T6" fmla="*/ 16 w 29"/>
                    <a:gd name="T7" fmla="*/ 0 h 6"/>
                    <a:gd name="T8" fmla="*/ 1 w 29"/>
                    <a:gd name="T9" fmla="*/ 0 h 6"/>
                    <a:gd name="T10" fmla="*/ 0 w 29"/>
                    <a:gd name="T11" fmla="*/ 5 h 6"/>
                    <a:gd name="T12" fmla="*/ 10 w 29"/>
                    <a:gd name="T13" fmla="*/ 4 h 6"/>
                    <a:gd name="T14" fmla="*/ 14 w 29"/>
                    <a:gd name="T15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" h="6">
                      <a:moveTo>
                        <a:pt x="14" y="4"/>
                      </a:moveTo>
                      <a:cubicBezTo>
                        <a:pt x="19" y="6"/>
                        <a:pt x="19" y="6"/>
                        <a:pt x="19" y="6"/>
                      </a:cubicBezTo>
                      <a:cubicBezTo>
                        <a:pt x="29" y="5"/>
                        <a:pt x="29" y="5"/>
                        <a:pt x="29" y="5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2"/>
                        <a:pt x="0" y="3"/>
                        <a:pt x="0" y="5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lose/>
                    </a:path>
                  </a:pathLst>
                </a:custGeom>
                <a:solidFill>
                  <a:srgbClr val="6F3F2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67" name="Freeform 1222"/>
                <p:cNvSpPr>
                  <a:spLocks noChangeArrowheads="1"/>
                </p:cNvSpPr>
                <p:nvPr/>
              </p:nvSpPr>
              <p:spPr bwMode="auto">
                <a:xfrm>
                  <a:off x="11234746" y="3701776"/>
                  <a:ext cx="54462" cy="19434"/>
                </a:xfrm>
                <a:custGeom>
                  <a:avLst/>
                  <a:gdLst>
                    <a:gd name="T0" fmla="*/ 0 w 34"/>
                    <a:gd name="T1" fmla="*/ 0 h 13"/>
                    <a:gd name="T2" fmla="*/ 0 w 34"/>
                    <a:gd name="T3" fmla="*/ 13 h 13"/>
                    <a:gd name="T4" fmla="*/ 34 w 34"/>
                    <a:gd name="T5" fmla="*/ 10 h 13"/>
                    <a:gd name="T6" fmla="*/ 34 w 34"/>
                    <a:gd name="T7" fmla="*/ 0 h 13"/>
                    <a:gd name="T8" fmla="*/ 0 w 34"/>
                    <a:gd name="T9" fmla="*/ 0 h 13"/>
                    <a:gd name="T10" fmla="*/ 0 w 34"/>
                    <a:gd name="T11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4" h="13">
                      <a:moveTo>
                        <a:pt x="0" y="0"/>
                      </a:moveTo>
                      <a:lnTo>
                        <a:pt x="0" y="13"/>
                      </a:lnTo>
                      <a:lnTo>
                        <a:pt x="34" y="10"/>
                      </a:lnTo>
                      <a:lnTo>
                        <a:pt x="3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311C1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26" name="组合 23"/>
              <p:cNvGrpSpPr/>
              <p:nvPr/>
            </p:nvGrpSpPr>
            <p:grpSpPr bwMode="auto">
              <a:xfrm>
                <a:off x="4420692" y="4311923"/>
                <a:ext cx="633413" cy="1090612"/>
                <a:chOff x="4435476" y="3592513"/>
                <a:chExt cx="633413" cy="1090612"/>
              </a:xfrm>
            </p:grpSpPr>
            <p:sp>
              <p:nvSpPr>
                <p:cNvPr id="108" name="Freeform 1223"/>
                <p:cNvSpPr>
                  <a:spLocks noChangeArrowheads="1"/>
                </p:cNvSpPr>
                <p:nvPr/>
              </p:nvSpPr>
              <p:spPr bwMode="auto">
                <a:xfrm>
                  <a:off x="5038739" y="4093988"/>
                  <a:ext cx="14523" cy="38868"/>
                </a:xfrm>
                <a:custGeom>
                  <a:avLst/>
                  <a:gdLst>
                    <a:gd name="T0" fmla="*/ 2 w 3"/>
                    <a:gd name="T1" fmla="*/ 3 h 8"/>
                    <a:gd name="T2" fmla="*/ 2 w 3"/>
                    <a:gd name="T3" fmla="*/ 2 h 8"/>
                    <a:gd name="T4" fmla="*/ 0 w 3"/>
                    <a:gd name="T5" fmla="*/ 0 h 8"/>
                    <a:gd name="T6" fmla="*/ 2 w 3"/>
                    <a:gd name="T7" fmla="*/ 4 h 8"/>
                    <a:gd name="T8" fmla="*/ 2 w 3"/>
                    <a:gd name="T9" fmla="*/ 7 h 8"/>
                    <a:gd name="T10" fmla="*/ 3 w 3"/>
                    <a:gd name="T11" fmla="*/ 7 h 8"/>
                    <a:gd name="T12" fmla="*/ 2 w 3"/>
                    <a:gd name="T13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8">
                      <a:moveTo>
                        <a:pt x="2" y="3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8"/>
                        <a:pt x="2" y="8"/>
                        <a:pt x="3" y="7"/>
                      </a:cubicBezTo>
                      <a:cubicBezTo>
                        <a:pt x="2" y="3"/>
                        <a:pt x="2" y="3"/>
                        <a:pt x="2" y="3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09" name="Freeform 1224"/>
                <p:cNvSpPr>
                  <a:spLocks noChangeArrowheads="1"/>
                </p:cNvSpPr>
                <p:nvPr/>
              </p:nvSpPr>
              <p:spPr bwMode="auto">
                <a:xfrm>
                  <a:off x="5049631" y="4093988"/>
                  <a:ext cx="14523" cy="35334"/>
                </a:xfrm>
                <a:custGeom>
                  <a:avLst/>
                  <a:gdLst>
                    <a:gd name="T0" fmla="*/ 2 w 3"/>
                    <a:gd name="T1" fmla="*/ 5 h 7"/>
                    <a:gd name="T2" fmla="*/ 2 w 3"/>
                    <a:gd name="T3" fmla="*/ 3 h 7"/>
                    <a:gd name="T4" fmla="*/ 0 w 3"/>
                    <a:gd name="T5" fmla="*/ 0 h 7"/>
                    <a:gd name="T6" fmla="*/ 2 w 3"/>
                    <a:gd name="T7" fmla="*/ 3 h 7"/>
                    <a:gd name="T8" fmla="*/ 2 w 3"/>
                    <a:gd name="T9" fmla="*/ 7 h 7"/>
                    <a:gd name="T10" fmla="*/ 3 w 3"/>
                    <a:gd name="T11" fmla="*/ 7 h 7"/>
                    <a:gd name="T12" fmla="*/ 2 w 3"/>
                    <a:gd name="T13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7">
                      <a:moveTo>
                        <a:pt x="2" y="5"/>
                      </a:move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2" y="7"/>
                        <a:pt x="3" y="7"/>
                      </a:cubicBezTo>
                      <a:cubicBezTo>
                        <a:pt x="2" y="5"/>
                        <a:pt x="2" y="5"/>
                        <a:pt x="2" y="5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10" name="Freeform 1225"/>
                <p:cNvSpPr>
                  <a:spLocks noChangeArrowheads="1"/>
                </p:cNvSpPr>
                <p:nvPr/>
              </p:nvSpPr>
              <p:spPr bwMode="auto">
                <a:xfrm>
                  <a:off x="5035108" y="4102822"/>
                  <a:ext cx="3631" cy="30034"/>
                </a:xfrm>
                <a:custGeom>
                  <a:avLst/>
                  <a:gdLst>
                    <a:gd name="T0" fmla="*/ 1 w 1"/>
                    <a:gd name="T1" fmla="*/ 5 h 6"/>
                    <a:gd name="T2" fmla="*/ 0 w 1"/>
                    <a:gd name="T3" fmla="*/ 0 h 6"/>
                    <a:gd name="T4" fmla="*/ 0 w 1"/>
                    <a:gd name="T5" fmla="*/ 0 h 6"/>
                    <a:gd name="T6" fmla="*/ 0 w 1"/>
                    <a:gd name="T7" fmla="*/ 3 h 6"/>
                    <a:gd name="T8" fmla="*/ 0 w 1"/>
                    <a:gd name="T9" fmla="*/ 6 h 6"/>
                    <a:gd name="T10" fmla="*/ 1 w 1"/>
                    <a:gd name="T1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" h="6">
                      <a:moveTo>
                        <a:pt x="1" y="5"/>
                      </a:moveTo>
                      <a:cubicBezTo>
                        <a:pt x="1" y="4"/>
                        <a:pt x="1" y="2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1" y="6"/>
                        <a:pt x="1" y="5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11" name="Freeform 1226"/>
                <p:cNvSpPr>
                  <a:spLocks noChangeArrowheads="1"/>
                </p:cNvSpPr>
                <p:nvPr/>
              </p:nvSpPr>
              <p:spPr bwMode="auto">
                <a:xfrm>
                  <a:off x="4799104" y="3823680"/>
                  <a:ext cx="14523" cy="28268"/>
                </a:xfrm>
                <a:custGeom>
                  <a:avLst/>
                  <a:gdLst>
                    <a:gd name="T0" fmla="*/ 3 w 3"/>
                    <a:gd name="T1" fmla="*/ 6 h 6"/>
                    <a:gd name="T2" fmla="*/ 1 w 3"/>
                    <a:gd name="T3" fmla="*/ 0 h 6"/>
                    <a:gd name="T4" fmla="*/ 0 w 3"/>
                    <a:gd name="T5" fmla="*/ 6 h 6"/>
                    <a:gd name="T6" fmla="*/ 3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3" y="6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6"/>
                        <a:pt x="2" y="6"/>
                        <a:pt x="3" y="6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12" name="Freeform 1227"/>
                <p:cNvSpPr>
                  <a:spLocks noChangeArrowheads="1"/>
                </p:cNvSpPr>
                <p:nvPr/>
              </p:nvSpPr>
              <p:spPr bwMode="auto">
                <a:xfrm>
                  <a:off x="4799104" y="3666441"/>
                  <a:ext cx="19970" cy="38868"/>
                </a:xfrm>
                <a:custGeom>
                  <a:avLst/>
                  <a:gdLst>
                    <a:gd name="T0" fmla="*/ 4 w 4"/>
                    <a:gd name="T1" fmla="*/ 6 h 8"/>
                    <a:gd name="T2" fmla="*/ 1 w 4"/>
                    <a:gd name="T3" fmla="*/ 0 h 8"/>
                    <a:gd name="T4" fmla="*/ 0 w 4"/>
                    <a:gd name="T5" fmla="*/ 2 h 8"/>
                    <a:gd name="T6" fmla="*/ 1 w 4"/>
                    <a:gd name="T7" fmla="*/ 4 h 8"/>
                    <a:gd name="T8" fmla="*/ 4 w 4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8">
                      <a:moveTo>
                        <a:pt x="4" y="6"/>
                      </a:moveTo>
                      <a:cubicBezTo>
                        <a:pt x="2" y="6"/>
                        <a:pt x="1" y="4"/>
                        <a:pt x="1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7"/>
                        <a:pt x="3" y="8"/>
                        <a:pt x="4" y="6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13" name="Freeform 1228"/>
                <p:cNvSpPr>
                  <a:spLocks noEditPoints="1" noChangeArrowheads="1"/>
                </p:cNvSpPr>
                <p:nvPr/>
              </p:nvSpPr>
              <p:spPr bwMode="auto">
                <a:xfrm>
                  <a:off x="4670210" y="3627574"/>
                  <a:ext cx="70801" cy="180205"/>
                </a:xfrm>
                <a:custGeom>
                  <a:avLst/>
                  <a:gdLst>
                    <a:gd name="T0" fmla="*/ 12 w 14"/>
                    <a:gd name="T1" fmla="*/ 9 h 37"/>
                    <a:gd name="T2" fmla="*/ 14 w 14"/>
                    <a:gd name="T3" fmla="*/ 3 h 37"/>
                    <a:gd name="T4" fmla="*/ 14 w 14"/>
                    <a:gd name="T5" fmla="*/ 0 h 37"/>
                    <a:gd name="T6" fmla="*/ 6 w 14"/>
                    <a:gd name="T7" fmla="*/ 13 h 37"/>
                    <a:gd name="T8" fmla="*/ 0 w 14"/>
                    <a:gd name="T9" fmla="*/ 26 h 37"/>
                    <a:gd name="T10" fmla="*/ 3 w 14"/>
                    <a:gd name="T11" fmla="*/ 29 h 37"/>
                    <a:gd name="T12" fmla="*/ 2 w 14"/>
                    <a:gd name="T13" fmla="*/ 32 h 37"/>
                    <a:gd name="T14" fmla="*/ 0 w 14"/>
                    <a:gd name="T15" fmla="*/ 37 h 37"/>
                    <a:gd name="T16" fmla="*/ 12 w 14"/>
                    <a:gd name="T17" fmla="*/ 30 h 37"/>
                    <a:gd name="T18" fmla="*/ 12 w 14"/>
                    <a:gd name="T19" fmla="*/ 9 h 37"/>
                    <a:gd name="T20" fmla="*/ 13 w 14"/>
                    <a:gd name="T21" fmla="*/ 1 h 37"/>
                    <a:gd name="T22" fmla="*/ 13 w 14"/>
                    <a:gd name="T23" fmla="*/ 2 h 37"/>
                    <a:gd name="T24" fmla="*/ 8 w 14"/>
                    <a:gd name="T25" fmla="*/ 8 h 37"/>
                    <a:gd name="T26" fmla="*/ 9 w 14"/>
                    <a:gd name="T27" fmla="*/ 15 h 37"/>
                    <a:gd name="T28" fmla="*/ 7 w 14"/>
                    <a:gd name="T29" fmla="*/ 23 h 37"/>
                    <a:gd name="T30" fmla="*/ 4 w 14"/>
                    <a:gd name="T31" fmla="*/ 26 h 37"/>
                    <a:gd name="T32" fmla="*/ 3 w 14"/>
                    <a:gd name="T33" fmla="*/ 26 h 37"/>
                    <a:gd name="T34" fmla="*/ 2 w 14"/>
                    <a:gd name="T35" fmla="*/ 25 h 37"/>
                    <a:gd name="T36" fmla="*/ 7 w 14"/>
                    <a:gd name="T37" fmla="*/ 13 h 37"/>
                    <a:gd name="T38" fmla="*/ 7 w 14"/>
                    <a:gd name="T39" fmla="*/ 13 h 37"/>
                    <a:gd name="T40" fmla="*/ 8 w 14"/>
                    <a:gd name="T41" fmla="*/ 5 h 37"/>
                    <a:gd name="T42" fmla="*/ 13 w 14"/>
                    <a:gd name="T4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4" h="37">
                      <a:moveTo>
                        <a:pt x="12" y="9"/>
                      </a:moveTo>
                      <a:cubicBezTo>
                        <a:pt x="12" y="7"/>
                        <a:pt x="12" y="5"/>
                        <a:pt x="14" y="3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7" y="1"/>
                        <a:pt x="4" y="5"/>
                        <a:pt x="6" y="13"/>
                      </a:cubicBezTo>
                      <a:cubicBezTo>
                        <a:pt x="8" y="18"/>
                        <a:pt x="6" y="23"/>
                        <a:pt x="0" y="26"/>
                      </a:cubicBezTo>
                      <a:cubicBezTo>
                        <a:pt x="3" y="26"/>
                        <a:pt x="4" y="27"/>
                        <a:pt x="3" y="29"/>
                      </a:cubicBezTo>
                      <a:cubicBezTo>
                        <a:pt x="3" y="30"/>
                        <a:pt x="2" y="31"/>
                        <a:pt x="2" y="32"/>
                      </a:cubicBezTo>
                      <a:cubicBezTo>
                        <a:pt x="1" y="34"/>
                        <a:pt x="0" y="35"/>
                        <a:pt x="0" y="37"/>
                      </a:cubicBezTo>
                      <a:cubicBezTo>
                        <a:pt x="4" y="36"/>
                        <a:pt x="8" y="33"/>
                        <a:pt x="12" y="30"/>
                      </a:cubicBezTo>
                      <a:cubicBezTo>
                        <a:pt x="14" y="22"/>
                        <a:pt x="14" y="15"/>
                        <a:pt x="12" y="9"/>
                      </a:cubicBezTo>
                      <a:close/>
                      <a:moveTo>
                        <a:pt x="13" y="1"/>
                      </a:moveTo>
                      <a:cubicBezTo>
                        <a:pt x="13" y="2"/>
                        <a:pt x="13" y="2"/>
                        <a:pt x="13" y="2"/>
                      </a:cubicBezTo>
                      <a:cubicBezTo>
                        <a:pt x="10" y="3"/>
                        <a:pt x="8" y="5"/>
                        <a:pt x="8" y="8"/>
                      </a:cubicBezTo>
                      <a:cubicBezTo>
                        <a:pt x="8" y="10"/>
                        <a:pt x="8" y="12"/>
                        <a:pt x="9" y="15"/>
                      </a:cubicBezTo>
                      <a:cubicBezTo>
                        <a:pt x="10" y="18"/>
                        <a:pt x="9" y="21"/>
                        <a:pt x="7" y="23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3" y="26"/>
                        <a:pt x="3" y="26"/>
                      </a:cubicBezTo>
                      <a:cubicBezTo>
                        <a:pt x="3" y="26"/>
                        <a:pt x="3" y="25"/>
                        <a:pt x="2" y="25"/>
                      </a:cubicBezTo>
                      <a:cubicBezTo>
                        <a:pt x="8" y="22"/>
                        <a:pt x="9" y="18"/>
                        <a:pt x="7" y="13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6" y="9"/>
                        <a:pt x="7" y="7"/>
                        <a:pt x="8" y="5"/>
                      </a:cubicBezTo>
                      <a:cubicBezTo>
                        <a:pt x="9" y="3"/>
                        <a:pt x="11" y="2"/>
                        <a:pt x="13" y="1"/>
                      </a:cubicBezTo>
                      <a:close/>
                    </a:path>
                  </a:pathLst>
                </a:custGeom>
                <a:solidFill>
                  <a:srgbClr val="2B2B2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14" name="Freeform 1229"/>
                <p:cNvSpPr>
                  <a:spLocks noChangeArrowheads="1"/>
                </p:cNvSpPr>
                <p:nvPr/>
              </p:nvSpPr>
              <p:spPr bwMode="auto">
                <a:xfrm>
                  <a:off x="4682918" y="3631107"/>
                  <a:ext cx="52648" cy="123670"/>
                </a:xfrm>
                <a:custGeom>
                  <a:avLst/>
                  <a:gdLst>
                    <a:gd name="T0" fmla="*/ 11 w 11"/>
                    <a:gd name="T1" fmla="*/ 1 h 25"/>
                    <a:gd name="T2" fmla="*/ 11 w 11"/>
                    <a:gd name="T3" fmla="*/ 0 h 25"/>
                    <a:gd name="T4" fmla="*/ 6 w 11"/>
                    <a:gd name="T5" fmla="*/ 4 h 25"/>
                    <a:gd name="T6" fmla="*/ 5 w 11"/>
                    <a:gd name="T7" fmla="*/ 12 h 25"/>
                    <a:gd name="T8" fmla="*/ 5 w 11"/>
                    <a:gd name="T9" fmla="*/ 12 h 25"/>
                    <a:gd name="T10" fmla="*/ 0 w 11"/>
                    <a:gd name="T11" fmla="*/ 24 h 25"/>
                    <a:gd name="T12" fmla="*/ 1 w 11"/>
                    <a:gd name="T13" fmla="*/ 25 h 25"/>
                    <a:gd name="T14" fmla="*/ 2 w 11"/>
                    <a:gd name="T15" fmla="*/ 25 h 25"/>
                    <a:gd name="T16" fmla="*/ 5 w 11"/>
                    <a:gd name="T17" fmla="*/ 22 h 25"/>
                    <a:gd name="T18" fmla="*/ 7 w 11"/>
                    <a:gd name="T19" fmla="*/ 14 h 25"/>
                    <a:gd name="T20" fmla="*/ 6 w 11"/>
                    <a:gd name="T21" fmla="*/ 7 h 25"/>
                    <a:gd name="T22" fmla="*/ 11 w 11"/>
                    <a:gd name="T2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1" h="25">
                      <a:moveTo>
                        <a:pt x="11" y="1"/>
                      </a:move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9" y="1"/>
                        <a:pt x="7" y="2"/>
                        <a:pt x="6" y="4"/>
                      </a:cubicBezTo>
                      <a:cubicBezTo>
                        <a:pt x="5" y="6"/>
                        <a:pt x="4" y="8"/>
                        <a:pt x="5" y="12"/>
                      </a:cubicBezTo>
                      <a:cubicBezTo>
                        <a:pt x="5" y="12"/>
                        <a:pt x="5" y="12"/>
                        <a:pt x="5" y="12"/>
                      </a:cubicBezTo>
                      <a:cubicBezTo>
                        <a:pt x="7" y="17"/>
                        <a:pt x="6" y="21"/>
                        <a:pt x="0" y="24"/>
                      </a:cubicBezTo>
                      <a:cubicBezTo>
                        <a:pt x="1" y="24"/>
                        <a:pt x="1" y="25"/>
                        <a:pt x="1" y="25"/>
                      </a:cubicBezTo>
                      <a:cubicBezTo>
                        <a:pt x="1" y="25"/>
                        <a:pt x="2" y="25"/>
                        <a:pt x="2" y="25"/>
                      </a:cubicBezTo>
                      <a:cubicBezTo>
                        <a:pt x="5" y="22"/>
                        <a:pt x="5" y="22"/>
                        <a:pt x="5" y="22"/>
                      </a:cubicBezTo>
                      <a:cubicBezTo>
                        <a:pt x="7" y="20"/>
                        <a:pt x="8" y="17"/>
                        <a:pt x="7" y="14"/>
                      </a:cubicBezTo>
                      <a:cubicBezTo>
                        <a:pt x="6" y="11"/>
                        <a:pt x="6" y="9"/>
                        <a:pt x="6" y="7"/>
                      </a:cubicBezTo>
                      <a:cubicBezTo>
                        <a:pt x="6" y="4"/>
                        <a:pt x="8" y="2"/>
                        <a:pt x="11" y="1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15" name="Freeform 1230"/>
                <p:cNvSpPr>
                  <a:spLocks noChangeArrowheads="1"/>
                </p:cNvSpPr>
                <p:nvPr/>
              </p:nvSpPr>
              <p:spPr bwMode="auto">
                <a:xfrm>
                  <a:off x="4779135" y="4231792"/>
                  <a:ext cx="183356" cy="348044"/>
                </a:xfrm>
                <a:custGeom>
                  <a:avLst/>
                  <a:gdLst>
                    <a:gd name="T0" fmla="*/ 29 w 37"/>
                    <a:gd name="T1" fmla="*/ 6 h 71"/>
                    <a:gd name="T2" fmla="*/ 25 w 37"/>
                    <a:gd name="T3" fmla="*/ 20 h 71"/>
                    <a:gd name="T4" fmla="*/ 5 w 37"/>
                    <a:gd name="T5" fmla="*/ 55 h 71"/>
                    <a:gd name="T6" fmla="*/ 5 w 37"/>
                    <a:gd name="T7" fmla="*/ 66 h 71"/>
                    <a:gd name="T8" fmla="*/ 0 w 37"/>
                    <a:gd name="T9" fmla="*/ 62 h 71"/>
                    <a:gd name="T10" fmla="*/ 10 w 37"/>
                    <a:gd name="T11" fmla="*/ 68 h 71"/>
                    <a:gd name="T12" fmla="*/ 8 w 37"/>
                    <a:gd name="T13" fmla="*/ 53 h 71"/>
                    <a:gd name="T14" fmla="*/ 32 w 37"/>
                    <a:gd name="T15" fmla="*/ 18 h 71"/>
                    <a:gd name="T16" fmla="*/ 35 w 37"/>
                    <a:gd name="T17" fmla="*/ 6 h 71"/>
                    <a:gd name="T18" fmla="*/ 32 w 37"/>
                    <a:gd name="T19" fmla="*/ 0 h 71"/>
                    <a:gd name="T20" fmla="*/ 16 w 37"/>
                    <a:gd name="T21" fmla="*/ 6 h 71"/>
                    <a:gd name="T22" fmla="*/ 29 w 37"/>
                    <a:gd name="T23" fmla="*/ 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7" h="71">
                      <a:moveTo>
                        <a:pt x="29" y="6"/>
                      </a:moveTo>
                      <a:cubicBezTo>
                        <a:pt x="32" y="10"/>
                        <a:pt x="31" y="14"/>
                        <a:pt x="25" y="20"/>
                      </a:cubicBezTo>
                      <a:cubicBezTo>
                        <a:pt x="16" y="32"/>
                        <a:pt x="9" y="43"/>
                        <a:pt x="5" y="55"/>
                      </a:cubicBezTo>
                      <a:cubicBezTo>
                        <a:pt x="5" y="66"/>
                        <a:pt x="5" y="66"/>
                        <a:pt x="5" y="66"/>
                      </a:cubicBezTo>
                      <a:cubicBezTo>
                        <a:pt x="0" y="62"/>
                        <a:pt x="0" y="62"/>
                        <a:pt x="0" y="62"/>
                      </a:cubicBezTo>
                      <a:cubicBezTo>
                        <a:pt x="4" y="69"/>
                        <a:pt x="7" y="71"/>
                        <a:pt x="10" y="68"/>
                      </a:cubicBezTo>
                      <a:cubicBezTo>
                        <a:pt x="7" y="63"/>
                        <a:pt x="6" y="58"/>
                        <a:pt x="8" y="53"/>
                      </a:cubicBezTo>
                      <a:cubicBezTo>
                        <a:pt x="14" y="41"/>
                        <a:pt x="22" y="29"/>
                        <a:pt x="32" y="18"/>
                      </a:cubicBezTo>
                      <a:cubicBezTo>
                        <a:pt x="36" y="13"/>
                        <a:pt x="37" y="9"/>
                        <a:pt x="35" y="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26" y="1"/>
                        <a:pt x="21" y="3"/>
                        <a:pt x="16" y="6"/>
                      </a:cubicBezTo>
                      <a:cubicBezTo>
                        <a:pt x="29" y="6"/>
                        <a:pt x="29" y="6"/>
                        <a:pt x="29" y="6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16" name="Freeform 1231"/>
                <p:cNvSpPr>
                  <a:spLocks noEditPoints="1" noChangeArrowheads="1"/>
                </p:cNvSpPr>
                <p:nvPr/>
              </p:nvSpPr>
              <p:spPr bwMode="auto">
                <a:xfrm>
                  <a:off x="4557655" y="3779512"/>
                  <a:ext cx="157940" cy="192573"/>
                </a:xfrm>
                <a:custGeom>
                  <a:avLst/>
                  <a:gdLst>
                    <a:gd name="T0" fmla="*/ 12 w 32"/>
                    <a:gd name="T1" fmla="*/ 20 h 39"/>
                    <a:gd name="T2" fmla="*/ 12 w 32"/>
                    <a:gd name="T3" fmla="*/ 17 h 39"/>
                    <a:gd name="T4" fmla="*/ 25 w 32"/>
                    <a:gd name="T5" fmla="*/ 10 h 39"/>
                    <a:gd name="T6" fmla="*/ 21 w 32"/>
                    <a:gd name="T7" fmla="*/ 8 h 39"/>
                    <a:gd name="T8" fmla="*/ 24 w 32"/>
                    <a:gd name="T9" fmla="*/ 0 h 39"/>
                    <a:gd name="T10" fmla="*/ 5 w 32"/>
                    <a:gd name="T11" fmla="*/ 13 h 39"/>
                    <a:gd name="T12" fmla="*/ 5 w 32"/>
                    <a:gd name="T13" fmla="*/ 25 h 39"/>
                    <a:gd name="T14" fmla="*/ 26 w 32"/>
                    <a:gd name="T15" fmla="*/ 38 h 39"/>
                    <a:gd name="T16" fmla="*/ 29 w 32"/>
                    <a:gd name="T17" fmla="*/ 39 h 39"/>
                    <a:gd name="T18" fmla="*/ 32 w 32"/>
                    <a:gd name="T19" fmla="*/ 36 h 39"/>
                    <a:gd name="T20" fmla="*/ 30 w 32"/>
                    <a:gd name="T21" fmla="*/ 36 h 39"/>
                    <a:gd name="T22" fmla="*/ 12 w 32"/>
                    <a:gd name="T23" fmla="*/ 20 h 39"/>
                    <a:gd name="T24" fmla="*/ 6 w 32"/>
                    <a:gd name="T25" fmla="*/ 14 h 39"/>
                    <a:gd name="T26" fmla="*/ 6 w 32"/>
                    <a:gd name="T27" fmla="*/ 14 h 39"/>
                    <a:gd name="T28" fmla="*/ 22 w 32"/>
                    <a:gd name="T29" fmla="*/ 2 h 39"/>
                    <a:gd name="T30" fmla="*/ 21 w 32"/>
                    <a:gd name="T31" fmla="*/ 5 h 39"/>
                    <a:gd name="T32" fmla="*/ 6 w 32"/>
                    <a:gd name="T33" fmla="*/ 16 h 39"/>
                    <a:gd name="T34" fmla="*/ 6 w 32"/>
                    <a:gd name="T35" fmla="*/ 22 h 39"/>
                    <a:gd name="T36" fmla="*/ 19 w 32"/>
                    <a:gd name="T37" fmla="*/ 32 h 39"/>
                    <a:gd name="T38" fmla="*/ 6 w 32"/>
                    <a:gd name="T39" fmla="*/ 24 h 39"/>
                    <a:gd name="T40" fmla="*/ 2 w 32"/>
                    <a:gd name="T41" fmla="*/ 19 h 39"/>
                    <a:gd name="T42" fmla="*/ 6 w 32"/>
                    <a:gd name="T43" fmla="*/ 14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2" h="39">
                      <a:moveTo>
                        <a:pt x="12" y="20"/>
                      </a:moveTo>
                      <a:cubicBezTo>
                        <a:pt x="10" y="19"/>
                        <a:pt x="10" y="18"/>
                        <a:pt x="12" y="17"/>
                      </a:cubicBezTo>
                      <a:cubicBezTo>
                        <a:pt x="25" y="10"/>
                        <a:pt x="25" y="10"/>
                        <a:pt x="25" y="10"/>
                      </a:cubicBezTo>
                      <a:cubicBezTo>
                        <a:pt x="21" y="8"/>
                        <a:pt x="21" y="8"/>
                        <a:pt x="21" y="8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7" y="4"/>
                        <a:pt x="11" y="8"/>
                        <a:pt x="5" y="13"/>
                      </a:cubicBezTo>
                      <a:cubicBezTo>
                        <a:pt x="0" y="17"/>
                        <a:pt x="0" y="21"/>
                        <a:pt x="5" y="25"/>
                      </a:cubicBezTo>
                      <a:cubicBezTo>
                        <a:pt x="26" y="38"/>
                        <a:pt x="26" y="38"/>
                        <a:pt x="26" y="38"/>
                      </a:cubicBezTo>
                      <a:cubicBezTo>
                        <a:pt x="27" y="39"/>
                        <a:pt x="28" y="39"/>
                        <a:pt x="29" y="39"/>
                      </a:cubicBezTo>
                      <a:cubicBezTo>
                        <a:pt x="30" y="38"/>
                        <a:pt x="31" y="37"/>
                        <a:pt x="32" y="36"/>
                      </a:cubicBezTo>
                      <a:cubicBezTo>
                        <a:pt x="30" y="36"/>
                        <a:pt x="30" y="36"/>
                        <a:pt x="30" y="36"/>
                      </a:cubicBezTo>
                      <a:cubicBezTo>
                        <a:pt x="12" y="20"/>
                        <a:pt x="12" y="20"/>
                        <a:pt x="12" y="20"/>
                      </a:cubicBezTo>
                      <a:close/>
                      <a:moveTo>
                        <a:pt x="6" y="14"/>
                      </a:move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11" y="10"/>
                        <a:pt x="17" y="6"/>
                        <a:pt x="22" y="2"/>
                      </a:cubicBezTo>
                      <a:cubicBezTo>
                        <a:pt x="21" y="5"/>
                        <a:pt x="21" y="5"/>
                        <a:pt x="21" y="5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3" y="18"/>
                        <a:pt x="3" y="20"/>
                        <a:pt x="6" y="2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4" y="22"/>
                        <a:pt x="3" y="21"/>
                        <a:pt x="2" y="19"/>
                      </a:cubicBezTo>
                      <a:cubicBezTo>
                        <a:pt x="3" y="17"/>
                        <a:pt x="4" y="16"/>
                        <a:pt x="6" y="14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17" name="Freeform 1232"/>
                <p:cNvSpPr>
                  <a:spLocks noChangeArrowheads="1"/>
                </p:cNvSpPr>
                <p:nvPr/>
              </p:nvSpPr>
              <p:spPr bwMode="auto">
                <a:xfrm>
                  <a:off x="4568547" y="3788346"/>
                  <a:ext cx="98032" cy="148404"/>
                </a:xfrm>
                <a:custGeom>
                  <a:avLst/>
                  <a:gdLst>
                    <a:gd name="T0" fmla="*/ 4 w 20"/>
                    <a:gd name="T1" fmla="*/ 12 h 30"/>
                    <a:gd name="T2" fmla="*/ 4 w 20"/>
                    <a:gd name="T3" fmla="*/ 12 h 30"/>
                    <a:gd name="T4" fmla="*/ 0 w 20"/>
                    <a:gd name="T5" fmla="*/ 17 h 30"/>
                    <a:gd name="T6" fmla="*/ 4 w 20"/>
                    <a:gd name="T7" fmla="*/ 22 h 30"/>
                    <a:gd name="T8" fmla="*/ 17 w 20"/>
                    <a:gd name="T9" fmla="*/ 30 h 30"/>
                    <a:gd name="T10" fmla="*/ 4 w 20"/>
                    <a:gd name="T11" fmla="*/ 20 h 30"/>
                    <a:gd name="T12" fmla="*/ 4 w 20"/>
                    <a:gd name="T13" fmla="*/ 14 h 30"/>
                    <a:gd name="T14" fmla="*/ 19 w 20"/>
                    <a:gd name="T15" fmla="*/ 3 h 30"/>
                    <a:gd name="T16" fmla="*/ 20 w 20"/>
                    <a:gd name="T17" fmla="*/ 0 h 30"/>
                    <a:gd name="T18" fmla="*/ 4 w 20"/>
                    <a:gd name="T19" fmla="*/ 1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0" h="30">
                      <a:moveTo>
                        <a:pt x="4" y="12"/>
                      </a:moveTo>
                      <a:cubicBezTo>
                        <a:pt x="4" y="12"/>
                        <a:pt x="4" y="12"/>
                        <a:pt x="4" y="12"/>
                      </a:cubicBezTo>
                      <a:cubicBezTo>
                        <a:pt x="2" y="14"/>
                        <a:pt x="1" y="15"/>
                        <a:pt x="0" y="17"/>
                      </a:cubicBezTo>
                      <a:cubicBezTo>
                        <a:pt x="1" y="19"/>
                        <a:pt x="2" y="20"/>
                        <a:pt x="4" y="22"/>
                      </a:cubicBezTo>
                      <a:cubicBezTo>
                        <a:pt x="17" y="30"/>
                        <a:pt x="17" y="30"/>
                        <a:pt x="17" y="30"/>
                      </a:cubicBezTo>
                      <a:cubicBezTo>
                        <a:pt x="4" y="20"/>
                        <a:pt x="4" y="20"/>
                        <a:pt x="4" y="20"/>
                      </a:cubicBezTo>
                      <a:cubicBezTo>
                        <a:pt x="1" y="18"/>
                        <a:pt x="1" y="16"/>
                        <a:pt x="4" y="14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5" y="4"/>
                        <a:pt x="9" y="8"/>
                        <a:pt x="4" y="12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18" name="Freeform 1233"/>
                <p:cNvSpPr>
                  <a:spLocks noChangeArrowheads="1"/>
                </p:cNvSpPr>
                <p:nvPr/>
              </p:nvSpPr>
              <p:spPr bwMode="auto">
                <a:xfrm>
                  <a:off x="4721042" y="4487967"/>
                  <a:ext cx="52646" cy="67135"/>
                </a:xfrm>
                <a:custGeom>
                  <a:avLst/>
                  <a:gdLst>
                    <a:gd name="T0" fmla="*/ 7 w 11"/>
                    <a:gd name="T1" fmla="*/ 0 h 14"/>
                    <a:gd name="T2" fmla="*/ 4 w 11"/>
                    <a:gd name="T3" fmla="*/ 3 h 14"/>
                    <a:gd name="T4" fmla="*/ 0 w 11"/>
                    <a:gd name="T5" fmla="*/ 12 h 14"/>
                    <a:gd name="T6" fmla="*/ 2 w 11"/>
                    <a:gd name="T7" fmla="*/ 14 h 14"/>
                    <a:gd name="T8" fmla="*/ 7 w 11"/>
                    <a:gd name="T9" fmla="*/ 8 h 14"/>
                    <a:gd name="T10" fmla="*/ 10 w 11"/>
                    <a:gd name="T11" fmla="*/ 11 h 14"/>
                    <a:gd name="T12" fmla="*/ 7 w 11"/>
                    <a:gd name="T13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4">
                      <a:moveTo>
                        <a:pt x="7" y="0"/>
                      </a:move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4" y="5"/>
                        <a:pt x="3" y="8"/>
                        <a:pt x="0" y="12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7" y="8"/>
                        <a:pt x="7" y="8"/>
                        <a:pt x="7" y="8"/>
                      </a:cubicBezTo>
                      <a:cubicBezTo>
                        <a:pt x="8" y="9"/>
                        <a:pt x="10" y="10"/>
                        <a:pt x="10" y="11"/>
                      </a:cubicBezTo>
                      <a:cubicBezTo>
                        <a:pt x="11" y="9"/>
                        <a:pt x="9" y="5"/>
                        <a:pt x="7" y="0"/>
                      </a:cubicBezTo>
                      <a:close/>
                    </a:path>
                  </a:pathLst>
                </a:custGeom>
                <a:solidFill>
                  <a:srgbClr val="2B2B2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19" name="Freeform 1234"/>
                <p:cNvSpPr>
                  <a:spLocks noChangeArrowheads="1"/>
                </p:cNvSpPr>
                <p:nvPr/>
              </p:nvSpPr>
              <p:spPr bwMode="auto">
                <a:xfrm>
                  <a:off x="4755534" y="4487967"/>
                  <a:ext cx="92587" cy="121903"/>
                </a:xfrm>
                <a:custGeom>
                  <a:avLst/>
                  <a:gdLst>
                    <a:gd name="T0" fmla="*/ 0 w 19"/>
                    <a:gd name="T1" fmla="*/ 0 h 25"/>
                    <a:gd name="T2" fmla="*/ 3 w 19"/>
                    <a:gd name="T3" fmla="*/ 11 h 25"/>
                    <a:gd name="T4" fmla="*/ 5 w 19"/>
                    <a:gd name="T5" fmla="*/ 18 h 25"/>
                    <a:gd name="T6" fmla="*/ 17 w 19"/>
                    <a:gd name="T7" fmla="*/ 25 h 25"/>
                    <a:gd name="T8" fmla="*/ 15 w 19"/>
                    <a:gd name="T9" fmla="*/ 16 h 25"/>
                    <a:gd name="T10" fmla="*/ 5 w 19"/>
                    <a:gd name="T11" fmla="*/ 10 h 25"/>
                    <a:gd name="T12" fmla="*/ 2 w 19"/>
                    <a:gd name="T13" fmla="*/ 0 h 25"/>
                    <a:gd name="T14" fmla="*/ 0 w 19"/>
                    <a:gd name="T15" fmla="*/ 0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" h="25">
                      <a:moveTo>
                        <a:pt x="0" y="0"/>
                      </a:moveTo>
                      <a:cubicBezTo>
                        <a:pt x="2" y="5"/>
                        <a:pt x="4" y="9"/>
                        <a:pt x="3" y="11"/>
                      </a:cubicBezTo>
                      <a:cubicBezTo>
                        <a:pt x="5" y="13"/>
                        <a:pt x="6" y="16"/>
                        <a:pt x="5" y="18"/>
                      </a:cubicBezTo>
                      <a:cubicBezTo>
                        <a:pt x="10" y="22"/>
                        <a:pt x="14" y="24"/>
                        <a:pt x="17" y="25"/>
                      </a:cubicBezTo>
                      <a:cubicBezTo>
                        <a:pt x="19" y="22"/>
                        <a:pt x="18" y="18"/>
                        <a:pt x="15" y="16"/>
                      </a:cubicBezTo>
                      <a:cubicBezTo>
                        <a:pt x="12" y="19"/>
                        <a:pt x="9" y="17"/>
                        <a:pt x="5" y="10"/>
                      </a:cubicBezTo>
                      <a:cubicBezTo>
                        <a:pt x="5" y="7"/>
                        <a:pt x="4" y="3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20" name="Freeform 1235"/>
                <p:cNvSpPr>
                  <a:spLocks noEditPoints="1" noChangeArrowheads="1"/>
                </p:cNvSpPr>
                <p:nvPr/>
              </p:nvSpPr>
              <p:spPr bwMode="auto">
                <a:xfrm>
                  <a:off x="4485038" y="4309527"/>
                  <a:ext cx="190618" cy="333911"/>
                </a:xfrm>
                <a:custGeom>
                  <a:avLst/>
                  <a:gdLst>
                    <a:gd name="T0" fmla="*/ 39 w 39"/>
                    <a:gd name="T1" fmla="*/ 6 h 68"/>
                    <a:gd name="T2" fmla="*/ 27 w 39"/>
                    <a:gd name="T3" fmla="*/ 0 h 68"/>
                    <a:gd name="T4" fmla="*/ 15 w 39"/>
                    <a:gd name="T5" fmla="*/ 22 h 68"/>
                    <a:gd name="T6" fmla="*/ 0 w 39"/>
                    <a:gd name="T7" fmla="*/ 48 h 68"/>
                    <a:gd name="T8" fmla="*/ 0 w 39"/>
                    <a:gd name="T9" fmla="*/ 58 h 68"/>
                    <a:gd name="T10" fmla="*/ 4 w 39"/>
                    <a:gd name="T11" fmla="*/ 68 h 68"/>
                    <a:gd name="T12" fmla="*/ 5 w 39"/>
                    <a:gd name="T13" fmla="*/ 55 h 68"/>
                    <a:gd name="T14" fmla="*/ 23 w 39"/>
                    <a:gd name="T15" fmla="*/ 23 h 68"/>
                    <a:gd name="T16" fmla="*/ 39 w 39"/>
                    <a:gd name="T17" fmla="*/ 6 h 68"/>
                    <a:gd name="T18" fmla="*/ 27 w 39"/>
                    <a:gd name="T19" fmla="*/ 1 h 68"/>
                    <a:gd name="T20" fmla="*/ 29 w 39"/>
                    <a:gd name="T21" fmla="*/ 2 h 68"/>
                    <a:gd name="T22" fmla="*/ 16 w 39"/>
                    <a:gd name="T23" fmla="*/ 27 h 68"/>
                    <a:gd name="T24" fmla="*/ 2 w 39"/>
                    <a:gd name="T25" fmla="*/ 49 h 68"/>
                    <a:gd name="T26" fmla="*/ 1 w 39"/>
                    <a:gd name="T27" fmla="*/ 48 h 68"/>
                    <a:gd name="T28" fmla="*/ 16 w 39"/>
                    <a:gd name="T29" fmla="*/ 22 h 68"/>
                    <a:gd name="T30" fmla="*/ 27 w 39"/>
                    <a:gd name="T3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9" h="68">
                      <a:moveTo>
                        <a:pt x="39" y="6"/>
                      </a:move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2" y="5"/>
                        <a:pt x="18" y="12"/>
                        <a:pt x="15" y="22"/>
                      </a:cubicBezTo>
                      <a:cubicBezTo>
                        <a:pt x="12" y="30"/>
                        <a:pt x="7" y="39"/>
                        <a:pt x="0" y="48"/>
                      </a:cubicBezTo>
                      <a:cubicBezTo>
                        <a:pt x="2" y="51"/>
                        <a:pt x="2" y="55"/>
                        <a:pt x="0" y="58"/>
                      </a:cubicBezTo>
                      <a:cubicBezTo>
                        <a:pt x="1" y="62"/>
                        <a:pt x="3" y="66"/>
                        <a:pt x="4" y="68"/>
                      </a:cubicBezTo>
                      <a:cubicBezTo>
                        <a:pt x="5" y="55"/>
                        <a:pt x="5" y="55"/>
                        <a:pt x="5" y="55"/>
                      </a:cubicBezTo>
                      <a:cubicBezTo>
                        <a:pt x="23" y="23"/>
                        <a:pt x="23" y="23"/>
                        <a:pt x="23" y="23"/>
                      </a:cubicBezTo>
                      <a:cubicBezTo>
                        <a:pt x="26" y="17"/>
                        <a:pt x="32" y="11"/>
                        <a:pt x="39" y="6"/>
                      </a:cubicBezTo>
                      <a:close/>
                      <a:moveTo>
                        <a:pt x="27" y="1"/>
                      </a:moveTo>
                      <a:cubicBezTo>
                        <a:pt x="29" y="2"/>
                        <a:pt x="29" y="2"/>
                        <a:pt x="29" y="2"/>
                      </a:cubicBezTo>
                      <a:cubicBezTo>
                        <a:pt x="23" y="9"/>
                        <a:pt x="19" y="18"/>
                        <a:pt x="16" y="27"/>
                      </a:cubicBezTo>
                      <a:cubicBezTo>
                        <a:pt x="13" y="34"/>
                        <a:pt x="9" y="42"/>
                        <a:pt x="2" y="49"/>
                      </a:cubicBezTo>
                      <a:cubicBezTo>
                        <a:pt x="2" y="49"/>
                        <a:pt x="2" y="48"/>
                        <a:pt x="1" y="48"/>
                      </a:cubicBezTo>
                      <a:cubicBezTo>
                        <a:pt x="8" y="39"/>
                        <a:pt x="13" y="30"/>
                        <a:pt x="16" y="22"/>
                      </a:cubicBezTo>
                      <a:cubicBezTo>
                        <a:pt x="18" y="13"/>
                        <a:pt x="22" y="6"/>
                        <a:pt x="27" y="1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21" name="Freeform 1236"/>
                <p:cNvSpPr>
                  <a:spLocks noChangeArrowheads="1"/>
                </p:cNvSpPr>
                <p:nvPr/>
              </p:nvSpPr>
              <p:spPr bwMode="auto">
                <a:xfrm>
                  <a:off x="4490484" y="4314828"/>
                  <a:ext cx="137971" cy="234973"/>
                </a:xfrm>
                <a:custGeom>
                  <a:avLst/>
                  <a:gdLst>
                    <a:gd name="T0" fmla="*/ 28 w 28"/>
                    <a:gd name="T1" fmla="*/ 1 h 48"/>
                    <a:gd name="T2" fmla="*/ 26 w 28"/>
                    <a:gd name="T3" fmla="*/ 0 h 48"/>
                    <a:gd name="T4" fmla="*/ 15 w 28"/>
                    <a:gd name="T5" fmla="*/ 21 h 48"/>
                    <a:gd name="T6" fmla="*/ 0 w 28"/>
                    <a:gd name="T7" fmla="*/ 47 h 48"/>
                    <a:gd name="T8" fmla="*/ 1 w 28"/>
                    <a:gd name="T9" fmla="*/ 48 h 48"/>
                    <a:gd name="T10" fmla="*/ 15 w 28"/>
                    <a:gd name="T11" fmla="*/ 26 h 48"/>
                    <a:gd name="T12" fmla="*/ 28 w 28"/>
                    <a:gd name="T13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8" h="48">
                      <a:moveTo>
                        <a:pt x="28" y="1"/>
                      </a:move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1" y="5"/>
                        <a:pt x="17" y="12"/>
                        <a:pt x="15" y="21"/>
                      </a:cubicBezTo>
                      <a:cubicBezTo>
                        <a:pt x="12" y="29"/>
                        <a:pt x="7" y="38"/>
                        <a:pt x="0" y="47"/>
                      </a:cubicBezTo>
                      <a:cubicBezTo>
                        <a:pt x="1" y="47"/>
                        <a:pt x="1" y="48"/>
                        <a:pt x="1" y="48"/>
                      </a:cubicBezTo>
                      <a:cubicBezTo>
                        <a:pt x="8" y="41"/>
                        <a:pt x="12" y="33"/>
                        <a:pt x="15" y="26"/>
                      </a:cubicBezTo>
                      <a:cubicBezTo>
                        <a:pt x="18" y="17"/>
                        <a:pt x="22" y="8"/>
                        <a:pt x="28" y="1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22" name="Freeform 1237"/>
                <p:cNvSpPr>
                  <a:spLocks noChangeArrowheads="1"/>
                </p:cNvSpPr>
                <p:nvPr/>
              </p:nvSpPr>
              <p:spPr bwMode="auto">
                <a:xfrm>
                  <a:off x="4436021" y="4546268"/>
                  <a:ext cx="43570" cy="67135"/>
                </a:xfrm>
                <a:custGeom>
                  <a:avLst/>
                  <a:gdLst>
                    <a:gd name="T0" fmla="*/ 9 w 9"/>
                    <a:gd name="T1" fmla="*/ 0 h 14"/>
                    <a:gd name="T2" fmla="*/ 3 w 9"/>
                    <a:gd name="T3" fmla="*/ 1 h 14"/>
                    <a:gd name="T4" fmla="*/ 0 w 9"/>
                    <a:gd name="T5" fmla="*/ 12 h 14"/>
                    <a:gd name="T6" fmla="*/ 1 w 9"/>
                    <a:gd name="T7" fmla="*/ 14 h 14"/>
                    <a:gd name="T8" fmla="*/ 7 w 9"/>
                    <a:gd name="T9" fmla="*/ 8 h 14"/>
                    <a:gd name="T10" fmla="*/ 9 w 9"/>
                    <a:gd name="T11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" h="14">
                      <a:moveTo>
                        <a:pt x="9" y="0"/>
                      </a:moveTo>
                      <a:cubicBezTo>
                        <a:pt x="6" y="0"/>
                        <a:pt x="4" y="0"/>
                        <a:pt x="3" y="1"/>
                      </a:cubicBezTo>
                      <a:cubicBezTo>
                        <a:pt x="3" y="6"/>
                        <a:pt x="2" y="9"/>
                        <a:pt x="0" y="12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7" y="8"/>
                        <a:pt x="7" y="8"/>
                        <a:pt x="7" y="8"/>
                      </a:cubicBezTo>
                      <a:cubicBezTo>
                        <a:pt x="9" y="0"/>
                        <a:pt x="9" y="0"/>
                        <a:pt x="9" y="0"/>
                      </a:cubicBezTo>
                      <a:close/>
                    </a:path>
                  </a:pathLst>
                </a:custGeom>
                <a:solidFill>
                  <a:srgbClr val="2B2B2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23" name="Freeform 1238"/>
                <p:cNvSpPr>
                  <a:spLocks noChangeArrowheads="1"/>
                </p:cNvSpPr>
                <p:nvPr/>
              </p:nvSpPr>
              <p:spPr bwMode="auto">
                <a:xfrm>
                  <a:off x="4470515" y="4546268"/>
                  <a:ext cx="72617" cy="136038"/>
                </a:xfrm>
                <a:custGeom>
                  <a:avLst/>
                  <a:gdLst>
                    <a:gd name="T0" fmla="*/ 3 w 15"/>
                    <a:gd name="T1" fmla="*/ 0 h 28"/>
                    <a:gd name="T2" fmla="*/ 2 w 15"/>
                    <a:gd name="T3" fmla="*/ 0 h 28"/>
                    <a:gd name="T4" fmla="*/ 0 w 15"/>
                    <a:gd name="T5" fmla="*/ 8 h 28"/>
                    <a:gd name="T6" fmla="*/ 2 w 15"/>
                    <a:gd name="T7" fmla="*/ 6 h 28"/>
                    <a:gd name="T8" fmla="*/ 2 w 15"/>
                    <a:gd name="T9" fmla="*/ 20 h 28"/>
                    <a:gd name="T10" fmla="*/ 7 w 15"/>
                    <a:gd name="T11" fmla="*/ 28 h 28"/>
                    <a:gd name="T12" fmla="*/ 14 w 15"/>
                    <a:gd name="T13" fmla="*/ 28 h 28"/>
                    <a:gd name="T14" fmla="*/ 9 w 15"/>
                    <a:gd name="T15" fmla="*/ 22 h 28"/>
                    <a:gd name="T16" fmla="*/ 7 w 15"/>
                    <a:gd name="T17" fmla="*/ 20 h 28"/>
                    <a:gd name="T18" fmla="*/ 3 w 15"/>
                    <a:gd name="T19" fmla="*/ 10 h 28"/>
                    <a:gd name="T20" fmla="*/ 3 w 15"/>
                    <a:gd name="T2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28">
                      <a:moveTo>
                        <a:pt x="3" y="0"/>
                      </a:move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11"/>
                        <a:pt x="2" y="15"/>
                        <a:pt x="2" y="20"/>
                      </a:cubicBezTo>
                      <a:cubicBezTo>
                        <a:pt x="3" y="23"/>
                        <a:pt x="5" y="26"/>
                        <a:pt x="7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5" y="26"/>
                        <a:pt x="13" y="24"/>
                        <a:pt x="9" y="22"/>
                      </a:cubicBezTo>
                      <a:cubicBezTo>
                        <a:pt x="9" y="22"/>
                        <a:pt x="8" y="21"/>
                        <a:pt x="7" y="20"/>
                      </a:cubicBezTo>
                      <a:cubicBezTo>
                        <a:pt x="6" y="18"/>
                        <a:pt x="4" y="14"/>
                        <a:pt x="3" y="10"/>
                      </a:cubicBezTo>
                      <a:cubicBezTo>
                        <a:pt x="5" y="7"/>
                        <a:pt x="5" y="3"/>
                        <a:pt x="3" y="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24" name="Freeform 1239"/>
                <p:cNvSpPr>
                  <a:spLocks noChangeArrowheads="1"/>
                </p:cNvSpPr>
                <p:nvPr/>
              </p:nvSpPr>
              <p:spPr bwMode="auto">
                <a:xfrm>
                  <a:off x="4505007" y="4300694"/>
                  <a:ext cx="201511" cy="353344"/>
                </a:xfrm>
                <a:custGeom>
                  <a:avLst/>
                  <a:gdLst>
                    <a:gd name="T0" fmla="*/ 23 w 41"/>
                    <a:gd name="T1" fmla="*/ 2 h 72"/>
                    <a:gd name="T2" fmla="*/ 35 w 41"/>
                    <a:gd name="T3" fmla="*/ 8 h 72"/>
                    <a:gd name="T4" fmla="*/ 19 w 41"/>
                    <a:gd name="T5" fmla="*/ 25 h 72"/>
                    <a:gd name="T6" fmla="*/ 1 w 41"/>
                    <a:gd name="T7" fmla="*/ 57 h 72"/>
                    <a:gd name="T8" fmla="*/ 0 w 41"/>
                    <a:gd name="T9" fmla="*/ 70 h 72"/>
                    <a:gd name="T10" fmla="*/ 2 w 41"/>
                    <a:gd name="T11" fmla="*/ 72 h 72"/>
                    <a:gd name="T12" fmla="*/ 4 w 41"/>
                    <a:gd name="T13" fmla="*/ 58 h 72"/>
                    <a:gd name="T14" fmla="*/ 32 w 41"/>
                    <a:gd name="T15" fmla="*/ 16 h 72"/>
                    <a:gd name="T16" fmla="*/ 41 w 41"/>
                    <a:gd name="T17" fmla="*/ 4 h 72"/>
                    <a:gd name="T18" fmla="*/ 25 w 41"/>
                    <a:gd name="T19" fmla="*/ 0 h 72"/>
                    <a:gd name="T20" fmla="*/ 23 w 41"/>
                    <a:gd name="T21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1" h="72">
                      <a:moveTo>
                        <a:pt x="23" y="2"/>
                      </a:moveTo>
                      <a:cubicBezTo>
                        <a:pt x="35" y="8"/>
                        <a:pt x="35" y="8"/>
                        <a:pt x="35" y="8"/>
                      </a:cubicBezTo>
                      <a:cubicBezTo>
                        <a:pt x="28" y="13"/>
                        <a:pt x="22" y="19"/>
                        <a:pt x="19" y="25"/>
                      </a:cubicBezTo>
                      <a:cubicBezTo>
                        <a:pt x="1" y="57"/>
                        <a:pt x="1" y="57"/>
                        <a:pt x="1" y="57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1" y="71"/>
                        <a:pt x="2" y="72"/>
                        <a:pt x="2" y="72"/>
                      </a:cubicBezTo>
                      <a:cubicBezTo>
                        <a:pt x="4" y="58"/>
                        <a:pt x="4" y="58"/>
                        <a:pt x="4" y="58"/>
                      </a:cubicBezTo>
                      <a:cubicBezTo>
                        <a:pt x="12" y="41"/>
                        <a:pt x="22" y="27"/>
                        <a:pt x="32" y="16"/>
                      </a:cubicBezTo>
                      <a:cubicBezTo>
                        <a:pt x="37" y="12"/>
                        <a:pt x="40" y="7"/>
                        <a:pt x="41" y="4"/>
                      </a:cubicBezTo>
                      <a:cubicBezTo>
                        <a:pt x="35" y="3"/>
                        <a:pt x="30" y="2"/>
                        <a:pt x="25" y="0"/>
                      </a:cubicBezTo>
                      <a:cubicBezTo>
                        <a:pt x="24" y="0"/>
                        <a:pt x="23" y="1"/>
                        <a:pt x="23" y="2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25" name="Freeform 1240"/>
                <p:cNvSpPr>
                  <a:spLocks noChangeArrowheads="1"/>
                </p:cNvSpPr>
                <p:nvPr/>
              </p:nvSpPr>
              <p:spPr bwMode="auto">
                <a:xfrm>
                  <a:off x="4606670" y="3770678"/>
                  <a:ext cx="118002" cy="204939"/>
                </a:xfrm>
                <a:custGeom>
                  <a:avLst/>
                  <a:gdLst>
                    <a:gd name="T0" fmla="*/ 16 w 24"/>
                    <a:gd name="T1" fmla="*/ 0 h 42"/>
                    <a:gd name="T2" fmla="*/ 14 w 24"/>
                    <a:gd name="T3" fmla="*/ 2 h 42"/>
                    <a:gd name="T4" fmla="*/ 11 w 24"/>
                    <a:gd name="T5" fmla="*/ 10 h 42"/>
                    <a:gd name="T6" fmla="*/ 15 w 24"/>
                    <a:gd name="T7" fmla="*/ 12 h 42"/>
                    <a:gd name="T8" fmla="*/ 2 w 24"/>
                    <a:gd name="T9" fmla="*/ 19 h 42"/>
                    <a:gd name="T10" fmla="*/ 2 w 24"/>
                    <a:gd name="T11" fmla="*/ 22 h 42"/>
                    <a:gd name="T12" fmla="*/ 20 w 24"/>
                    <a:gd name="T13" fmla="*/ 38 h 42"/>
                    <a:gd name="T14" fmla="*/ 22 w 24"/>
                    <a:gd name="T15" fmla="*/ 38 h 42"/>
                    <a:gd name="T16" fmla="*/ 19 w 24"/>
                    <a:gd name="T17" fmla="*/ 41 h 42"/>
                    <a:gd name="T18" fmla="*/ 23 w 24"/>
                    <a:gd name="T19" fmla="*/ 42 h 42"/>
                    <a:gd name="T20" fmla="*/ 24 w 24"/>
                    <a:gd name="T21" fmla="*/ 34 h 42"/>
                    <a:gd name="T22" fmla="*/ 21 w 24"/>
                    <a:gd name="T23" fmla="*/ 36 h 42"/>
                    <a:gd name="T24" fmla="*/ 12 w 24"/>
                    <a:gd name="T25" fmla="*/ 29 h 42"/>
                    <a:gd name="T26" fmla="*/ 4 w 24"/>
                    <a:gd name="T27" fmla="*/ 21 h 42"/>
                    <a:gd name="T28" fmla="*/ 21 w 24"/>
                    <a:gd name="T29" fmla="*/ 13 h 42"/>
                    <a:gd name="T30" fmla="*/ 21 w 24"/>
                    <a:gd name="T31" fmla="*/ 8 h 42"/>
                    <a:gd name="T32" fmla="*/ 19 w 24"/>
                    <a:gd name="T33" fmla="*/ 9 h 42"/>
                    <a:gd name="T34" fmla="*/ 13 w 24"/>
                    <a:gd name="T35" fmla="*/ 9 h 42"/>
                    <a:gd name="T36" fmla="*/ 13 w 24"/>
                    <a:gd name="T37" fmla="*/ 8 h 42"/>
                    <a:gd name="T38" fmla="*/ 15 w 24"/>
                    <a:gd name="T39" fmla="*/ 3 h 42"/>
                    <a:gd name="T40" fmla="*/ 16 w 24"/>
                    <a:gd name="T4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4" h="42">
                      <a:moveTo>
                        <a:pt x="16" y="0"/>
                      </a:moveTo>
                      <a:cubicBezTo>
                        <a:pt x="15" y="0"/>
                        <a:pt x="15" y="1"/>
                        <a:pt x="14" y="2"/>
                      </a:cubicBezTo>
                      <a:cubicBezTo>
                        <a:pt x="11" y="10"/>
                        <a:pt x="11" y="10"/>
                        <a:pt x="11" y="10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2" y="19"/>
                        <a:pt x="2" y="19"/>
                        <a:pt x="2" y="19"/>
                      </a:cubicBezTo>
                      <a:cubicBezTo>
                        <a:pt x="0" y="20"/>
                        <a:pt x="0" y="21"/>
                        <a:pt x="2" y="22"/>
                      </a:cubicBezTo>
                      <a:cubicBezTo>
                        <a:pt x="20" y="38"/>
                        <a:pt x="20" y="38"/>
                        <a:pt x="20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cubicBezTo>
                        <a:pt x="21" y="39"/>
                        <a:pt x="20" y="40"/>
                        <a:pt x="19" y="41"/>
                      </a:cubicBezTo>
                      <a:cubicBezTo>
                        <a:pt x="20" y="42"/>
                        <a:pt x="21" y="42"/>
                        <a:pt x="23" y="42"/>
                      </a:cubicBezTo>
                      <a:cubicBezTo>
                        <a:pt x="24" y="39"/>
                        <a:pt x="24" y="37"/>
                        <a:pt x="24" y="34"/>
                      </a:cubicBezTo>
                      <a:cubicBezTo>
                        <a:pt x="21" y="36"/>
                        <a:pt x="21" y="36"/>
                        <a:pt x="21" y="36"/>
                      </a:cubicBezTo>
                      <a:cubicBezTo>
                        <a:pt x="17" y="34"/>
                        <a:pt x="14" y="32"/>
                        <a:pt x="12" y="29"/>
                      </a:cubicBezTo>
                      <a:cubicBezTo>
                        <a:pt x="4" y="21"/>
                        <a:pt x="4" y="21"/>
                        <a:pt x="4" y="21"/>
                      </a:cubicBezTo>
                      <a:cubicBezTo>
                        <a:pt x="9" y="17"/>
                        <a:pt x="15" y="14"/>
                        <a:pt x="21" y="13"/>
                      </a:cubicBezTo>
                      <a:cubicBezTo>
                        <a:pt x="21" y="11"/>
                        <a:pt x="21" y="9"/>
                        <a:pt x="21" y="8"/>
                      </a:cubicBezTo>
                      <a:cubicBezTo>
                        <a:pt x="21" y="8"/>
                        <a:pt x="20" y="9"/>
                        <a:pt x="19" y="9"/>
                      </a:cubicBezTo>
                      <a:cubicBezTo>
                        <a:pt x="17" y="10"/>
                        <a:pt x="15" y="10"/>
                        <a:pt x="13" y="9"/>
                      </a:cubicBezTo>
                      <a:cubicBezTo>
                        <a:pt x="13" y="9"/>
                        <a:pt x="13" y="9"/>
                        <a:pt x="13" y="8"/>
                      </a:cubicBezTo>
                      <a:cubicBezTo>
                        <a:pt x="13" y="6"/>
                        <a:pt x="14" y="5"/>
                        <a:pt x="15" y="3"/>
                      </a:cubicBezTo>
                      <a:cubicBezTo>
                        <a:pt x="15" y="2"/>
                        <a:pt x="16" y="1"/>
                        <a:pt x="16" y="0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26" name="Freeform 1241"/>
                <p:cNvSpPr>
                  <a:spLocks noChangeArrowheads="1"/>
                </p:cNvSpPr>
                <p:nvPr/>
              </p:nvSpPr>
              <p:spPr bwMode="auto">
                <a:xfrm>
                  <a:off x="4670210" y="3606373"/>
                  <a:ext cx="183356" cy="212006"/>
                </a:xfrm>
                <a:custGeom>
                  <a:avLst/>
                  <a:gdLst>
                    <a:gd name="T0" fmla="*/ 16 w 37"/>
                    <a:gd name="T1" fmla="*/ 4 h 43"/>
                    <a:gd name="T2" fmla="*/ 14 w 37"/>
                    <a:gd name="T3" fmla="*/ 4 h 43"/>
                    <a:gd name="T4" fmla="*/ 14 w 37"/>
                    <a:gd name="T5" fmla="*/ 7 h 43"/>
                    <a:gd name="T6" fmla="*/ 12 w 37"/>
                    <a:gd name="T7" fmla="*/ 13 h 43"/>
                    <a:gd name="T8" fmla="*/ 12 w 37"/>
                    <a:gd name="T9" fmla="*/ 34 h 43"/>
                    <a:gd name="T10" fmla="*/ 0 w 37"/>
                    <a:gd name="T11" fmla="*/ 41 h 43"/>
                    <a:gd name="T12" fmla="*/ 0 w 37"/>
                    <a:gd name="T13" fmla="*/ 42 h 43"/>
                    <a:gd name="T14" fmla="*/ 6 w 37"/>
                    <a:gd name="T15" fmla="*/ 42 h 43"/>
                    <a:gd name="T16" fmla="*/ 8 w 37"/>
                    <a:gd name="T17" fmla="*/ 41 h 43"/>
                    <a:gd name="T18" fmla="*/ 10 w 37"/>
                    <a:gd name="T19" fmla="*/ 39 h 43"/>
                    <a:gd name="T20" fmla="*/ 16 w 37"/>
                    <a:gd name="T21" fmla="*/ 28 h 43"/>
                    <a:gd name="T22" fmla="*/ 17 w 37"/>
                    <a:gd name="T23" fmla="*/ 25 h 43"/>
                    <a:gd name="T24" fmla="*/ 18 w 37"/>
                    <a:gd name="T25" fmla="*/ 25 h 43"/>
                    <a:gd name="T26" fmla="*/ 22 w 37"/>
                    <a:gd name="T27" fmla="*/ 22 h 43"/>
                    <a:gd name="T28" fmla="*/ 26 w 37"/>
                    <a:gd name="T29" fmla="*/ 14 h 43"/>
                    <a:gd name="T30" fmla="*/ 27 w 37"/>
                    <a:gd name="T31" fmla="*/ 12 h 43"/>
                    <a:gd name="T32" fmla="*/ 29 w 37"/>
                    <a:gd name="T33" fmla="*/ 11 h 43"/>
                    <a:gd name="T34" fmla="*/ 32 w 37"/>
                    <a:gd name="T35" fmla="*/ 13 h 43"/>
                    <a:gd name="T36" fmla="*/ 35 w 37"/>
                    <a:gd name="T37" fmla="*/ 8 h 43"/>
                    <a:gd name="T38" fmla="*/ 36 w 37"/>
                    <a:gd name="T39" fmla="*/ 4 h 43"/>
                    <a:gd name="T40" fmla="*/ 37 w 37"/>
                    <a:gd name="T41" fmla="*/ 4 h 43"/>
                    <a:gd name="T42" fmla="*/ 34 w 37"/>
                    <a:gd name="T43" fmla="*/ 0 h 43"/>
                    <a:gd name="T44" fmla="*/ 32 w 37"/>
                    <a:gd name="T45" fmla="*/ 4 h 43"/>
                    <a:gd name="T46" fmla="*/ 33 w 37"/>
                    <a:gd name="T47" fmla="*/ 7 h 43"/>
                    <a:gd name="T48" fmla="*/ 31 w 37"/>
                    <a:gd name="T49" fmla="*/ 9 h 43"/>
                    <a:gd name="T50" fmla="*/ 26 w 37"/>
                    <a:gd name="T51" fmla="*/ 9 h 43"/>
                    <a:gd name="T52" fmla="*/ 16 w 37"/>
                    <a:gd name="T53" fmla="*/ 20 h 43"/>
                    <a:gd name="T54" fmla="*/ 15 w 37"/>
                    <a:gd name="T55" fmla="*/ 13 h 43"/>
                    <a:gd name="T56" fmla="*/ 16 w 37"/>
                    <a:gd name="T57" fmla="*/ 8 h 43"/>
                    <a:gd name="T58" fmla="*/ 16 w 37"/>
                    <a:gd name="T59" fmla="*/ 4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43">
                      <a:moveTo>
                        <a:pt x="16" y="4"/>
                      </a:moveTo>
                      <a:cubicBezTo>
                        <a:pt x="15" y="4"/>
                        <a:pt x="15" y="4"/>
                        <a:pt x="14" y="4"/>
                      </a:cubicBezTo>
                      <a:cubicBezTo>
                        <a:pt x="14" y="7"/>
                        <a:pt x="14" y="7"/>
                        <a:pt x="14" y="7"/>
                      </a:cubicBezTo>
                      <a:cubicBezTo>
                        <a:pt x="12" y="9"/>
                        <a:pt x="12" y="11"/>
                        <a:pt x="12" y="13"/>
                      </a:cubicBezTo>
                      <a:cubicBezTo>
                        <a:pt x="14" y="19"/>
                        <a:pt x="14" y="26"/>
                        <a:pt x="12" y="34"/>
                      </a:cubicBezTo>
                      <a:cubicBezTo>
                        <a:pt x="8" y="37"/>
                        <a:pt x="4" y="40"/>
                        <a:pt x="0" y="41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2" y="43"/>
                        <a:pt x="4" y="43"/>
                        <a:pt x="6" y="42"/>
                      </a:cubicBezTo>
                      <a:cubicBezTo>
                        <a:pt x="7" y="42"/>
                        <a:pt x="8" y="41"/>
                        <a:pt x="8" y="41"/>
                      </a:cubicBezTo>
                      <a:cubicBezTo>
                        <a:pt x="9" y="40"/>
                        <a:pt x="9" y="40"/>
                        <a:pt x="10" y="39"/>
                      </a:cubicBezTo>
                      <a:cubicBezTo>
                        <a:pt x="13" y="36"/>
                        <a:pt x="16" y="33"/>
                        <a:pt x="16" y="28"/>
                      </a:cubicBezTo>
                      <a:cubicBezTo>
                        <a:pt x="17" y="27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5"/>
                      </a:cubicBezTo>
                      <a:cubicBezTo>
                        <a:pt x="19" y="24"/>
                        <a:pt x="21" y="23"/>
                        <a:pt x="22" y="22"/>
                      </a:cubicBezTo>
                      <a:cubicBezTo>
                        <a:pt x="24" y="21"/>
                        <a:pt x="26" y="18"/>
                        <a:pt x="26" y="14"/>
                      </a:cubicBezTo>
                      <a:cubicBezTo>
                        <a:pt x="26" y="13"/>
                        <a:pt x="26" y="13"/>
                        <a:pt x="27" y="12"/>
                      </a:cubicBezTo>
                      <a:cubicBezTo>
                        <a:pt x="27" y="11"/>
                        <a:pt x="28" y="11"/>
                        <a:pt x="29" y="11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2" y="11"/>
                        <a:pt x="33" y="9"/>
                        <a:pt x="35" y="8"/>
                      </a:cubicBezTo>
                      <a:cubicBezTo>
                        <a:pt x="34" y="7"/>
                        <a:pt x="35" y="5"/>
                        <a:pt x="36" y="4"/>
                      </a:cubicBezTo>
                      <a:cubicBezTo>
                        <a:pt x="37" y="4"/>
                        <a:pt x="37" y="4"/>
                        <a:pt x="37" y="4"/>
                      </a:cubicBezTo>
                      <a:cubicBezTo>
                        <a:pt x="36" y="2"/>
                        <a:pt x="35" y="1"/>
                        <a:pt x="34" y="0"/>
                      </a:cubicBezTo>
                      <a:cubicBezTo>
                        <a:pt x="32" y="4"/>
                        <a:pt x="32" y="4"/>
                        <a:pt x="32" y="4"/>
                      </a:cubicBezTo>
                      <a:cubicBezTo>
                        <a:pt x="31" y="5"/>
                        <a:pt x="31" y="6"/>
                        <a:pt x="33" y="7"/>
                      </a:cubicBezTo>
                      <a:cubicBezTo>
                        <a:pt x="31" y="9"/>
                        <a:pt x="31" y="9"/>
                        <a:pt x="31" y="9"/>
                      </a:cubicBezTo>
                      <a:cubicBezTo>
                        <a:pt x="29" y="8"/>
                        <a:pt x="27" y="8"/>
                        <a:pt x="26" y="9"/>
                      </a:cubicBezTo>
                      <a:cubicBezTo>
                        <a:pt x="24" y="17"/>
                        <a:pt x="21" y="21"/>
                        <a:pt x="16" y="20"/>
                      </a:cubicBezTo>
                      <a:cubicBezTo>
                        <a:pt x="16" y="18"/>
                        <a:pt x="16" y="15"/>
                        <a:pt x="15" y="13"/>
                      </a:cubicBezTo>
                      <a:cubicBezTo>
                        <a:pt x="13" y="10"/>
                        <a:pt x="14" y="9"/>
                        <a:pt x="16" y="8"/>
                      </a:cubicBezTo>
                      <a:cubicBezTo>
                        <a:pt x="17" y="7"/>
                        <a:pt x="17" y="5"/>
                        <a:pt x="16" y="4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27" name="Freeform 1242"/>
                <p:cNvSpPr>
                  <a:spLocks noEditPoints="1" noChangeArrowheads="1"/>
                </p:cNvSpPr>
                <p:nvPr/>
              </p:nvSpPr>
              <p:spPr bwMode="auto">
                <a:xfrm>
                  <a:off x="4735565" y="3592239"/>
                  <a:ext cx="101663" cy="116604"/>
                </a:xfrm>
                <a:custGeom>
                  <a:avLst/>
                  <a:gdLst>
                    <a:gd name="T0" fmla="*/ 18 w 21"/>
                    <a:gd name="T1" fmla="*/ 2 h 24"/>
                    <a:gd name="T2" fmla="*/ 3 w 21"/>
                    <a:gd name="T3" fmla="*/ 7 h 24"/>
                    <a:gd name="T4" fmla="*/ 3 w 21"/>
                    <a:gd name="T5" fmla="*/ 11 h 24"/>
                    <a:gd name="T6" fmla="*/ 2 w 21"/>
                    <a:gd name="T7" fmla="*/ 16 h 24"/>
                    <a:gd name="T8" fmla="*/ 3 w 21"/>
                    <a:gd name="T9" fmla="*/ 23 h 24"/>
                    <a:gd name="T10" fmla="*/ 13 w 21"/>
                    <a:gd name="T11" fmla="*/ 12 h 24"/>
                    <a:gd name="T12" fmla="*/ 18 w 21"/>
                    <a:gd name="T13" fmla="*/ 12 h 24"/>
                    <a:gd name="T14" fmla="*/ 20 w 21"/>
                    <a:gd name="T15" fmla="*/ 10 h 24"/>
                    <a:gd name="T16" fmla="*/ 19 w 21"/>
                    <a:gd name="T17" fmla="*/ 7 h 24"/>
                    <a:gd name="T18" fmla="*/ 21 w 21"/>
                    <a:gd name="T19" fmla="*/ 3 h 24"/>
                    <a:gd name="T20" fmla="*/ 18 w 21"/>
                    <a:gd name="T21" fmla="*/ 2 h 24"/>
                    <a:gd name="T22" fmla="*/ 4 w 21"/>
                    <a:gd name="T23" fmla="*/ 7 h 24"/>
                    <a:gd name="T24" fmla="*/ 4 w 21"/>
                    <a:gd name="T25" fmla="*/ 7 h 24"/>
                    <a:gd name="T26" fmla="*/ 17 w 21"/>
                    <a:gd name="T27" fmla="*/ 3 h 24"/>
                    <a:gd name="T28" fmla="*/ 18 w 21"/>
                    <a:gd name="T29" fmla="*/ 3 h 24"/>
                    <a:gd name="T30" fmla="*/ 19 w 21"/>
                    <a:gd name="T31" fmla="*/ 4 h 24"/>
                    <a:gd name="T32" fmla="*/ 19 w 21"/>
                    <a:gd name="T33" fmla="*/ 5 h 24"/>
                    <a:gd name="T34" fmla="*/ 4 w 21"/>
                    <a:gd name="T3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1" h="24">
                      <a:moveTo>
                        <a:pt x="18" y="2"/>
                      </a:moveTo>
                      <a:cubicBezTo>
                        <a:pt x="11" y="0"/>
                        <a:pt x="7" y="1"/>
                        <a:pt x="3" y="7"/>
                      </a:cubicBezTo>
                      <a:cubicBezTo>
                        <a:pt x="4" y="8"/>
                        <a:pt x="4" y="10"/>
                        <a:pt x="3" y="11"/>
                      </a:cubicBezTo>
                      <a:cubicBezTo>
                        <a:pt x="1" y="12"/>
                        <a:pt x="0" y="13"/>
                        <a:pt x="2" y="16"/>
                      </a:cubicBezTo>
                      <a:cubicBezTo>
                        <a:pt x="3" y="18"/>
                        <a:pt x="3" y="21"/>
                        <a:pt x="3" y="23"/>
                      </a:cubicBezTo>
                      <a:cubicBezTo>
                        <a:pt x="8" y="24"/>
                        <a:pt x="11" y="20"/>
                        <a:pt x="13" y="12"/>
                      </a:cubicBezTo>
                      <a:cubicBezTo>
                        <a:pt x="14" y="11"/>
                        <a:pt x="16" y="11"/>
                        <a:pt x="18" y="12"/>
                      </a:cubicBezTo>
                      <a:cubicBezTo>
                        <a:pt x="20" y="10"/>
                        <a:pt x="20" y="10"/>
                        <a:pt x="20" y="10"/>
                      </a:cubicBezTo>
                      <a:cubicBezTo>
                        <a:pt x="18" y="9"/>
                        <a:pt x="18" y="8"/>
                        <a:pt x="19" y="7"/>
                      </a:cubicBezTo>
                      <a:cubicBezTo>
                        <a:pt x="21" y="3"/>
                        <a:pt x="21" y="3"/>
                        <a:pt x="21" y="3"/>
                      </a:cubicBezTo>
                      <a:cubicBezTo>
                        <a:pt x="20" y="3"/>
                        <a:pt x="19" y="2"/>
                        <a:pt x="18" y="2"/>
                      </a:cubicBezTo>
                      <a:close/>
                      <a:moveTo>
                        <a:pt x="4" y="7"/>
                      </a:move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7" y="2"/>
                        <a:pt x="12" y="1"/>
                        <a:pt x="17" y="3"/>
                      </a:cubicBezTo>
                      <a:cubicBezTo>
                        <a:pt x="18" y="3"/>
                        <a:pt x="18" y="3"/>
                        <a:pt x="18" y="3"/>
                      </a:cubicBezTo>
                      <a:cubicBezTo>
                        <a:pt x="18" y="3"/>
                        <a:pt x="19" y="3"/>
                        <a:pt x="19" y="4"/>
                      </a:cubicBezTo>
                      <a:cubicBezTo>
                        <a:pt x="19" y="5"/>
                        <a:pt x="19" y="5"/>
                        <a:pt x="19" y="5"/>
                      </a:cubicBezTo>
                      <a:cubicBezTo>
                        <a:pt x="14" y="3"/>
                        <a:pt x="9" y="4"/>
                        <a:pt x="4" y="7"/>
                      </a:cubicBezTo>
                      <a:close/>
                    </a:path>
                  </a:pathLst>
                </a:custGeom>
                <a:solidFill>
                  <a:srgbClr val="2B2B2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28" name="Freeform 1243"/>
                <p:cNvSpPr>
                  <a:spLocks noChangeArrowheads="1"/>
                </p:cNvSpPr>
                <p:nvPr/>
              </p:nvSpPr>
              <p:spPr bwMode="auto">
                <a:xfrm>
                  <a:off x="4755534" y="3597540"/>
                  <a:ext cx="72617" cy="30034"/>
                </a:xfrm>
                <a:custGeom>
                  <a:avLst/>
                  <a:gdLst>
                    <a:gd name="T0" fmla="*/ 0 w 15"/>
                    <a:gd name="T1" fmla="*/ 6 h 6"/>
                    <a:gd name="T2" fmla="*/ 0 w 15"/>
                    <a:gd name="T3" fmla="*/ 6 h 6"/>
                    <a:gd name="T4" fmla="*/ 15 w 15"/>
                    <a:gd name="T5" fmla="*/ 4 h 6"/>
                    <a:gd name="T6" fmla="*/ 15 w 15"/>
                    <a:gd name="T7" fmla="*/ 3 h 6"/>
                    <a:gd name="T8" fmla="*/ 14 w 15"/>
                    <a:gd name="T9" fmla="*/ 2 h 6"/>
                    <a:gd name="T10" fmla="*/ 13 w 15"/>
                    <a:gd name="T11" fmla="*/ 2 h 6"/>
                    <a:gd name="T12" fmla="*/ 0 w 15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" h="6"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5" y="3"/>
                        <a:pt x="10" y="2"/>
                        <a:pt x="15" y="4"/>
                      </a:cubicBezTo>
                      <a:cubicBezTo>
                        <a:pt x="15" y="3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3" y="2"/>
                      </a:cubicBezTo>
                      <a:cubicBezTo>
                        <a:pt x="8" y="0"/>
                        <a:pt x="3" y="1"/>
                        <a:pt x="0" y="6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29" name="Freeform 1244"/>
                <p:cNvSpPr>
                  <a:spLocks noChangeArrowheads="1"/>
                </p:cNvSpPr>
                <p:nvPr/>
              </p:nvSpPr>
              <p:spPr bwMode="auto">
                <a:xfrm>
                  <a:off x="4759165" y="3647008"/>
                  <a:ext cx="103479" cy="93636"/>
                </a:xfrm>
                <a:custGeom>
                  <a:avLst/>
                  <a:gdLst>
                    <a:gd name="T0" fmla="*/ 19 w 21"/>
                    <a:gd name="T1" fmla="*/ 6 h 19"/>
                    <a:gd name="T2" fmla="*/ 19 w 21"/>
                    <a:gd name="T3" fmla="*/ 0 h 19"/>
                    <a:gd name="T4" fmla="*/ 14 w 21"/>
                    <a:gd name="T5" fmla="*/ 5 h 19"/>
                    <a:gd name="T6" fmla="*/ 11 w 21"/>
                    <a:gd name="T7" fmla="*/ 3 h 19"/>
                    <a:gd name="T8" fmla="*/ 9 w 21"/>
                    <a:gd name="T9" fmla="*/ 4 h 19"/>
                    <a:gd name="T10" fmla="*/ 12 w 21"/>
                    <a:gd name="T11" fmla="*/ 10 h 19"/>
                    <a:gd name="T12" fmla="*/ 9 w 21"/>
                    <a:gd name="T13" fmla="*/ 8 h 19"/>
                    <a:gd name="T14" fmla="*/ 8 w 21"/>
                    <a:gd name="T15" fmla="*/ 6 h 19"/>
                    <a:gd name="T16" fmla="*/ 4 w 21"/>
                    <a:gd name="T17" fmla="*/ 14 h 19"/>
                    <a:gd name="T18" fmla="*/ 0 w 21"/>
                    <a:gd name="T19" fmla="*/ 17 h 19"/>
                    <a:gd name="T20" fmla="*/ 0 w 21"/>
                    <a:gd name="T21" fmla="*/ 19 h 19"/>
                    <a:gd name="T22" fmla="*/ 10 w 21"/>
                    <a:gd name="T23" fmla="*/ 19 h 19"/>
                    <a:gd name="T24" fmla="*/ 12 w 21"/>
                    <a:gd name="T25" fmla="*/ 15 h 19"/>
                    <a:gd name="T26" fmla="*/ 8 w 21"/>
                    <a:gd name="T27" fmla="*/ 12 h 19"/>
                    <a:gd name="T28" fmla="*/ 18 w 21"/>
                    <a:gd name="T29" fmla="*/ 17 h 19"/>
                    <a:gd name="T30" fmla="*/ 18 w 21"/>
                    <a:gd name="T31" fmla="*/ 10 h 19"/>
                    <a:gd name="T32" fmla="*/ 20 w 21"/>
                    <a:gd name="T33" fmla="*/ 8 h 19"/>
                    <a:gd name="T34" fmla="*/ 19 w 21"/>
                    <a:gd name="T35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1" h="19">
                      <a:moveTo>
                        <a:pt x="19" y="6"/>
                      </a:moveTo>
                      <a:cubicBezTo>
                        <a:pt x="20" y="4"/>
                        <a:pt x="20" y="2"/>
                        <a:pt x="19" y="0"/>
                      </a:cubicBezTo>
                      <a:cubicBezTo>
                        <a:pt x="16" y="1"/>
                        <a:pt x="15" y="3"/>
                        <a:pt x="14" y="5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0" y="3"/>
                        <a:pt x="9" y="3"/>
                        <a:pt x="9" y="4"/>
                      </a:cubicBezTo>
                      <a:cubicBezTo>
                        <a:pt x="9" y="8"/>
                        <a:pt x="10" y="10"/>
                        <a:pt x="12" y="10"/>
                      </a:cubicBezTo>
                      <a:cubicBezTo>
                        <a:pt x="11" y="12"/>
                        <a:pt x="10" y="11"/>
                        <a:pt x="9" y="8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8" y="10"/>
                        <a:pt x="6" y="13"/>
                        <a:pt x="4" y="14"/>
                      </a:cubicBezTo>
                      <a:cubicBezTo>
                        <a:pt x="3" y="15"/>
                        <a:pt x="1" y="16"/>
                        <a:pt x="0" y="17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10" y="19"/>
                        <a:pt x="10" y="19"/>
                        <a:pt x="10" y="19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11" y="15"/>
                        <a:pt x="15" y="16"/>
                        <a:pt x="18" y="17"/>
                      </a:cubicBezTo>
                      <a:cubicBezTo>
                        <a:pt x="18" y="10"/>
                        <a:pt x="18" y="10"/>
                        <a:pt x="18" y="10"/>
                      </a:cubicBezTo>
                      <a:cubicBezTo>
                        <a:pt x="20" y="10"/>
                        <a:pt x="21" y="9"/>
                        <a:pt x="20" y="8"/>
                      </a:cubicBezTo>
                      <a:cubicBezTo>
                        <a:pt x="19" y="6"/>
                        <a:pt x="19" y="6"/>
                        <a:pt x="19" y="6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30" name="Freeform 1245"/>
                <p:cNvSpPr>
                  <a:spLocks noEditPoints="1" noChangeArrowheads="1"/>
                </p:cNvSpPr>
                <p:nvPr/>
              </p:nvSpPr>
              <p:spPr bwMode="auto">
                <a:xfrm>
                  <a:off x="4764612" y="3749478"/>
                  <a:ext cx="299543" cy="383378"/>
                </a:xfrm>
                <a:custGeom>
                  <a:avLst/>
                  <a:gdLst>
                    <a:gd name="T0" fmla="*/ 20 w 61"/>
                    <a:gd name="T1" fmla="*/ 40 h 78"/>
                    <a:gd name="T2" fmla="*/ 20 w 61"/>
                    <a:gd name="T3" fmla="*/ 27 h 78"/>
                    <a:gd name="T4" fmla="*/ 17 w 61"/>
                    <a:gd name="T5" fmla="*/ 7 h 78"/>
                    <a:gd name="T6" fmla="*/ 9 w 61"/>
                    <a:gd name="T7" fmla="*/ 0 h 78"/>
                    <a:gd name="T8" fmla="*/ 3 w 61"/>
                    <a:gd name="T9" fmla="*/ 19 h 78"/>
                    <a:gd name="T10" fmla="*/ 7 w 61"/>
                    <a:gd name="T11" fmla="*/ 21 h 78"/>
                    <a:gd name="T12" fmla="*/ 8 w 61"/>
                    <a:gd name="T13" fmla="*/ 15 h 78"/>
                    <a:gd name="T14" fmla="*/ 10 w 61"/>
                    <a:gd name="T15" fmla="*/ 21 h 78"/>
                    <a:gd name="T16" fmla="*/ 16 w 61"/>
                    <a:gd name="T17" fmla="*/ 45 h 78"/>
                    <a:gd name="T18" fmla="*/ 17 w 61"/>
                    <a:gd name="T19" fmla="*/ 47 h 78"/>
                    <a:gd name="T20" fmla="*/ 20 w 61"/>
                    <a:gd name="T21" fmla="*/ 49 h 78"/>
                    <a:gd name="T22" fmla="*/ 21 w 61"/>
                    <a:gd name="T23" fmla="*/ 49 h 78"/>
                    <a:gd name="T24" fmla="*/ 46 w 61"/>
                    <a:gd name="T25" fmla="*/ 65 h 78"/>
                    <a:gd name="T26" fmla="*/ 53 w 61"/>
                    <a:gd name="T27" fmla="*/ 73 h 78"/>
                    <a:gd name="T28" fmla="*/ 55 w 61"/>
                    <a:gd name="T29" fmla="*/ 75 h 78"/>
                    <a:gd name="T30" fmla="*/ 55 w 61"/>
                    <a:gd name="T31" fmla="*/ 78 h 78"/>
                    <a:gd name="T32" fmla="*/ 55 w 61"/>
                    <a:gd name="T33" fmla="*/ 75 h 78"/>
                    <a:gd name="T34" fmla="*/ 55 w 61"/>
                    <a:gd name="T35" fmla="*/ 72 h 78"/>
                    <a:gd name="T36" fmla="*/ 55 w 61"/>
                    <a:gd name="T37" fmla="*/ 72 h 78"/>
                    <a:gd name="T38" fmla="*/ 57 w 61"/>
                    <a:gd name="T39" fmla="*/ 74 h 78"/>
                    <a:gd name="T40" fmla="*/ 58 w 61"/>
                    <a:gd name="T41" fmla="*/ 77 h 78"/>
                    <a:gd name="T42" fmla="*/ 58 w 61"/>
                    <a:gd name="T43" fmla="*/ 74 h 78"/>
                    <a:gd name="T44" fmla="*/ 56 w 61"/>
                    <a:gd name="T45" fmla="*/ 70 h 78"/>
                    <a:gd name="T46" fmla="*/ 58 w 61"/>
                    <a:gd name="T47" fmla="*/ 72 h 78"/>
                    <a:gd name="T48" fmla="*/ 59 w 61"/>
                    <a:gd name="T49" fmla="*/ 73 h 78"/>
                    <a:gd name="T50" fmla="*/ 60 w 61"/>
                    <a:gd name="T51" fmla="*/ 77 h 78"/>
                    <a:gd name="T52" fmla="*/ 60 w 61"/>
                    <a:gd name="T53" fmla="*/ 73 h 78"/>
                    <a:gd name="T54" fmla="*/ 58 w 61"/>
                    <a:gd name="T55" fmla="*/ 70 h 78"/>
                    <a:gd name="T56" fmla="*/ 60 w 61"/>
                    <a:gd name="T57" fmla="*/ 73 h 78"/>
                    <a:gd name="T58" fmla="*/ 60 w 61"/>
                    <a:gd name="T59" fmla="*/ 75 h 78"/>
                    <a:gd name="T60" fmla="*/ 61 w 61"/>
                    <a:gd name="T61" fmla="*/ 76 h 78"/>
                    <a:gd name="T62" fmla="*/ 60 w 61"/>
                    <a:gd name="T63" fmla="*/ 72 h 78"/>
                    <a:gd name="T64" fmla="*/ 59 w 61"/>
                    <a:gd name="T65" fmla="*/ 68 h 78"/>
                    <a:gd name="T66" fmla="*/ 49 w 61"/>
                    <a:gd name="T67" fmla="*/ 64 h 78"/>
                    <a:gd name="T68" fmla="*/ 20 w 61"/>
                    <a:gd name="T69" fmla="*/ 40 h 78"/>
                    <a:gd name="T70" fmla="*/ 8 w 61"/>
                    <a:gd name="T71" fmla="*/ 15 h 78"/>
                    <a:gd name="T72" fmla="*/ 10 w 61"/>
                    <a:gd name="T73" fmla="*/ 16 h 78"/>
                    <a:gd name="T74" fmla="*/ 17 w 61"/>
                    <a:gd name="T75" fmla="*/ 43 h 78"/>
                    <a:gd name="T76" fmla="*/ 21 w 61"/>
                    <a:gd name="T77" fmla="*/ 47 h 78"/>
                    <a:gd name="T78" fmla="*/ 47 w 61"/>
                    <a:gd name="T79" fmla="*/ 64 h 78"/>
                    <a:gd name="T80" fmla="*/ 54 w 61"/>
                    <a:gd name="T81" fmla="*/ 72 h 78"/>
                    <a:gd name="T82" fmla="*/ 46 w 61"/>
                    <a:gd name="T83" fmla="*/ 65 h 78"/>
                    <a:gd name="T84" fmla="*/ 46 w 61"/>
                    <a:gd name="T85" fmla="*/ 64 h 78"/>
                    <a:gd name="T86" fmla="*/ 21 w 61"/>
                    <a:gd name="T87" fmla="*/ 48 h 78"/>
                    <a:gd name="T88" fmla="*/ 21 w 61"/>
                    <a:gd name="T89" fmla="*/ 48 h 78"/>
                    <a:gd name="T90" fmla="*/ 20 w 61"/>
                    <a:gd name="T91" fmla="*/ 48 h 78"/>
                    <a:gd name="T92" fmla="*/ 17 w 61"/>
                    <a:gd name="T93" fmla="*/ 46 h 78"/>
                    <a:gd name="T94" fmla="*/ 17 w 61"/>
                    <a:gd name="T95" fmla="*/ 45 h 78"/>
                    <a:gd name="T96" fmla="*/ 17 w 61"/>
                    <a:gd name="T97" fmla="*/ 45 h 78"/>
                    <a:gd name="T98" fmla="*/ 8 w 61"/>
                    <a:gd name="T99" fmla="*/ 15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61" h="78">
                      <a:moveTo>
                        <a:pt x="20" y="40"/>
                      </a:move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0" y="21"/>
                        <a:pt x="19" y="14"/>
                        <a:pt x="17" y="7"/>
                      </a:cubicBezTo>
                      <a:cubicBezTo>
                        <a:pt x="16" y="4"/>
                        <a:pt x="13" y="1"/>
                        <a:pt x="9" y="0"/>
                      </a:cubicBezTo>
                      <a:cubicBezTo>
                        <a:pt x="2" y="4"/>
                        <a:pt x="0" y="10"/>
                        <a:pt x="3" y="19"/>
                      </a:cubicBezTo>
                      <a:cubicBezTo>
                        <a:pt x="4" y="20"/>
                        <a:pt x="6" y="21"/>
                        <a:pt x="7" y="21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10" y="21"/>
                        <a:pt x="10" y="21"/>
                        <a:pt x="10" y="21"/>
                      </a:cubicBezTo>
                      <a:cubicBezTo>
                        <a:pt x="16" y="45"/>
                        <a:pt x="16" y="45"/>
                        <a:pt x="16" y="45"/>
                      </a:cubicBezTo>
                      <a:cubicBezTo>
                        <a:pt x="16" y="46"/>
                        <a:pt x="17" y="47"/>
                        <a:pt x="17" y="47"/>
                      </a:cubicBezTo>
                      <a:cubicBezTo>
                        <a:pt x="18" y="48"/>
                        <a:pt x="19" y="48"/>
                        <a:pt x="20" y="49"/>
                      </a:cubicBezTo>
                      <a:cubicBezTo>
                        <a:pt x="20" y="49"/>
                        <a:pt x="20" y="49"/>
                        <a:pt x="21" y="49"/>
                      </a:cubicBezTo>
                      <a:cubicBezTo>
                        <a:pt x="28" y="55"/>
                        <a:pt x="36" y="60"/>
                        <a:pt x="46" y="65"/>
                      </a:cubicBezTo>
                      <a:cubicBezTo>
                        <a:pt x="48" y="68"/>
                        <a:pt x="50" y="71"/>
                        <a:pt x="53" y="73"/>
                      </a:cubicBezTo>
                      <a:cubicBezTo>
                        <a:pt x="55" y="75"/>
                        <a:pt x="55" y="75"/>
                        <a:pt x="55" y="75"/>
                      </a:cubicBezTo>
                      <a:cubicBezTo>
                        <a:pt x="55" y="77"/>
                        <a:pt x="55" y="77"/>
                        <a:pt x="55" y="78"/>
                      </a:cubicBezTo>
                      <a:cubicBezTo>
                        <a:pt x="55" y="75"/>
                        <a:pt x="55" y="75"/>
                        <a:pt x="55" y="75"/>
                      </a:cubicBezTo>
                      <a:cubicBezTo>
                        <a:pt x="55" y="72"/>
                        <a:pt x="55" y="72"/>
                        <a:pt x="55" y="72"/>
                      </a:cubicBezTo>
                      <a:cubicBezTo>
                        <a:pt x="55" y="72"/>
                        <a:pt x="55" y="72"/>
                        <a:pt x="55" y="72"/>
                      </a:cubicBezTo>
                      <a:cubicBezTo>
                        <a:pt x="57" y="74"/>
                        <a:pt x="57" y="74"/>
                        <a:pt x="57" y="74"/>
                      </a:cubicBezTo>
                      <a:cubicBezTo>
                        <a:pt x="57" y="76"/>
                        <a:pt x="57" y="77"/>
                        <a:pt x="58" y="77"/>
                      </a:cubicBezTo>
                      <a:cubicBezTo>
                        <a:pt x="58" y="74"/>
                        <a:pt x="58" y="74"/>
                        <a:pt x="58" y="74"/>
                      </a:cubicBezTo>
                      <a:cubicBezTo>
                        <a:pt x="56" y="70"/>
                        <a:pt x="56" y="70"/>
                        <a:pt x="56" y="70"/>
                      </a:cubicBezTo>
                      <a:cubicBezTo>
                        <a:pt x="58" y="72"/>
                        <a:pt x="58" y="72"/>
                        <a:pt x="58" y="72"/>
                      </a:cubicBezTo>
                      <a:cubicBezTo>
                        <a:pt x="59" y="73"/>
                        <a:pt x="59" y="73"/>
                        <a:pt x="59" y="73"/>
                      </a:cubicBezTo>
                      <a:cubicBezTo>
                        <a:pt x="59" y="75"/>
                        <a:pt x="59" y="76"/>
                        <a:pt x="60" y="77"/>
                      </a:cubicBezTo>
                      <a:cubicBezTo>
                        <a:pt x="60" y="73"/>
                        <a:pt x="60" y="73"/>
                        <a:pt x="60" y="73"/>
                      </a:cubicBezTo>
                      <a:cubicBezTo>
                        <a:pt x="58" y="70"/>
                        <a:pt x="58" y="70"/>
                        <a:pt x="58" y="70"/>
                      </a:cubicBezTo>
                      <a:cubicBezTo>
                        <a:pt x="60" y="73"/>
                        <a:pt x="60" y="73"/>
                        <a:pt x="60" y="73"/>
                      </a:cubicBezTo>
                      <a:cubicBezTo>
                        <a:pt x="60" y="75"/>
                        <a:pt x="60" y="75"/>
                        <a:pt x="60" y="75"/>
                      </a:cubicBezTo>
                      <a:cubicBezTo>
                        <a:pt x="61" y="75"/>
                        <a:pt x="61" y="76"/>
                        <a:pt x="61" y="76"/>
                      </a:cubicBezTo>
                      <a:cubicBezTo>
                        <a:pt x="60" y="72"/>
                        <a:pt x="60" y="72"/>
                        <a:pt x="60" y="72"/>
                      </a:cubicBezTo>
                      <a:cubicBezTo>
                        <a:pt x="59" y="68"/>
                        <a:pt x="59" y="68"/>
                        <a:pt x="59" y="68"/>
                      </a:cubicBezTo>
                      <a:cubicBezTo>
                        <a:pt x="49" y="64"/>
                        <a:pt x="49" y="64"/>
                        <a:pt x="49" y="64"/>
                      </a:cubicBezTo>
                      <a:cubicBezTo>
                        <a:pt x="40" y="55"/>
                        <a:pt x="30" y="47"/>
                        <a:pt x="20" y="40"/>
                      </a:cubicBezTo>
                      <a:close/>
                      <a:moveTo>
                        <a:pt x="8" y="15"/>
                      </a:moveTo>
                      <a:cubicBezTo>
                        <a:pt x="10" y="16"/>
                        <a:pt x="10" y="16"/>
                        <a:pt x="10" y="16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17" y="45"/>
                        <a:pt x="19" y="46"/>
                        <a:pt x="21" y="47"/>
                      </a:cubicBezTo>
                      <a:cubicBezTo>
                        <a:pt x="29" y="53"/>
                        <a:pt x="37" y="58"/>
                        <a:pt x="47" y="64"/>
                      </a:cubicBezTo>
                      <a:cubicBezTo>
                        <a:pt x="54" y="72"/>
                        <a:pt x="54" y="72"/>
                        <a:pt x="54" y="72"/>
                      </a:cubicBezTo>
                      <a:cubicBezTo>
                        <a:pt x="51" y="70"/>
                        <a:pt x="48" y="67"/>
                        <a:pt x="46" y="65"/>
                      </a:cubicBezTo>
                      <a:cubicBezTo>
                        <a:pt x="46" y="64"/>
                        <a:pt x="46" y="64"/>
                        <a:pt x="46" y="64"/>
                      </a:cubicBezTo>
                      <a:cubicBezTo>
                        <a:pt x="37" y="59"/>
                        <a:pt x="29" y="54"/>
                        <a:pt x="21" y="48"/>
                      </a:cubicBezTo>
                      <a:cubicBezTo>
                        <a:pt x="21" y="48"/>
                        <a:pt x="21" y="48"/>
                        <a:pt x="21" y="48"/>
                      </a:cubicBezTo>
                      <a:cubicBezTo>
                        <a:pt x="21" y="48"/>
                        <a:pt x="20" y="48"/>
                        <a:pt x="20" y="48"/>
                      </a:cubicBezTo>
                      <a:cubicBezTo>
                        <a:pt x="19" y="47"/>
                        <a:pt x="18" y="47"/>
                        <a:pt x="17" y="46"/>
                      </a:cubicBezTo>
                      <a:cubicBezTo>
                        <a:pt x="17" y="46"/>
                        <a:pt x="17" y="45"/>
                        <a:pt x="17" y="45"/>
                      </a:cubicBezTo>
                      <a:cubicBezTo>
                        <a:pt x="17" y="45"/>
                        <a:pt x="17" y="45"/>
                        <a:pt x="17" y="45"/>
                      </a:cubicBezTo>
                      <a:cubicBezTo>
                        <a:pt x="8" y="15"/>
                        <a:pt x="8" y="15"/>
                        <a:pt x="8" y="15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31" name="Freeform 1246"/>
                <p:cNvSpPr>
                  <a:spLocks noChangeArrowheads="1"/>
                </p:cNvSpPr>
                <p:nvPr/>
              </p:nvSpPr>
              <p:spPr bwMode="auto">
                <a:xfrm>
                  <a:off x="4804551" y="3823680"/>
                  <a:ext cx="225111" cy="279142"/>
                </a:xfrm>
                <a:custGeom>
                  <a:avLst/>
                  <a:gdLst>
                    <a:gd name="T0" fmla="*/ 2 w 46"/>
                    <a:gd name="T1" fmla="*/ 1 h 57"/>
                    <a:gd name="T2" fmla="*/ 0 w 46"/>
                    <a:gd name="T3" fmla="*/ 0 h 57"/>
                    <a:gd name="T4" fmla="*/ 9 w 46"/>
                    <a:gd name="T5" fmla="*/ 30 h 57"/>
                    <a:gd name="T6" fmla="*/ 9 w 46"/>
                    <a:gd name="T7" fmla="*/ 30 h 57"/>
                    <a:gd name="T8" fmla="*/ 9 w 46"/>
                    <a:gd name="T9" fmla="*/ 31 h 57"/>
                    <a:gd name="T10" fmla="*/ 12 w 46"/>
                    <a:gd name="T11" fmla="*/ 33 h 57"/>
                    <a:gd name="T12" fmla="*/ 13 w 46"/>
                    <a:gd name="T13" fmla="*/ 33 h 57"/>
                    <a:gd name="T14" fmla="*/ 13 w 46"/>
                    <a:gd name="T15" fmla="*/ 33 h 57"/>
                    <a:gd name="T16" fmla="*/ 38 w 46"/>
                    <a:gd name="T17" fmla="*/ 49 h 57"/>
                    <a:gd name="T18" fmla="*/ 38 w 46"/>
                    <a:gd name="T19" fmla="*/ 50 h 57"/>
                    <a:gd name="T20" fmla="*/ 46 w 46"/>
                    <a:gd name="T21" fmla="*/ 57 h 57"/>
                    <a:gd name="T22" fmla="*/ 39 w 46"/>
                    <a:gd name="T23" fmla="*/ 49 h 57"/>
                    <a:gd name="T24" fmla="*/ 13 w 46"/>
                    <a:gd name="T25" fmla="*/ 32 h 57"/>
                    <a:gd name="T26" fmla="*/ 9 w 46"/>
                    <a:gd name="T27" fmla="*/ 28 h 57"/>
                    <a:gd name="T28" fmla="*/ 2 w 46"/>
                    <a:gd name="T29" fmla="*/ 1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6" h="57">
                      <a:moveTo>
                        <a:pt x="2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9" y="30"/>
                        <a:pt x="9" y="30"/>
                        <a:pt x="9" y="30"/>
                      </a:cubicBezTo>
                      <a:cubicBezTo>
                        <a:pt x="9" y="30"/>
                        <a:pt x="9" y="30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10" y="32"/>
                        <a:pt x="11" y="32"/>
                        <a:pt x="12" y="33"/>
                      </a:cubicBezTo>
                      <a:cubicBezTo>
                        <a:pt x="12" y="33"/>
                        <a:pt x="13" y="33"/>
                        <a:pt x="13" y="33"/>
                      </a:cubicBezTo>
                      <a:cubicBezTo>
                        <a:pt x="13" y="33"/>
                        <a:pt x="13" y="33"/>
                        <a:pt x="13" y="33"/>
                      </a:cubicBezTo>
                      <a:cubicBezTo>
                        <a:pt x="21" y="39"/>
                        <a:pt x="29" y="44"/>
                        <a:pt x="38" y="49"/>
                      </a:cubicBezTo>
                      <a:cubicBezTo>
                        <a:pt x="38" y="49"/>
                        <a:pt x="38" y="49"/>
                        <a:pt x="38" y="50"/>
                      </a:cubicBezTo>
                      <a:cubicBezTo>
                        <a:pt x="40" y="52"/>
                        <a:pt x="43" y="55"/>
                        <a:pt x="46" y="57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cubicBezTo>
                        <a:pt x="29" y="43"/>
                        <a:pt x="21" y="38"/>
                        <a:pt x="13" y="32"/>
                      </a:cubicBezTo>
                      <a:cubicBezTo>
                        <a:pt x="11" y="31"/>
                        <a:pt x="9" y="30"/>
                        <a:pt x="9" y="28"/>
                      </a:cubicBezTo>
                      <a:cubicBezTo>
                        <a:pt x="2" y="1"/>
                        <a:pt x="2" y="1"/>
                        <a:pt x="2" y="1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32" name="Freeform 1247"/>
                <p:cNvSpPr>
                  <a:spLocks noEditPoints="1" noChangeArrowheads="1"/>
                </p:cNvSpPr>
                <p:nvPr/>
              </p:nvSpPr>
              <p:spPr bwMode="auto">
                <a:xfrm>
                  <a:off x="4764612" y="4260059"/>
                  <a:ext cx="172464" cy="295043"/>
                </a:xfrm>
                <a:custGeom>
                  <a:avLst/>
                  <a:gdLst>
                    <a:gd name="T0" fmla="*/ 28 w 35"/>
                    <a:gd name="T1" fmla="*/ 14 h 60"/>
                    <a:gd name="T2" fmla="*/ 32 w 35"/>
                    <a:gd name="T3" fmla="*/ 0 h 60"/>
                    <a:gd name="T4" fmla="*/ 19 w 35"/>
                    <a:gd name="T5" fmla="*/ 0 h 60"/>
                    <a:gd name="T6" fmla="*/ 19 w 35"/>
                    <a:gd name="T7" fmla="*/ 0 h 60"/>
                    <a:gd name="T8" fmla="*/ 23 w 35"/>
                    <a:gd name="T9" fmla="*/ 5 h 60"/>
                    <a:gd name="T10" fmla="*/ 11 w 35"/>
                    <a:gd name="T11" fmla="*/ 25 h 60"/>
                    <a:gd name="T12" fmla="*/ 0 w 35"/>
                    <a:gd name="T13" fmla="*/ 46 h 60"/>
                    <a:gd name="T14" fmla="*/ 3 w 35"/>
                    <a:gd name="T15" fmla="*/ 56 h 60"/>
                    <a:gd name="T16" fmla="*/ 8 w 35"/>
                    <a:gd name="T17" fmla="*/ 60 h 60"/>
                    <a:gd name="T18" fmla="*/ 8 w 35"/>
                    <a:gd name="T19" fmla="*/ 49 h 60"/>
                    <a:gd name="T20" fmla="*/ 28 w 35"/>
                    <a:gd name="T21" fmla="*/ 14 h 60"/>
                    <a:gd name="T22" fmla="*/ 24 w 35"/>
                    <a:gd name="T23" fmla="*/ 5 h 60"/>
                    <a:gd name="T24" fmla="*/ 24 w 35"/>
                    <a:gd name="T25" fmla="*/ 5 h 60"/>
                    <a:gd name="T26" fmla="*/ 24 w 35"/>
                    <a:gd name="T27" fmla="*/ 4 h 60"/>
                    <a:gd name="T28" fmla="*/ 25 w 35"/>
                    <a:gd name="T29" fmla="*/ 6 h 60"/>
                    <a:gd name="T30" fmla="*/ 13 w 35"/>
                    <a:gd name="T31" fmla="*/ 27 h 60"/>
                    <a:gd name="T32" fmla="*/ 2 w 35"/>
                    <a:gd name="T33" fmla="*/ 47 h 60"/>
                    <a:gd name="T34" fmla="*/ 2 w 35"/>
                    <a:gd name="T35" fmla="*/ 46 h 60"/>
                    <a:gd name="T36" fmla="*/ 12 w 35"/>
                    <a:gd name="T37" fmla="*/ 25 h 60"/>
                    <a:gd name="T38" fmla="*/ 12 w 35"/>
                    <a:gd name="T39" fmla="*/ 25 h 60"/>
                    <a:gd name="T40" fmla="*/ 24 w 35"/>
                    <a:gd name="T41" fmla="*/ 6 h 60"/>
                    <a:gd name="T42" fmla="*/ 24 w 35"/>
                    <a:gd name="T43" fmla="*/ 5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5" h="60">
                      <a:moveTo>
                        <a:pt x="28" y="14"/>
                      </a:moveTo>
                      <a:cubicBezTo>
                        <a:pt x="34" y="8"/>
                        <a:pt x="35" y="4"/>
                        <a:pt x="32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18" y="9"/>
                        <a:pt x="14" y="16"/>
                        <a:pt x="11" y="25"/>
                      </a:cubicBezTo>
                      <a:cubicBezTo>
                        <a:pt x="9" y="33"/>
                        <a:pt x="5" y="40"/>
                        <a:pt x="0" y="46"/>
                      </a:cubicBezTo>
                      <a:cubicBezTo>
                        <a:pt x="2" y="49"/>
                        <a:pt x="3" y="53"/>
                        <a:pt x="3" y="56"/>
                      </a:cubicBezTo>
                      <a:cubicBezTo>
                        <a:pt x="8" y="60"/>
                        <a:pt x="8" y="60"/>
                        <a:pt x="8" y="60"/>
                      </a:cubicBezTo>
                      <a:cubicBezTo>
                        <a:pt x="8" y="49"/>
                        <a:pt x="8" y="49"/>
                        <a:pt x="8" y="49"/>
                      </a:cubicBezTo>
                      <a:cubicBezTo>
                        <a:pt x="12" y="37"/>
                        <a:pt x="19" y="26"/>
                        <a:pt x="28" y="14"/>
                      </a:cubicBezTo>
                      <a:close/>
                      <a:moveTo>
                        <a:pt x="24" y="5"/>
                      </a:move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0" y="11"/>
                        <a:pt x="15" y="19"/>
                        <a:pt x="13" y="27"/>
                      </a:cubicBezTo>
                      <a:cubicBezTo>
                        <a:pt x="11" y="34"/>
                        <a:pt x="7" y="41"/>
                        <a:pt x="2" y="47"/>
                      </a:cubicBezTo>
                      <a:cubicBezTo>
                        <a:pt x="2" y="47"/>
                        <a:pt x="2" y="46"/>
                        <a:pt x="2" y="46"/>
                      </a:cubicBezTo>
                      <a:cubicBezTo>
                        <a:pt x="6" y="40"/>
                        <a:pt x="10" y="33"/>
                        <a:pt x="12" y="25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4" y="16"/>
                        <a:pt x="19" y="10"/>
                        <a:pt x="24" y="6"/>
                      </a:cubicBezTo>
                      <a:cubicBezTo>
                        <a:pt x="24" y="5"/>
                        <a:pt x="24" y="5"/>
                        <a:pt x="24" y="5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33" name="Freeform 1248"/>
                <p:cNvSpPr>
                  <a:spLocks noChangeArrowheads="1"/>
                </p:cNvSpPr>
                <p:nvPr/>
              </p:nvSpPr>
              <p:spPr bwMode="auto">
                <a:xfrm>
                  <a:off x="4773688" y="4281260"/>
                  <a:ext cx="112556" cy="210240"/>
                </a:xfrm>
                <a:custGeom>
                  <a:avLst/>
                  <a:gdLst>
                    <a:gd name="T0" fmla="*/ 22 w 23"/>
                    <a:gd name="T1" fmla="*/ 1 h 43"/>
                    <a:gd name="T2" fmla="*/ 22 w 23"/>
                    <a:gd name="T3" fmla="*/ 1 h 43"/>
                    <a:gd name="T4" fmla="*/ 22 w 23"/>
                    <a:gd name="T5" fmla="*/ 2 h 43"/>
                    <a:gd name="T6" fmla="*/ 10 w 23"/>
                    <a:gd name="T7" fmla="*/ 21 h 43"/>
                    <a:gd name="T8" fmla="*/ 10 w 23"/>
                    <a:gd name="T9" fmla="*/ 21 h 43"/>
                    <a:gd name="T10" fmla="*/ 0 w 23"/>
                    <a:gd name="T11" fmla="*/ 42 h 43"/>
                    <a:gd name="T12" fmla="*/ 0 w 23"/>
                    <a:gd name="T13" fmla="*/ 43 h 43"/>
                    <a:gd name="T14" fmla="*/ 11 w 23"/>
                    <a:gd name="T15" fmla="*/ 23 h 43"/>
                    <a:gd name="T16" fmla="*/ 23 w 23"/>
                    <a:gd name="T17" fmla="*/ 2 h 43"/>
                    <a:gd name="T18" fmla="*/ 22 w 23"/>
                    <a:gd name="T19" fmla="*/ 0 h 43"/>
                    <a:gd name="T20" fmla="*/ 22 w 23"/>
                    <a:gd name="T21" fmla="*/ 1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3" h="43">
                      <a:moveTo>
                        <a:pt x="22" y="1"/>
                      </a:move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22" y="1"/>
                        <a:pt x="22" y="1"/>
                        <a:pt x="22" y="2"/>
                      </a:cubicBezTo>
                      <a:cubicBezTo>
                        <a:pt x="17" y="6"/>
                        <a:pt x="12" y="12"/>
                        <a:pt x="10" y="21"/>
                      </a:cubicBezTo>
                      <a:cubicBezTo>
                        <a:pt x="10" y="21"/>
                        <a:pt x="10" y="21"/>
                        <a:pt x="10" y="21"/>
                      </a:cubicBezTo>
                      <a:cubicBezTo>
                        <a:pt x="8" y="29"/>
                        <a:pt x="4" y="36"/>
                        <a:pt x="0" y="42"/>
                      </a:cubicBezTo>
                      <a:cubicBezTo>
                        <a:pt x="0" y="42"/>
                        <a:pt x="0" y="43"/>
                        <a:pt x="0" y="43"/>
                      </a:cubicBezTo>
                      <a:cubicBezTo>
                        <a:pt x="5" y="37"/>
                        <a:pt x="9" y="30"/>
                        <a:pt x="11" y="23"/>
                      </a:cubicBezTo>
                      <a:cubicBezTo>
                        <a:pt x="13" y="15"/>
                        <a:pt x="18" y="7"/>
                        <a:pt x="23" y="2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0"/>
                        <a:pt x="22" y="0"/>
                        <a:pt x="22" y="1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34" name="Freeform 1249"/>
                <p:cNvSpPr>
                  <a:spLocks noChangeArrowheads="1"/>
                </p:cNvSpPr>
                <p:nvPr/>
              </p:nvSpPr>
              <p:spPr bwMode="auto">
                <a:xfrm>
                  <a:off x="4750089" y="3627574"/>
                  <a:ext cx="123448" cy="116604"/>
                </a:xfrm>
                <a:custGeom>
                  <a:avLst/>
                  <a:gdLst>
                    <a:gd name="T0" fmla="*/ 22 w 25"/>
                    <a:gd name="T1" fmla="*/ 18 h 24"/>
                    <a:gd name="T2" fmla="*/ 22 w 25"/>
                    <a:gd name="T3" fmla="*/ 15 h 24"/>
                    <a:gd name="T4" fmla="*/ 24 w 25"/>
                    <a:gd name="T5" fmla="*/ 14 h 24"/>
                    <a:gd name="T6" fmla="*/ 23 w 25"/>
                    <a:gd name="T7" fmla="*/ 10 h 24"/>
                    <a:gd name="T8" fmla="*/ 23 w 25"/>
                    <a:gd name="T9" fmla="*/ 8 h 24"/>
                    <a:gd name="T10" fmla="*/ 20 w 25"/>
                    <a:gd name="T11" fmla="*/ 0 h 24"/>
                    <a:gd name="T12" fmla="*/ 19 w 25"/>
                    <a:gd name="T13" fmla="*/ 4 h 24"/>
                    <a:gd name="T14" fmla="*/ 16 w 25"/>
                    <a:gd name="T15" fmla="*/ 9 h 24"/>
                    <a:gd name="T16" fmla="*/ 21 w 25"/>
                    <a:gd name="T17" fmla="*/ 4 h 24"/>
                    <a:gd name="T18" fmla="*/ 21 w 25"/>
                    <a:gd name="T19" fmla="*/ 10 h 24"/>
                    <a:gd name="T20" fmla="*/ 22 w 25"/>
                    <a:gd name="T21" fmla="*/ 12 h 24"/>
                    <a:gd name="T22" fmla="*/ 20 w 25"/>
                    <a:gd name="T23" fmla="*/ 14 h 24"/>
                    <a:gd name="T24" fmla="*/ 20 w 25"/>
                    <a:gd name="T25" fmla="*/ 21 h 24"/>
                    <a:gd name="T26" fmla="*/ 10 w 25"/>
                    <a:gd name="T27" fmla="*/ 16 h 24"/>
                    <a:gd name="T28" fmla="*/ 14 w 25"/>
                    <a:gd name="T29" fmla="*/ 19 h 24"/>
                    <a:gd name="T30" fmla="*/ 12 w 25"/>
                    <a:gd name="T31" fmla="*/ 23 h 24"/>
                    <a:gd name="T32" fmla="*/ 2 w 25"/>
                    <a:gd name="T33" fmla="*/ 23 h 24"/>
                    <a:gd name="T34" fmla="*/ 2 w 25"/>
                    <a:gd name="T35" fmla="*/ 21 h 24"/>
                    <a:gd name="T36" fmla="*/ 1 w 25"/>
                    <a:gd name="T37" fmla="*/ 21 h 24"/>
                    <a:gd name="T38" fmla="*/ 0 w 25"/>
                    <a:gd name="T39" fmla="*/ 24 h 24"/>
                    <a:gd name="T40" fmla="*/ 7 w 25"/>
                    <a:gd name="T41" fmla="*/ 24 h 24"/>
                    <a:gd name="T42" fmla="*/ 9 w 25"/>
                    <a:gd name="T43" fmla="*/ 24 h 24"/>
                    <a:gd name="T44" fmla="*/ 14 w 25"/>
                    <a:gd name="T45" fmla="*/ 24 h 24"/>
                    <a:gd name="T46" fmla="*/ 15 w 25"/>
                    <a:gd name="T47" fmla="*/ 20 h 24"/>
                    <a:gd name="T48" fmla="*/ 17 w 25"/>
                    <a:gd name="T49" fmla="*/ 21 h 24"/>
                    <a:gd name="T50" fmla="*/ 22 w 25"/>
                    <a:gd name="T51" fmla="*/ 18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5" h="24">
                      <a:moveTo>
                        <a:pt x="22" y="18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3" y="15"/>
                        <a:pt x="24" y="15"/>
                        <a:pt x="24" y="14"/>
                      </a:cubicBezTo>
                      <a:cubicBezTo>
                        <a:pt x="25" y="13"/>
                        <a:pt x="24" y="12"/>
                        <a:pt x="23" y="10"/>
                      </a:cubicBezTo>
                      <a:cubicBezTo>
                        <a:pt x="22" y="9"/>
                        <a:pt x="22" y="9"/>
                        <a:pt x="23" y="8"/>
                      </a:cubicBezTo>
                      <a:cubicBezTo>
                        <a:pt x="23" y="5"/>
                        <a:pt x="22" y="2"/>
                        <a:pt x="20" y="0"/>
                      </a:cubicBezTo>
                      <a:cubicBezTo>
                        <a:pt x="19" y="1"/>
                        <a:pt x="18" y="3"/>
                        <a:pt x="19" y="4"/>
                      </a:cubicBezTo>
                      <a:cubicBezTo>
                        <a:pt x="17" y="5"/>
                        <a:pt x="16" y="7"/>
                        <a:pt x="16" y="9"/>
                      </a:cubicBezTo>
                      <a:cubicBezTo>
                        <a:pt x="17" y="7"/>
                        <a:pt x="18" y="5"/>
                        <a:pt x="21" y="4"/>
                      </a:cubicBezTo>
                      <a:cubicBezTo>
                        <a:pt x="22" y="6"/>
                        <a:pt x="22" y="8"/>
                        <a:pt x="21" y="10"/>
                      </a:cubicBezTo>
                      <a:cubicBezTo>
                        <a:pt x="22" y="12"/>
                        <a:pt x="22" y="12"/>
                        <a:pt x="22" y="12"/>
                      </a:cubicBezTo>
                      <a:cubicBezTo>
                        <a:pt x="23" y="13"/>
                        <a:pt x="22" y="14"/>
                        <a:pt x="20" y="14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17" y="20"/>
                        <a:pt x="13" y="19"/>
                        <a:pt x="10" y="16"/>
                      </a:cubicBezTo>
                      <a:cubicBezTo>
                        <a:pt x="14" y="19"/>
                        <a:pt x="14" y="19"/>
                        <a:pt x="14" y="19"/>
                      </a:cubicBezTo>
                      <a:cubicBezTo>
                        <a:pt x="12" y="23"/>
                        <a:pt x="12" y="23"/>
                        <a:pt x="12" y="23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2" y="21"/>
                        <a:pt x="2" y="21"/>
                        <a:pt x="2" y="21"/>
                      </a:cubicBezTo>
                      <a:cubicBezTo>
                        <a:pt x="2" y="21"/>
                        <a:pt x="1" y="21"/>
                        <a:pt x="1" y="21"/>
                      </a:cubicBezTo>
                      <a:cubicBezTo>
                        <a:pt x="1" y="22"/>
                        <a:pt x="1" y="23"/>
                        <a:pt x="0" y="24"/>
                      </a:cubicBezTo>
                      <a:cubicBezTo>
                        <a:pt x="2" y="24"/>
                        <a:pt x="5" y="24"/>
                        <a:pt x="7" y="24"/>
                      </a:cubicBezTo>
                      <a:cubicBezTo>
                        <a:pt x="7" y="24"/>
                        <a:pt x="8" y="24"/>
                        <a:pt x="9" y="24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5" y="20"/>
                        <a:pt x="15" y="20"/>
                        <a:pt x="15" y="20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21" y="23"/>
                        <a:pt x="22" y="22"/>
                        <a:pt x="22" y="18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35" name="Freeform 1250"/>
                <p:cNvSpPr>
                  <a:spLocks noChangeArrowheads="1"/>
                </p:cNvSpPr>
                <p:nvPr/>
              </p:nvSpPr>
              <p:spPr bwMode="auto">
                <a:xfrm>
                  <a:off x="4759165" y="3749478"/>
                  <a:ext cx="310436" cy="374545"/>
                </a:xfrm>
                <a:custGeom>
                  <a:avLst/>
                  <a:gdLst>
                    <a:gd name="T0" fmla="*/ 22 w 63"/>
                    <a:gd name="T1" fmla="*/ 13 h 76"/>
                    <a:gd name="T2" fmla="*/ 22 w 63"/>
                    <a:gd name="T3" fmla="*/ 11 h 76"/>
                    <a:gd name="T4" fmla="*/ 21 w 63"/>
                    <a:gd name="T5" fmla="*/ 13 h 76"/>
                    <a:gd name="T6" fmla="*/ 12 w 63"/>
                    <a:gd name="T7" fmla="*/ 0 h 76"/>
                    <a:gd name="T8" fmla="*/ 8 w 63"/>
                    <a:gd name="T9" fmla="*/ 0 h 76"/>
                    <a:gd name="T10" fmla="*/ 1 w 63"/>
                    <a:gd name="T11" fmla="*/ 13 h 76"/>
                    <a:gd name="T12" fmla="*/ 4 w 63"/>
                    <a:gd name="T13" fmla="*/ 19 h 76"/>
                    <a:gd name="T14" fmla="*/ 10 w 63"/>
                    <a:gd name="T15" fmla="*/ 0 h 76"/>
                    <a:gd name="T16" fmla="*/ 18 w 63"/>
                    <a:gd name="T17" fmla="*/ 7 h 76"/>
                    <a:gd name="T18" fmla="*/ 21 w 63"/>
                    <a:gd name="T19" fmla="*/ 27 h 76"/>
                    <a:gd name="T20" fmla="*/ 21 w 63"/>
                    <a:gd name="T21" fmla="*/ 40 h 76"/>
                    <a:gd name="T22" fmla="*/ 50 w 63"/>
                    <a:gd name="T23" fmla="*/ 64 h 76"/>
                    <a:gd name="T24" fmla="*/ 60 w 63"/>
                    <a:gd name="T25" fmla="*/ 68 h 76"/>
                    <a:gd name="T26" fmla="*/ 61 w 63"/>
                    <a:gd name="T27" fmla="*/ 72 h 76"/>
                    <a:gd name="T28" fmla="*/ 62 w 63"/>
                    <a:gd name="T29" fmla="*/ 76 h 76"/>
                    <a:gd name="T30" fmla="*/ 63 w 63"/>
                    <a:gd name="T31" fmla="*/ 76 h 76"/>
                    <a:gd name="T32" fmla="*/ 62 w 63"/>
                    <a:gd name="T33" fmla="*/ 72 h 76"/>
                    <a:gd name="T34" fmla="*/ 61 w 63"/>
                    <a:gd name="T35" fmla="*/ 68 h 76"/>
                    <a:gd name="T36" fmla="*/ 58 w 63"/>
                    <a:gd name="T37" fmla="*/ 66 h 76"/>
                    <a:gd name="T38" fmla="*/ 51 w 63"/>
                    <a:gd name="T39" fmla="*/ 62 h 76"/>
                    <a:gd name="T40" fmla="*/ 29 w 63"/>
                    <a:gd name="T41" fmla="*/ 43 h 76"/>
                    <a:gd name="T42" fmla="*/ 24 w 63"/>
                    <a:gd name="T43" fmla="*/ 38 h 76"/>
                    <a:gd name="T44" fmla="*/ 22 w 63"/>
                    <a:gd name="T45" fmla="*/ 13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3" h="76">
                      <a:moveTo>
                        <a:pt x="22" y="13"/>
                      </a:moveTo>
                      <a:cubicBezTo>
                        <a:pt x="22" y="13"/>
                        <a:pt x="22" y="12"/>
                        <a:pt x="22" y="11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2" y="5"/>
                        <a:pt x="19" y="1"/>
                        <a:pt x="12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3" y="2"/>
                        <a:pt x="0" y="7"/>
                        <a:pt x="1" y="13"/>
                      </a:cubicBezTo>
                      <a:cubicBezTo>
                        <a:pt x="2" y="16"/>
                        <a:pt x="3" y="17"/>
                        <a:pt x="4" y="19"/>
                      </a:cubicBezTo>
                      <a:cubicBezTo>
                        <a:pt x="1" y="10"/>
                        <a:pt x="3" y="4"/>
                        <a:pt x="10" y="0"/>
                      </a:cubicBezTo>
                      <a:cubicBezTo>
                        <a:pt x="14" y="1"/>
                        <a:pt x="17" y="4"/>
                        <a:pt x="18" y="7"/>
                      </a:cubicBezTo>
                      <a:cubicBezTo>
                        <a:pt x="20" y="14"/>
                        <a:pt x="21" y="21"/>
                        <a:pt x="21" y="27"/>
                      </a:cubicBezTo>
                      <a:cubicBezTo>
                        <a:pt x="21" y="40"/>
                        <a:pt x="21" y="40"/>
                        <a:pt x="21" y="40"/>
                      </a:cubicBezTo>
                      <a:cubicBezTo>
                        <a:pt x="31" y="47"/>
                        <a:pt x="41" y="55"/>
                        <a:pt x="50" y="64"/>
                      </a:cubicBezTo>
                      <a:cubicBezTo>
                        <a:pt x="60" y="68"/>
                        <a:pt x="60" y="68"/>
                        <a:pt x="60" y="68"/>
                      </a:cubicBezTo>
                      <a:cubicBezTo>
                        <a:pt x="61" y="72"/>
                        <a:pt x="61" y="72"/>
                        <a:pt x="61" y="72"/>
                      </a:cubicBezTo>
                      <a:cubicBezTo>
                        <a:pt x="62" y="76"/>
                        <a:pt x="62" y="76"/>
                        <a:pt x="62" y="76"/>
                      </a:cubicBezTo>
                      <a:cubicBezTo>
                        <a:pt x="62" y="76"/>
                        <a:pt x="62" y="76"/>
                        <a:pt x="63" y="76"/>
                      </a:cubicBezTo>
                      <a:cubicBezTo>
                        <a:pt x="62" y="72"/>
                        <a:pt x="62" y="72"/>
                        <a:pt x="62" y="72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58" y="66"/>
                        <a:pt x="58" y="66"/>
                        <a:pt x="58" y="66"/>
                      </a:cubicBezTo>
                      <a:cubicBezTo>
                        <a:pt x="51" y="62"/>
                        <a:pt x="51" y="62"/>
                        <a:pt x="51" y="62"/>
                      </a:cubicBezTo>
                      <a:cubicBezTo>
                        <a:pt x="44" y="56"/>
                        <a:pt x="37" y="49"/>
                        <a:pt x="29" y="43"/>
                      </a:cubicBezTo>
                      <a:cubicBezTo>
                        <a:pt x="27" y="42"/>
                        <a:pt x="25" y="40"/>
                        <a:pt x="24" y="38"/>
                      </a:cubicBezTo>
                      <a:cubicBezTo>
                        <a:pt x="23" y="37"/>
                        <a:pt x="23" y="29"/>
                        <a:pt x="22" y="13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36" name="Freeform 1251"/>
                <p:cNvSpPr>
                  <a:spLocks noChangeArrowheads="1"/>
                </p:cNvSpPr>
                <p:nvPr/>
              </p:nvSpPr>
              <p:spPr bwMode="auto">
                <a:xfrm>
                  <a:off x="4795473" y="3744177"/>
                  <a:ext cx="23601" cy="5301"/>
                </a:xfrm>
                <a:custGeom>
                  <a:avLst/>
                  <a:gdLst>
                    <a:gd name="T0" fmla="*/ 1 w 5"/>
                    <a:gd name="T1" fmla="*/ 1 h 1"/>
                    <a:gd name="T2" fmla="*/ 5 w 5"/>
                    <a:gd name="T3" fmla="*/ 1 h 1"/>
                    <a:gd name="T4" fmla="*/ 5 w 5"/>
                    <a:gd name="T5" fmla="*/ 0 h 1"/>
                    <a:gd name="T6" fmla="*/ 0 w 5"/>
                    <a:gd name="T7" fmla="*/ 1 h 1"/>
                    <a:gd name="T8" fmla="*/ 1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1" y="1"/>
                      </a:move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lose/>
                    </a:path>
                  </a:pathLst>
                </a:custGeom>
                <a:solidFill>
                  <a:srgbClr val="8A593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37" name="Freeform 1252"/>
                <p:cNvSpPr>
                  <a:spLocks noChangeArrowheads="1"/>
                </p:cNvSpPr>
                <p:nvPr/>
              </p:nvSpPr>
              <p:spPr bwMode="auto">
                <a:xfrm>
                  <a:off x="4612117" y="3744177"/>
                  <a:ext cx="328589" cy="574184"/>
                </a:xfrm>
                <a:custGeom>
                  <a:avLst/>
                  <a:gdLst>
                    <a:gd name="T0" fmla="*/ 37 w 67"/>
                    <a:gd name="T1" fmla="*/ 0 h 117"/>
                    <a:gd name="T2" fmla="*/ 35 w 67"/>
                    <a:gd name="T3" fmla="*/ 0 h 117"/>
                    <a:gd name="T4" fmla="*/ 28 w 67"/>
                    <a:gd name="T5" fmla="*/ 13 h 117"/>
                    <a:gd name="T6" fmla="*/ 37 w 67"/>
                    <a:gd name="T7" fmla="*/ 25 h 117"/>
                    <a:gd name="T8" fmla="*/ 42 w 67"/>
                    <a:gd name="T9" fmla="*/ 46 h 117"/>
                    <a:gd name="T10" fmla="*/ 44 w 67"/>
                    <a:gd name="T11" fmla="*/ 50 h 117"/>
                    <a:gd name="T12" fmla="*/ 37 w 67"/>
                    <a:gd name="T13" fmla="*/ 72 h 117"/>
                    <a:gd name="T14" fmla="*/ 53 w 67"/>
                    <a:gd name="T15" fmla="*/ 94 h 117"/>
                    <a:gd name="T16" fmla="*/ 35 w 67"/>
                    <a:gd name="T17" fmla="*/ 109 h 117"/>
                    <a:gd name="T18" fmla="*/ 2 w 67"/>
                    <a:gd name="T19" fmla="*/ 110 h 117"/>
                    <a:gd name="T20" fmla="*/ 0 w 67"/>
                    <a:gd name="T21" fmla="*/ 112 h 117"/>
                    <a:gd name="T22" fmla="*/ 3 w 67"/>
                    <a:gd name="T23" fmla="*/ 113 h 117"/>
                    <a:gd name="T24" fmla="*/ 19 w 67"/>
                    <a:gd name="T25" fmla="*/ 117 h 117"/>
                    <a:gd name="T26" fmla="*/ 36 w 67"/>
                    <a:gd name="T27" fmla="*/ 113 h 117"/>
                    <a:gd name="T28" fmla="*/ 50 w 67"/>
                    <a:gd name="T29" fmla="*/ 105 h 117"/>
                    <a:gd name="T30" fmla="*/ 50 w 67"/>
                    <a:gd name="T31" fmla="*/ 105 h 117"/>
                    <a:gd name="T32" fmla="*/ 66 w 67"/>
                    <a:gd name="T33" fmla="*/ 99 h 117"/>
                    <a:gd name="T34" fmla="*/ 67 w 67"/>
                    <a:gd name="T35" fmla="*/ 99 h 117"/>
                    <a:gd name="T36" fmla="*/ 44 w 67"/>
                    <a:gd name="T37" fmla="*/ 70 h 117"/>
                    <a:gd name="T38" fmla="*/ 48 w 67"/>
                    <a:gd name="T39" fmla="*/ 48 h 117"/>
                    <a:gd name="T40" fmla="*/ 47 w 67"/>
                    <a:gd name="T41" fmla="*/ 46 h 117"/>
                    <a:gd name="T42" fmla="*/ 41 w 67"/>
                    <a:gd name="T43" fmla="*/ 22 h 117"/>
                    <a:gd name="T44" fmla="*/ 38 w 67"/>
                    <a:gd name="T45" fmla="*/ 22 h 117"/>
                    <a:gd name="T46" fmla="*/ 34 w 67"/>
                    <a:gd name="T47" fmla="*/ 20 h 117"/>
                    <a:gd name="T48" fmla="*/ 31 w 67"/>
                    <a:gd name="T49" fmla="*/ 14 h 117"/>
                    <a:gd name="T50" fmla="*/ 38 w 67"/>
                    <a:gd name="T51" fmla="*/ 1 h 117"/>
                    <a:gd name="T52" fmla="*/ 37 w 67"/>
                    <a:gd name="T53" fmla="*/ 0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7" h="117">
                      <a:moveTo>
                        <a:pt x="37" y="0"/>
                      </a:moveTo>
                      <a:cubicBezTo>
                        <a:pt x="36" y="0"/>
                        <a:pt x="35" y="0"/>
                        <a:pt x="35" y="0"/>
                      </a:cubicBezTo>
                      <a:cubicBezTo>
                        <a:pt x="30" y="4"/>
                        <a:pt x="28" y="8"/>
                        <a:pt x="28" y="13"/>
                      </a:cubicBezTo>
                      <a:cubicBezTo>
                        <a:pt x="28" y="19"/>
                        <a:pt x="31" y="23"/>
                        <a:pt x="37" y="25"/>
                      </a:cubicBezTo>
                      <a:cubicBezTo>
                        <a:pt x="42" y="46"/>
                        <a:pt x="42" y="46"/>
                        <a:pt x="42" y="46"/>
                      </a:cubicBezTo>
                      <a:cubicBezTo>
                        <a:pt x="42" y="48"/>
                        <a:pt x="43" y="49"/>
                        <a:pt x="44" y="50"/>
                      </a:cubicBezTo>
                      <a:cubicBezTo>
                        <a:pt x="42" y="59"/>
                        <a:pt x="40" y="66"/>
                        <a:pt x="37" y="72"/>
                      </a:cubicBezTo>
                      <a:cubicBezTo>
                        <a:pt x="53" y="94"/>
                        <a:pt x="53" y="94"/>
                        <a:pt x="53" y="94"/>
                      </a:cubicBezTo>
                      <a:cubicBezTo>
                        <a:pt x="35" y="109"/>
                        <a:pt x="35" y="109"/>
                        <a:pt x="35" y="109"/>
                      </a:cubicBezTo>
                      <a:cubicBezTo>
                        <a:pt x="24" y="113"/>
                        <a:pt x="13" y="113"/>
                        <a:pt x="2" y="110"/>
                      </a:cubicBezTo>
                      <a:cubicBezTo>
                        <a:pt x="1" y="110"/>
                        <a:pt x="1" y="111"/>
                        <a:pt x="0" y="112"/>
                      </a:cubicBezTo>
                      <a:cubicBezTo>
                        <a:pt x="1" y="112"/>
                        <a:pt x="2" y="112"/>
                        <a:pt x="3" y="113"/>
                      </a:cubicBezTo>
                      <a:cubicBezTo>
                        <a:pt x="8" y="115"/>
                        <a:pt x="13" y="116"/>
                        <a:pt x="19" y="117"/>
                      </a:cubicBezTo>
                      <a:cubicBezTo>
                        <a:pt x="24" y="117"/>
                        <a:pt x="30" y="116"/>
                        <a:pt x="36" y="113"/>
                      </a:cubicBezTo>
                      <a:cubicBezTo>
                        <a:pt x="40" y="110"/>
                        <a:pt x="45" y="108"/>
                        <a:pt x="50" y="105"/>
                      </a:cubicBezTo>
                      <a:cubicBezTo>
                        <a:pt x="50" y="105"/>
                        <a:pt x="50" y="105"/>
                        <a:pt x="50" y="105"/>
                      </a:cubicBezTo>
                      <a:cubicBezTo>
                        <a:pt x="55" y="102"/>
                        <a:pt x="60" y="100"/>
                        <a:pt x="66" y="99"/>
                      </a:cubicBezTo>
                      <a:cubicBezTo>
                        <a:pt x="66" y="99"/>
                        <a:pt x="66" y="99"/>
                        <a:pt x="67" y="99"/>
                      </a:cubicBezTo>
                      <a:cubicBezTo>
                        <a:pt x="61" y="89"/>
                        <a:pt x="53" y="80"/>
                        <a:pt x="44" y="70"/>
                      </a:cubicBezTo>
                      <a:cubicBezTo>
                        <a:pt x="47" y="64"/>
                        <a:pt x="48" y="56"/>
                        <a:pt x="48" y="48"/>
                      </a:cubicBezTo>
                      <a:cubicBezTo>
                        <a:pt x="48" y="48"/>
                        <a:pt x="47" y="47"/>
                        <a:pt x="47" y="46"/>
                      </a:cubicBezTo>
                      <a:cubicBezTo>
                        <a:pt x="41" y="22"/>
                        <a:pt x="41" y="22"/>
                        <a:pt x="41" y="22"/>
                      </a:cubicBezTo>
                      <a:cubicBezTo>
                        <a:pt x="40" y="22"/>
                        <a:pt x="39" y="22"/>
                        <a:pt x="38" y="22"/>
                      </a:cubicBezTo>
                      <a:cubicBezTo>
                        <a:pt x="37" y="22"/>
                        <a:pt x="35" y="21"/>
                        <a:pt x="34" y="20"/>
                      </a:cubicBezTo>
                      <a:cubicBezTo>
                        <a:pt x="33" y="18"/>
                        <a:pt x="32" y="17"/>
                        <a:pt x="31" y="14"/>
                      </a:cubicBezTo>
                      <a:cubicBezTo>
                        <a:pt x="30" y="8"/>
                        <a:pt x="33" y="3"/>
                        <a:pt x="38" y="1"/>
                      </a:cubicBezTo>
                      <a:cubicBezTo>
                        <a:pt x="38" y="1"/>
                        <a:pt x="37" y="1"/>
                        <a:pt x="37" y="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38" name="Freeform 1253"/>
                <p:cNvSpPr>
                  <a:spLocks noEditPoints="1" noChangeArrowheads="1"/>
                </p:cNvSpPr>
                <p:nvPr/>
              </p:nvSpPr>
              <p:spPr bwMode="auto">
                <a:xfrm>
                  <a:off x="4621194" y="3744177"/>
                  <a:ext cx="252343" cy="556517"/>
                </a:xfrm>
                <a:custGeom>
                  <a:avLst/>
                  <a:gdLst>
                    <a:gd name="T0" fmla="*/ 33 w 51"/>
                    <a:gd name="T1" fmla="*/ 0 h 113"/>
                    <a:gd name="T2" fmla="*/ 26 w 51"/>
                    <a:gd name="T3" fmla="*/ 0 h 113"/>
                    <a:gd name="T4" fmla="*/ 20 w 51"/>
                    <a:gd name="T5" fmla="*/ 11 h 113"/>
                    <a:gd name="T6" fmla="*/ 18 w 51"/>
                    <a:gd name="T7" fmla="*/ 13 h 113"/>
                    <a:gd name="T8" fmla="*/ 18 w 51"/>
                    <a:gd name="T9" fmla="*/ 18 h 113"/>
                    <a:gd name="T10" fmla="*/ 21 w 51"/>
                    <a:gd name="T11" fmla="*/ 34 h 113"/>
                    <a:gd name="T12" fmla="*/ 21 w 51"/>
                    <a:gd name="T13" fmla="*/ 39 h 113"/>
                    <a:gd name="T14" fmla="*/ 20 w 51"/>
                    <a:gd name="T15" fmla="*/ 47 h 113"/>
                    <a:gd name="T16" fmla="*/ 17 w 51"/>
                    <a:gd name="T17" fmla="*/ 59 h 113"/>
                    <a:gd name="T18" fmla="*/ 13 w 51"/>
                    <a:gd name="T19" fmla="*/ 85 h 113"/>
                    <a:gd name="T20" fmla="*/ 0 w 51"/>
                    <a:gd name="T21" fmla="*/ 110 h 113"/>
                    <a:gd name="T22" fmla="*/ 33 w 51"/>
                    <a:gd name="T23" fmla="*/ 109 h 113"/>
                    <a:gd name="T24" fmla="*/ 51 w 51"/>
                    <a:gd name="T25" fmla="*/ 94 h 113"/>
                    <a:gd name="T26" fmla="*/ 35 w 51"/>
                    <a:gd name="T27" fmla="*/ 72 h 113"/>
                    <a:gd name="T28" fmla="*/ 42 w 51"/>
                    <a:gd name="T29" fmla="*/ 50 h 113"/>
                    <a:gd name="T30" fmla="*/ 40 w 51"/>
                    <a:gd name="T31" fmla="*/ 46 h 113"/>
                    <a:gd name="T32" fmla="*/ 35 w 51"/>
                    <a:gd name="T33" fmla="*/ 25 h 113"/>
                    <a:gd name="T34" fmla="*/ 26 w 51"/>
                    <a:gd name="T35" fmla="*/ 13 h 113"/>
                    <a:gd name="T36" fmla="*/ 33 w 51"/>
                    <a:gd name="T37" fmla="*/ 0 h 113"/>
                    <a:gd name="T38" fmla="*/ 19 w 51"/>
                    <a:gd name="T39" fmla="*/ 13 h 113"/>
                    <a:gd name="T40" fmla="*/ 20 w 51"/>
                    <a:gd name="T41" fmla="*/ 12 h 113"/>
                    <a:gd name="T42" fmla="*/ 23 w 51"/>
                    <a:gd name="T43" fmla="*/ 33 h 113"/>
                    <a:gd name="T44" fmla="*/ 19 w 51"/>
                    <a:gd name="T45" fmla="*/ 61 h 113"/>
                    <a:gd name="T46" fmla="*/ 16 w 51"/>
                    <a:gd name="T47" fmla="*/ 84 h 113"/>
                    <a:gd name="T48" fmla="*/ 4 w 51"/>
                    <a:gd name="T49" fmla="*/ 110 h 113"/>
                    <a:gd name="T50" fmla="*/ 1 w 51"/>
                    <a:gd name="T51" fmla="*/ 109 h 113"/>
                    <a:gd name="T52" fmla="*/ 13 w 51"/>
                    <a:gd name="T53" fmla="*/ 85 h 113"/>
                    <a:gd name="T54" fmla="*/ 14 w 51"/>
                    <a:gd name="T55" fmla="*/ 84 h 113"/>
                    <a:gd name="T56" fmla="*/ 18 w 51"/>
                    <a:gd name="T57" fmla="*/ 60 h 113"/>
                    <a:gd name="T58" fmla="*/ 18 w 51"/>
                    <a:gd name="T59" fmla="*/ 60 h 113"/>
                    <a:gd name="T60" fmla="*/ 21 w 51"/>
                    <a:gd name="T61" fmla="*/ 47 h 113"/>
                    <a:gd name="T62" fmla="*/ 22 w 51"/>
                    <a:gd name="T63" fmla="*/ 39 h 113"/>
                    <a:gd name="T64" fmla="*/ 22 w 51"/>
                    <a:gd name="T65" fmla="*/ 35 h 113"/>
                    <a:gd name="T66" fmla="*/ 22 w 51"/>
                    <a:gd name="T67" fmla="*/ 34 h 113"/>
                    <a:gd name="T68" fmla="*/ 19 w 51"/>
                    <a:gd name="T69" fmla="*/ 18 h 113"/>
                    <a:gd name="T70" fmla="*/ 19 w 51"/>
                    <a:gd name="T71" fmla="*/ 13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1" h="113">
                      <a:moveTo>
                        <a:pt x="33" y="0"/>
                      </a:moveTo>
                      <a:cubicBezTo>
                        <a:pt x="31" y="0"/>
                        <a:pt x="28" y="0"/>
                        <a:pt x="26" y="0"/>
                      </a:cubicBezTo>
                      <a:cubicBezTo>
                        <a:pt x="26" y="5"/>
                        <a:pt x="23" y="8"/>
                        <a:pt x="20" y="11"/>
                      </a:cubicBezTo>
                      <a:cubicBezTo>
                        <a:pt x="19" y="12"/>
                        <a:pt x="19" y="12"/>
                        <a:pt x="18" y="13"/>
                      </a:cubicBezTo>
                      <a:cubicBezTo>
                        <a:pt x="18" y="14"/>
                        <a:pt x="18" y="16"/>
                        <a:pt x="18" y="18"/>
                      </a:cubicBezTo>
                      <a:cubicBezTo>
                        <a:pt x="19" y="23"/>
                        <a:pt x="20" y="29"/>
                        <a:pt x="21" y="34"/>
                      </a:cubicBezTo>
                      <a:cubicBezTo>
                        <a:pt x="21" y="36"/>
                        <a:pt x="21" y="38"/>
                        <a:pt x="21" y="39"/>
                      </a:cubicBezTo>
                      <a:cubicBezTo>
                        <a:pt x="21" y="42"/>
                        <a:pt x="21" y="44"/>
                        <a:pt x="20" y="47"/>
                      </a:cubicBezTo>
                      <a:cubicBezTo>
                        <a:pt x="19" y="51"/>
                        <a:pt x="18" y="55"/>
                        <a:pt x="17" y="59"/>
                      </a:cubicBezTo>
                      <a:cubicBezTo>
                        <a:pt x="12" y="67"/>
                        <a:pt x="11" y="75"/>
                        <a:pt x="13" y="85"/>
                      </a:cubicBezTo>
                      <a:cubicBezTo>
                        <a:pt x="10" y="94"/>
                        <a:pt x="5" y="102"/>
                        <a:pt x="0" y="110"/>
                      </a:cubicBezTo>
                      <a:cubicBezTo>
                        <a:pt x="11" y="113"/>
                        <a:pt x="22" y="113"/>
                        <a:pt x="33" y="109"/>
                      </a:cubicBezTo>
                      <a:cubicBezTo>
                        <a:pt x="51" y="94"/>
                        <a:pt x="51" y="94"/>
                        <a:pt x="51" y="94"/>
                      </a:cubicBezTo>
                      <a:cubicBezTo>
                        <a:pt x="35" y="72"/>
                        <a:pt x="35" y="72"/>
                        <a:pt x="35" y="72"/>
                      </a:cubicBezTo>
                      <a:cubicBezTo>
                        <a:pt x="38" y="66"/>
                        <a:pt x="40" y="59"/>
                        <a:pt x="42" y="50"/>
                      </a:cubicBezTo>
                      <a:cubicBezTo>
                        <a:pt x="41" y="49"/>
                        <a:pt x="40" y="48"/>
                        <a:pt x="40" y="46"/>
                      </a:cubicBezTo>
                      <a:cubicBezTo>
                        <a:pt x="35" y="25"/>
                        <a:pt x="35" y="25"/>
                        <a:pt x="35" y="25"/>
                      </a:cubicBezTo>
                      <a:cubicBezTo>
                        <a:pt x="29" y="23"/>
                        <a:pt x="26" y="19"/>
                        <a:pt x="26" y="13"/>
                      </a:cubicBezTo>
                      <a:cubicBezTo>
                        <a:pt x="26" y="8"/>
                        <a:pt x="28" y="4"/>
                        <a:pt x="33" y="0"/>
                      </a:cubicBezTo>
                      <a:close/>
                      <a:moveTo>
                        <a:pt x="19" y="13"/>
                      </a:moveTo>
                      <a:cubicBezTo>
                        <a:pt x="20" y="13"/>
                        <a:pt x="20" y="13"/>
                        <a:pt x="20" y="12"/>
                      </a:cubicBezTo>
                      <a:cubicBezTo>
                        <a:pt x="21" y="20"/>
                        <a:pt x="22" y="27"/>
                        <a:pt x="23" y="33"/>
                      </a:cubicBezTo>
                      <a:cubicBezTo>
                        <a:pt x="24" y="43"/>
                        <a:pt x="22" y="52"/>
                        <a:pt x="19" y="61"/>
                      </a:cubicBezTo>
                      <a:cubicBezTo>
                        <a:pt x="16" y="68"/>
                        <a:pt x="14" y="76"/>
                        <a:pt x="16" y="84"/>
                      </a:cubicBezTo>
                      <a:cubicBezTo>
                        <a:pt x="13" y="94"/>
                        <a:pt x="9" y="103"/>
                        <a:pt x="4" y="110"/>
                      </a:cubicBezTo>
                      <a:cubicBezTo>
                        <a:pt x="3" y="110"/>
                        <a:pt x="2" y="110"/>
                        <a:pt x="1" y="109"/>
                      </a:cubicBezTo>
                      <a:cubicBezTo>
                        <a:pt x="7" y="102"/>
                        <a:pt x="11" y="94"/>
                        <a:pt x="13" y="85"/>
                      </a:cubicBezTo>
                      <a:cubicBezTo>
                        <a:pt x="14" y="85"/>
                        <a:pt x="14" y="85"/>
                        <a:pt x="14" y="84"/>
                      </a:cubicBezTo>
                      <a:cubicBezTo>
                        <a:pt x="12" y="75"/>
                        <a:pt x="13" y="67"/>
                        <a:pt x="18" y="60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19" y="56"/>
                        <a:pt x="20" y="51"/>
                        <a:pt x="21" y="47"/>
                      </a:cubicBezTo>
                      <a:cubicBezTo>
                        <a:pt x="21" y="45"/>
                        <a:pt x="22" y="42"/>
                        <a:pt x="22" y="39"/>
                      </a:cubicBezTo>
                      <a:cubicBezTo>
                        <a:pt x="22" y="38"/>
                        <a:pt x="22" y="36"/>
                        <a:pt x="22" y="35"/>
                      </a:cubicBezTo>
                      <a:cubicBezTo>
                        <a:pt x="22" y="34"/>
                        <a:pt x="22" y="34"/>
                        <a:pt x="22" y="34"/>
                      </a:cubicBezTo>
                      <a:cubicBezTo>
                        <a:pt x="21" y="29"/>
                        <a:pt x="20" y="23"/>
                        <a:pt x="19" y="18"/>
                      </a:cubicBezTo>
                      <a:cubicBezTo>
                        <a:pt x="19" y="16"/>
                        <a:pt x="19" y="15"/>
                        <a:pt x="19" y="13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39" name="Freeform 1254"/>
                <p:cNvSpPr>
                  <a:spLocks noChangeArrowheads="1"/>
                </p:cNvSpPr>
                <p:nvPr/>
              </p:nvSpPr>
              <p:spPr bwMode="auto">
                <a:xfrm>
                  <a:off x="4628455" y="3802479"/>
                  <a:ext cx="112556" cy="482314"/>
                </a:xfrm>
                <a:custGeom>
                  <a:avLst/>
                  <a:gdLst>
                    <a:gd name="T0" fmla="*/ 19 w 23"/>
                    <a:gd name="T1" fmla="*/ 0 h 98"/>
                    <a:gd name="T2" fmla="*/ 18 w 23"/>
                    <a:gd name="T3" fmla="*/ 1 h 98"/>
                    <a:gd name="T4" fmla="*/ 18 w 23"/>
                    <a:gd name="T5" fmla="*/ 6 h 98"/>
                    <a:gd name="T6" fmla="*/ 21 w 23"/>
                    <a:gd name="T7" fmla="*/ 22 h 98"/>
                    <a:gd name="T8" fmla="*/ 21 w 23"/>
                    <a:gd name="T9" fmla="*/ 23 h 98"/>
                    <a:gd name="T10" fmla="*/ 21 w 23"/>
                    <a:gd name="T11" fmla="*/ 27 h 98"/>
                    <a:gd name="T12" fmla="*/ 20 w 23"/>
                    <a:gd name="T13" fmla="*/ 35 h 98"/>
                    <a:gd name="T14" fmla="*/ 17 w 23"/>
                    <a:gd name="T15" fmla="*/ 48 h 98"/>
                    <a:gd name="T16" fmla="*/ 17 w 23"/>
                    <a:gd name="T17" fmla="*/ 48 h 98"/>
                    <a:gd name="T18" fmla="*/ 13 w 23"/>
                    <a:gd name="T19" fmla="*/ 72 h 98"/>
                    <a:gd name="T20" fmla="*/ 12 w 23"/>
                    <a:gd name="T21" fmla="*/ 73 h 98"/>
                    <a:gd name="T22" fmla="*/ 0 w 23"/>
                    <a:gd name="T23" fmla="*/ 97 h 98"/>
                    <a:gd name="T24" fmla="*/ 3 w 23"/>
                    <a:gd name="T25" fmla="*/ 98 h 98"/>
                    <a:gd name="T26" fmla="*/ 15 w 23"/>
                    <a:gd name="T27" fmla="*/ 72 h 98"/>
                    <a:gd name="T28" fmla="*/ 18 w 23"/>
                    <a:gd name="T29" fmla="*/ 49 h 98"/>
                    <a:gd name="T30" fmla="*/ 22 w 23"/>
                    <a:gd name="T31" fmla="*/ 21 h 98"/>
                    <a:gd name="T32" fmla="*/ 19 w 23"/>
                    <a:gd name="T33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" h="98">
                      <a:moveTo>
                        <a:pt x="19" y="0"/>
                      </a:moveTo>
                      <a:cubicBezTo>
                        <a:pt x="19" y="1"/>
                        <a:pt x="19" y="1"/>
                        <a:pt x="18" y="1"/>
                      </a:cubicBezTo>
                      <a:cubicBezTo>
                        <a:pt x="18" y="3"/>
                        <a:pt x="18" y="4"/>
                        <a:pt x="18" y="6"/>
                      </a:cubicBezTo>
                      <a:cubicBezTo>
                        <a:pt x="19" y="11"/>
                        <a:pt x="20" y="17"/>
                        <a:pt x="21" y="22"/>
                      </a:cubicBezTo>
                      <a:cubicBezTo>
                        <a:pt x="21" y="22"/>
                        <a:pt x="21" y="22"/>
                        <a:pt x="21" y="23"/>
                      </a:cubicBezTo>
                      <a:cubicBezTo>
                        <a:pt x="21" y="24"/>
                        <a:pt x="21" y="26"/>
                        <a:pt x="21" y="27"/>
                      </a:cubicBezTo>
                      <a:cubicBezTo>
                        <a:pt x="21" y="30"/>
                        <a:pt x="20" y="33"/>
                        <a:pt x="20" y="35"/>
                      </a:cubicBezTo>
                      <a:cubicBezTo>
                        <a:pt x="19" y="39"/>
                        <a:pt x="18" y="44"/>
                        <a:pt x="17" y="48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12" y="55"/>
                        <a:pt x="11" y="63"/>
                        <a:pt x="13" y="72"/>
                      </a:cubicBezTo>
                      <a:cubicBezTo>
                        <a:pt x="13" y="73"/>
                        <a:pt x="13" y="73"/>
                        <a:pt x="12" y="73"/>
                      </a:cubicBezTo>
                      <a:cubicBezTo>
                        <a:pt x="10" y="82"/>
                        <a:pt x="6" y="90"/>
                        <a:pt x="0" y="97"/>
                      </a:cubicBezTo>
                      <a:cubicBezTo>
                        <a:pt x="1" y="98"/>
                        <a:pt x="2" y="98"/>
                        <a:pt x="3" y="98"/>
                      </a:cubicBezTo>
                      <a:cubicBezTo>
                        <a:pt x="8" y="91"/>
                        <a:pt x="12" y="82"/>
                        <a:pt x="15" y="72"/>
                      </a:cubicBezTo>
                      <a:cubicBezTo>
                        <a:pt x="13" y="64"/>
                        <a:pt x="15" y="56"/>
                        <a:pt x="18" y="49"/>
                      </a:cubicBezTo>
                      <a:cubicBezTo>
                        <a:pt x="21" y="40"/>
                        <a:pt x="23" y="31"/>
                        <a:pt x="22" y="21"/>
                      </a:cubicBezTo>
                      <a:cubicBezTo>
                        <a:pt x="21" y="15"/>
                        <a:pt x="20" y="8"/>
                        <a:pt x="19" y="0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27" name="组合 24"/>
              <p:cNvGrpSpPr/>
              <p:nvPr/>
            </p:nvGrpSpPr>
            <p:grpSpPr bwMode="auto">
              <a:xfrm>
                <a:off x="8884742" y="2370410"/>
                <a:ext cx="461963" cy="1092200"/>
                <a:chOff x="8899526" y="1651000"/>
                <a:chExt cx="461963" cy="1092200"/>
              </a:xfrm>
            </p:grpSpPr>
            <p:sp>
              <p:nvSpPr>
                <p:cNvPr id="74" name="Freeform 1255"/>
                <p:cNvSpPr>
                  <a:spLocks noChangeArrowheads="1"/>
                </p:cNvSpPr>
                <p:nvPr/>
              </p:nvSpPr>
              <p:spPr bwMode="auto">
                <a:xfrm>
                  <a:off x="9199667" y="1715983"/>
                  <a:ext cx="23601" cy="14134"/>
                </a:xfrm>
                <a:custGeom>
                  <a:avLst/>
                  <a:gdLst>
                    <a:gd name="T0" fmla="*/ 0 w 5"/>
                    <a:gd name="T1" fmla="*/ 3 h 3"/>
                    <a:gd name="T2" fmla="*/ 5 w 5"/>
                    <a:gd name="T3" fmla="*/ 3 h 3"/>
                    <a:gd name="T4" fmla="*/ 4 w 5"/>
                    <a:gd name="T5" fmla="*/ 1 h 3"/>
                    <a:gd name="T6" fmla="*/ 0 w 5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3">
                      <a:moveTo>
                        <a:pt x="0" y="3"/>
                      </a:moveTo>
                      <a:cubicBezTo>
                        <a:pt x="2" y="1"/>
                        <a:pt x="3" y="1"/>
                        <a:pt x="5" y="3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2" y="0"/>
                        <a:pt x="0" y="1"/>
                        <a:pt x="0" y="3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75" name="Freeform 1256"/>
                <p:cNvSpPr>
                  <a:spLocks noChangeArrowheads="1"/>
                </p:cNvSpPr>
                <p:nvPr/>
              </p:nvSpPr>
              <p:spPr bwMode="auto">
                <a:xfrm>
                  <a:off x="9205114" y="1744251"/>
                  <a:ext cx="12707" cy="8834"/>
                </a:xfrm>
                <a:custGeom>
                  <a:avLst/>
                  <a:gdLst>
                    <a:gd name="T0" fmla="*/ 3 w 3"/>
                    <a:gd name="T1" fmla="*/ 2 h 2"/>
                    <a:gd name="T2" fmla="*/ 0 w 3"/>
                    <a:gd name="T3" fmla="*/ 0 h 2"/>
                    <a:gd name="T4" fmla="*/ 1 w 3"/>
                    <a:gd name="T5" fmla="*/ 2 h 2"/>
                    <a:gd name="T6" fmla="*/ 3 w 3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2">
                      <a:moveTo>
                        <a:pt x="3" y="2"/>
                      </a:moveTo>
                      <a:cubicBezTo>
                        <a:pt x="2" y="2"/>
                        <a:pt x="0" y="1"/>
                        <a:pt x="0" y="0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76" name="Freeform 1257"/>
                <p:cNvSpPr>
                  <a:spLocks noChangeArrowheads="1"/>
                </p:cNvSpPr>
                <p:nvPr/>
              </p:nvSpPr>
              <p:spPr bwMode="auto">
                <a:xfrm>
                  <a:off x="9174251" y="2097594"/>
                  <a:ext cx="43570" cy="14134"/>
                </a:xfrm>
                <a:custGeom>
                  <a:avLst/>
                  <a:gdLst>
                    <a:gd name="T0" fmla="*/ 7 w 9"/>
                    <a:gd name="T1" fmla="*/ 3 h 3"/>
                    <a:gd name="T2" fmla="*/ 9 w 9"/>
                    <a:gd name="T3" fmla="*/ 2 h 3"/>
                    <a:gd name="T4" fmla="*/ 0 w 9"/>
                    <a:gd name="T5" fmla="*/ 0 h 3"/>
                    <a:gd name="T6" fmla="*/ 5 w 9"/>
                    <a:gd name="T7" fmla="*/ 3 h 3"/>
                    <a:gd name="T8" fmla="*/ 7 w 9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3">
                      <a:moveTo>
                        <a:pt x="7" y="3"/>
                      </a:moveTo>
                      <a:cubicBezTo>
                        <a:pt x="7" y="3"/>
                        <a:pt x="8" y="3"/>
                        <a:pt x="9" y="2"/>
                      </a:cubicBezTo>
                      <a:cubicBezTo>
                        <a:pt x="6" y="2"/>
                        <a:pt x="3" y="1"/>
                        <a:pt x="0" y="0"/>
                      </a:cubicBezTo>
                      <a:cubicBezTo>
                        <a:pt x="2" y="1"/>
                        <a:pt x="3" y="2"/>
                        <a:pt x="5" y="3"/>
                      </a:cubicBezTo>
                      <a:cubicBezTo>
                        <a:pt x="5" y="3"/>
                        <a:pt x="6" y="3"/>
                        <a:pt x="7" y="3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77" name="Freeform 1258"/>
                <p:cNvSpPr>
                  <a:spLocks noChangeArrowheads="1"/>
                </p:cNvSpPr>
                <p:nvPr/>
              </p:nvSpPr>
              <p:spPr bwMode="auto">
                <a:xfrm>
                  <a:off x="9119789" y="2053427"/>
                  <a:ext cx="79878" cy="68902"/>
                </a:xfrm>
                <a:custGeom>
                  <a:avLst/>
                  <a:gdLst>
                    <a:gd name="T0" fmla="*/ 11 w 16"/>
                    <a:gd name="T1" fmla="*/ 9 h 14"/>
                    <a:gd name="T2" fmla="*/ 1 w 16"/>
                    <a:gd name="T3" fmla="*/ 0 h 14"/>
                    <a:gd name="T4" fmla="*/ 0 w 16"/>
                    <a:gd name="T5" fmla="*/ 7 h 14"/>
                    <a:gd name="T6" fmla="*/ 13 w 16"/>
                    <a:gd name="T7" fmla="*/ 14 h 14"/>
                    <a:gd name="T8" fmla="*/ 16 w 16"/>
                    <a:gd name="T9" fmla="*/ 12 h 14"/>
                    <a:gd name="T10" fmla="*/ 11 w 16"/>
                    <a:gd name="T11" fmla="*/ 9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6" h="14">
                      <a:moveTo>
                        <a:pt x="11" y="9"/>
                      </a:moveTo>
                      <a:cubicBezTo>
                        <a:pt x="8" y="6"/>
                        <a:pt x="4" y="3"/>
                        <a:pt x="1" y="0"/>
                      </a:cubicBezTo>
                      <a:cubicBezTo>
                        <a:pt x="1" y="3"/>
                        <a:pt x="0" y="5"/>
                        <a:pt x="0" y="7"/>
                      </a:cubicBezTo>
                      <a:cubicBezTo>
                        <a:pt x="4" y="11"/>
                        <a:pt x="8" y="13"/>
                        <a:pt x="13" y="14"/>
                      </a:cubicBezTo>
                      <a:cubicBezTo>
                        <a:pt x="16" y="12"/>
                        <a:pt x="16" y="12"/>
                        <a:pt x="16" y="12"/>
                      </a:cubicBezTo>
                      <a:cubicBezTo>
                        <a:pt x="14" y="11"/>
                        <a:pt x="13" y="10"/>
                        <a:pt x="11" y="9"/>
                      </a:cubicBezTo>
                      <a:close/>
                    </a:path>
                  </a:pathLst>
                </a:custGeom>
                <a:solidFill>
                  <a:srgbClr val="09090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78" name="Freeform 1259"/>
                <p:cNvSpPr>
                  <a:spLocks noChangeArrowheads="1"/>
                </p:cNvSpPr>
                <p:nvPr/>
              </p:nvSpPr>
              <p:spPr bwMode="auto">
                <a:xfrm>
                  <a:off x="9116158" y="2088761"/>
                  <a:ext cx="245082" cy="524715"/>
                </a:xfrm>
                <a:custGeom>
                  <a:avLst/>
                  <a:gdLst>
                    <a:gd name="T0" fmla="*/ 19 w 50"/>
                    <a:gd name="T1" fmla="*/ 7 h 107"/>
                    <a:gd name="T2" fmla="*/ 17 w 50"/>
                    <a:gd name="T3" fmla="*/ 5 h 107"/>
                    <a:gd name="T4" fmla="*/ 14 w 50"/>
                    <a:gd name="T5" fmla="*/ 7 h 107"/>
                    <a:gd name="T6" fmla="*/ 1 w 50"/>
                    <a:gd name="T7" fmla="*/ 0 h 107"/>
                    <a:gd name="T8" fmla="*/ 0 w 50"/>
                    <a:gd name="T9" fmla="*/ 3 h 107"/>
                    <a:gd name="T10" fmla="*/ 14 w 50"/>
                    <a:gd name="T11" fmla="*/ 11 h 107"/>
                    <a:gd name="T12" fmla="*/ 17 w 50"/>
                    <a:gd name="T13" fmla="*/ 9 h 107"/>
                    <a:gd name="T14" fmla="*/ 19 w 50"/>
                    <a:gd name="T15" fmla="*/ 13 h 107"/>
                    <a:gd name="T16" fmla="*/ 24 w 50"/>
                    <a:gd name="T17" fmla="*/ 14 h 107"/>
                    <a:gd name="T18" fmla="*/ 41 w 50"/>
                    <a:gd name="T19" fmla="*/ 47 h 107"/>
                    <a:gd name="T20" fmla="*/ 39 w 50"/>
                    <a:gd name="T21" fmla="*/ 67 h 107"/>
                    <a:gd name="T22" fmla="*/ 39 w 50"/>
                    <a:gd name="T23" fmla="*/ 67 h 107"/>
                    <a:gd name="T24" fmla="*/ 19 w 50"/>
                    <a:gd name="T25" fmla="*/ 99 h 107"/>
                    <a:gd name="T26" fmla="*/ 20 w 50"/>
                    <a:gd name="T27" fmla="*/ 103 h 107"/>
                    <a:gd name="T28" fmla="*/ 4 w 50"/>
                    <a:gd name="T29" fmla="*/ 98 h 107"/>
                    <a:gd name="T30" fmla="*/ 3 w 50"/>
                    <a:gd name="T31" fmla="*/ 100 h 107"/>
                    <a:gd name="T32" fmla="*/ 3 w 50"/>
                    <a:gd name="T33" fmla="*/ 100 h 107"/>
                    <a:gd name="T34" fmla="*/ 13 w 50"/>
                    <a:gd name="T35" fmla="*/ 106 h 107"/>
                    <a:gd name="T36" fmla="*/ 23 w 50"/>
                    <a:gd name="T37" fmla="*/ 107 h 107"/>
                    <a:gd name="T38" fmla="*/ 25 w 50"/>
                    <a:gd name="T39" fmla="*/ 107 h 107"/>
                    <a:gd name="T40" fmla="*/ 23 w 50"/>
                    <a:gd name="T41" fmla="*/ 104 h 107"/>
                    <a:gd name="T42" fmla="*/ 25 w 50"/>
                    <a:gd name="T43" fmla="*/ 102 h 107"/>
                    <a:gd name="T44" fmla="*/ 43 w 50"/>
                    <a:gd name="T45" fmla="*/ 70 h 107"/>
                    <a:gd name="T46" fmla="*/ 46 w 50"/>
                    <a:gd name="T47" fmla="*/ 44 h 107"/>
                    <a:gd name="T48" fmla="*/ 27 w 50"/>
                    <a:gd name="T49" fmla="*/ 7 h 107"/>
                    <a:gd name="T50" fmla="*/ 19 w 50"/>
                    <a:gd name="T51" fmla="*/ 7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0" h="107">
                      <a:moveTo>
                        <a:pt x="19" y="7"/>
                      </a:move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14" y="7"/>
                        <a:pt x="14" y="7"/>
                        <a:pt x="14" y="7"/>
                      </a:cubicBezTo>
                      <a:cubicBezTo>
                        <a:pt x="9" y="6"/>
                        <a:pt x="5" y="4"/>
                        <a:pt x="1" y="0"/>
                      </a:cubicBezTo>
                      <a:cubicBezTo>
                        <a:pt x="0" y="1"/>
                        <a:pt x="0" y="2"/>
                        <a:pt x="0" y="3"/>
                      </a:cubicBezTo>
                      <a:cubicBezTo>
                        <a:pt x="4" y="7"/>
                        <a:pt x="9" y="10"/>
                        <a:pt x="14" y="11"/>
                      </a:cubicBezTo>
                      <a:cubicBezTo>
                        <a:pt x="17" y="9"/>
                        <a:pt x="17" y="9"/>
                        <a:pt x="17" y="9"/>
                      </a:cubicBezTo>
                      <a:cubicBezTo>
                        <a:pt x="19" y="13"/>
                        <a:pt x="19" y="13"/>
                        <a:pt x="19" y="13"/>
                      </a:cubicBezTo>
                      <a:cubicBezTo>
                        <a:pt x="24" y="14"/>
                        <a:pt x="24" y="14"/>
                        <a:pt x="24" y="14"/>
                      </a:cubicBezTo>
                      <a:cubicBezTo>
                        <a:pt x="41" y="47"/>
                        <a:pt x="41" y="47"/>
                        <a:pt x="41" y="47"/>
                      </a:cubicBezTo>
                      <a:cubicBezTo>
                        <a:pt x="42" y="54"/>
                        <a:pt x="42" y="61"/>
                        <a:pt x="39" y="67"/>
                      </a:cubicBezTo>
                      <a:cubicBezTo>
                        <a:pt x="39" y="67"/>
                        <a:pt x="39" y="67"/>
                        <a:pt x="39" y="67"/>
                      </a:cubicBezTo>
                      <a:cubicBezTo>
                        <a:pt x="19" y="99"/>
                        <a:pt x="19" y="99"/>
                        <a:pt x="19" y="99"/>
                      </a:cubicBezTo>
                      <a:cubicBezTo>
                        <a:pt x="20" y="103"/>
                        <a:pt x="20" y="103"/>
                        <a:pt x="20" y="103"/>
                      </a:cubicBezTo>
                      <a:cubicBezTo>
                        <a:pt x="4" y="98"/>
                        <a:pt x="4" y="98"/>
                        <a:pt x="4" y="98"/>
                      </a:cubicBezTo>
                      <a:cubicBezTo>
                        <a:pt x="3" y="99"/>
                        <a:pt x="3" y="99"/>
                        <a:pt x="3" y="100"/>
                      </a:cubicBezTo>
                      <a:cubicBezTo>
                        <a:pt x="3" y="100"/>
                        <a:pt x="3" y="100"/>
                        <a:pt x="3" y="100"/>
                      </a:cubicBezTo>
                      <a:cubicBezTo>
                        <a:pt x="6" y="103"/>
                        <a:pt x="10" y="105"/>
                        <a:pt x="13" y="106"/>
                      </a:cubicBezTo>
                      <a:cubicBezTo>
                        <a:pt x="16" y="107"/>
                        <a:pt x="19" y="107"/>
                        <a:pt x="23" y="107"/>
                      </a:cubicBezTo>
                      <a:cubicBezTo>
                        <a:pt x="24" y="107"/>
                        <a:pt x="24" y="107"/>
                        <a:pt x="25" y="107"/>
                      </a:cubicBezTo>
                      <a:cubicBezTo>
                        <a:pt x="23" y="104"/>
                        <a:pt x="23" y="104"/>
                        <a:pt x="23" y="104"/>
                      </a:cubicBezTo>
                      <a:cubicBezTo>
                        <a:pt x="25" y="102"/>
                        <a:pt x="25" y="102"/>
                        <a:pt x="25" y="102"/>
                      </a:cubicBezTo>
                      <a:cubicBezTo>
                        <a:pt x="43" y="70"/>
                        <a:pt x="43" y="70"/>
                        <a:pt x="43" y="70"/>
                      </a:cubicBezTo>
                      <a:cubicBezTo>
                        <a:pt x="49" y="61"/>
                        <a:pt x="50" y="53"/>
                        <a:pt x="46" y="44"/>
                      </a:cubicBezTo>
                      <a:cubicBezTo>
                        <a:pt x="41" y="32"/>
                        <a:pt x="34" y="20"/>
                        <a:pt x="27" y="7"/>
                      </a:cubicBezTo>
                      <a:cubicBezTo>
                        <a:pt x="24" y="8"/>
                        <a:pt x="21" y="8"/>
                        <a:pt x="19" y="7"/>
                      </a:cubicBezTo>
                      <a:close/>
                    </a:path>
                  </a:pathLst>
                </a:custGeom>
                <a:solidFill>
                  <a:srgbClr val="AEAEA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79" name="Freeform 1260"/>
                <p:cNvSpPr>
                  <a:spLocks noChangeArrowheads="1"/>
                </p:cNvSpPr>
                <p:nvPr/>
              </p:nvSpPr>
              <p:spPr bwMode="auto">
                <a:xfrm>
                  <a:off x="8954587" y="2662945"/>
                  <a:ext cx="67170" cy="44169"/>
                </a:xfrm>
                <a:custGeom>
                  <a:avLst/>
                  <a:gdLst>
                    <a:gd name="T0" fmla="*/ 10 w 14"/>
                    <a:gd name="T1" fmla="*/ 9 h 9"/>
                    <a:gd name="T2" fmla="*/ 14 w 14"/>
                    <a:gd name="T3" fmla="*/ 8 h 9"/>
                    <a:gd name="T4" fmla="*/ 10 w 14"/>
                    <a:gd name="T5" fmla="*/ 2 h 9"/>
                    <a:gd name="T6" fmla="*/ 0 w 14"/>
                    <a:gd name="T7" fmla="*/ 0 h 9"/>
                    <a:gd name="T8" fmla="*/ 1 w 14"/>
                    <a:gd name="T9" fmla="*/ 2 h 9"/>
                    <a:gd name="T10" fmla="*/ 8 w 14"/>
                    <a:gd name="T11" fmla="*/ 2 h 9"/>
                    <a:gd name="T12" fmla="*/ 10 w 14"/>
                    <a:gd name="T13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4" h="9">
                      <a:moveTo>
                        <a:pt x="10" y="9"/>
                      </a:moveTo>
                      <a:cubicBezTo>
                        <a:pt x="14" y="8"/>
                        <a:pt x="14" y="8"/>
                        <a:pt x="14" y="8"/>
                      </a:cubicBezTo>
                      <a:cubicBezTo>
                        <a:pt x="11" y="6"/>
                        <a:pt x="10" y="4"/>
                        <a:pt x="10" y="2"/>
                      </a:cubicBezTo>
                      <a:cubicBezTo>
                        <a:pt x="6" y="2"/>
                        <a:pt x="3" y="1"/>
                        <a:pt x="0" y="0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8" y="2"/>
                        <a:pt x="8" y="2"/>
                        <a:pt x="8" y="2"/>
                      </a:cubicBezTo>
                      <a:cubicBezTo>
                        <a:pt x="10" y="9"/>
                        <a:pt x="10" y="9"/>
                        <a:pt x="10" y="9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80" name="Freeform 1261"/>
                <p:cNvSpPr>
                  <a:spLocks noChangeArrowheads="1"/>
                </p:cNvSpPr>
                <p:nvPr/>
              </p:nvSpPr>
              <p:spPr bwMode="auto">
                <a:xfrm>
                  <a:off x="8900124" y="2643511"/>
                  <a:ext cx="147048" cy="98936"/>
                </a:xfrm>
                <a:custGeom>
                  <a:avLst/>
                  <a:gdLst>
                    <a:gd name="T0" fmla="*/ 25 w 30"/>
                    <a:gd name="T1" fmla="*/ 12 h 20"/>
                    <a:gd name="T2" fmla="*/ 21 w 30"/>
                    <a:gd name="T3" fmla="*/ 13 h 20"/>
                    <a:gd name="T4" fmla="*/ 14 w 30"/>
                    <a:gd name="T5" fmla="*/ 13 h 20"/>
                    <a:gd name="T6" fmla="*/ 12 w 30"/>
                    <a:gd name="T7" fmla="*/ 6 h 20"/>
                    <a:gd name="T8" fmla="*/ 11 w 30"/>
                    <a:gd name="T9" fmla="*/ 4 h 20"/>
                    <a:gd name="T10" fmla="*/ 3 w 30"/>
                    <a:gd name="T11" fmla="*/ 0 h 20"/>
                    <a:gd name="T12" fmla="*/ 0 w 30"/>
                    <a:gd name="T13" fmla="*/ 7 h 20"/>
                    <a:gd name="T14" fmla="*/ 4 w 30"/>
                    <a:gd name="T15" fmla="*/ 11 h 20"/>
                    <a:gd name="T16" fmla="*/ 9 w 30"/>
                    <a:gd name="T17" fmla="*/ 7 h 20"/>
                    <a:gd name="T18" fmla="*/ 11 w 30"/>
                    <a:gd name="T19" fmla="*/ 11 h 20"/>
                    <a:gd name="T20" fmla="*/ 13 w 30"/>
                    <a:gd name="T21" fmla="*/ 15 h 20"/>
                    <a:gd name="T22" fmla="*/ 30 w 30"/>
                    <a:gd name="T23" fmla="*/ 19 h 20"/>
                    <a:gd name="T24" fmla="*/ 25 w 30"/>
                    <a:gd name="T25" fmla="*/ 1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0" h="20">
                      <a:moveTo>
                        <a:pt x="25" y="12"/>
                      </a:move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14" y="13"/>
                        <a:pt x="14" y="13"/>
                        <a:pt x="14" y="13"/>
                      </a:cubicBezTo>
                      <a:cubicBezTo>
                        <a:pt x="12" y="6"/>
                        <a:pt x="12" y="6"/>
                        <a:pt x="12" y="6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8" y="3"/>
                        <a:pt x="5" y="2"/>
                        <a:pt x="3" y="0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3" y="15"/>
                        <a:pt x="13" y="15"/>
                        <a:pt x="13" y="15"/>
                      </a:cubicBezTo>
                      <a:cubicBezTo>
                        <a:pt x="18" y="19"/>
                        <a:pt x="24" y="20"/>
                        <a:pt x="30" y="19"/>
                      </a:cubicBezTo>
                      <a:cubicBezTo>
                        <a:pt x="30" y="16"/>
                        <a:pt x="28" y="13"/>
                        <a:pt x="25" y="12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81" name="Freeform 1262"/>
                <p:cNvSpPr>
                  <a:spLocks noChangeArrowheads="1"/>
                </p:cNvSpPr>
                <p:nvPr/>
              </p:nvSpPr>
              <p:spPr bwMode="auto">
                <a:xfrm>
                  <a:off x="8958217" y="2671779"/>
                  <a:ext cx="45385" cy="35334"/>
                </a:xfrm>
                <a:custGeom>
                  <a:avLst/>
                  <a:gdLst>
                    <a:gd name="T0" fmla="*/ 22 w 28"/>
                    <a:gd name="T1" fmla="*/ 0 h 22"/>
                    <a:gd name="T2" fmla="*/ 0 w 28"/>
                    <a:gd name="T3" fmla="*/ 0 h 22"/>
                    <a:gd name="T4" fmla="*/ 7 w 28"/>
                    <a:gd name="T5" fmla="*/ 22 h 22"/>
                    <a:gd name="T6" fmla="*/ 28 w 28"/>
                    <a:gd name="T7" fmla="*/ 22 h 22"/>
                    <a:gd name="T8" fmla="*/ 22 w 28"/>
                    <a:gd name="T9" fmla="*/ 0 h 22"/>
                    <a:gd name="T10" fmla="*/ 22 w 28"/>
                    <a:gd name="T11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8" h="22">
                      <a:moveTo>
                        <a:pt x="22" y="0"/>
                      </a:moveTo>
                      <a:lnTo>
                        <a:pt x="0" y="0"/>
                      </a:lnTo>
                      <a:lnTo>
                        <a:pt x="7" y="22"/>
                      </a:lnTo>
                      <a:lnTo>
                        <a:pt x="28" y="22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82" name="Freeform 1263"/>
                <p:cNvSpPr>
                  <a:spLocks noChangeArrowheads="1"/>
                </p:cNvSpPr>
                <p:nvPr/>
              </p:nvSpPr>
              <p:spPr bwMode="auto">
                <a:xfrm>
                  <a:off x="9092558" y="1650615"/>
                  <a:ext cx="176095" cy="259707"/>
                </a:xfrm>
                <a:custGeom>
                  <a:avLst/>
                  <a:gdLst>
                    <a:gd name="T0" fmla="*/ 31 w 36"/>
                    <a:gd name="T1" fmla="*/ 7 h 53"/>
                    <a:gd name="T2" fmla="*/ 33 w 36"/>
                    <a:gd name="T3" fmla="*/ 8 h 53"/>
                    <a:gd name="T4" fmla="*/ 35 w 36"/>
                    <a:gd name="T5" fmla="*/ 5 h 53"/>
                    <a:gd name="T6" fmla="*/ 21 w 36"/>
                    <a:gd name="T7" fmla="*/ 0 h 53"/>
                    <a:gd name="T8" fmla="*/ 28 w 36"/>
                    <a:gd name="T9" fmla="*/ 8 h 53"/>
                    <a:gd name="T10" fmla="*/ 26 w 36"/>
                    <a:gd name="T11" fmla="*/ 11 h 53"/>
                    <a:gd name="T12" fmla="*/ 18 w 36"/>
                    <a:gd name="T13" fmla="*/ 17 h 53"/>
                    <a:gd name="T14" fmla="*/ 18 w 36"/>
                    <a:gd name="T15" fmla="*/ 22 h 53"/>
                    <a:gd name="T16" fmla="*/ 10 w 36"/>
                    <a:gd name="T17" fmla="*/ 36 h 53"/>
                    <a:gd name="T18" fmla="*/ 0 w 36"/>
                    <a:gd name="T19" fmla="*/ 43 h 53"/>
                    <a:gd name="T20" fmla="*/ 3 w 36"/>
                    <a:gd name="T21" fmla="*/ 53 h 53"/>
                    <a:gd name="T22" fmla="*/ 3 w 36"/>
                    <a:gd name="T23" fmla="*/ 51 h 53"/>
                    <a:gd name="T24" fmla="*/ 6 w 36"/>
                    <a:gd name="T25" fmla="*/ 47 h 53"/>
                    <a:gd name="T26" fmla="*/ 11 w 36"/>
                    <a:gd name="T27" fmla="*/ 40 h 53"/>
                    <a:gd name="T28" fmla="*/ 15 w 36"/>
                    <a:gd name="T29" fmla="*/ 34 h 53"/>
                    <a:gd name="T30" fmla="*/ 16 w 36"/>
                    <a:gd name="T31" fmla="*/ 33 h 53"/>
                    <a:gd name="T32" fmla="*/ 18 w 36"/>
                    <a:gd name="T33" fmla="*/ 31 h 53"/>
                    <a:gd name="T34" fmla="*/ 24 w 36"/>
                    <a:gd name="T35" fmla="*/ 21 h 53"/>
                    <a:gd name="T36" fmla="*/ 23 w 36"/>
                    <a:gd name="T37" fmla="*/ 19 h 53"/>
                    <a:gd name="T38" fmla="*/ 22 w 36"/>
                    <a:gd name="T39" fmla="*/ 17 h 53"/>
                    <a:gd name="T40" fmla="*/ 22 w 36"/>
                    <a:gd name="T41" fmla="*/ 16 h 53"/>
                    <a:gd name="T42" fmla="*/ 26 w 36"/>
                    <a:gd name="T43" fmla="*/ 14 h 53"/>
                    <a:gd name="T44" fmla="*/ 27 w 36"/>
                    <a:gd name="T45" fmla="*/ 16 h 53"/>
                    <a:gd name="T46" fmla="*/ 29 w 36"/>
                    <a:gd name="T47" fmla="*/ 12 h 53"/>
                    <a:gd name="T48" fmla="*/ 29 w 36"/>
                    <a:gd name="T49" fmla="*/ 11 h 53"/>
                    <a:gd name="T50" fmla="*/ 31 w 36"/>
                    <a:gd name="T51" fmla="*/ 7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6" h="53">
                      <a:moveTo>
                        <a:pt x="31" y="7"/>
                      </a:moveTo>
                      <a:cubicBezTo>
                        <a:pt x="33" y="8"/>
                        <a:pt x="33" y="8"/>
                        <a:pt x="33" y="8"/>
                      </a:cubicBezTo>
                      <a:cubicBezTo>
                        <a:pt x="35" y="8"/>
                        <a:pt x="36" y="7"/>
                        <a:pt x="35" y="5"/>
                      </a:cubicBezTo>
                      <a:cubicBezTo>
                        <a:pt x="32" y="2"/>
                        <a:pt x="28" y="0"/>
                        <a:pt x="21" y="0"/>
                      </a:cubicBezTo>
                      <a:cubicBezTo>
                        <a:pt x="29" y="2"/>
                        <a:pt x="32" y="5"/>
                        <a:pt x="28" y="8"/>
                      </a:cubicBezTo>
                      <a:cubicBezTo>
                        <a:pt x="26" y="11"/>
                        <a:pt x="26" y="11"/>
                        <a:pt x="26" y="11"/>
                      </a:cubicBezTo>
                      <a:cubicBezTo>
                        <a:pt x="21" y="11"/>
                        <a:pt x="19" y="13"/>
                        <a:pt x="18" y="17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0" y="36"/>
                        <a:pt x="10" y="36"/>
                        <a:pt x="10" y="36"/>
                      </a:cubicBezTo>
                      <a:cubicBezTo>
                        <a:pt x="8" y="40"/>
                        <a:pt x="4" y="42"/>
                        <a:pt x="0" y="43"/>
                      </a:cubicBezTo>
                      <a:cubicBezTo>
                        <a:pt x="0" y="46"/>
                        <a:pt x="1" y="50"/>
                        <a:pt x="3" y="53"/>
                      </a:cubicBezTo>
                      <a:cubicBezTo>
                        <a:pt x="3" y="51"/>
                        <a:pt x="3" y="51"/>
                        <a:pt x="3" y="51"/>
                      </a:cubicBezTo>
                      <a:cubicBezTo>
                        <a:pt x="6" y="47"/>
                        <a:pt x="6" y="47"/>
                        <a:pt x="6" y="47"/>
                      </a:cubicBezTo>
                      <a:cubicBezTo>
                        <a:pt x="7" y="44"/>
                        <a:pt x="9" y="42"/>
                        <a:pt x="11" y="40"/>
                      </a:cubicBezTo>
                      <a:cubicBezTo>
                        <a:pt x="12" y="38"/>
                        <a:pt x="13" y="36"/>
                        <a:pt x="15" y="34"/>
                      </a:cubicBezTo>
                      <a:cubicBezTo>
                        <a:pt x="15" y="34"/>
                        <a:pt x="16" y="33"/>
                        <a:pt x="16" y="33"/>
                      </a:cubicBezTo>
                      <a:cubicBezTo>
                        <a:pt x="17" y="32"/>
                        <a:pt x="17" y="32"/>
                        <a:pt x="18" y="31"/>
                      </a:cubicBezTo>
                      <a:cubicBezTo>
                        <a:pt x="22" y="28"/>
                        <a:pt x="24" y="24"/>
                        <a:pt x="24" y="21"/>
                      </a:cubicBezTo>
                      <a:cubicBezTo>
                        <a:pt x="23" y="20"/>
                        <a:pt x="23" y="20"/>
                        <a:pt x="23" y="19"/>
                      </a:cubicBezTo>
                      <a:cubicBezTo>
                        <a:pt x="23" y="18"/>
                        <a:pt x="22" y="18"/>
                        <a:pt x="22" y="17"/>
                      </a:cubicBezTo>
                      <a:cubicBezTo>
                        <a:pt x="22" y="17"/>
                        <a:pt x="22" y="16"/>
                        <a:pt x="22" y="16"/>
                      </a:cubicBezTo>
                      <a:cubicBezTo>
                        <a:pt x="22" y="14"/>
                        <a:pt x="24" y="13"/>
                        <a:pt x="26" y="14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8" y="16"/>
                        <a:pt x="29" y="14"/>
                        <a:pt x="29" y="12"/>
                      </a:cubicBezTo>
                      <a:cubicBezTo>
                        <a:pt x="29" y="12"/>
                        <a:pt x="29" y="11"/>
                        <a:pt x="29" y="11"/>
                      </a:cubicBezTo>
                      <a:cubicBezTo>
                        <a:pt x="31" y="10"/>
                        <a:pt x="31" y="9"/>
                        <a:pt x="31" y="7"/>
                      </a:cubicBezTo>
                      <a:close/>
                    </a:path>
                  </a:pathLst>
                </a:custGeom>
                <a:solidFill>
                  <a:srgbClr val="5E202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83" name="Freeform 1264"/>
                <p:cNvSpPr>
                  <a:spLocks noChangeArrowheads="1"/>
                </p:cNvSpPr>
                <p:nvPr/>
              </p:nvSpPr>
              <p:spPr bwMode="auto">
                <a:xfrm>
                  <a:off x="9168806" y="1685949"/>
                  <a:ext cx="103478" cy="137804"/>
                </a:xfrm>
                <a:custGeom>
                  <a:avLst/>
                  <a:gdLst>
                    <a:gd name="T0" fmla="*/ 17 w 21"/>
                    <a:gd name="T1" fmla="*/ 1 h 28"/>
                    <a:gd name="T2" fmla="*/ 15 w 21"/>
                    <a:gd name="T3" fmla="*/ 0 h 28"/>
                    <a:gd name="T4" fmla="*/ 13 w 21"/>
                    <a:gd name="T5" fmla="*/ 4 h 28"/>
                    <a:gd name="T6" fmla="*/ 13 w 21"/>
                    <a:gd name="T7" fmla="*/ 5 h 28"/>
                    <a:gd name="T8" fmla="*/ 16 w 21"/>
                    <a:gd name="T9" fmla="*/ 3 h 28"/>
                    <a:gd name="T10" fmla="*/ 16 w 21"/>
                    <a:gd name="T11" fmla="*/ 7 h 28"/>
                    <a:gd name="T12" fmla="*/ 18 w 21"/>
                    <a:gd name="T13" fmla="*/ 11 h 28"/>
                    <a:gd name="T14" fmla="*/ 17 w 21"/>
                    <a:gd name="T15" fmla="*/ 13 h 28"/>
                    <a:gd name="T16" fmla="*/ 17 w 21"/>
                    <a:gd name="T17" fmla="*/ 19 h 28"/>
                    <a:gd name="T18" fmla="*/ 8 w 21"/>
                    <a:gd name="T19" fmla="*/ 16 h 28"/>
                    <a:gd name="T20" fmla="*/ 12 w 21"/>
                    <a:gd name="T21" fmla="*/ 20 h 28"/>
                    <a:gd name="T22" fmla="*/ 8 w 21"/>
                    <a:gd name="T23" fmla="*/ 26 h 28"/>
                    <a:gd name="T24" fmla="*/ 2 w 21"/>
                    <a:gd name="T25" fmla="*/ 24 h 28"/>
                    <a:gd name="T26" fmla="*/ 0 w 21"/>
                    <a:gd name="T27" fmla="*/ 26 h 28"/>
                    <a:gd name="T28" fmla="*/ 7 w 21"/>
                    <a:gd name="T29" fmla="*/ 26 h 28"/>
                    <a:gd name="T30" fmla="*/ 10 w 21"/>
                    <a:gd name="T31" fmla="*/ 28 h 28"/>
                    <a:gd name="T32" fmla="*/ 14 w 21"/>
                    <a:gd name="T33" fmla="*/ 21 h 28"/>
                    <a:gd name="T34" fmla="*/ 15 w 21"/>
                    <a:gd name="T35" fmla="*/ 21 h 28"/>
                    <a:gd name="T36" fmla="*/ 18 w 21"/>
                    <a:gd name="T37" fmla="*/ 18 h 28"/>
                    <a:gd name="T38" fmla="*/ 18 w 21"/>
                    <a:gd name="T39" fmla="*/ 13 h 28"/>
                    <a:gd name="T40" fmla="*/ 20 w 21"/>
                    <a:gd name="T41" fmla="*/ 11 h 28"/>
                    <a:gd name="T42" fmla="*/ 18 w 21"/>
                    <a:gd name="T43" fmla="*/ 7 h 28"/>
                    <a:gd name="T44" fmla="*/ 17 w 21"/>
                    <a:gd name="T45" fmla="*/ 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1" h="28">
                      <a:moveTo>
                        <a:pt x="17" y="1"/>
                      </a:move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2"/>
                        <a:pt x="15" y="3"/>
                        <a:pt x="13" y="4"/>
                      </a:cubicBezTo>
                      <a:cubicBezTo>
                        <a:pt x="13" y="4"/>
                        <a:pt x="13" y="5"/>
                        <a:pt x="13" y="5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7"/>
                        <a:pt x="16" y="7"/>
                        <a:pt x="16" y="7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7" y="13"/>
                        <a:pt x="17" y="13"/>
                        <a:pt x="17" y="13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6" y="21"/>
                        <a:pt x="13" y="20"/>
                        <a:pt x="8" y="16"/>
                      </a:cubicBezTo>
                      <a:cubicBezTo>
                        <a:pt x="9" y="17"/>
                        <a:pt x="11" y="19"/>
                        <a:pt x="12" y="20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6" y="25"/>
                        <a:pt x="4" y="24"/>
                        <a:pt x="2" y="24"/>
                      </a:cubicBezTo>
                      <a:cubicBezTo>
                        <a:pt x="1" y="25"/>
                        <a:pt x="1" y="25"/>
                        <a:pt x="0" y="26"/>
                      </a:cubicBezTo>
                      <a:cubicBezTo>
                        <a:pt x="3" y="25"/>
                        <a:pt x="6" y="26"/>
                        <a:pt x="7" y="26"/>
                      </a:cubicBezTo>
                      <a:cubicBezTo>
                        <a:pt x="8" y="27"/>
                        <a:pt x="9" y="27"/>
                        <a:pt x="10" y="28"/>
                      </a:cubicBezTo>
                      <a:cubicBezTo>
                        <a:pt x="10" y="25"/>
                        <a:pt x="12" y="23"/>
                        <a:pt x="14" y="21"/>
                      </a:cubicBezTo>
                      <a:cubicBezTo>
                        <a:pt x="14" y="21"/>
                        <a:pt x="14" y="21"/>
                        <a:pt x="15" y="21"/>
                      </a:cubicBezTo>
                      <a:cubicBezTo>
                        <a:pt x="17" y="23"/>
                        <a:pt x="19" y="21"/>
                        <a:pt x="18" y="18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20" y="12"/>
                        <a:pt x="21" y="12"/>
                        <a:pt x="20" y="11"/>
                      </a:cubicBezTo>
                      <a:cubicBezTo>
                        <a:pt x="18" y="7"/>
                        <a:pt x="18" y="7"/>
                        <a:pt x="18" y="7"/>
                      </a:cubicBezTo>
                      <a:cubicBezTo>
                        <a:pt x="18" y="5"/>
                        <a:pt x="18" y="3"/>
                        <a:pt x="17" y="1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84" name="Freeform 1265"/>
                <p:cNvSpPr>
                  <a:spLocks noChangeArrowheads="1"/>
                </p:cNvSpPr>
                <p:nvPr/>
              </p:nvSpPr>
              <p:spPr bwMode="auto">
                <a:xfrm>
                  <a:off x="9179698" y="1700083"/>
                  <a:ext cx="78062" cy="113070"/>
                </a:xfrm>
                <a:custGeom>
                  <a:avLst/>
                  <a:gdLst>
                    <a:gd name="T0" fmla="*/ 9 w 16"/>
                    <a:gd name="T1" fmla="*/ 6 h 23"/>
                    <a:gd name="T2" fmla="*/ 4 w 16"/>
                    <a:gd name="T3" fmla="*/ 6 h 23"/>
                    <a:gd name="T4" fmla="*/ 4 w 16"/>
                    <a:gd name="T5" fmla="*/ 7 h 23"/>
                    <a:gd name="T6" fmla="*/ 5 w 16"/>
                    <a:gd name="T7" fmla="*/ 9 h 23"/>
                    <a:gd name="T8" fmla="*/ 8 w 16"/>
                    <a:gd name="T9" fmla="*/ 11 h 23"/>
                    <a:gd name="T10" fmla="*/ 6 w 16"/>
                    <a:gd name="T11" fmla="*/ 11 h 23"/>
                    <a:gd name="T12" fmla="*/ 0 w 16"/>
                    <a:gd name="T13" fmla="*/ 21 h 23"/>
                    <a:gd name="T14" fmla="*/ 6 w 16"/>
                    <a:gd name="T15" fmla="*/ 23 h 23"/>
                    <a:gd name="T16" fmla="*/ 10 w 16"/>
                    <a:gd name="T17" fmla="*/ 17 h 23"/>
                    <a:gd name="T18" fmla="*/ 6 w 16"/>
                    <a:gd name="T19" fmla="*/ 13 h 23"/>
                    <a:gd name="T20" fmla="*/ 15 w 16"/>
                    <a:gd name="T21" fmla="*/ 16 h 23"/>
                    <a:gd name="T22" fmla="*/ 15 w 16"/>
                    <a:gd name="T23" fmla="*/ 10 h 23"/>
                    <a:gd name="T24" fmla="*/ 16 w 16"/>
                    <a:gd name="T25" fmla="*/ 8 h 23"/>
                    <a:gd name="T26" fmla="*/ 14 w 16"/>
                    <a:gd name="T27" fmla="*/ 4 h 23"/>
                    <a:gd name="T28" fmla="*/ 14 w 16"/>
                    <a:gd name="T29" fmla="*/ 0 h 23"/>
                    <a:gd name="T30" fmla="*/ 11 w 16"/>
                    <a:gd name="T31" fmla="*/ 2 h 23"/>
                    <a:gd name="T32" fmla="*/ 9 w 16"/>
                    <a:gd name="T33" fmla="*/ 6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6" h="23">
                      <a:moveTo>
                        <a:pt x="9" y="6"/>
                      </a:moveTo>
                      <a:cubicBezTo>
                        <a:pt x="7" y="4"/>
                        <a:pt x="6" y="4"/>
                        <a:pt x="4" y="6"/>
                      </a:cubicBezTo>
                      <a:cubicBezTo>
                        <a:pt x="4" y="6"/>
                        <a:pt x="4" y="7"/>
                        <a:pt x="4" y="7"/>
                      </a:cubicBezTo>
                      <a:cubicBezTo>
                        <a:pt x="4" y="8"/>
                        <a:pt x="5" y="8"/>
                        <a:pt x="5" y="9"/>
                      </a:cubicBezTo>
                      <a:cubicBezTo>
                        <a:pt x="5" y="10"/>
                        <a:pt x="7" y="11"/>
                        <a:pt x="8" y="11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6" y="14"/>
                        <a:pt x="4" y="18"/>
                        <a:pt x="0" y="21"/>
                      </a:cubicBezTo>
                      <a:cubicBezTo>
                        <a:pt x="2" y="21"/>
                        <a:pt x="4" y="22"/>
                        <a:pt x="6" y="23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4"/>
                        <a:pt x="6" y="13"/>
                      </a:cubicBezTo>
                      <a:cubicBezTo>
                        <a:pt x="11" y="17"/>
                        <a:pt x="14" y="18"/>
                        <a:pt x="15" y="16"/>
                      </a:cubicBezTo>
                      <a:cubicBezTo>
                        <a:pt x="15" y="10"/>
                        <a:pt x="15" y="10"/>
                        <a:pt x="15" y="10"/>
                      </a:cubicBez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11" y="4"/>
                        <a:pt x="10" y="6"/>
                        <a:pt x="9" y="6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85" name="Freeform 1266"/>
                <p:cNvSpPr>
                  <a:spLocks noEditPoints="1" noChangeArrowheads="1"/>
                </p:cNvSpPr>
                <p:nvPr/>
              </p:nvSpPr>
              <p:spPr bwMode="auto">
                <a:xfrm>
                  <a:off x="9092558" y="1650615"/>
                  <a:ext cx="156126" cy="210239"/>
                </a:xfrm>
                <a:custGeom>
                  <a:avLst/>
                  <a:gdLst>
                    <a:gd name="T0" fmla="*/ 26 w 32"/>
                    <a:gd name="T1" fmla="*/ 11 h 43"/>
                    <a:gd name="T2" fmla="*/ 28 w 32"/>
                    <a:gd name="T3" fmla="*/ 8 h 43"/>
                    <a:gd name="T4" fmla="*/ 21 w 32"/>
                    <a:gd name="T5" fmla="*/ 0 h 43"/>
                    <a:gd name="T6" fmla="*/ 8 w 32"/>
                    <a:gd name="T7" fmla="*/ 14 h 43"/>
                    <a:gd name="T8" fmla="*/ 4 w 32"/>
                    <a:gd name="T9" fmla="*/ 28 h 43"/>
                    <a:gd name="T10" fmla="*/ 0 w 32"/>
                    <a:gd name="T11" fmla="*/ 43 h 43"/>
                    <a:gd name="T12" fmla="*/ 10 w 32"/>
                    <a:gd name="T13" fmla="*/ 36 h 43"/>
                    <a:gd name="T14" fmla="*/ 18 w 32"/>
                    <a:gd name="T15" fmla="*/ 22 h 43"/>
                    <a:gd name="T16" fmla="*/ 18 w 32"/>
                    <a:gd name="T17" fmla="*/ 17 h 43"/>
                    <a:gd name="T18" fmla="*/ 26 w 32"/>
                    <a:gd name="T19" fmla="*/ 11 h 43"/>
                    <a:gd name="T20" fmla="*/ 9 w 32"/>
                    <a:gd name="T21" fmla="*/ 14 h 43"/>
                    <a:gd name="T22" fmla="*/ 11 w 32"/>
                    <a:gd name="T23" fmla="*/ 5 h 43"/>
                    <a:gd name="T24" fmla="*/ 21 w 32"/>
                    <a:gd name="T25" fmla="*/ 1 h 43"/>
                    <a:gd name="T26" fmla="*/ 24 w 32"/>
                    <a:gd name="T27" fmla="*/ 2 h 43"/>
                    <a:gd name="T28" fmla="*/ 9 w 32"/>
                    <a:gd name="T29" fmla="*/ 12 h 43"/>
                    <a:gd name="T30" fmla="*/ 9 w 32"/>
                    <a:gd name="T31" fmla="*/ 24 h 43"/>
                    <a:gd name="T32" fmla="*/ 2 w 32"/>
                    <a:gd name="T33" fmla="*/ 42 h 43"/>
                    <a:gd name="T34" fmla="*/ 1 w 32"/>
                    <a:gd name="T35" fmla="*/ 42 h 43"/>
                    <a:gd name="T36" fmla="*/ 5 w 32"/>
                    <a:gd name="T37" fmla="*/ 29 h 43"/>
                    <a:gd name="T38" fmla="*/ 9 w 32"/>
                    <a:gd name="T39" fmla="*/ 14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43">
                      <a:moveTo>
                        <a:pt x="26" y="11"/>
                      </a:moveTo>
                      <a:cubicBezTo>
                        <a:pt x="28" y="8"/>
                        <a:pt x="28" y="8"/>
                        <a:pt x="28" y="8"/>
                      </a:cubicBezTo>
                      <a:cubicBezTo>
                        <a:pt x="32" y="5"/>
                        <a:pt x="29" y="2"/>
                        <a:pt x="21" y="0"/>
                      </a:cubicBezTo>
                      <a:cubicBezTo>
                        <a:pt x="11" y="1"/>
                        <a:pt x="6" y="5"/>
                        <a:pt x="8" y="14"/>
                      </a:cubicBezTo>
                      <a:cubicBezTo>
                        <a:pt x="8" y="20"/>
                        <a:pt x="7" y="24"/>
                        <a:pt x="4" y="28"/>
                      </a:cubicBezTo>
                      <a:cubicBezTo>
                        <a:pt x="1" y="34"/>
                        <a:pt x="0" y="38"/>
                        <a:pt x="0" y="43"/>
                      </a:cubicBezTo>
                      <a:cubicBezTo>
                        <a:pt x="4" y="42"/>
                        <a:pt x="8" y="40"/>
                        <a:pt x="10" y="36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cubicBezTo>
                        <a:pt x="19" y="13"/>
                        <a:pt x="21" y="11"/>
                        <a:pt x="26" y="11"/>
                      </a:cubicBezTo>
                      <a:close/>
                      <a:moveTo>
                        <a:pt x="9" y="14"/>
                      </a:moveTo>
                      <a:cubicBezTo>
                        <a:pt x="8" y="10"/>
                        <a:pt x="9" y="7"/>
                        <a:pt x="11" y="5"/>
                      </a:cubicBezTo>
                      <a:cubicBezTo>
                        <a:pt x="13" y="3"/>
                        <a:pt x="16" y="1"/>
                        <a:pt x="21" y="1"/>
                      </a:cubicBezTo>
                      <a:cubicBezTo>
                        <a:pt x="22" y="1"/>
                        <a:pt x="23" y="1"/>
                        <a:pt x="24" y="2"/>
                      </a:cubicBezTo>
                      <a:cubicBezTo>
                        <a:pt x="15" y="2"/>
                        <a:pt x="10" y="6"/>
                        <a:pt x="9" y="12"/>
                      </a:cubicBezTo>
                      <a:cubicBezTo>
                        <a:pt x="10" y="16"/>
                        <a:pt x="10" y="20"/>
                        <a:pt x="9" y="24"/>
                      </a:cubicBezTo>
                      <a:cubicBezTo>
                        <a:pt x="6" y="30"/>
                        <a:pt x="3" y="36"/>
                        <a:pt x="2" y="42"/>
                      </a:cubicBezTo>
                      <a:cubicBezTo>
                        <a:pt x="2" y="42"/>
                        <a:pt x="2" y="42"/>
                        <a:pt x="1" y="42"/>
                      </a:cubicBezTo>
                      <a:cubicBezTo>
                        <a:pt x="1" y="38"/>
                        <a:pt x="3" y="33"/>
                        <a:pt x="5" y="29"/>
                      </a:cubicBezTo>
                      <a:cubicBezTo>
                        <a:pt x="8" y="25"/>
                        <a:pt x="9" y="20"/>
                        <a:pt x="9" y="14"/>
                      </a:cubicBezTo>
                      <a:close/>
                    </a:path>
                  </a:pathLst>
                </a:custGeom>
                <a:solidFill>
                  <a:srgbClr val="7F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86" name="Freeform 1267"/>
                <p:cNvSpPr>
                  <a:spLocks noChangeArrowheads="1"/>
                </p:cNvSpPr>
                <p:nvPr/>
              </p:nvSpPr>
              <p:spPr bwMode="auto">
                <a:xfrm>
                  <a:off x="9096189" y="1655915"/>
                  <a:ext cx="112556" cy="201406"/>
                </a:xfrm>
                <a:custGeom>
                  <a:avLst/>
                  <a:gdLst>
                    <a:gd name="T0" fmla="*/ 10 w 23"/>
                    <a:gd name="T1" fmla="*/ 4 h 41"/>
                    <a:gd name="T2" fmla="*/ 8 w 23"/>
                    <a:gd name="T3" fmla="*/ 13 h 41"/>
                    <a:gd name="T4" fmla="*/ 4 w 23"/>
                    <a:gd name="T5" fmla="*/ 28 h 41"/>
                    <a:gd name="T6" fmla="*/ 0 w 23"/>
                    <a:gd name="T7" fmla="*/ 41 h 41"/>
                    <a:gd name="T8" fmla="*/ 1 w 23"/>
                    <a:gd name="T9" fmla="*/ 41 h 41"/>
                    <a:gd name="T10" fmla="*/ 8 w 23"/>
                    <a:gd name="T11" fmla="*/ 23 h 41"/>
                    <a:gd name="T12" fmla="*/ 8 w 23"/>
                    <a:gd name="T13" fmla="*/ 11 h 41"/>
                    <a:gd name="T14" fmla="*/ 23 w 23"/>
                    <a:gd name="T15" fmla="*/ 1 h 41"/>
                    <a:gd name="T16" fmla="*/ 20 w 23"/>
                    <a:gd name="T17" fmla="*/ 0 h 41"/>
                    <a:gd name="T18" fmla="*/ 10 w 23"/>
                    <a:gd name="T19" fmla="*/ 4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" h="41">
                      <a:moveTo>
                        <a:pt x="10" y="4"/>
                      </a:moveTo>
                      <a:cubicBezTo>
                        <a:pt x="8" y="6"/>
                        <a:pt x="7" y="9"/>
                        <a:pt x="8" y="13"/>
                      </a:cubicBezTo>
                      <a:cubicBezTo>
                        <a:pt x="8" y="19"/>
                        <a:pt x="7" y="24"/>
                        <a:pt x="4" y="28"/>
                      </a:cubicBezTo>
                      <a:cubicBezTo>
                        <a:pt x="2" y="32"/>
                        <a:pt x="0" y="37"/>
                        <a:pt x="0" y="41"/>
                      </a:cubicBezTo>
                      <a:cubicBezTo>
                        <a:pt x="1" y="41"/>
                        <a:pt x="1" y="41"/>
                        <a:pt x="1" y="41"/>
                      </a:cubicBezTo>
                      <a:cubicBezTo>
                        <a:pt x="2" y="35"/>
                        <a:pt x="5" y="29"/>
                        <a:pt x="8" y="23"/>
                      </a:cubicBezTo>
                      <a:cubicBezTo>
                        <a:pt x="9" y="19"/>
                        <a:pt x="9" y="15"/>
                        <a:pt x="8" y="11"/>
                      </a:cubicBezTo>
                      <a:cubicBezTo>
                        <a:pt x="9" y="5"/>
                        <a:pt x="14" y="1"/>
                        <a:pt x="23" y="1"/>
                      </a:cubicBezTo>
                      <a:cubicBezTo>
                        <a:pt x="22" y="0"/>
                        <a:pt x="21" y="0"/>
                        <a:pt x="20" y="0"/>
                      </a:cubicBezTo>
                      <a:cubicBezTo>
                        <a:pt x="15" y="0"/>
                        <a:pt x="12" y="2"/>
                        <a:pt x="10" y="4"/>
                      </a:cubicBezTo>
                      <a:close/>
                    </a:path>
                  </a:pathLst>
                </a:custGeom>
                <a:solidFill>
                  <a:srgbClr val="915A5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87" name="Freeform 1268"/>
                <p:cNvSpPr>
                  <a:spLocks noChangeArrowheads="1"/>
                </p:cNvSpPr>
                <p:nvPr/>
              </p:nvSpPr>
              <p:spPr bwMode="auto">
                <a:xfrm>
                  <a:off x="9145205" y="1818453"/>
                  <a:ext cx="54462" cy="28268"/>
                </a:xfrm>
                <a:custGeom>
                  <a:avLst/>
                  <a:gdLst>
                    <a:gd name="T0" fmla="*/ 4 w 11"/>
                    <a:gd name="T1" fmla="*/ 0 h 6"/>
                    <a:gd name="T2" fmla="*/ 0 w 11"/>
                    <a:gd name="T3" fmla="*/ 6 h 6"/>
                    <a:gd name="T4" fmla="*/ 11 w 11"/>
                    <a:gd name="T5" fmla="*/ 1 h 6"/>
                    <a:gd name="T6" fmla="*/ 4 w 11"/>
                    <a:gd name="T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6">
                      <a:moveTo>
                        <a:pt x="4" y="0"/>
                      </a:moveTo>
                      <a:cubicBezTo>
                        <a:pt x="2" y="2"/>
                        <a:pt x="1" y="4"/>
                        <a:pt x="0" y="6"/>
                      </a:cubicBezTo>
                      <a:cubicBezTo>
                        <a:pt x="3" y="2"/>
                        <a:pt x="7" y="1"/>
                        <a:pt x="11" y="1"/>
                      </a:cubicBezTo>
                      <a:cubicBezTo>
                        <a:pt x="4" y="0"/>
                        <a:pt x="4" y="0"/>
                        <a:pt x="4" y="0"/>
                      </a:cubicBezTo>
                      <a:close/>
                    </a:path>
                  </a:pathLst>
                </a:custGeom>
                <a:solidFill>
                  <a:srgbClr val="09090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88" name="Freeform 1269"/>
                <p:cNvSpPr>
                  <a:spLocks noChangeArrowheads="1"/>
                </p:cNvSpPr>
                <p:nvPr/>
              </p:nvSpPr>
              <p:spPr bwMode="auto">
                <a:xfrm>
                  <a:off x="9081666" y="1892655"/>
                  <a:ext cx="123448" cy="72436"/>
                </a:xfrm>
                <a:custGeom>
                  <a:avLst/>
                  <a:gdLst>
                    <a:gd name="T0" fmla="*/ 5 w 25"/>
                    <a:gd name="T1" fmla="*/ 2 h 15"/>
                    <a:gd name="T2" fmla="*/ 5 w 25"/>
                    <a:gd name="T3" fmla="*/ 4 h 15"/>
                    <a:gd name="T4" fmla="*/ 5 w 25"/>
                    <a:gd name="T5" fmla="*/ 4 h 15"/>
                    <a:gd name="T6" fmla="*/ 13 w 25"/>
                    <a:gd name="T7" fmla="*/ 8 h 15"/>
                    <a:gd name="T8" fmla="*/ 10 w 25"/>
                    <a:gd name="T9" fmla="*/ 12 h 15"/>
                    <a:gd name="T10" fmla="*/ 0 w 25"/>
                    <a:gd name="T11" fmla="*/ 8 h 15"/>
                    <a:gd name="T12" fmla="*/ 0 w 25"/>
                    <a:gd name="T13" fmla="*/ 10 h 15"/>
                    <a:gd name="T14" fmla="*/ 9 w 25"/>
                    <a:gd name="T15" fmla="*/ 15 h 15"/>
                    <a:gd name="T16" fmla="*/ 15 w 25"/>
                    <a:gd name="T17" fmla="*/ 12 h 15"/>
                    <a:gd name="T18" fmla="*/ 15 w 25"/>
                    <a:gd name="T19" fmla="*/ 9 h 15"/>
                    <a:gd name="T20" fmla="*/ 25 w 25"/>
                    <a:gd name="T21" fmla="*/ 0 h 15"/>
                    <a:gd name="T22" fmla="*/ 14 w 25"/>
                    <a:gd name="T23" fmla="*/ 6 h 15"/>
                    <a:gd name="T24" fmla="*/ 5 w 25"/>
                    <a:gd name="T25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5" h="15">
                      <a:moveTo>
                        <a:pt x="5" y="2"/>
                      </a:move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13" y="8"/>
                        <a:pt x="13" y="8"/>
                        <a:pt x="13" y="8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0" y="9"/>
                        <a:pt x="0" y="10"/>
                      </a:cubicBezTo>
                      <a:cubicBezTo>
                        <a:pt x="3" y="10"/>
                        <a:pt x="6" y="12"/>
                        <a:pt x="9" y="15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6" y="11"/>
                        <a:pt x="16" y="10"/>
                        <a:pt x="15" y="9"/>
                      </a:cubicBezTo>
                      <a:cubicBezTo>
                        <a:pt x="19" y="7"/>
                        <a:pt x="23" y="4"/>
                        <a:pt x="25" y="0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5" y="2"/>
                        <a:pt x="5" y="2"/>
                        <a:pt x="5" y="2"/>
                      </a:cubicBezTo>
                      <a:close/>
                    </a:path>
                  </a:pathLst>
                </a:custGeom>
                <a:solidFill>
                  <a:srgbClr val="09090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89" name="Freeform 1270"/>
                <p:cNvSpPr>
                  <a:spLocks noChangeArrowheads="1"/>
                </p:cNvSpPr>
                <p:nvPr/>
              </p:nvSpPr>
              <p:spPr bwMode="auto">
                <a:xfrm>
                  <a:off x="9081666" y="1906789"/>
                  <a:ext cx="63539" cy="44169"/>
                </a:xfrm>
                <a:custGeom>
                  <a:avLst/>
                  <a:gdLst>
                    <a:gd name="T0" fmla="*/ 2 w 13"/>
                    <a:gd name="T1" fmla="*/ 0 h 9"/>
                    <a:gd name="T2" fmla="*/ 0 w 13"/>
                    <a:gd name="T3" fmla="*/ 5 h 9"/>
                    <a:gd name="T4" fmla="*/ 10 w 13"/>
                    <a:gd name="T5" fmla="*/ 9 h 9"/>
                    <a:gd name="T6" fmla="*/ 13 w 13"/>
                    <a:gd name="T7" fmla="*/ 5 h 9"/>
                    <a:gd name="T8" fmla="*/ 5 w 13"/>
                    <a:gd name="T9" fmla="*/ 1 h 9"/>
                    <a:gd name="T10" fmla="*/ 2 w 13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3" h="9">
                      <a:moveTo>
                        <a:pt x="2" y="0"/>
                      </a:moveTo>
                      <a:cubicBezTo>
                        <a:pt x="1" y="1"/>
                        <a:pt x="0" y="2"/>
                        <a:pt x="0" y="5"/>
                      </a:cubicBezTo>
                      <a:cubicBezTo>
                        <a:pt x="10" y="9"/>
                        <a:pt x="10" y="9"/>
                        <a:pt x="10" y="9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90" name="Freeform 1271"/>
                <p:cNvSpPr>
                  <a:spLocks noChangeArrowheads="1"/>
                </p:cNvSpPr>
                <p:nvPr/>
              </p:nvSpPr>
              <p:spPr bwMode="auto">
                <a:xfrm>
                  <a:off x="9076219" y="1940357"/>
                  <a:ext cx="161573" cy="176672"/>
                </a:xfrm>
                <a:custGeom>
                  <a:avLst/>
                  <a:gdLst>
                    <a:gd name="T0" fmla="*/ 10 w 33"/>
                    <a:gd name="T1" fmla="*/ 5 h 36"/>
                    <a:gd name="T2" fmla="*/ 1 w 33"/>
                    <a:gd name="T3" fmla="*/ 0 h 36"/>
                    <a:gd name="T4" fmla="*/ 0 w 33"/>
                    <a:gd name="T5" fmla="*/ 1 h 36"/>
                    <a:gd name="T6" fmla="*/ 7 w 33"/>
                    <a:gd name="T7" fmla="*/ 6 h 36"/>
                    <a:gd name="T8" fmla="*/ 22 w 33"/>
                    <a:gd name="T9" fmla="*/ 29 h 36"/>
                    <a:gd name="T10" fmla="*/ 30 w 33"/>
                    <a:gd name="T11" fmla="*/ 29 h 36"/>
                    <a:gd name="T12" fmla="*/ 32 w 33"/>
                    <a:gd name="T13" fmla="*/ 32 h 36"/>
                    <a:gd name="T14" fmla="*/ 31 w 33"/>
                    <a:gd name="T15" fmla="*/ 34 h 36"/>
                    <a:gd name="T16" fmla="*/ 30 w 33"/>
                    <a:gd name="T17" fmla="*/ 32 h 36"/>
                    <a:gd name="T18" fmla="*/ 29 w 33"/>
                    <a:gd name="T19" fmla="*/ 36 h 36"/>
                    <a:gd name="T20" fmla="*/ 31 w 33"/>
                    <a:gd name="T21" fmla="*/ 36 h 36"/>
                    <a:gd name="T22" fmla="*/ 33 w 33"/>
                    <a:gd name="T23" fmla="*/ 33 h 36"/>
                    <a:gd name="T24" fmla="*/ 33 w 33"/>
                    <a:gd name="T25" fmla="*/ 33 h 36"/>
                    <a:gd name="T26" fmla="*/ 32 w 33"/>
                    <a:gd name="T27" fmla="*/ 30 h 36"/>
                    <a:gd name="T28" fmla="*/ 30 w 33"/>
                    <a:gd name="T29" fmla="*/ 28 h 36"/>
                    <a:gd name="T30" fmla="*/ 23 w 33"/>
                    <a:gd name="T31" fmla="*/ 28 h 36"/>
                    <a:gd name="T32" fmla="*/ 15 w 33"/>
                    <a:gd name="T33" fmla="*/ 17 h 36"/>
                    <a:gd name="T34" fmla="*/ 10 w 33"/>
                    <a:gd name="T35" fmla="*/ 5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3" h="36">
                      <a:moveTo>
                        <a:pt x="10" y="5"/>
                      </a:moveTo>
                      <a:cubicBezTo>
                        <a:pt x="7" y="2"/>
                        <a:pt x="4" y="0"/>
                        <a:pt x="1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3" y="2"/>
                        <a:pt x="5" y="4"/>
                        <a:pt x="7" y="6"/>
                      </a:cubicBezTo>
                      <a:cubicBezTo>
                        <a:pt x="11" y="14"/>
                        <a:pt x="16" y="22"/>
                        <a:pt x="22" y="29"/>
                      </a:cubicBezTo>
                      <a:cubicBezTo>
                        <a:pt x="30" y="29"/>
                        <a:pt x="30" y="29"/>
                        <a:pt x="30" y="29"/>
                      </a:cubicBezTo>
                      <a:cubicBezTo>
                        <a:pt x="31" y="29"/>
                        <a:pt x="31" y="30"/>
                        <a:pt x="32" y="32"/>
                      </a:cubicBezTo>
                      <a:cubicBezTo>
                        <a:pt x="32" y="34"/>
                        <a:pt x="32" y="34"/>
                        <a:pt x="31" y="34"/>
                      </a:cubicBezTo>
                      <a:cubicBezTo>
                        <a:pt x="31" y="34"/>
                        <a:pt x="30" y="33"/>
                        <a:pt x="30" y="32"/>
                      </a:cubicBezTo>
                      <a:cubicBezTo>
                        <a:pt x="30" y="34"/>
                        <a:pt x="30" y="35"/>
                        <a:pt x="29" y="36"/>
                      </a:cubicBezTo>
                      <a:cubicBezTo>
                        <a:pt x="30" y="36"/>
                        <a:pt x="31" y="36"/>
                        <a:pt x="31" y="36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3" y="33"/>
                        <a:pt x="33" y="33"/>
                        <a:pt x="33" y="33"/>
                      </a:cubicBezTo>
                      <a:cubicBezTo>
                        <a:pt x="33" y="32"/>
                        <a:pt x="33" y="31"/>
                        <a:pt x="32" y="30"/>
                      </a:cubicBezTo>
                      <a:cubicBezTo>
                        <a:pt x="32" y="28"/>
                        <a:pt x="32" y="27"/>
                        <a:pt x="30" y="28"/>
                      </a:cubicBezTo>
                      <a:cubicBezTo>
                        <a:pt x="27" y="28"/>
                        <a:pt x="25" y="28"/>
                        <a:pt x="23" y="28"/>
                      </a:cubicBezTo>
                      <a:cubicBezTo>
                        <a:pt x="20" y="24"/>
                        <a:pt x="17" y="20"/>
                        <a:pt x="15" y="17"/>
                      </a:cubicBezTo>
                      <a:cubicBezTo>
                        <a:pt x="12" y="13"/>
                        <a:pt x="11" y="8"/>
                        <a:pt x="10" y="5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91" name="Freeform 1272"/>
                <p:cNvSpPr>
                  <a:spLocks noEditPoints="1" noChangeArrowheads="1"/>
                </p:cNvSpPr>
                <p:nvPr/>
              </p:nvSpPr>
              <p:spPr bwMode="auto">
                <a:xfrm>
                  <a:off x="9067142" y="1945657"/>
                  <a:ext cx="165202" cy="171372"/>
                </a:xfrm>
                <a:custGeom>
                  <a:avLst/>
                  <a:gdLst>
                    <a:gd name="T0" fmla="*/ 9 w 34"/>
                    <a:gd name="T1" fmla="*/ 5 h 35"/>
                    <a:gd name="T2" fmla="*/ 2 w 34"/>
                    <a:gd name="T3" fmla="*/ 0 h 35"/>
                    <a:gd name="T4" fmla="*/ 2 w 34"/>
                    <a:gd name="T5" fmla="*/ 11 h 35"/>
                    <a:gd name="T6" fmla="*/ 12 w 34"/>
                    <a:gd name="T7" fmla="*/ 22 h 35"/>
                    <a:gd name="T8" fmla="*/ 22 w 34"/>
                    <a:gd name="T9" fmla="*/ 31 h 35"/>
                    <a:gd name="T10" fmla="*/ 31 w 34"/>
                    <a:gd name="T11" fmla="*/ 33 h 35"/>
                    <a:gd name="T12" fmla="*/ 29 w 34"/>
                    <a:gd name="T13" fmla="*/ 34 h 35"/>
                    <a:gd name="T14" fmla="*/ 31 w 34"/>
                    <a:gd name="T15" fmla="*/ 35 h 35"/>
                    <a:gd name="T16" fmla="*/ 32 w 34"/>
                    <a:gd name="T17" fmla="*/ 31 h 35"/>
                    <a:gd name="T18" fmla="*/ 33 w 34"/>
                    <a:gd name="T19" fmla="*/ 33 h 35"/>
                    <a:gd name="T20" fmla="*/ 34 w 34"/>
                    <a:gd name="T21" fmla="*/ 31 h 35"/>
                    <a:gd name="T22" fmla="*/ 32 w 34"/>
                    <a:gd name="T23" fmla="*/ 28 h 35"/>
                    <a:gd name="T24" fmla="*/ 24 w 34"/>
                    <a:gd name="T25" fmla="*/ 28 h 35"/>
                    <a:gd name="T26" fmla="*/ 9 w 34"/>
                    <a:gd name="T27" fmla="*/ 5 h 35"/>
                    <a:gd name="T28" fmla="*/ 2 w 34"/>
                    <a:gd name="T29" fmla="*/ 1 h 35"/>
                    <a:gd name="T30" fmla="*/ 4 w 34"/>
                    <a:gd name="T31" fmla="*/ 2 h 35"/>
                    <a:gd name="T32" fmla="*/ 6 w 34"/>
                    <a:gd name="T33" fmla="*/ 12 h 35"/>
                    <a:gd name="T34" fmla="*/ 21 w 34"/>
                    <a:gd name="T35" fmla="*/ 29 h 35"/>
                    <a:gd name="T36" fmla="*/ 13 w 34"/>
                    <a:gd name="T37" fmla="*/ 22 h 35"/>
                    <a:gd name="T38" fmla="*/ 13 w 34"/>
                    <a:gd name="T39" fmla="*/ 22 h 35"/>
                    <a:gd name="T40" fmla="*/ 3 w 34"/>
                    <a:gd name="T41" fmla="*/ 11 h 35"/>
                    <a:gd name="T42" fmla="*/ 2 w 34"/>
                    <a:gd name="T43" fmla="*/ 1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4" h="35">
                      <a:moveTo>
                        <a:pt x="9" y="5"/>
                      </a:moveTo>
                      <a:cubicBezTo>
                        <a:pt x="7" y="3"/>
                        <a:pt x="5" y="1"/>
                        <a:pt x="2" y="0"/>
                      </a:cubicBezTo>
                      <a:cubicBezTo>
                        <a:pt x="0" y="4"/>
                        <a:pt x="0" y="8"/>
                        <a:pt x="2" y="11"/>
                      </a:cubicBezTo>
                      <a:cubicBezTo>
                        <a:pt x="5" y="15"/>
                        <a:pt x="8" y="19"/>
                        <a:pt x="12" y="22"/>
                      </a:cubicBezTo>
                      <a:cubicBezTo>
                        <a:pt x="15" y="25"/>
                        <a:pt x="19" y="28"/>
                        <a:pt x="22" y="31"/>
                      </a:cubicBezTo>
                      <a:cubicBezTo>
                        <a:pt x="25" y="32"/>
                        <a:pt x="28" y="33"/>
                        <a:pt x="31" y="33"/>
                      </a:cubicBezTo>
                      <a:cubicBezTo>
                        <a:pt x="30" y="34"/>
                        <a:pt x="29" y="34"/>
                        <a:pt x="29" y="34"/>
                      </a:cubicBezTo>
                      <a:cubicBezTo>
                        <a:pt x="29" y="35"/>
                        <a:pt x="30" y="35"/>
                        <a:pt x="31" y="35"/>
                      </a:cubicBezTo>
                      <a:cubicBezTo>
                        <a:pt x="32" y="34"/>
                        <a:pt x="32" y="33"/>
                        <a:pt x="32" y="31"/>
                      </a:cubicBezTo>
                      <a:cubicBezTo>
                        <a:pt x="32" y="32"/>
                        <a:pt x="33" y="33"/>
                        <a:pt x="33" y="33"/>
                      </a:cubicBezTo>
                      <a:cubicBezTo>
                        <a:pt x="34" y="33"/>
                        <a:pt x="34" y="33"/>
                        <a:pt x="34" y="31"/>
                      </a:cubicBezTo>
                      <a:cubicBezTo>
                        <a:pt x="33" y="29"/>
                        <a:pt x="33" y="28"/>
                        <a:pt x="32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18" y="21"/>
                        <a:pt x="13" y="13"/>
                        <a:pt x="9" y="5"/>
                      </a:cubicBezTo>
                      <a:close/>
                      <a:moveTo>
                        <a:pt x="2" y="1"/>
                      </a:move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3" y="5"/>
                        <a:pt x="3" y="9"/>
                        <a:pt x="6" y="12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18" y="27"/>
                        <a:pt x="15" y="24"/>
                        <a:pt x="13" y="22"/>
                      </a:cubicBezTo>
                      <a:cubicBezTo>
                        <a:pt x="13" y="22"/>
                        <a:pt x="13" y="22"/>
                        <a:pt x="13" y="22"/>
                      </a:cubicBezTo>
                      <a:cubicBezTo>
                        <a:pt x="9" y="18"/>
                        <a:pt x="6" y="15"/>
                        <a:pt x="3" y="11"/>
                      </a:cubicBezTo>
                      <a:cubicBezTo>
                        <a:pt x="1" y="8"/>
                        <a:pt x="1" y="4"/>
                        <a:pt x="2" y="1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92" name="Freeform 1273"/>
                <p:cNvSpPr>
                  <a:spLocks noChangeArrowheads="1"/>
                </p:cNvSpPr>
                <p:nvPr/>
              </p:nvSpPr>
              <p:spPr bwMode="auto">
                <a:xfrm>
                  <a:off x="9070773" y="1950957"/>
                  <a:ext cx="98032" cy="137804"/>
                </a:xfrm>
                <a:custGeom>
                  <a:avLst/>
                  <a:gdLst>
                    <a:gd name="T0" fmla="*/ 3 w 20"/>
                    <a:gd name="T1" fmla="*/ 1 h 28"/>
                    <a:gd name="T2" fmla="*/ 1 w 20"/>
                    <a:gd name="T3" fmla="*/ 0 h 28"/>
                    <a:gd name="T4" fmla="*/ 2 w 20"/>
                    <a:gd name="T5" fmla="*/ 10 h 28"/>
                    <a:gd name="T6" fmla="*/ 12 w 20"/>
                    <a:gd name="T7" fmla="*/ 21 h 28"/>
                    <a:gd name="T8" fmla="*/ 12 w 20"/>
                    <a:gd name="T9" fmla="*/ 21 h 28"/>
                    <a:gd name="T10" fmla="*/ 20 w 20"/>
                    <a:gd name="T11" fmla="*/ 28 h 28"/>
                    <a:gd name="T12" fmla="*/ 5 w 20"/>
                    <a:gd name="T13" fmla="*/ 11 h 28"/>
                    <a:gd name="T14" fmla="*/ 3 w 20"/>
                    <a:gd name="T15" fmla="*/ 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0" h="28">
                      <a:moveTo>
                        <a:pt x="3" y="1"/>
                      </a:move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0" y="3"/>
                        <a:pt x="0" y="7"/>
                        <a:pt x="2" y="10"/>
                      </a:cubicBezTo>
                      <a:cubicBezTo>
                        <a:pt x="5" y="14"/>
                        <a:pt x="8" y="17"/>
                        <a:pt x="12" y="21"/>
                      </a:cubicBezTo>
                      <a:cubicBezTo>
                        <a:pt x="12" y="21"/>
                        <a:pt x="12" y="21"/>
                        <a:pt x="12" y="21"/>
                      </a:cubicBezTo>
                      <a:cubicBezTo>
                        <a:pt x="14" y="23"/>
                        <a:pt x="17" y="26"/>
                        <a:pt x="20" y="28"/>
                      </a:cubicBezTo>
                      <a:cubicBezTo>
                        <a:pt x="5" y="11"/>
                        <a:pt x="5" y="11"/>
                        <a:pt x="5" y="11"/>
                      </a:cubicBezTo>
                      <a:cubicBezTo>
                        <a:pt x="2" y="8"/>
                        <a:pt x="2" y="4"/>
                        <a:pt x="3" y="1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93" name="Freeform 1274"/>
                <p:cNvSpPr>
                  <a:spLocks noEditPoints="1" noChangeArrowheads="1"/>
                </p:cNvSpPr>
                <p:nvPr/>
              </p:nvSpPr>
              <p:spPr bwMode="auto">
                <a:xfrm>
                  <a:off x="9105266" y="1807852"/>
                  <a:ext cx="163387" cy="259708"/>
                </a:xfrm>
                <a:custGeom>
                  <a:avLst/>
                  <a:gdLst>
                    <a:gd name="T0" fmla="*/ 10 w 33"/>
                    <a:gd name="T1" fmla="*/ 26 h 53"/>
                    <a:gd name="T2" fmla="*/ 10 w 33"/>
                    <a:gd name="T3" fmla="*/ 29 h 53"/>
                    <a:gd name="T4" fmla="*/ 4 w 33"/>
                    <a:gd name="T5" fmla="*/ 32 h 53"/>
                    <a:gd name="T6" fmla="*/ 9 w 33"/>
                    <a:gd name="T7" fmla="*/ 44 h 53"/>
                    <a:gd name="T8" fmla="*/ 26 w 33"/>
                    <a:gd name="T9" fmla="*/ 53 h 53"/>
                    <a:gd name="T10" fmla="*/ 27 w 33"/>
                    <a:gd name="T11" fmla="*/ 37 h 53"/>
                    <a:gd name="T12" fmla="*/ 32 w 33"/>
                    <a:gd name="T13" fmla="*/ 24 h 53"/>
                    <a:gd name="T14" fmla="*/ 24 w 33"/>
                    <a:gd name="T15" fmla="*/ 14 h 53"/>
                    <a:gd name="T16" fmla="*/ 20 w 33"/>
                    <a:gd name="T17" fmla="*/ 1 h 53"/>
                    <a:gd name="T18" fmla="*/ 13 w 33"/>
                    <a:gd name="T19" fmla="*/ 1 h 53"/>
                    <a:gd name="T20" fmla="*/ 12 w 33"/>
                    <a:gd name="T21" fmla="*/ 2 h 53"/>
                    <a:gd name="T22" fmla="*/ 19 w 33"/>
                    <a:gd name="T23" fmla="*/ 3 h 53"/>
                    <a:gd name="T24" fmla="*/ 8 w 33"/>
                    <a:gd name="T25" fmla="*/ 8 h 53"/>
                    <a:gd name="T26" fmla="*/ 3 w 33"/>
                    <a:gd name="T27" fmla="*/ 15 h 53"/>
                    <a:gd name="T28" fmla="*/ 0 w 33"/>
                    <a:gd name="T29" fmla="*/ 19 h 53"/>
                    <a:gd name="T30" fmla="*/ 9 w 33"/>
                    <a:gd name="T31" fmla="*/ 23 h 53"/>
                    <a:gd name="T32" fmla="*/ 20 w 33"/>
                    <a:gd name="T33" fmla="*/ 17 h 53"/>
                    <a:gd name="T34" fmla="*/ 10 w 33"/>
                    <a:gd name="T35" fmla="*/ 26 h 53"/>
                    <a:gd name="T36" fmla="*/ 18 w 33"/>
                    <a:gd name="T37" fmla="*/ 4 h 53"/>
                    <a:gd name="T38" fmla="*/ 11 w 33"/>
                    <a:gd name="T39" fmla="*/ 9 h 53"/>
                    <a:gd name="T40" fmla="*/ 4 w 33"/>
                    <a:gd name="T41" fmla="*/ 20 h 53"/>
                    <a:gd name="T42" fmla="*/ 2 w 33"/>
                    <a:gd name="T43" fmla="*/ 19 h 53"/>
                    <a:gd name="T44" fmla="*/ 4 w 33"/>
                    <a:gd name="T45" fmla="*/ 15 h 53"/>
                    <a:gd name="T46" fmla="*/ 9 w 33"/>
                    <a:gd name="T47" fmla="*/ 8 h 53"/>
                    <a:gd name="T48" fmla="*/ 9 w 33"/>
                    <a:gd name="T49" fmla="*/ 8 h 53"/>
                    <a:gd name="T50" fmla="*/ 18 w 33"/>
                    <a:gd name="T51" fmla="*/ 4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3" h="53">
                      <a:moveTo>
                        <a:pt x="10" y="26"/>
                      </a:moveTo>
                      <a:cubicBezTo>
                        <a:pt x="11" y="27"/>
                        <a:pt x="11" y="28"/>
                        <a:pt x="10" y="29"/>
                      </a:cubicBezTo>
                      <a:cubicBezTo>
                        <a:pt x="4" y="32"/>
                        <a:pt x="4" y="32"/>
                        <a:pt x="4" y="32"/>
                      </a:cubicBezTo>
                      <a:cubicBezTo>
                        <a:pt x="5" y="35"/>
                        <a:pt x="6" y="40"/>
                        <a:pt x="9" y="44"/>
                      </a:cubicBezTo>
                      <a:cubicBezTo>
                        <a:pt x="14" y="50"/>
                        <a:pt x="20" y="53"/>
                        <a:pt x="26" y="53"/>
                      </a:cubicBezTo>
                      <a:cubicBezTo>
                        <a:pt x="27" y="37"/>
                        <a:pt x="27" y="37"/>
                        <a:pt x="27" y="37"/>
                      </a:cubicBezTo>
                      <a:cubicBezTo>
                        <a:pt x="31" y="32"/>
                        <a:pt x="33" y="28"/>
                        <a:pt x="32" y="24"/>
                      </a:cubicBezTo>
                      <a:cubicBezTo>
                        <a:pt x="24" y="14"/>
                        <a:pt x="24" y="14"/>
                        <a:pt x="24" y="14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1"/>
                        <a:pt x="16" y="0"/>
                        <a:pt x="13" y="1"/>
                      </a:cubicBezTo>
                      <a:cubicBezTo>
                        <a:pt x="13" y="1"/>
                        <a:pt x="12" y="2"/>
                        <a:pt x="12" y="2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15" y="3"/>
                        <a:pt x="11" y="4"/>
                        <a:pt x="8" y="8"/>
                      </a:cubicBezTo>
                      <a:cubicBezTo>
                        <a:pt x="6" y="10"/>
                        <a:pt x="4" y="12"/>
                        <a:pt x="3" y="15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9" y="23"/>
                        <a:pt x="9" y="23"/>
                        <a:pt x="9" y="23"/>
                      </a:cubicBezTo>
                      <a:cubicBezTo>
                        <a:pt x="20" y="17"/>
                        <a:pt x="20" y="17"/>
                        <a:pt x="20" y="17"/>
                      </a:cubicBezTo>
                      <a:cubicBezTo>
                        <a:pt x="18" y="21"/>
                        <a:pt x="14" y="24"/>
                        <a:pt x="10" y="26"/>
                      </a:cubicBezTo>
                      <a:close/>
                      <a:moveTo>
                        <a:pt x="18" y="4"/>
                      </a:moveTo>
                      <a:cubicBezTo>
                        <a:pt x="11" y="9"/>
                        <a:pt x="11" y="9"/>
                        <a:pt x="11" y="9"/>
                      </a:cubicBezTo>
                      <a:cubicBezTo>
                        <a:pt x="8" y="13"/>
                        <a:pt x="5" y="16"/>
                        <a:pt x="4" y="20"/>
                      </a:cubicBezTo>
                      <a:cubicBezTo>
                        <a:pt x="2" y="19"/>
                        <a:pt x="2" y="19"/>
                        <a:pt x="2" y="19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5" y="13"/>
                        <a:pt x="7" y="10"/>
                        <a:pt x="9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12" y="5"/>
                        <a:pt x="15" y="4"/>
                        <a:pt x="18" y="4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94" name="Freeform 1275"/>
                <p:cNvSpPr>
                  <a:spLocks noChangeArrowheads="1"/>
                </p:cNvSpPr>
                <p:nvPr/>
              </p:nvSpPr>
              <p:spPr bwMode="auto">
                <a:xfrm>
                  <a:off x="9116158" y="1829053"/>
                  <a:ext cx="78063" cy="77736"/>
                </a:xfrm>
                <a:custGeom>
                  <a:avLst/>
                  <a:gdLst>
                    <a:gd name="T0" fmla="*/ 9 w 16"/>
                    <a:gd name="T1" fmla="*/ 5 h 16"/>
                    <a:gd name="T2" fmla="*/ 16 w 16"/>
                    <a:gd name="T3" fmla="*/ 0 h 16"/>
                    <a:gd name="T4" fmla="*/ 7 w 16"/>
                    <a:gd name="T5" fmla="*/ 4 h 16"/>
                    <a:gd name="T6" fmla="*/ 7 w 16"/>
                    <a:gd name="T7" fmla="*/ 4 h 16"/>
                    <a:gd name="T8" fmla="*/ 2 w 16"/>
                    <a:gd name="T9" fmla="*/ 11 h 16"/>
                    <a:gd name="T10" fmla="*/ 0 w 16"/>
                    <a:gd name="T11" fmla="*/ 15 h 16"/>
                    <a:gd name="T12" fmla="*/ 2 w 16"/>
                    <a:gd name="T13" fmla="*/ 16 h 16"/>
                    <a:gd name="T14" fmla="*/ 9 w 16"/>
                    <a:gd name="T15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6" h="16">
                      <a:moveTo>
                        <a:pt x="9" y="5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3" y="0"/>
                        <a:pt x="10" y="1"/>
                        <a:pt x="7" y="4"/>
                      </a:cubicBezTo>
                      <a:cubicBezTo>
                        <a:pt x="7" y="4"/>
                        <a:pt x="7" y="4"/>
                        <a:pt x="7" y="4"/>
                      </a:cubicBezTo>
                      <a:cubicBezTo>
                        <a:pt x="5" y="6"/>
                        <a:pt x="3" y="9"/>
                        <a:pt x="2" y="11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3" y="12"/>
                        <a:pt x="6" y="9"/>
                        <a:pt x="9" y="5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95" name="Freeform 1276"/>
                <p:cNvSpPr>
                  <a:spLocks noChangeArrowheads="1"/>
                </p:cNvSpPr>
                <p:nvPr/>
              </p:nvSpPr>
              <p:spPr bwMode="auto">
                <a:xfrm>
                  <a:off x="9150651" y="1813153"/>
                  <a:ext cx="130710" cy="314476"/>
                </a:xfrm>
                <a:custGeom>
                  <a:avLst/>
                  <a:gdLst>
                    <a:gd name="T0" fmla="*/ 15 w 27"/>
                    <a:gd name="T1" fmla="*/ 5 h 64"/>
                    <a:gd name="T2" fmla="*/ 14 w 27"/>
                    <a:gd name="T3" fmla="*/ 2 h 64"/>
                    <a:gd name="T4" fmla="*/ 11 w 27"/>
                    <a:gd name="T5" fmla="*/ 0 h 64"/>
                    <a:gd name="T6" fmla="*/ 15 w 27"/>
                    <a:gd name="T7" fmla="*/ 13 h 64"/>
                    <a:gd name="T8" fmla="*/ 23 w 27"/>
                    <a:gd name="T9" fmla="*/ 23 h 64"/>
                    <a:gd name="T10" fmla="*/ 18 w 27"/>
                    <a:gd name="T11" fmla="*/ 36 h 64"/>
                    <a:gd name="T12" fmla="*/ 17 w 27"/>
                    <a:gd name="T13" fmla="*/ 52 h 64"/>
                    <a:gd name="T14" fmla="*/ 0 w 27"/>
                    <a:gd name="T15" fmla="*/ 43 h 64"/>
                    <a:gd name="T16" fmla="*/ 8 w 27"/>
                    <a:gd name="T17" fmla="*/ 54 h 64"/>
                    <a:gd name="T18" fmla="*/ 15 w 27"/>
                    <a:gd name="T19" fmla="*/ 54 h 64"/>
                    <a:gd name="T20" fmla="*/ 17 w 27"/>
                    <a:gd name="T21" fmla="*/ 56 h 64"/>
                    <a:gd name="T22" fmla="*/ 18 w 27"/>
                    <a:gd name="T23" fmla="*/ 59 h 64"/>
                    <a:gd name="T24" fmla="*/ 18 w 27"/>
                    <a:gd name="T25" fmla="*/ 59 h 64"/>
                    <a:gd name="T26" fmla="*/ 16 w 27"/>
                    <a:gd name="T27" fmla="*/ 62 h 64"/>
                    <a:gd name="T28" fmla="*/ 14 w 27"/>
                    <a:gd name="T29" fmla="*/ 62 h 64"/>
                    <a:gd name="T30" fmla="*/ 12 w 27"/>
                    <a:gd name="T31" fmla="*/ 61 h 64"/>
                    <a:gd name="T32" fmla="*/ 10 w 27"/>
                    <a:gd name="T33" fmla="*/ 61 h 64"/>
                    <a:gd name="T34" fmla="*/ 12 w 27"/>
                    <a:gd name="T35" fmla="*/ 63 h 64"/>
                    <a:gd name="T36" fmla="*/ 20 w 27"/>
                    <a:gd name="T37" fmla="*/ 63 h 64"/>
                    <a:gd name="T38" fmla="*/ 21 w 27"/>
                    <a:gd name="T39" fmla="*/ 48 h 64"/>
                    <a:gd name="T40" fmla="*/ 21 w 27"/>
                    <a:gd name="T41" fmla="*/ 47 h 64"/>
                    <a:gd name="T42" fmla="*/ 22 w 27"/>
                    <a:gd name="T43" fmla="*/ 42 h 64"/>
                    <a:gd name="T44" fmla="*/ 23 w 27"/>
                    <a:gd name="T45" fmla="*/ 35 h 64"/>
                    <a:gd name="T46" fmla="*/ 27 w 27"/>
                    <a:gd name="T47" fmla="*/ 27 h 64"/>
                    <a:gd name="T48" fmla="*/ 26 w 27"/>
                    <a:gd name="T49" fmla="*/ 21 h 64"/>
                    <a:gd name="T50" fmla="*/ 23 w 27"/>
                    <a:gd name="T51" fmla="*/ 18 h 64"/>
                    <a:gd name="T52" fmla="*/ 18 w 27"/>
                    <a:gd name="T53" fmla="*/ 12 h 64"/>
                    <a:gd name="T54" fmla="*/ 15 w 27"/>
                    <a:gd name="T55" fmla="*/ 5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27" h="64">
                      <a:moveTo>
                        <a:pt x="15" y="5"/>
                      </a:moveTo>
                      <a:cubicBezTo>
                        <a:pt x="15" y="4"/>
                        <a:pt x="15" y="2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5" y="13"/>
                        <a:pt x="15" y="13"/>
                        <a:pt x="15" y="13"/>
                      </a:cubicBezTo>
                      <a:cubicBezTo>
                        <a:pt x="23" y="23"/>
                        <a:pt x="23" y="23"/>
                        <a:pt x="23" y="23"/>
                      </a:cubicBezTo>
                      <a:cubicBezTo>
                        <a:pt x="24" y="27"/>
                        <a:pt x="22" y="31"/>
                        <a:pt x="18" y="36"/>
                      </a:cubicBezTo>
                      <a:cubicBezTo>
                        <a:pt x="17" y="52"/>
                        <a:pt x="17" y="52"/>
                        <a:pt x="17" y="52"/>
                      </a:cubicBezTo>
                      <a:cubicBezTo>
                        <a:pt x="11" y="52"/>
                        <a:pt x="5" y="49"/>
                        <a:pt x="0" y="43"/>
                      </a:cubicBezTo>
                      <a:cubicBezTo>
                        <a:pt x="2" y="46"/>
                        <a:pt x="5" y="50"/>
                        <a:pt x="8" y="54"/>
                      </a:cubicBezTo>
                      <a:cubicBezTo>
                        <a:pt x="10" y="54"/>
                        <a:pt x="12" y="54"/>
                        <a:pt x="15" y="54"/>
                      </a:cubicBezTo>
                      <a:cubicBezTo>
                        <a:pt x="17" y="53"/>
                        <a:pt x="17" y="54"/>
                        <a:pt x="17" y="56"/>
                      </a:cubicBezTo>
                      <a:cubicBezTo>
                        <a:pt x="18" y="57"/>
                        <a:pt x="18" y="58"/>
                        <a:pt x="18" y="59"/>
                      </a:cubicBezTo>
                      <a:cubicBezTo>
                        <a:pt x="18" y="59"/>
                        <a:pt x="18" y="59"/>
                        <a:pt x="18" y="59"/>
                      </a:cubicBezTo>
                      <a:cubicBezTo>
                        <a:pt x="18" y="60"/>
                        <a:pt x="17" y="61"/>
                        <a:pt x="16" y="62"/>
                      </a:cubicBezTo>
                      <a:cubicBezTo>
                        <a:pt x="16" y="62"/>
                        <a:pt x="15" y="62"/>
                        <a:pt x="14" y="62"/>
                      </a:cubicBezTo>
                      <a:cubicBezTo>
                        <a:pt x="13" y="62"/>
                        <a:pt x="12" y="62"/>
                        <a:pt x="12" y="61"/>
                      </a:cubicBezTo>
                      <a:cubicBezTo>
                        <a:pt x="11" y="61"/>
                        <a:pt x="10" y="61"/>
                        <a:pt x="10" y="61"/>
                      </a:cubicBezTo>
                      <a:cubicBezTo>
                        <a:pt x="12" y="63"/>
                        <a:pt x="12" y="63"/>
                        <a:pt x="12" y="63"/>
                      </a:cubicBezTo>
                      <a:cubicBezTo>
                        <a:pt x="14" y="64"/>
                        <a:pt x="17" y="64"/>
                        <a:pt x="20" y="63"/>
                      </a:cubicBezTo>
                      <a:cubicBezTo>
                        <a:pt x="20" y="58"/>
                        <a:pt x="20" y="53"/>
                        <a:pt x="21" y="48"/>
                      </a:cubicBezTo>
                      <a:cubicBezTo>
                        <a:pt x="21" y="47"/>
                        <a:pt x="21" y="47"/>
                        <a:pt x="21" y="47"/>
                      </a:cubicBezTo>
                      <a:cubicBezTo>
                        <a:pt x="21" y="45"/>
                        <a:pt x="22" y="43"/>
                        <a:pt x="22" y="42"/>
                      </a:cubicBezTo>
                      <a:cubicBezTo>
                        <a:pt x="22" y="40"/>
                        <a:pt x="23" y="37"/>
                        <a:pt x="23" y="35"/>
                      </a:cubicBezTo>
                      <a:cubicBezTo>
                        <a:pt x="26" y="32"/>
                        <a:pt x="27" y="30"/>
                        <a:pt x="27" y="27"/>
                      </a:cubicBezTo>
                      <a:cubicBezTo>
                        <a:pt x="27" y="25"/>
                        <a:pt x="27" y="23"/>
                        <a:pt x="26" y="21"/>
                      </a:cubicBezTo>
                      <a:cubicBezTo>
                        <a:pt x="25" y="20"/>
                        <a:pt x="24" y="19"/>
                        <a:pt x="23" y="18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5" y="5"/>
                        <a:pt x="15" y="5"/>
                        <a:pt x="15" y="5"/>
                      </a:cubicBezTo>
                      <a:close/>
                    </a:path>
                  </a:pathLst>
                </a:custGeom>
                <a:solidFill>
                  <a:srgbClr val="09090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96" name="Freeform 1277"/>
                <p:cNvSpPr>
                  <a:spLocks noChangeArrowheads="1"/>
                </p:cNvSpPr>
                <p:nvPr/>
              </p:nvSpPr>
              <p:spPr bwMode="auto">
                <a:xfrm>
                  <a:off x="9254130" y="2018093"/>
                  <a:ext cx="52648" cy="30034"/>
                </a:xfrm>
                <a:custGeom>
                  <a:avLst/>
                  <a:gdLst>
                    <a:gd name="T0" fmla="*/ 4 w 11"/>
                    <a:gd name="T1" fmla="*/ 4 h 6"/>
                    <a:gd name="T2" fmla="*/ 2 w 11"/>
                    <a:gd name="T3" fmla="*/ 3 h 6"/>
                    <a:gd name="T4" fmla="*/ 10 w 11"/>
                    <a:gd name="T5" fmla="*/ 3 h 6"/>
                    <a:gd name="T6" fmla="*/ 11 w 11"/>
                    <a:gd name="T7" fmla="*/ 2 h 6"/>
                    <a:gd name="T8" fmla="*/ 6 w 11"/>
                    <a:gd name="T9" fmla="*/ 1 h 6"/>
                    <a:gd name="T10" fmla="*/ 10 w 11"/>
                    <a:gd name="T11" fmla="*/ 1 h 6"/>
                    <a:gd name="T12" fmla="*/ 8 w 11"/>
                    <a:gd name="T13" fmla="*/ 0 h 6"/>
                    <a:gd name="T14" fmla="*/ 1 w 11"/>
                    <a:gd name="T15" fmla="*/ 0 h 6"/>
                    <a:gd name="T16" fmla="*/ 0 w 11"/>
                    <a:gd name="T17" fmla="*/ 5 h 6"/>
                    <a:gd name="T18" fmla="*/ 4 w 11"/>
                    <a:gd name="T19" fmla="*/ 6 h 6"/>
                    <a:gd name="T20" fmla="*/ 4 w 11"/>
                    <a:gd name="T21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1" h="6">
                      <a:moveTo>
                        <a:pt x="4" y="4"/>
                      </a:moveTo>
                      <a:cubicBezTo>
                        <a:pt x="4" y="4"/>
                        <a:pt x="3" y="4"/>
                        <a:pt x="2" y="3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3"/>
                        <a:pt x="0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4"/>
                        <a:pt x="4" y="4"/>
                        <a:pt x="4" y="4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97" name="Freeform 1278"/>
                <p:cNvSpPr>
                  <a:spLocks noEditPoints="1" noChangeArrowheads="1"/>
                </p:cNvSpPr>
                <p:nvPr/>
              </p:nvSpPr>
              <p:spPr bwMode="auto">
                <a:xfrm>
                  <a:off x="9254130" y="2018093"/>
                  <a:ext cx="67171" cy="45935"/>
                </a:xfrm>
                <a:custGeom>
                  <a:avLst/>
                  <a:gdLst>
                    <a:gd name="T0" fmla="*/ 2 w 14"/>
                    <a:gd name="T1" fmla="*/ 3 h 9"/>
                    <a:gd name="T2" fmla="*/ 4 w 14"/>
                    <a:gd name="T3" fmla="*/ 4 h 9"/>
                    <a:gd name="T4" fmla="*/ 4 w 14"/>
                    <a:gd name="T5" fmla="*/ 6 h 9"/>
                    <a:gd name="T6" fmla="*/ 0 w 14"/>
                    <a:gd name="T7" fmla="*/ 5 h 9"/>
                    <a:gd name="T8" fmla="*/ 0 w 14"/>
                    <a:gd name="T9" fmla="*/ 6 h 9"/>
                    <a:gd name="T10" fmla="*/ 4 w 14"/>
                    <a:gd name="T11" fmla="*/ 7 h 9"/>
                    <a:gd name="T12" fmla="*/ 6 w 14"/>
                    <a:gd name="T13" fmla="*/ 8 h 9"/>
                    <a:gd name="T14" fmla="*/ 6 w 14"/>
                    <a:gd name="T15" fmla="*/ 7 h 9"/>
                    <a:gd name="T16" fmla="*/ 8 w 14"/>
                    <a:gd name="T17" fmla="*/ 7 h 9"/>
                    <a:gd name="T18" fmla="*/ 9 w 14"/>
                    <a:gd name="T19" fmla="*/ 7 h 9"/>
                    <a:gd name="T20" fmla="*/ 6 w 14"/>
                    <a:gd name="T21" fmla="*/ 8 h 9"/>
                    <a:gd name="T22" fmla="*/ 6 w 14"/>
                    <a:gd name="T23" fmla="*/ 9 h 9"/>
                    <a:gd name="T24" fmla="*/ 10 w 14"/>
                    <a:gd name="T25" fmla="*/ 7 h 9"/>
                    <a:gd name="T26" fmla="*/ 11 w 14"/>
                    <a:gd name="T27" fmla="*/ 6 h 9"/>
                    <a:gd name="T28" fmla="*/ 14 w 14"/>
                    <a:gd name="T29" fmla="*/ 3 h 9"/>
                    <a:gd name="T30" fmla="*/ 9 w 14"/>
                    <a:gd name="T31" fmla="*/ 0 h 9"/>
                    <a:gd name="T32" fmla="*/ 8 w 14"/>
                    <a:gd name="T33" fmla="*/ 0 h 9"/>
                    <a:gd name="T34" fmla="*/ 10 w 14"/>
                    <a:gd name="T35" fmla="*/ 1 h 9"/>
                    <a:gd name="T36" fmla="*/ 6 w 14"/>
                    <a:gd name="T37" fmla="*/ 1 h 9"/>
                    <a:gd name="T38" fmla="*/ 11 w 14"/>
                    <a:gd name="T39" fmla="*/ 2 h 9"/>
                    <a:gd name="T40" fmla="*/ 10 w 14"/>
                    <a:gd name="T41" fmla="*/ 3 h 9"/>
                    <a:gd name="T42" fmla="*/ 2 w 14"/>
                    <a:gd name="T43" fmla="*/ 3 h 9"/>
                    <a:gd name="T44" fmla="*/ 6 w 14"/>
                    <a:gd name="T45" fmla="*/ 5 h 9"/>
                    <a:gd name="T46" fmla="*/ 7 w 14"/>
                    <a:gd name="T47" fmla="*/ 4 h 9"/>
                    <a:gd name="T48" fmla="*/ 10 w 14"/>
                    <a:gd name="T49" fmla="*/ 6 h 9"/>
                    <a:gd name="T50" fmla="*/ 9 w 14"/>
                    <a:gd name="T51" fmla="*/ 7 h 9"/>
                    <a:gd name="T52" fmla="*/ 6 w 14"/>
                    <a:gd name="T53" fmla="*/ 5 h 9"/>
                    <a:gd name="T54" fmla="*/ 12 w 14"/>
                    <a:gd name="T55" fmla="*/ 2 h 9"/>
                    <a:gd name="T56" fmla="*/ 13 w 14"/>
                    <a:gd name="T57" fmla="*/ 4 h 9"/>
                    <a:gd name="T58" fmla="*/ 10 w 14"/>
                    <a:gd name="T59" fmla="*/ 5 h 9"/>
                    <a:gd name="T60" fmla="*/ 8 w 14"/>
                    <a:gd name="T61" fmla="*/ 4 h 9"/>
                    <a:gd name="T62" fmla="*/ 12 w 14"/>
                    <a:gd name="T63" fmla="*/ 2 h 9"/>
                    <a:gd name="T64" fmla="*/ 11 w 14"/>
                    <a:gd name="T65" fmla="*/ 2 h 9"/>
                    <a:gd name="T66" fmla="*/ 11 w 14"/>
                    <a:gd name="T67" fmla="*/ 2 h 9"/>
                    <a:gd name="T68" fmla="*/ 12 w 14"/>
                    <a:gd name="T69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4" h="9">
                      <a:moveTo>
                        <a:pt x="2" y="3"/>
                      </a:moveTo>
                      <a:cubicBezTo>
                        <a:pt x="3" y="4"/>
                        <a:pt x="4" y="4"/>
                        <a:pt x="4" y="4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1" y="6"/>
                        <a:pt x="3" y="7"/>
                        <a:pt x="4" y="7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6" y="8"/>
                        <a:pt x="6" y="7"/>
                        <a:pt x="6" y="7"/>
                      </a:cubicBezTo>
                      <a:cubicBezTo>
                        <a:pt x="7" y="7"/>
                        <a:pt x="7" y="7"/>
                        <a:pt x="8" y="7"/>
                      </a:cubicBezTo>
                      <a:cubicBezTo>
                        <a:pt x="8" y="7"/>
                        <a:pt x="9" y="7"/>
                        <a:pt x="9" y="7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6" y="8"/>
                        <a:pt x="6" y="8"/>
                        <a:pt x="6" y="9"/>
                      </a:cubicBezTo>
                      <a:cubicBezTo>
                        <a:pt x="8" y="9"/>
                        <a:pt x="9" y="9"/>
                        <a:pt x="10" y="7"/>
                      </a:cubicBezTo>
                      <a:cubicBezTo>
                        <a:pt x="10" y="7"/>
                        <a:pt x="11" y="7"/>
                        <a:pt x="11" y="6"/>
                      </a:cubicBezTo>
                      <a:cubicBezTo>
                        <a:pt x="13" y="5"/>
                        <a:pt x="14" y="4"/>
                        <a:pt x="14" y="3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lose/>
                      <a:moveTo>
                        <a:pt x="6" y="5"/>
                      </a:moveTo>
                      <a:cubicBezTo>
                        <a:pt x="6" y="5"/>
                        <a:pt x="7" y="4"/>
                        <a:pt x="7" y="4"/>
                      </a:cubicBezTo>
                      <a:cubicBezTo>
                        <a:pt x="8" y="5"/>
                        <a:pt x="9" y="6"/>
                        <a:pt x="10" y="6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6" y="5"/>
                        <a:pt x="6" y="5"/>
                        <a:pt x="6" y="5"/>
                      </a:cubicBezTo>
                      <a:close/>
                      <a:moveTo>
                        <a:pt x="12" y="2"/>
                      </a:move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12" y="5"/>
                        <a:pt x="13" y="4"/>
                        <a:pt x="12" y="2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98" name="Freeform 1279"/>
                <p:cNvSpPr>
                  <a:spLocks noChangeArrowheads="1"/>
                </p:cNvSpPr>
                <p:nvPr/>
              </p:nvSpPr>
              <p:spPr bwMode="auto">
                <a:xfrm>
                  <a:off x="9281361" y="2039293"/>
                  <a:ext cx="21785" cy="14134"/>
                </a:xfrm>
                <a:custGeom>
                  <a:avLst/>
                  <a:gdLst>
                    <a:gd name="T0" fmla="*/ 1 w 4"/>
                    <a:gd name="T1" fmla="*/ 0 h 3"/>
                    <a:gd name="T2" fmla="*/ 0 w 4"/>
                    <a:gd name="T3" fmla="*/ 1 h 3"/>
                    <a:gd name="T4" fmla="*/ 3 w 4"/>
                    <a:gd name="T5" fmla="*/ 3 h 3"/>
                    <a:gd name="T6" fmla="*/ 4 w 4"/>
                    <a:gd name="T7" fmla="*/ 2 h 3"/>
                    <a:gd name="T8" fmla="*/ 1 w 4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0"/>
                      </a:move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2" y="1"/>
                        <a:pt x="1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99" name="Freeform 1280"/>
                <p:cNvSpPr>
                  <a:spLocks noChangeArrowheads="1"/>
                </p:cNvSpPr>
                <p:nvPr/>
              </p:nvSpPr>
              <p:spPr bwMode="auto">
                <a:xfrm>
                  <a:off x="9292254" y="2030459"/>
                  <a:ext cx="25416" cy="14134"/>
                </a:xfrm>
                <a:custGeom>
                  <a:avLst/>
                  <a:gdLst>
                    <a:gd name="T0" fmla="*/ 5 w 5"/>
                    <a:gd name="T1" fmla="*/ 2 h 3"/>
                    <a:gd name="T2" fmla="*/ 4 w 5"/>
                    <a:gd name="T3" fmla="*/ 0 h 3"/>
                    <a:gd name="T4" fmla="*/ 3 w 5"/>
                    <a:gd name="T5" fmla="*/ 0 h 3"/>
                    <a:gd name="T6" fmla="*/ 3 w 5"/>
                    <a:gd name="T7" fmla="*/ 0 h 3"/>
                    <a:gd name="T8" fmla="*/ 4 w 5"/>
                    <a:gd name="T9" fmla="*/ 0 h 3"/>
                    <a:gd name="T10" fmla="*/ 0 w 5"/>
                    <a:gd name="T11" fmla="*/ 2 h 3"/>
                    <a:gd name="T12" fmla="*/ 2 w 5"/>
                    <a:gd name="T13" fmla="*/ 3 h 3"/>
                    <a:gd name="T14" fmla="*/ 5 w 5"/>
                    <a:gd name="T15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5" y="2"/>
                        <a:pt x="4" y="3"/>
                        <a:pt x="0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5" y="2"/>
                        <a:pt x="5" y="2"/>
                        <a:pt x="5" y="2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00" name="Freeform 1281"/>
                <p:cNvSpPr>
                  <a:spLocks noChangeArrowheads="1"/>
                </p:cNvSpPr>
                <p:nvPr/>
              </p:nvSpPr>
              <p:spPr bwMode="auto">
                <a:xfrm>
                  <a:off x="9281361" y="2053427"/>
                  <a:ext cx="16338" cy="5300"/>
                </a:xfrm>
                <a:custGeom>
                  <a:avLst/>
                  <a:gdLst>
                    <a:gd name="T0" fmla="*/ 0 w 3"/>
                    <a:gd name="T1" fmla="*/ 0 h 1"/>
                    <a:gd name="T2" fmla="*/ 0 w 3"/>
                    <a:gd name="T3" fmla="*/ 1 h 1"/>
                    <a:gd name="T4" fmla="*/ 0 w 3"/>
                    <a:gd name="T5" fmla="*/ 1 h 1"/>
                    <a:gd name="T6" fmla="*/ 3 w 3"/>
                    <a:gd name="T7" fmla="*/ 0 h 1"/>
                    <a:gd name="T8" fmla="*/ 2 w 3"/>
                    <a:gd name="T9" fmla="*/ 0 h 1"/>
                    <a:gd name="T10" fmla="*/ 0 w 3"/>
                    <a:gd name="T1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" h="1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01" name="Freeform 1282"/>
                <p:cNvSpPr>
                  <a:spLocks noEditPoints="1" noChangeArrowheads="1"/>
                </p:cNvSpPr>
                <p:nvPr/>
              </p:nvSpPr>
              <p:spPr bwMode="auto">
                <a:xfrm>
                  <a:off x="8916462" y="2102895"/>
                  <a:ext cx="404838" cy="545916"/>
                </a:xfrm>
                <a:custGeom>
                  <a:avLst/>
                  <a:gdLst>
                    <a:gd name="T0" fmla="*/ 41 w 83"/>
                    <a:gd name="T1" fmla="*/ 0 h 111"/>
                    <a:gd name="T2" fmla="*/ 39 w 83"/>
                    <a:gd name="T3" fmla="*/ 3 h 111"/>
                    <a:gd name="T4" fmla="*/ 34 w 83"/>
                    <a:gd name="T5" fmla="*/ 32 h 111"/>
                    <a:gd name="T6" fmla="*/ 28 w 83"/>
                    <a:gd name="T7" fmla="*/ 58 h 111"/>
                    <a:gd name="T8" fmla="*/ 24 w 83"/>
                    <a:gd name="T9" fmla="*/ 62 h 111"/>
                    <a:gd name="T10" fmla="*/ 8 w 83"/>
                    <a:gd name="T11" fmla="*/ 96 h 111"/>
                    <a:gd name="T12" fmla="*/ 8 w 83"/>
                    <a:gd name="T13" fmla="*/ 101 h 111"/>
                    <a:gd name="T14" fmla="*/ 0 w 83"/>
                    <a:gd name="T15" fmla="*/ 108 h 111"/>
                    <a:gd name="T16" fmla="*/ 17 w 83"/>
                    <a:gd name="T17" fmla="*/ 111 h 111"/>
                    <a:gd name="T18" fmla="*/ 8 w 83"/>
                    <a:gd name="T19" fmla="*/ 103 h 111"/>
                    <a:gd name="T20" fmla="*/ 18 w 83"/>
                    <a:gd name="T21" fmla="*/ 106 h 111"/>
                    <a:gd name="T22" fmla="*/ 19 w 83"/>
                    <a:gd name="T23" fmla="*/ 98 h 111"/>
                    <a:gd name="T24" fmla="*/ 38 w 83"/>
                    <a:gd name="T25" fmla="*/ 62 h 111"/>
                    <a:gd name="T26" fmla="*/ 50 w 83"/>
                    <a:gd name="T27" fmla="*/ 33 h 111"/>
                    <a:gd name="T28" fmla="*/ 45 w 83"/>
                    <a:gd name="T29" fmla="*/ 27 h 111"/>
                    <a:gd name="T30" fmla="*/ 46 w 83"/>
                    <a:gd name="T31" fmla="*/ 26 h 111"/>
                    <a:gd name="T32" fmla="*/ 55 w 83"/>
                    <a:gd name="T33" fmla="*/ 33 h 111"/>
                    <a:gd name="T34" fmla="*/ 72 w 83"/>
                    <a:gd name="T35" fmla="*/ 54 h 111"/>
                    <a:gd name="T36" fmla="*/ 45 w 83"/>
                    <a:gd name="T37" fmla="*/ 95 h 111"/>
                    <a:gd name="T38" fmla="*/ 61 w 83"/>
                    <a:gd name="T39" fmla="*/ 100 h 111"/>
                    <a:gd name="T40" fmla="*/ 60 w 83"/>
                    <a:gd name="T41" fmla="*/ 96 h 111"/>
                    <a:gd name="T42" fmla="*/ 80 w 83"/>
                    <a:gd name="T43" fmla="*/ 64 h 111"/>
                    <a:gd name="T44" fmla="*/ 80 w 83"/>
                    <a:gd name="T45" fmla="*/ 64 h 111"/>
                    <a:gd name="T46" fmla="*/ 82 w 83"/>
                    <a:gd name="T47" fmla="*/ 44 h 111"/>
                    <a:gd name="T48" fmla="*/ 65 w 83"/>
                    <a:gd name="T49" fmla="*/ 11 h 111"/>
                    <a:gd name="T50" fmla="*/ 60 w 83"/>
                    <a:gd name="T51" fmla="*/ 10 h 111"/>
                    <a:gd name="T52" fmla="*/ 58 w 83"/>
                    <a:gd name="T53" fmla="*/ 6 h 111"/>
                    <a:gd name="T54" fmla="*/ 55 w 83"/>
                    <a:gd name="T55" fmla="*/ 8 h 111"/>
                    <a:gd name="T56" fmla="*/ 41 w 83"/>
                    <a:gd name="T57" fmla="*/ 0 h 111"/>
                    <a:gd name="T58" fmla="*/ 40 w 83"/>
                    <a:gd name="T59" fmla="*/ 4 h 111"/>
                    <a:gd name="T60" fmla="*/ 40 w 83"/>
                    <a:gd name="T61" fmla="*/ 4 h 111"/>
                    <a:gd name="T62" fmla="*/ 41 w 83"/>
                    <a:gd name="T63" fmla="*/ 2 h 111"/>
                    <a:gd name="T64" fmla="*/ 43 w 83"/>
                    <a:gd name="T65" fmla="*/ 3 h 111"/>
                    <a:gd name="T66" fmla="*/ 36 w 83"/>
                    <a:gd name="T67" fmla="*/ 32 h 111"/>
                    <a:gd name="T68" fmla="*/ 30 w 83"/>
                    <a:gd name="T69" fmla="*/ 60 h 111"/>
                    <a:gd name="T70" fmla="*/ 26 w 83"/>
                    <a:gd name="T71" fmla="*/ 65 h 111"/>
                    <a:gd name="T72" fmla="*/ 10 w 83"/>
                    <a:gd name="T73" fmla="*/ 97 h 111"/>
                    <a:gd name="T74" fmla="*/ 10 w 83"/>
                    <a:gd name="T75" fmla="*/ 102 h 111"/>
                    <a:gd name="T76" fmla="*/ 8 w 83"/>
                    <a:gd name="T77" fmla="*/ 102 h 111"/>
                    <a:gd name="T78" fmla="*/ 8 w 83"/>
                    <a:gd name="T79" fmla="*/ 102 h 111"/>
                    <a:gd name="T80" fmla="*/ 8 w 83"/>
                    <a:gd name="T81" fmla="*/ 102 h 111"/>
                    <a:gd name="T82" fmla="*/ 9 w 83"/>
                    <a:gd name="T83" fmla="*/ 101 h 111"/>
                    <a:gd name="T84" fmla="*/ 9 w 83"/>
                    <a:gd name="T85" fmla="*/ 101 h 111"/>
                    <a:gd name="T86" fmla="*/ 9 w 83"/>
                    <a:gd name="T87" fmla="*/ 96 h 111"/>
                    <a:gd name="T88" fmla="*/ 25 w 83"/>
                    <a:gd name="T89" fmla="*/ 63 h 111"/>
                    <a:gd name="T90" fmla="*/ 29 w 83"/>
                    <a:gd name="T91" fmla="*/ 58 h 111"/>
                    <a:gd name="T92" fmla="*/ 29 w 83"/>
                    <a:gd name="T93" fmla="*/ 58 h 111"/>
                    <a:gd name="T94" fmla="*/ 35 w 83"/>
                    <a:gd name="T95" fmla="*/ 32 h 111"/>
                    <a:gd name="T96" fmla="*/ 35 w 83"/>
                    <a:gd name="T97" fmla="*/ 31 h 111"/>
                    <a:gd name="T98" fmla="*/ 40 w 83"/>
                    <a:gd name="T99" fmla="*/ 4 h 111"/>
                    <a:gd name="T100" fmla="*/ 47 w 83"/>
                    <a:gd name="T101" fmla="*/ 25 h 111"/>
                    <a:gd name="T102" fmla="*/ 47 w 83"/>
                    <a:gd name="T103" fmla="*/ 26 h 111"/>
                    <a:gd name="T104" fmla="*/ 52 w 83"/>
                    <a:gd name="T105" fmla="*/ 27 h 111"/>
                    <a:gd name="T106" fmla="*/ 75 w 83"/>
                    <a:gd name="T107" fmla="*/ 55 h 111"/>
                    <a:gd name="T108" fmla="*/ 49 w 83"/>
                    <a:gd name="T109" fmla="*/ 95 h 111"/>
                    <a:gd name="T110" fmla="*/ 47 w 83"/>
                    <a:gd name="T111" fmla="*/ 95 h 111"/>
                    <a:gd name="T112" fmla="*/ 73 w 83"/>
                    <a:gd name="T113" fmla="*/ 55 h 111"/>
                    <a:gd name="T114" fmla="*/ 73 w 83"/>
                    <a:gd name="T115" fmla="*/ 54 h 111"/>
                    <a:gd name="T116" fmla="*/ 73 w 83"/>
                    <a:gd name="T117" fmla="*/ 54 h 111"/>
                    <a:gd name="T118" fmla="*/ 56 w 83"/>
                    <a:gd name="T119" fmla="*/ 32 h 111"/>
                    <a:gd name="T120" fmla="*/ 47 w 83"/>
                    <a:gd name="T121" fmla="*/ 26 h 111"/>
                    <a:gd name="T122" fmla="*/ 46 w 83"/>
                    <a:gd name="T123" fmla="*/ 25 h 111"/>
                    <a:gd name="T124" fmla="*/ 47 w 83"/>
                    <a:gd name="T125" fmla="*/ 25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3" h="111">
                      <a:moveTo>
                        <a:pt x="41" y="0"/>
                      </a:moveTo>
                      <a:cubicBezTo>
                        <a:pt x="40" y="1"/>
                        <a:pt x="39" y="2"/>
                        <a:pt x="39" y="3"/>
                      </a:cubicBezTo>
                      <a:cubicBezTo>
                        <a:pt x="33" y="12"/>
                        <a:pt x="31" y="21"/>
                        <a:pt x="34" y="32"/>
                      </a:cubicBezTo>
                      <a:cubicBezTo>
                        <a:pt x="32" y="41"/>
                        <a:pt x="30" y="50"/>
                        <a:pt x="28" y="58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8" y="96"/>
                        <a:pt x="8" y="96"/>
                        <a:pt x="8" y="96"/>
                      </a:cubicBezTo>
                      <a:cubicBezTo>
                        <a:pt x="8" y="101"/>
                        <a:pt x="8" y="101"/>
                        <a:pt x="8" y="101"/>
                      </a:cubicBezTo>
                      <a:cubicBezTo>
                        <a:pt x="0" y="108"/>
                        <a:pt x="0" y="108"/>
                        <a:pt x="0" y="108"/>
                      </a:cubicBezTo>
                      <a:cubicBezTo>
                        <a:pt x="17" y="111"/>
                        <a:pt x="17" y="111"/>
                        <a:pt x="17" y="111"/>
                      </a:cubicBezTo>
                      <a:cubicBezTo>
                        <a:pt x="8" y="103"/>
                        <a:pt x="8" y="103"/>
                        <a:pt x="8" y="103"/>
                      </a:cubicBezTo>
                      <a:cubicBezTo>
                        <a:pt x="18" y="106"/>
                        <a:pt x="18" y="106"/>
                        <a:pt x="18" y="106"/>
                      </a:cubicBezTo>
                      <a:cubicBezTo>
                        <a:pt x="19" y="98"/>
                        <a:pt x="19" y="98"/>
                        <a:pt x="19" y="98"/>
                      </a:cubicBezTo>
                      <a:cubicBezTo>
                        <a:pt x="38" y="62"/>
                        <a:pt x="38" y="62"/>
                        <a:pt x="38" y="62"/>
                      </a:cubicBezTo>
                      <a:cubicBezTo>
                        <a:pt x="50" y="33"/>
                        <a:pt x="50" y="33"/>
                        <a:pt x="50" y="33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46" y="26"/>
                        <a:pt x="46" y="26"/>
                        <a:pt x="46" y="26"/>
                      </a:cubicBezTo>
                      <a:cubicBezTo>
                        <a:pt x="50" y="28"/>
                        <a:pt x="53" y="30"/>
                        <a:pt x="55" y="33"/>
                      </a:cubicBezTo>
                      <a:cubicBezTo>
                        <a:pt x="63" y="39"/>
                        <a:pt x="69" y="46"/>
                        <a:pt x="72" y="54"/>
                      </a:cubicBezTo>
                      <a:cubicBezTo>
                        <a:pt x="64" y="69"/>
                        <a:pt x="55" y="82"/>
                        <a:pt x="45" y="95"/>
                      </a:cubicBezTo>
                      <a:cubicBezTo>
                        <a:pt x="61" y="100"/>
                        <a:pt x="61" y="100"/>
                        <a:pt x="61" y="100"/>
                      </a:cubicBezTo>
                      <a:cubicBezTo>
                        <a:pt x="60" y="96"/>
                        <a:pt x="60" y="96"/>
                        <a:pt x="60" y="96"/>
                      </a:cubicBezTo>
                      <a:cubicBezTo>
                        <a:pt x="80" y="64"/>
                        <a:pt x="80" y="64"/>
                        <a:pt x="80" y="64"/>
                      </a:cubicBezTo>
                      <a:cubicBezTo>
                        <a:pt x="80" y="64"/>
                        <a:pt x="80" y="64"/>
                        <a:pt x="80" y="64"/>
                      </a:cubicBezTo>
                      <a:cubicBezTo>
                        <a:pt x="83" y="58"/>
                        <a:pt x="83" y="51"/>
                        <a:pt x="82" y="44"/>
                      </a:cubicBezTo>
                      <a:cubicBezTo>
                        <a:pt x="65" y="11"/>
                        <a:pt x="65" y="11"/>
                        <a:pt x="65" y="11"/>
                      </a:cubicBezTo>
                      <a:cubicBezTo>
                        <a:pt x="60" y="10"/>
                        <a:pt x="60" y="10"/>
                        <a:pt x="60" y="10"/>
                      </a:cubicBezTo>
                      <a:cubicBezTo>
                        <a:pt x="58" y="6"/>
                        <a:pt x="58" y="6"/>
                        <a:pt x="58" y="6"/>
                      </a:cubicBezTo>
                      <a:cubicBezTo>
                        <a:pt x="55" y="8"/>
                        <a:pt x="55" y="8"/>
                        <a:pt x="55" y="8"/>
                      </a:cubicBezTo>
                      <a:cubicBezTo>
                        <a:pt x="50" y="7"/>
                        <a:pt x="45" y="4"/>
                        <a:pt x="41" y="0"/>
                      </a:cubicBezTo>
                      <a:close/>
                      <a:moveTo>
                        <a:pt x="40" y="4"/>
                      </a:moveTo>
                      <a:cubicBezTo>
                        <a:pt x="40" y="4"/>
                        <a:pt x="40" y="4"/>
                        <a:pt x="40" y="4"/>
                      </a:cubicBezTo>
                      <a:cubicBezTo>
                        <a:pt x="40" y="3"/>
                        <a:pt x="41" y="3"/>
                        <a:pt x="41" y="2"/>
                      </a:cubicBezTo>
                      <a:cubicBezTo>
                        <a:pt x="42" y="2"/>
                        <a:pt x="42" y="3"/>
                        <a:pt x="43" y="3"/>
                      </a:cubicBezTo>
                      <a:cubicBezTo>
                        <a:pt x="36" y="10"/>
                        <a:pt x="34" y="19"/>
                        <a:pt x="36" y="32"/>
                      </a:cubicBezTo>
                      <a:cubicBezTo>
                        <a:pt x="30" y="60"/>
                        <a:pt x="30" y="60"/>
                        <a:pt x="30" y="60"/>
                      </a:cubicBezTo>
                      <a:cubicBezTo>
                        <a:pt x="26" y="65"/>
                        <a:pt x="26" y="65"/>
                        <a:pt x="26" y="65"/>
                      </a:cubicBezTo>
                      <a:cubicBezTo>
                        <a:pt x="10" y="97"/>
                        <a:pt x="10" y="97"/>
                        <a:pt x="10" y="97"/>
                      </a:cubicBezTo>
                      <a:cubicBezTo>
                        <a:pt x="10" y="102"/>
                        <a:pt x="10" y="102"/>
                        <a:pt x="10" y="102"/>
                      </a:cubicBezTo>
                      <a:cubicBezTo>
                        <a:pt x="8" y="102"/>
                        <a:pt x="8" y="102"/>
                        <a:pt x="8" y="102"/>
                      </a:cubicBezTo>
                      <a:cubicBezTo>
                        <a:pt x="8" y="102"/>
                        <a:pt x="8" y="102"/>
                        <a:pt x="8" y="102"/>
                      </a:cubicBezTo>
                      <a:cubicBezTo>
                        <a:pt x="8" y="102"/>
                        <a:pt x="8" y="102"/>
                        <a:pt x="8" y="102"/>
                      </a:cubicBezTo>
                      <a:cubicBezTo>
                        <a:pt x="8" y="102"/>
                        <a:pt x="8" y="102"/>
                        <a:pt x="9" y="101"/>
                      </a:cubicBezTo>
                      <a:cubicBezTo>
                        <a:pt x="9" y="101"/>
                        <a:pt x="9" y="101"/>
                        <a:pt x="9" y="101"/>
                      </a:cubicBezTo>
                      <a:cubicBezTo>
                        <a:pt x="9" y="96"/>
                        <a:pt x="9" y="96"/>
                        <a:pt x="9" y="96"/>
                      </a:cubicBezTo>
                      <a:cubicBezTo>
                        <a:pt x="25" y="63"/>
                        <a:pt x="25" y="63"/>
                        <a:pt x="25" y="63"/>
                      </a:cubicBezTo>
                      <a:cubicBezTo>
                        <a:pt x="29" y="58"/>
                        <a:pt x="29" y="58"/>
                        <a:pt x="29" y="58"/>
                      </a:cubicBezTo>
                      <a:cubicBezTo>
                        <a:pt x="29" y="58"/>
                        <a:pt x="29" y="58"/>
                        <a:pt x="29" y="58"/>
                      </a:cubicBezTo>
                      <a:cubicBezTo>
                        <a:pt x="31" y="50"/>
                        <a:pt x="33" y="41"/>
                        <a:pt x="35" y="32"/>
                      </a:cubicBezTo>
                      <a:cubicBezTo>
                        <a:pt x="35" y="32"/>
                        <a:pt x="35" y="32"/>
                        <a:pt x="35" y="31"/>
                      </a:cubicBezTo>
                      <a:cubicBezTo>
                        <a:pt x="33" y="21"/>
                        <a:pt x="34" y="12"/>
                        <a:pt x="40" y="4"/>
                      </a:cubicBezTo>
                      <a:close/>
                      <a:moveTo>
                        <a:pt x="47" y="25"/>
                      </a:moveTo>
                      <a:cubicBezTo>
                        <a:pt x="47" y="25"/>
                        <a:pt x="47" y="26"/>
                        <a:pt x="47" y="26"/>
                      </a:cubicBezTo>
                      <a:cubicBezTo>
                        <a:pt x="52" y="27"/>
                        <a:pt x="52" y="27"/>
                        <a:pt x="52" y="27"/>
                      </a:cubicBezTo>
                      <a:cubicBezTo>
                        <a:pt x="61" y="31"/>
                        <a:pt x="69" y="41"/>
                        <a:pt x="75" y="55"/>
                      </a:cubicBezTo>
                      <a:cubicBezTo>
                        <a:pt x="49" y="95"/>
                        <a:pt x="49" y="95"/>
                        <a:pt x="49" y="95"/>
                      </a:cubicBezTo>
                      <a:cubicBezTo>
                        <a:pt x="47" y="95"/>
                        <a:pt x="47" y="95"/>
                        <a:pt x="47" y="95"/>
                      </a:cubicBezTo>
                      <a:cubicBezTo>
                        <a:pt x="57" y="82"/>
                        <a:pt x="65" y="69"/>
                        <a:pt x="73" y="55"/>
                      </a:cubicBezTo>
                      <a:cubicBezTo>
                        <a:pt x="73" y="54"/>
                        <a:pt x="73" y="54"/>
                        <a:pt x="73" y="54"/>
                      </a:cubicBezTo>
                      <a:cubicBezTo>
                        <a:pt x="73" y="54"/>
                        <a:pt x="73" y="54"/>
                        <a:pt x="73" y="54"/>
                      </a:cubicBezTo>
                      <a:cubicBezTo>
                        <a:pt x="70" y="45"/>
                        <a:pt x="64" y="38"/>
                        <a:pt x="56" y="32"/>
                      </a:cubicBezTo>
                      <a:cubicBezTo>
                        <a:pt x="53" y="30"/>
                        <a:pt x="50" y="27"/>
                        <a:pt x="47" y="26"/>
                      </a:cubicBezTo>
                      <a:cubicBezTo>
                        <a:pt x="46" y="25"/>
                        <a:pt x="46" y="25"/>
                        <a:pt x="46" y="25"/>
                      </a:cubicBezTo>
                      <a:cubicBezTo>
                        <a:pt x="46" y="25"/>
                        <a:pt x="47" y="25"/>
                        <a:pt x="47" y="25"/>
                      </a:cubicBezTo>
                      <a:close/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02" name="Freeform 1283"/>
                <p:cNvSpPr>
                  <a:spLocks noChangeArrowheads="1"/>
                </p:cNvSpPr>
                <p:nvPr/>
              </p:nvSpPr>
              <p:spPr bwMode="auto">
                <a:xfrm>
                  <a:off x="8954587" y="2111728"/>
                  <a:ext cx="170649" cy="492915"/>
                </a:xfrm>
                <a:custGeom>
                  <a:avLst/>
                  <a:gdLst>
                    <a:gd name="T0" fmla="*/ 32 w 35"/>
                    <a:gd name="T1" fmla="*/ 2 h 100"/>
                    <a:gd name="T2" fmla="*/ 32 w 35"/>
                    <a:gd name="T3" fmla="*/ 2 h 100"/>
                    <a:gd name="T4" fmla="*/ 27 w 35"/>
                    <a:gd name="T5" fmla="*/ 29 h 100"/>
                    <a:gd name="T6" fmla="*/ 27 w 35"/>
                    <a:gd name="T7" fmla="*/ 30 h 100"/>
                    <a:gd name="T8" fmla="*/ 21 w 35"/>
                    <a:gd name="T9" fmla="*/ 56 h 100"/>
                    <a:gd name="T10" fmla="*/ 21 w 35"/>
                    <a:gd name="T11" fmla="*/ 56 h 100"/>
                    <a:gd name="T12" fmla="*/ 17 w 35"/>
                    <a:gd name="T13" fmla="*/ 61 h 100"/>
                    <a:gd name="T14" fmla="*/ 1 w 35"/>
                    <a:gd name="T15" fmla="*/ 94 h 100"/>
                    <a:gd name="T16" fmla="*/ 1 w 35"/>
                    <a:gd name="T17" fmla="*/ 99 h 100"/>
                    <a:gd name="T18" fmla="*/ 1 w 35"/>
                    <a:gd name="T19" fmla="*/ 99 h 100"/>
                    <a:gd name="T20" fmla="*/ 0 w 35"/>
                    <a:gd name="T21" fmla="*/ 100 h 100"/>
                    <a:gd name="T22" fmla="*/ 0 w 35"/>
                    <a:gd name="T23" fmla="*/ 100 h 100"/>
                    <a:gd name="T24" fmla="*/ 0 w 35"/>
                    <a:gd name="T25" fmla="*/ 100 h 100"/>
                    <a:gd name="T26" fmla="*/ 2 w 35"/>
                    <a:gd name="T27" fmla="*/ 100 h 100"/>
                    <a:gd name="T28" fmla="*/ 2 w 35"/>
                    <a:gd name="T29" fmla="*/ 95 h 100"/>
                    <a:gd name="T30" fmla="*/ 18 w 35"/>
                    <a:gd name="T31" fmla="*/ 63 h 100"/>
                    <a:gd name="T32" fmla="*/ 22 w 35"/>
                    <a:gd name="T33" fmla="*/ 58 h 100"/>
                    <a:gd name="T34" fmla="*/ 28 w 35"/>
                    <a:gd name="T35" fmla="*/ 30 h 100"/>
                    <a:gd name="T36" fmla="*/ 35 w 35"/>
                    <a:gd name="T37" fmla="*/ 1 h 100"/>
                    <a:gd name="T38" fmla="*/ 33 w 35"/>
                    <a:gd name="T39" fmla="*/ 0 h 100"/>
                    <a:gd name="T40" fmla="*/ 32 w 35"/>
                    <a:gd name="T41" fmla="*/ 2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5" h="100">
                      <a:moveTo>
                        <a:pt x="32" y="2"/>
                      </a:moveTo>
                      <a:cubicBezTo>
                        <a:pt x="32" y="2"/>
                        <a:pt x="32" y="2"/>
                        <a:pt x="32" y="2"/>
                      </a:cubicBezTo>
                      <a:cubicBezTo>
                        <a:pt x="26" y="10"/>
                        <a:pt x="25" y="19"/>
                        <a:pt x="27" y="29"/>
                      </a:cubicBezTo>
                      <a:cubicBezTo>
                        <a:pt x="27" y="30"/>
                        <a:pt x="27" y="30"/>
                        <a:pt x="27" y="30"/>
                      </a:cubicBezTo>
                      <a:cubicBezTo>
                        <a:pt x="25" y="39"/>
                        <a:pt x="23" y="48"/>
                        <a:pt x="21" y="56"/>
                      </a:cubicBezTo>
                      <a:cubicBezTo>
                        <a:pt x="21" y="56"/>
                        <a:pt x="21" y="56"/>
                        <a:pt x="21" y="56"/>
                      </a:cubicBezTo>
                      <a:cubicBezTo>
                        <a:pt x="17" y="61"/>
                        <a:pt x="17" y="61"/>
                        <a:pt x="17" y="61"/>
                      </a:cubicBezTo>
                      <a:cubicBezTo>
                        <a:pt x="1" y="94"/>
                        <a:pt x="1" y="94"/>
                        <a:pt x="1" y="94"/>
                      </a:cubicBezTo>
                      <a:cubicBezTo>
                        <a:pt x="1" y="99"/>
                        <a:pt x="1" y="99"/>
                        <a:pt x="1" y="99"/>
                      </a:cubicBezTo>
                      <a:cubicBezTo>
                        <a:pt x="1" y="99"/>
                        <a:pt x="1" y="99"/>
                        <a:pt x="1" y="99"/>
                      </a:cubicBezTo>
                      <a:cubicBezTo>
                        <a:pt x="0" y="100"/>
                        <a:pt x="0" y="100"/>
                        <a:pt x="0" y="100"/>
                      </a:cubicBezTo>
                      <a:cubicBezTo>
                        <a:pt x="0" y="100"/>
                        <a:pt x="0" y="100"/>
                        <a:pt x="0" y="100"/>
                      </a:cubicBezTo>
                      <a:cubicBezTo>
                        <a:pt x="0" y="100"/>
                        <a:pt x="0" y="100"/>
                        <a:pt x="0" y="100"/>
                      </a:cubicBezTo>
                      <a:cubicBezTo>
                        <a:pt x="2" y="100"/>
                        <a:pt x="2" y="100"/>
                        <a:pt x="2" y="100"/>
                      </a:cubicBezTo>
                      <a:cubicBezTo>
                        <a:pt x="2" y="95"/>
                        <a:pt x="2" y="95"/>
                        <a:pt x="2" y="95"/>
                      </a:cubicBezTo>
                      <a:cubicBezTo>
                        <a:pt x="18" y="63"/>
                        <a:pt x="18" y="63"/>
                        <a:pt x="18" y="63"/>
                      </a:cubicBezTo>
                      <a:cubicBezTo>
                        <a:pt x="22" y="58"/>
                        <a:pt x="22" y="58"/>
                        <a:pt x="22" y="58"/>
                      </a:cubicBezTo>
                      <a:cubicBezTo>
                        <a:pt x="28" y="30"/>
                        <a:pt x="28" y="30"/>
                        <a:pt x="28" y="30"/>
                      </a:cubicBezTo>
                      <a:cubicBezTo>
                        <a:pt x="26" y="17"/>
                        <a:pt x="28" y="8"/>
                        <a:pt x="35" y="1"/>
                      </a:cubicBezTo>
                      <a:cubicBezTo>
                        <a:pt x="34" y="1"/>
                        <a:pt x="34" y="0"/>
                        <a:pt x="33" y="0"/>
                      </a:cubicBezTo>
                      <a:cubicBezTo>
                        <a:pt x="33" y="1"/>
                        <a:pt x="32" y="1"/>
                        <a:pt x="32" y="2"/>
                      </a:cubicBezTo>
                      <a:close/>
                    </a:path>
                  </a:pathLst>
                </a:custGeom>
                <a:solidFill>
                  <a:srgbClr val="EEEEE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03" name="Freeform 1284"/>
                <p:cNvSpPr>
                  <a:spLocks noChangeArrowheads="1"/>
                </p:cNvSpPr>
                <p:nvPr/>
              </p:nvSpPr>
              <p:spPr bwMode="auto">
                <a:xfrm>
                  <a:off x="9145205" y="2231865"/>
                  <a:ext cx="136157" cy="337444"/>
                </a:xfrm>
                <a:custGeom>
                  <a:avLst/>
                  <a:gdLst>
                    <a:gd name="T0" fmla="*/ 0 w 28"/>
                    <a:gd name="T1" fmla="*/ 0 h 69"/>
                    <a:gd name="T2" fmla="*/ 9 w 28"/>
                    <a:gd name="T3" fmla="*/ 6 h 69"/>
                    <a:gd name="T4" fmla="*/ 26 w 28"/>
                    <a:gd name="T5" fmla="*/ 28 h 69"/>
                    <a:gd name="T6" fmla="*/ 26 w 28"/>
                    <a:gd name="T7" fmla="*/ 28 h 69"/>
                    <a:gd name="T8" fmla="*/ 26 w 28"/>
                    <a:gd name="T9" fmla="*/ 29 h 69"/>
                    <a:gd name="T10" fmla="*/ 0 w 28"/>
                    <a:gd name="T11" fmla="*/ 69 h 69"/>
                    <a:gd name="T12" fmla="*/ 2 w 28"/>
                    <a:gd name="T13" fmla="*/ 69 h 69"/>
                    <a:gd name="T14" fmla="*/ 28 w 28"/>
                    <a:gd name="T15" fmla="*/ 29 h 69"/>
                    <a:gd name="T16" fmla="*/ 5 w 28"/>
                    <a:gd name="T17" fmla="*/ 1 h 69"/>
                    <a:gd name="T18" fmla="*/ 0 w 28"/>
                    <a:gd name="T19" fmla="*/ 0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" h="69">
                      <a:moveTo>
                        <a:pt x="0" y="0"/>
                      </a:moveTo>
                      <a:cubicBezTo>
                        <a:pt x="3" y="1"/>
                        <a:pt x="6" y="4"/>
                        <a:pt x="9" y="6"/>
                      </a:cubicBezTo>
                      <a:cubicBezTo>
                        <a:pt x="17" y="12"/>
                        <a:pt x="23" y="19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6" y="28"/>
                        <a:pt x="26" y="28"/>
                        <a:pt x="26" y="29"/>
                      </a:cubicBezTo>
                      <a:cubicBezTo>
                        <a:pt x="18" y="43"/>
                        <a:pt x="10" y="56"/>
                        <a:pt x="0" y="69"/>
                      </a:cubicBezTo>
                      <a:cubicBezTo>
                        <a:pt x="2" y="69"/>
                        <a:pt x="2" y="69"/>
                        <a:pt x="2" y="69"/>
                      </a:cubicBezTo>
                      <a:cubicBezTo>
                        <a:pt x="28" y="29"/>
                        <a:pt x="28" y="29"/>
                        <a:pt x="28" y="29"/>
                      </a:cubicBezTo>
                      <a:cubicBezTo>
                        <a:pt x="22" y="15"/>
                        <a:pt x="14" y="5"/>
                        <a:pt x="5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EEEEE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04" name="Freeform 1285"/>
                <p:cNvSpPr>
                  <a:spLocks noChangeArrowheads="1"/>
                </p:cNvSpPr>
                <p:nvPr/>
              </p:nvSpPr>
              <p:spPr bwMode="auto">
                <a:xfrm>
                  <a:off x="8909201" y="2231865"/>
                  <a:ext cx="274128" cy="439914"/>
                </a:xfrm>
                <a:custGeom>
                  <a:avLst/>
                  <a:gdLst>
                    <a:gd name="T0" fmla="*/ 47 w 56"/>
                    <a:gd name="T1" fmla="*/ 0 h 90"/>
                    <a:gd name="T2" fmla="*/ 46 w 56"/>
                    <a:gd name="T3" fmla="*/ 1 h 90"/>
                    <a:gd name="T4" fmla="*/ 51 w 56"/>
                    <a:gd name="T5" fmla="*/ 7 h 90"/>
                    <a:gd name="T6" fmla="*/ 39 w 56"/>
                    <a:gd name="T7" fmla="*/ 36 h 90"/>
                    <a:gd name="T8" fmla="*/ 20 w 56"/>
                    <a:gd name="T9" fmla="*/ 72 h 90"/>
                    <a:gd name="T10" fmla="*/ 19 w 56"/>
                    <a:gd name="T11" fmla="*/ 80 h 90"/>
                    <a:gd name="T12" fmla="*/ 9 w 56"/>
                    <a:gd name="T13" fmla="*/ 77 h 90"/>
                    <a:gd name="T14" fmla="*/ 18 w 56"/>
                    <a:gd name="T15" fmla="*/ 85 h 90"/>
                    <a:gd name="T16" fmla="*/ 1 w 56"/>
                    <a:gd name="T17" fmla="*/ 82 h 90"/>
                    <a:gd name="T18" fmla="*/ 0 w 56"/>
                    <a:gd name="T19" fmla="*/ 83 h 90"/>
                    <a:gd name="T20" fmla="*/ 1 w 56"/>
                    <a:gd name="T21" fmla="*/ 84 h 90"/>
                    <a:gd name="T22" fmla="*/ 9 w 56"/>
                    <a:gd name="T23" fmla="*/ 88 h 90"/>
                    <a:gd name="T24" fmla="*/ 19 w 56"/>
                    <a:gd name="T25" fmla="*/ 90 h 90"/>
                    <a:gd name="T26" fmla="*/ 22 w 56"/>
                    <a:gd name="T27" fmla="*/ 89 h 90"/>
                    <a:gd name="T28" fmla="*/ 22 w 56"/>
                    <a:gd name="T29" fmla="*/ 86 h 90"/>
                    <a:gd name="T30" fmla="*/ 23 w 56"/>
                    <a:gd name="T31" fmla="*/ 84 h 90"/>
                    <a:gd name="T32" fmla="*/ 25 w 56"/>
                    <a:gd name="T33" fmla="*/ 76 h 90"/>
                    <a:gd name="T34" fmla="*/ 36 w 56"/>
                    <a:gd name="T35" fmla="*/ 57 h 90"/>
                    <a:gd name="T36" fmla="*/ 46 w 56"/>
                    <a:gd name="T37" fmla="*/ 35 h 90"/>
                    <a:gd name="T38" fmla="*/ 56 w 56"/>
                    <a:gd name="T39" fmla="*/ 7 h 90"/>
                    <a:gd name="T40" fmla="*/ 47 w 56"/>
                    <a:gd name="T41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6" h="90">
                      <a:moveTo>
                        <a:pt x="47" y="0"/>
                      </a:moveTo>
                      <a:cubicBezTo>
                        <a:pt x="46" y="1"/>
                        <a:pt x="46" y="1"/>
                        <a:pt x="46" y="1"/>
                      </a:cubicBezTo>
                      <a:cubicBezTo>
                        <a:pt x="51" y="7"/>
                        <a:pt x="51" y="7"/>
                        <a:pt x="51" y="7"/>
                      </a:cubicBezTo>
                      <a:cubicBezTo>
                        <a:pt x="39" y="36"/>
                        <a:pt x="39" y="36"/>
                        <a:pt x="39" y="36"/>
                      </a:cubicBezTo>
                      <a:cubicBezTo>
                        <a:pt x="20" y="72"/>
                        <a:pt x="20" y="72"/>
                        <a:pt x="20" y="72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9" y="77"/>
                        <a:pt x="9" y="77"/>
                        <a:pt x="9" y="77"/>
                      </a:cubicBezTo>
                      <a:cubicBezTo>
                        <a:pt x="18" y="85"/>
                        <a:pt x="18" y="85"/>
                        <a:pt x="18" y="85"/>
                      </a:cubicBezTo>
                      <a:cubicBezTo>
                        <a:pt x="1" y="82"/>
                        <a:pt x="1" y="82"/>
                        <a:pt x="1" y="82"/>
                      </a:cubicBezTo>
                      <a:cubicBezTo>
                        <a:pt x="0" y="83"/>
                        <a:pt x="0" y="83"/>
                        <a:pt x="0" y="83"/>
                      </a:cubicBezTo>
                      <a:cubicBezTo>
                        <a:pt x="0" y="84"/>
                        <a:pt x="1" y="84"/>
                        <a:pt x="1" y="84"/>
                      </a:cubicBezTo>
                      <a:cubicBezTo>
                        <a:pt x="3" y="86"/>
                        <a:pt x="6" y="87"/>
                        <a:pt x="9" y="88"/>
                      </a:cubicBezTo>
                      <a:cubicBezTo>
                        <a:pt x="12" y="89"/>
                        <a:pt x="15" y="90"/>
                        <a:pt x="19" y="90"/>
                      </a:cubicBezTo>
                      <a:cubicBezTo>
                        <a:pt x="20" y="89"/>
                        <a:pt x="21" y="89"/>
                        <a:pt x="22" y="89"/>
                      </a:cubicBezTo>
                      <a:cubicBezTo>
                        <a:pt x="22" y="86"/>
                        <a:pt x="22" y="86"/>
                        <a:pt x="22" y="86"/>
                      </a:cubicBezTo>
                      <a:cubicBezTo>
                        <a:pt x="23" y="84"/>
                        <a:pt x="23" y="84"/>
                        <a:pt x="23" y="84"/>
                      </a:cubicBezTo>
                      <a:cubicBezTo>
                        <a:pt x="25" y="76"/>
                        <a:pt x="25" y="76"/>
                        <a:pt x="25" y="76"/>
                      </a:cubicBezTo>
                      <a:cubicBezTo>
                        <a:pt x="36" y="57"/>
                        <a:pt x="36" y="57"/>
                        <a:pt x="36" y="57"/>
                      </a:cubicBezTo>
                      <a:cubicBezTo>
                        <a:pt x="46" y="35"/>
                        <a:pt x="46" y="35"/>
                        <a:pt x="46" y="35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4" y="4"/>
                        <a:pt x="51" y="2"/>
                        <a:pt x="47" y="0"/>
                      </a:cubicBezTo>
                      <a:close/>
                    </a:path>
                  </a:pathLst>
                </a:custGeom>
                <a:solidFill>
                  <a:srgbClr val="AEAEA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05" name="Freeform 1286"/>
                <p:cNvSpPr>
                  <a:spLocks noChangeArrowheads="1"/>
                </p:cNvSpPr>
                <p:nvPr/>
              </p:nvSpPr>
              <p:spPr bwMode="auto">
                <a:xfrm>
                  <a:off x="9179698" y="2609943"/>
                  <a:ext cx="68986" cy="33568"/>
                </a:xfrm>
                <a:custGeom>
                  <a:avLst/>
                  <a:gdLst>
                    <a:gd name="T0" fmla="*/ 0 w 14"/>
                    <a:gd name="T1" fmla="*/ 0 h 7"/>
                    <a:gd name="T2" fmla="*/ 2 w 14"/>
                    <a:gd name="T3" fmla="*/ 4 h 7"/>
                    <a:gd name="T4" fmla="*/ 8 w 14"/>
                    <a:gd name="T5" fmla="*/ 4 h 7"/>
                    <a:gd name="T6" fmla="*/ 10 w 14"/>
                    <a:gd name="T7" fmla="*/ 7 h 7"/>
                    <a:gd name="T8" fmla="*/ 14 w 14"/>
                    <a:gd name="T9" fmla="*/ 6 h 7"/>
                    <a:gd name="T10" fmla="*/ 10 w 14"/>
                    <a:gd name="T11" fmla="*/ 1 h 7"/>
                    <a:gd name="T12" fmla="*/ 0 w 14"/>
                    <a:gd name="T13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4" h="7">
                      <a:moveTo>
                        <a:pt x="0" y="0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2" y="5"/>
                        <a:pt x="10" y="3"/>
                        <a:pt x="10" y="1"/>
                      </a:cubicBezTo>
                      <a:cubicBezTo>
                        <a:pt x="6" y="1"/>
                        <a:pt x="3" y="1"/>
                        <a:pt x="0" y="0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06" name="Freeform 1287"/>
                <p:cNvSpPr>
                  <a:spLocks noChangeArrowheads="1"/>
                </p:cNvSpPr>
                <p:nvPr/>
              </p:nvSpPr>
              <p:spPr bwMode="auto">
                <a:xfrm>
                  <a:off x="9119789" y="2578142"/>
                  <a:ext cx="161573" cy="104237"/>
                </a:xfrm>
                <a:custGeom>
                  <a:avLst/>
                  <a:gdLst>
                    <a:gd name="T0" fmla="*/ 14 w 33"/>
                    <a:gd name="T1" fmla="*/ 10 h 21"/>
                    <a:gd name="T2" fmla="*/ 12 w 33"/>
                    <a:gd name="T3" fmla="*/ 6 h 21"/>
                    <a:gd name="T4" fmla="*/ 2 w 33"/>
                    <a:gd name="T5" fmla="*/ 0 h 21"/>
                    <a:gd name="T6" fmla="*/ 0 w 33"/>
                    <a:gd name="T7" fmla="*/ 10 h 21"/>
                    <a:gd name="T8" fmla="*/ 3 w 33"/>
                    <a:gd name="T9" fmla="*/ 11 h 21"/>
                    <a:gd name="T10" fmla="*/ 8 w 33"/>
                    <a:gd name="T11" fmla="*/ 8 h 21"/>
                    <a:gd name="T12" fmla="*/ 12 w 33"/>
                    <a:gd name="T13" fmla="*/ 10 h 21"/>
                    <a:gd name="T14" fmla="*/ 15 w 33"/>
                    <a:gd name="T15" fmla="*/ 16 h 21"/>
                    <a:gd name="T16" fmla="*/ 33 w 33"/>
                    <a:gd name="T17" fmla="*/ 21 h 21"/>
                    <a:gd name="T18" fmla="*/ 26 w 33"/>
                    <a:gd name="T19" fmla="*/ 12 h 21"/>
                    <a:gd name="T20" fmla="*/ 22 w 33"/>
                    <a:gd name="T21" fmla="*/ 13 h 21"/>
                    <a:gd name="T22" fmla="*/ 16 w 33"/>
                    <a:gd name="T23" fmla="*/ 13 h 21"/>
                    <a:gd name="T24" fmla="*/ 14 w 33"/>
                    <a:gd name="T25" fmla="*/ 1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21">
                      <a:moveTo>
                        <a:pt x="14" y="10"/>
                      </a:moveTo>
                      <a:cubicBezTo>
                        <a:pt x="12" y="6"/>
                        <a:pt x="12" y="6"/>
                        <a:pt x="12" y="6"/>
                      </a:cubicBezTo>
                      <a:cubicBezTo>
                        <a:pt x="9" y="5"/>
                        <a:pt x="5" y="3"/>
                        <a:pt x="2" y="0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33" y="21"/>
                        <a:pt x="33" y="21"/>
                        <a:pt x="33" y="21"/>
                      </a:cubicBezTo>
                      <a:cubicBezTo>
                        <a:pt x="33" y="17"/>
                        <a:pt x="31" y="15"/>
                        <a:pt x="26" y="12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107" name="Freeform 1288"/>
                <p:cNvSpPr>
                  <a:spLocks noChangeArrowheads="1"/>
                </p:cNvSpPr>
                <p:nvPr/>
              </p:nvSpPr>
              <p:spPr bwMode="auto">
                <a:xfrm>
                  <a:off x="9190591" y="2627610"/>
                  <a:ext cx="38123" cy="15901"/>
                </a:xfrm>
                <a:custGeom>
                  <a:avLst/>
                  <a:gdLst>
                    <a:gd name="T0" fmla="*/ 18 w 24"/>
                    <a:gd name="T1" fmla="*/ 0 h 10"/>
                    <a:gd name="T2" fmla="*/ 0 w 24"/>
                    <a:gd name="T3" fmla="*/ 0 h 10"/>
                    <a:gd name="T4" fmla="*/ 6 w 24"/>
                    <a:gd name="T5" fmla="*/ 10 h 10"/>
                    <a:gd name="T6" fmla="*/ 24 w 24"/>
                    <a:gd name="T7" fmla="*/ 10 h 10"/>
                    <a:gd name="T8" fmla="*/ 18 w 24"/>
                    <a:gd name="T9" fmla="*/ 0 h 10"/>
                    <a:gd name="T10" fmla="*/ 18 w 24"/>
                    <a:gd name="T11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10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" y="10"/>
                      </a:lnTo>
                      <a:lnTo>
                        <a:pt x="24" y="1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</p:grpSp>
          <p:grpSp>
            <p:nvGrpSpPr>
              <p:cNvPr id="28" name="组合 25"/>
              <p:cNvGrpSpPr/>
              <p:nvPr/>
            </p:nvGrpSpPr>
            <p:grpSpPr bwMode="auto">
              <a:xfrm>
                <a:off x="6840042" y="2799035"/>
                <a:ext cx="617537" cy="1081088"/>
                <a:chOff x="6854826" y="2079625"/>
                <a:chExt cx="617537" cy="1081088"/>
              </a:xfrm>
            </p:grpSpPr>
            <p:sp>
              <p:nvSpPr>
                <p:cNvPr id="29" name="Freeform 1289"/>
                <p:cNvSpPr>
                  <a:spLocks noChangeArrowheads="1"/>
                </p:cNvSpPr>
                <p:nvPr/>
              </p:nvSpPr>
              <p:spPr bwMode="auto">
                <a:xfrm>
                  <a:off x="7364284" y="2291933"/>
                  <a:ext cx="85324" cy="116604"/>
                </a:xfrm>
                <a:custGeom>
                  <a:avLst/>
                  <a:gdLst>
                    <a:gd name="T0" fmla="*/ 16 w 17"/>
                    <a:gd name="T1" fmla="*/ 8 h 24"/>
                    <a:gd name="T2" fmla="*/ 15 w 17"/>
                    <a:gd name="T3" fmla="*/ 5 h 24"/>
                    <a:gd name="T4" fmla="*/ 14 w 17"/>
                    <a:gd name="T5" fmla="*/ 3 h 24"/>
                    <a:gd name="T6" fmla="*/ 13 w 17"/>
                    <a:gd name="T7" fmla="*/ 0 h 24"/>
                    <a:gd name="T8" fmla="*/ 13 w 17"/>
                    <a:gd name="T9" fmla="*/ 5 h 24"/>
                    <a:gd name="T10" fmla="*/ 11 w 17"/>
                    <a:gd name="T11" fmla="*/ 13 h 24"/>
                    <a:gd name="T12" fmla="*/ 0 w 17"/>
                    <a:gd name="T13" fmla="*/ 21 h 24"/>
                    <a:gd name="T14" fmla="*/ 0 w 17"/>
                    <a:gd name="T15" fmla="*/ 24 h 24"/>
                    <a:gd name="T16" fmla="*/ 9 w 17"/>
                    <a:gd name="T17" fmla="*/ 17 h 24"/>
                    <a:gd name="T18" fmla="*/ 15 w 17"/>
                    <a:gd name="T19" fmla="*/ 12 h 24"/>
                    <a:gd name="T20" fmla="*/ 16 w 17"/>
                    <a:gd name="T21" fmla="*/ 8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7" h="24">
                      <a:moveTo>
                        <a:pt x="16" y="8"/>
                      </a:moveTo>
                      <a:cubicBezTo>
                        <a:pt x="17" y="7"/>
                        <a:pt x="16" y="6"/>
                        <a:pt x="15" y="5"/>
                      </a:cubicBezTo>
                      <a:cubicBezTo>
                        <a:pt x="15" y="4"/>
                        <a:pt x="15" y="4"/>
                        <a:pt x="14" y="3"/>
                      </a:cubicBezTo>
                      <a:cubicBezTo>
                        <a:pt x="15" y="1"/>
                        <a:pt x="14" y="0"/>
                        <a:pt x="13" y="0"/>
                      </a:cubicBezTo>
                      <a:cubicBezTo>
                        <a:pt x="14" y="1"/>
                        <a:pt x="14" y="3"/>
                        <a:pt x="13" y="5"/>
                      </a:cubicBezTo>
                      <a:cubicBezTo>
                        <a:pt x="15" y="8"/>
                        <a:pt x="14" y="11"/>
                        <a:pt x="11" y="13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2"/>
                        <a:pt x="0" y="23"/>
                        <a:pt x="0" y="24"/>
                      </a:cubicBezTo>
                      <a:cubicBezTo>
                        <a:pt x="9" y="17"/>
                        <a:pt x="9" y="17"/>
                        <a:pt x="9" y="17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6" y="11"/>
                        <a:pt x="17" y="10"/>
                        <a:pt x="16" y="8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0" name="Freeform 1290"/>
                <p:cNvSpPr>
                  <a:spLocks noChangeArrowheads="1"/>
                </p:cNvSpPr>
                <p:nvPr/>
              </p:nvSpPr>
              <p:spPr bwMode="auto">
                <a:xfrm>
                  <a:off x="7280775" y="2187697"/>
                  <a:ext cx="30861" cy="38868"/>
                </a:xfrm>
                <a:custGeom>
                  <a:avLst/>
                  <a:gdLst>
                    <a:gd name="T0" fmla="*/ 1 w 6"/>
                    <a:gd name="T1" fmla="*/ 0 h 8"/>
                    <a:gd name="T2" fmla="*/ 0 w 6"/>
                    <a:gd name="T3" fmla="*/ 6 h 8"/>
                    <a:gd name="T4" fmla="*/ 5 w 6"/>
                    <a:gd name="T5" fmla="*/ 8 h 8"/>
                    <a:gd name="T6" fmla="*/ 6 w 6"/>
                    <a:gd name="T7" fmla="*/ 6 h 8"/>
                    <a:gd name="T8" fmla="*/ 4 w 6"/>
                    <a:gd name="T9" fmla="*/ 0 h 8"/>
                    <a:gd name="T10" fmla="*/ 1 w 6"/>
                    <a:gd name="T1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8">
                      <a:moveTo>
                        <a:pt x="1" y="0"/>
                      </a:moveTo>
                      <a:cubicBezTo>
                        <a:pt x="2" y="3"/>
                        <a:pt x="2" y="5"/>
                        <a:pt x="0" y="6"/>
                      </a:cubicBezTo>
                      <a:cubicBezTo>
                        <a:pt x="2" y="6"/>
                        <a:pt x="3" y="7"/>
                        <a:pt x="5" y="8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1" name="Freeform 1291"/>
                <p:cNvSpPr>
                  <a:spLocks noChangeArrowheads="1"/>
                </p:cNvSpPr>
                <p:nvPr/>
              </p:nvSpPr>
              <p:spPr bwMode="auto">
                <a:xfrm>
                  <a:off x="7291668" y="2134695"/>
                  <a:ext cx="29047" cy="28268"/>
                </a:xfrm>
                <a:custGeom>
                  <a:avLst/>
                  <a:gdLst>
                    <a:gd name="T0" fmla="*/ 4 w 6"/>
                    <a:gd name="T1" fmla="*/ 5 h 6"/>
                    <a:gd name="T2" fmla="*/ 6 w 6"/>
                    <a:gd name="T3" fmla="*/ 6 h 6"/>
                    <a:gd name="T4" fmla="*/ 5 w 6"/>
                    <a:gd name="T5" fmla="*/ 4 h 6"/>
                    <a:gd name="T6" fmla="*/ 2 w 6"/>
                    <a:gd name="T7" fmla="*/ 0 h 6"/>
                    <a:gd name="T8" fmla="*/ 0 w 6"/>
                    <a:gd name="T9" fmla="*/ 3 h 6"/>
                    <a:gd name="T10" fmla="*/ 4 w 6"/>
                    <a:gd name="T1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4" y="5"/>
                      </a:move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2" y="0"/>
                        <a:pt x="3" y="1"/>
                        <a:pt x="4" y="5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" name="Freeform 1292"/>
                <p:cNvSpPr>
                  <a:spLocks noEditPoints="1" noChangeArrowheads="1"/>
                </p:cNvSpPr>
                <p:nvPr/>
              </p:nvSpPr>
              <p:spPr bwMode="auto">
                <a:xfrm>
                  <a:off x="7208159" y="2079927"/>
                  <a:ext cx="49016" cy="102470"/>
                </a:xfrm>
                <a:custGeom>
                  <a:avLst/>
                  <a:gdLst>
                    <a:gd name="T0" fmla="*/ 10 w 10"/>
                    <a:gd name="T1" fmla="*/ 6 h 21"/>
                    <a:gd name="T2" fmla="*/ 10 w 10"/>
                    <a:gd name="T3" fmla="*/ 4 h 21"/>
                    <a:gd name="T4" fmla="*/ 1 w 10"/>
                    <a:gd name="T5" fmla="*/ 15 h 21"/>
                    <a:gd name="T6" fmla="*/ 0 w 10"/>
                    <a:gd name="T7" fmla="*/ 20 h 21"/>
                    <a:gd name="T8" fmla="*/ 4 w 10"/>
                    <a:gd name="T9" fmla="*/ 15 h 21"/>
                    <a:gd name="T10" fmla="*/ 10 w 10"/>
                    <a:gd name="T11" fmla="*/ 6 h 21"/>
                    <a:gd name="T12" fmla="*/ 9 w 10"/>
                    <a:gd name="T13" fmla="*/ 4 h 21"/>
                    <a:gd name="T14" fmla="*/ 9 w 10"/>
                    <a:gd name="T15" fmla="*/ 5 h 21"/>
                    <a:gd name="T16" fmla="*/ 6 w 10"/>
                    <a:gd name="T17" fmla="*/ 5 h 21"/>
                    <a:gd name="T18" fmla="*/ 3 w 10"/>
                    <a:gd name="T19" fmla="*/ 11 h 21"/>
                    <a:gd name="T20" fmla="*/ 2 w 10"/>
                    <a:gd name="T21" fmla="*/ 19 h 21"/>
                    <a:gd name="T22" fmla="*/ 1 w 10"/>
                    <a:gd name="T23" fmla="*/ 19 h 21"/>
                    <a:gd name="T24" fmla="*/ 2 w 10"/>
                    <a:gd name="T25" fmla="*/ 15 h 21"/>
                    <a:gd name="T26" fmla="*/ 2 w 10"/>
                    <a:gd name="T27" fmla="*/ 15 h 21"/>
                    <a:gd name="T28" fmla="*/ 4 w 10"/>
                    <a:gd name="T29" fmla="*/ 4 h 21"/>
                    <a:gd name="T30" fmla="*/ 9 w 10"/>
                    <a:gd name="T31" fmla="*/ 4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0" h="21">
                      <a:moveTo>
                        <a:pt x="10" y="6"/>
                      </a:move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4" y="0"/>
                        <a:pt x="1" y="4"/>
                        <a:pt x="1" y="15"/>
                      </a:cubicBezTo>
                      <a:cubicBezTo>
                        <a:pt x="1" y="17"/>
                        <a:pt x="1" y="19"/>
                        <a:pt x="0" y="20"/>
                      </a:cubicBezTo>
                      <a:cubicBezTo>
                        <a:pt x="2" y="21"/>
                        <a:pt x="3" y="20"/>
                        <a:pt x="4" y="15"/>
                      </a:cubicBezTo>
                      <a:cubicBezTo>
                        <a:pt x="5" y="9"/>
                        <a:pt x="7" y="6"/>
                        <a:pt x="10" y="6"/>
                      </a:cubicBezTo>
                      <a:close/>
                      <a:moveTo>
                        <a:pt x="9" y="4"/>
                      </a:move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4" y="6"/>
                        <a:pt x="3" y="8"/>
                        <a:pt x="3" y="11"/>
                      </a:cubicBezTo>
                      <a:cubicBezTo>
                        <a:pt x="3" y="14"/>
                        <a:pt x="3" y="17"/>
                        <a:pt x="2" y="19"/>
                      </a:cubicBezTo>
                      <a:cubicBezTo>
                        <a:pt x="2" y="19"/>
                        <a:pt x="1" y="20"/>
                        <a:pt x="1" y="19"/>
                      </a:cubicBezTo>
                      <a:cubicBezTo>
                        <a:pt x="2" y="18"/>
                        <a:pt x="2" y="17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0"/>
                        <a:pt x="3" y="6"/>
                        <a:pt x="4" y="4"/>
                      </a:cubicBezTo>
                      <a:cubicBezTo>
                        <a:pt x="5" y="3"/>
                        <a:pt x="7" y="3"/>
                        <a:pt x="9" y="4"/>
                      </a:cubicBezTo>
                      <a:close/>
                    </a:path>
                  </a:pathLst>
                </a:custGeom>
                <a:solidFill>
                  <a:srgbClr val="8F53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3" name="Freeform 1293"/>
                <p:cNvSpPr>
                  <a:spLocks noChangeArrowheads="1"/>
                </p:cNvSpPr>
                <p:nvPr/>
              </p:nvSpPr>
              <p:spPr bwMode="auto">
                <a:xfrm>
                  <a:off x="7211790" y="2094060"/>
                  <a:ext cx="39939" cy="84803"/>
                </a:xfrm>
                <a:custGeom>
                  <a:avLst/>
                  <a:gdLst>
                    <a:gd name="T0" fmla="*/ 8 w 8"/>
                    <a:gd name="T1" fmla="*/ 2 h 17"/>
                    <a:gd name="T2" fmla="*/ 8 w 8"/>
                    <a:gd name="T3" fmla="*/ 1 h 17"/>
                    <a:gd name="T4" fmla="*/ 3 w 8"/>
                    <a:gd name="T5" fmla="*/ 1 h 17"/>
                    <a:gd name="T6" fmla="*/ 1 w 8"/>
                    <a:gd name="T7" fmla="*/ 12 h 17"/>
                    <a:gd name="T8" fmla="*/ 1 w 8"/>
                    <a:gd name="T9" fmla="*/ 12 h 17"/>
                    <a:gd name="T10" fmla="*/ 0 w 8"/>
                    <a:gd name="T11" fmla="*/ 16 h 17"/>
                    <a:gd name="T12" fmla="*/ 1 w 8"/>
                    <a:gd name="T13" fmla="*/ 16 h 17"/>
                    <a:gd name="T14" fmla="*/ 2 w 8"/>
                    <a:gd name="T15" fmla="*/ 8 h 17"/>
                    <a:gd name="T16" fmla="*/ 5 w 8"/>
                    <a:gd name="T17" fmla="*/ 2 h 17"/>
                    <a:gd name="T18" fmla="*/ 8 w 8"/>
                    <a:gd name="T1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17">
                      <a:moveTo>
                        <a:pt x="8" y="2"/>
                      </a:move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6" y="0"/>
                        <a:pt x="4" y="0"/>
                        <a:pt x="3" y="1"/>
                      </a:cubicBezTo>
                      <a:cubicBezTo>
                        <a:pt x="2" y="3"/>
                        <a:pt x="1" y="7"/>
                        <a:pt x="1" y="12"/>
                      </a:cubicBezTo>
                      <a:cubicBezTo>
                        <a:pt x="1" y="12"/>
                        <a:pt x="1" y="12"/>
                        <a:pt x="1" y="12"/>
                      </a:cubicBezTo>
                      <a:cubicBezTo>
                        <a:pt x="1" y="14"/>
                        <a:pt x="1" y="15"/>
                        <a:pt x="0" y="16"/>
                      </a:cubicBezTo>
                      <a:cubicBezTo>
                        <a:pt x="0" y="17"/>
                        <a:pt x="1" y="16"/>
                        <a:pt x="1" y="16"/>
                      </a:cubicBezTo>
                      <a:cubicBezTo>
                        <a:pt x="2" y="14"/>
                        <a:pt x="2" y="11"/>
                        <a:pt x="2" y="8"/>
                      </a:cubicBezTo>
                      <a:cubicBezTo>
                        <a:pt x="2" y="5"/>
                        <a:pt x="3" y="3"/>
                        <a:pt x="5" y="2"/>
                      </a:cubicBezTo>
                      <a:cubicBezTo>
                        <a:pt x="8" y="2"/>
                        <a:pt x="8" y="2"/>
                        <a:pt x="8" y="2"/>
                      </a:cubicBezTo>
                      <a:close/>
                    </a:path>
                  </a:pathLst>
                </a:custGeom>
                <a:solidFill>
                  <a:srgbClr val="C7866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4" name="Freeform 1294"/>
                <p:cNvSpPr>
                  <a:spLocks noChangeArrowheads="1"/>
                </p:cNvSpPr>
                <p:nvPr/>
              </p:nvSpPr>
              <p:spPr bwMode="auto">
                <a:xfrm>
                  <a:off x="6901353" y="2761881"/>
                  <a:ext cx="324960" cy="314476"/>
                </a:xfrm>
                <a:custGeom>
                  <a:avLst/>
                  <a:gdLst>
                    <a:gd name="T0" fmla="*/ 47 w 66"/>
                    <a:gd name="T1" fmla="*/ 0 h 64"/>
                    <a:gd name="T2" fmla="*/ 47 w 66"/>
                    <a:gd name="T3" fmla="*/ 3 h 64"/>
                    <a:gd name="T4" fmla="*/ 59 w 66"/>
                    <a:gd name="T5" fmla="*/ 8 h 64"/>
                    <a:gd name="T6" fmla="*/ 44 w 66"/>
                    <a:gd name="T7" fmla="*/ 21 h 64"/>
                    <a:gd name="T8" fmla="*/ 16 w 66"/>
                    <a:gd name="T9" fmla="*/ 38 h 64"/>
                    <a:gd name="T10" fmla="*/ 5 w 66"/>
                    <a:gd name="T11" fmla="*/ 54 h 64"/>
                    <a:gd name="T12" fmla="*/ 2 w 66"/>
                    <a:gd name="T13" fmla="*/ 47 h 64"/>
                    <a:gd name="T14" fmla="*/ 0 w 66"/>
                    <a:gd name="T15" fmla="*/ 56 h 64"/>
                    <a:gd name="T16" fmla="*/ 1 w 66"/>
                    <a:gd name="T17" fmla="*/ 58 h 64"/>
                    <a:gd name="T18" fmla="*/ 9 w 66"/>
                    <a:gd name="T19" fmla="*/ 64 h 64"/>
                    <a:gd name="T20" fmla="*/ 9 w 66"/>
                    <a:gd name="T21" fmla="*/ 61 h 64"/>
                    <a:gd name="T22" fmla="*/ 10 w 66"/>
                    <a:gd name="T23" fmla="*/ 52 h 64"/>
                    <a:gd name="T24" fmla="*/ 21 w 66"/>
                    <a:gd name="T25" fmla="*/ 39 h 64"/>
                    <a:gd name="T26" fmla="*/ 46 w 66"/>
                    <a:gd name="T27" fmla="*/ 25 h 64"/>
                    <a:gd name="T28" fmla="*/ 59 w 66"/>
                    <a:gd name="T29" fmla="*/ 16 h 64"/>
                    <a:gd name="T30" fmla="*/ 66 w 66"/>
                    <a:gd name="T31" fmla="*/ 3 h 64"/>
                    <a:gd name="T32" fmla="*/ 47 w 66"/>
                    <a:gd name="T33" fmla="*/ 0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6" h="64">
                      <a:moveTo>
                        <a:pt x="47" y="0"/>
                      </a:moveTo>
                      <a:cubicBezTo>
                        <a:pt x="47" y="1"/>
                        <a:pt x="47" y="2"/>
                        <a:pt x="47" y="3"/>
                      </a:cubicBezTo>
                      <a:cubicBezTo>
                        <a:pt x="50" y="6"/>
                        <a:pt x="54" y="8"/>
                        <a:pt x="59" y="8"/>
                      </a:cubicBezTo>
                      <a:cubicBezTo>
                        <a:pt x="57" y="14"/>
                        <a:pt x="52" y="18"/>
                        <a:pt x="44" y="21"/>
                      </a:cubicBezTo>
                      <a:cubicBezTo>
                        <a:pt x="16" y="38"/>
                        <a:pt x="16" y="38"/>
                        <a:pt x="16" y="38"/>
                      </a:cubicBezTo>
                      <a:cubicBezTo>
                        <a:pt x="10" y="43"/>
                        <a:pt x="7" y="48"/>
                        <a:pt x="5" y="54"/>
                      </a:cubicBezTo>
                      <a:cubicBezTo>
                        <a:pt x="4" y="53"/>
                        <a:pt x="2" y="51"/>
                        <a:pt x="2" y="47"/>
                      </a:cubicBezTo>
                      <a:cubicBezTo>
                        <a:pt x="2" y="50"/>
                        <a:pt x="1" y="53"/>
                        <a:pt x="0" y="56"/>
                      </a:cubicBezTo>
                      <a:cubicBezTo>
                        <a:pt x="0" y="57"/>
                        <a:pt x="0" y="58"/>
                        <a:pt x="1" y="58"/>
                      </a:cubicBezTo>
                      <a:cubicBezTo>
                        <a:pt x="2" y="61"/>
                        <a:pt x="4" y="63"/>
                        <a:pt x="9" y="64"/>
                      </a:cubicBezTo>
                      <a:cubicBezTo>
                        <a:pt x="9" y="63"/>
                        <a:pt x="9" y="62"/>
                        <a:pt x="9" y="61"/>
                      </a:cubicBezTo>
                      <a:cubicBezTo>
                        <a:pt x="8" y="58"/>
                        <a:pt x="8" y="54"/>
                        <a:pt x="10" y="52"/>
                      </a:cubicBezTo>
                      <a:cubicBezTo>
                        <a:pt x="12" y="47"/>
                        <a:pt x="16" y="43"/>
                        <a:pt x="21" y="39"/>
                      </a:cubicBezTo>
                      <a:cubicBezTo>
                        <a:pt x="46" y="25"/>
                        <a:pt x="46" y="25"/>
                        <a:pt x="46" y="25"/>
                      </a:cubicBezTo>
                      <a:cubicBezTo>
                        <a:pt x="53" y="24"/>
                        <a:pt x="57" y="21"/>
                        <a:pt x="59" y="16"/>
                      </a:cubicBezTo>
                      <a:cubicBezTo>
                        <a:pt x="66" y="3"/>
                        <a:pt x="66" y="3"/>
                        <a:pt x="66" y="3"/>
                      </a:cubicBezTo>
                      <a:cubicBezTo>
                        <a:pt x="60" y="5"/>
                        <a:pt x="53" y="4"/>
                        <a:pt x="47" y="0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5" name="Freeform 1295"/>
                <p:cNvSpPr>
                  <a:spLocks noChangeArrowheads="1"/>
                </p:cNvSpPr>
                <p:nvPr/>
              </p:nvSpPr>
              <p:spPr bwMode="auto">
                <a:xfrm>
                  <a:off x="6897722" y="3048089"/>
                  <a:ext cx="49017" cy="68903"/>
                </a:xfrm>
                <a:custGeom>
                  <a:avLst/>
                  <a:gdLst>
                    <a:gd name="T0" fmla="*/ 2 w 10"/>
                    <a:gd name="T1" fmla="*/ 0 h 14"/>
                    <a:gd name="T2" fmla="*/ 5 w 10"/>
                    <a:gd name="T3" fmla="*/ 9 h 14"/>
                    <a:gd name="T4" fmla="*/ 0 w 10"/>
                    <a:gd name="T5" fmla="*/ 5 h 14"/>
                    <a:gd name="T6" fmla="*/ 9 w 10"/>
                    <a:gd name="T7" fmla="*/ 14 h 14"/>
                    <a:gd name="T8" fmla="*/ 10 w 10"/>
                    <a:gd name="T9" fmla="*/ 6 h 14"/>
                    <a:gd name="T10" fmla="*/ 2 w 10"/>
                    <a:gd name="T11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0" h="14">
                      <a:moveTo>
                        <a:pt x="2" y="0"/>
                      </a:move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11"/>
                        <a:pt x="3" y="14"/>
                        <a:pt x="9" y="14"/>
                      </a:cubicBezTo>
                      <a:cubicBezTo>
                        <a:pt x="9" y="12"/>
                        <a:pt x="10" y="10"/>
                        <a:pt x="10" y="6"/>
                      </a:cubicBezTo>
                      <a:cubicBezTo>
                        <a:pt x="5" y="5"/>
                        <a:pt x="3" y="3"/>
                        <a:pt x="2" y="0"/>
                      </a:cubicBezTo>
                      <a:close/>
                    </a:path>
                  </a:pathLst>
                </a:custGeom>
                <a:solidFill>
                  <a:srgbClr val="15151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6" name="Freeform 1296"/>
                <p:cNvSpPr>
                  <a:spLocks noEditPoints="1" noChangeArrowheads="1"/>
                </p:cNvSpPr>
                <p:nvPr/>
              </p:nvSpPr>
              <p:spPr bwMode="auto">
                <a:xfrm>
                  <a:off x="6897722" y="2777782"/>
                  <a:ext cx="295913" cy="250874"/>
                </a:xfrm>
                <a:custGeom>
                  <a:avLst/>
                  <a:gdLst>
                    <a:gd name="T0" fmla="*/ 45 w 60"/>
                    <a:gd name="T1" fmla="*/ 18 h 51"/>
                    <a:gd name="T2" fmla="*/ 60 w 60"/>
                    <a:gd name="T3" fmla="*/ 5 h 51"/>
                    <a:gd name="T4" fmla="*/ 48 w 60"/>
                    <a:gd name="T5" fmla="*/ 0 h 51"/>
                    <a:gd name="T6" fmla="*/ 45 w 60"/>
                    <a:gd name="T7" fmla="*/ 6 h 51"/>
                    <a:gd name="T8" fmla="*/ 37 w 60"/>
                    <a:gd name="T9" fmla="*/ 11 h 51"/>
                    <a:gd name="T10" fmla="*/ 21 w 60"/>
                    <a:gd name="T11" fmla="*/ 24 h 51"/>
                    <a:gd name="T12" fmla="*/ 0 w 60"/>
                    <a:gd name="T13" fmla="*/ 36 h 51"/>
                    <a:gd name="T14" fmla="*/ 3 w 60"/>
                    <a:gd name="T15" fmla="*/ 44 h 51"/>
                    <a:gd name="T16" fmla="*/ 6 w 60"/>
                    <a:gd name="T17" fmla="*/ 51 h 51"/>
                    <a:gd name="T18" fmla="*/ 17 w 60"/>
                    <a:gd name="T19" fmla="*/ 35 h 51"/>
                    <a:gd name="T20" fmla="*/ 45 w 60"/>
                    <a:gd name="T21" fmla="*/ 18 h 51"/>
                    <a:gd name="T22" fmla="*/ 49 w 60"/>
                    <a:gd name="T23" fmla="*/ 2 h 51"/>
                    <a:gd name="T24" fmla="*/ 43 w 60"/>
                    <a:gd name="T25" fmla="*/ 11 h 51"/>
                    <a:gd name="T26" fmla="*/ 23 w 60"/>
                    <a:gd name="T27" fmla="*/ 25 h 51"/>
                    <a:gd name="T28" fmla="*/ 11 w 60"/>
                    <a:gd name="T29" fmla="*/ 35 h 51"/>
                    <a:gd name="T30" fmla="*/ 2 w 60"/>
                    <a:gd name="T31" fmla="*/ 39 h 51"/>
                    <a:gd name="T32" fmla="*/ 1 w 60"/>
                    <a:gd name="T33" fmla="*/ 37 h 51"/>
                    <a:gd name="T34" fmla="*/ 22 w 60"/>
                    <a:gd name="T35" fmla="*/ 24 h 51"/>
                    <a:gd name="T36" fmla="*/ 38 w 60"/>
                    <a:gd name="T37" fmla="*/ 12 h 51"/>
                    <a:gd name="T38" fmla="*/ 38 w 60"/>
                    <a:gd name="T39" fmla="*/ 12 h 51"/>
                    <a:gd name="T40" fmla="*/ 46 w 60"/>
                    <a:gd name="T41" fmla="*/ 6 h 51"/>
                    <a:gd name="T42" fmla="*/ 48 w 60"/>
                    <a:gd name="T43" fmla="*/ 1 h 51"/>
                    <a:gd name="T44" fmla="*/ 49 w 60"/>
                    <a:gd name="T45" fmla="*/ 2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0" h="51">
                      <a:moveTo>
                        <a:pt x="45" y="18"/>
                      </a:moveTo>
                      <a:cubicBezTo>
                        <a:pt x="53" y="15"/>
                        <a:pt x="58" y="11"/>
                        <a:pt x="60" y="5"/>
                      </a:cubicBezTo>
                      <a:cubicBezTo>
                        <a:pt x="55" y="5"/>
                        <a:pt x="51" y="3"/>
                        <a:pt x="48" y="0"/>
                      </a:cubicBezTo>
                      <a:cubicBezTo>
                        <a:pt x="47" y="1"/>
                        <a:pt x="47" y="3"/>
                        <a:pt x="45" y="6"/>
                      </a:cubicBezTo>
                      <a:cubicBezTo>
                        <a:pt x="44" y="8"/>
                        <a:pt x="42" y="9"/>
                        <a:pt x="37" y="11"/>
                      </a:cubicBezTo>
                      <a:cubicBezTo>
                        <a:pt x="31" y="13"/>
                        <a:pt x="25" y="18"/>
                        <a:pt x="21" y="24"/>
                      </a:cubicBezTo>
                      <a:cubicBezTo>
                        <a:pt x="16" y="31"/>
                        <a:pt x="9" y="36"/>
                        <a:pt x="0" y="36"/>
                      </a:cubicBezTo>
                      <a:cubicBezTo>
                        <a:pt x="1" y="39"/>
                        <a:pt x="2" y="41"/>
                        <a:pt x="3" y="44"/>
                      </a:cubicBezTo>
                      <a:cubicBezTo>
                        <a:pt x="3" y="48"/>
                        <a:pt x="5" y="50"/>
                        <a:pt x="6" y="51"/>
                      </a:cubicBezTo>
                      <a:cubicBezTo>
                        <a:pt x="8" y="45"/>
                        <a:pt x="11" y="40"/>
                        <a:pt x="17" y="35"/>
                      </a:cubicBezTo>
                      <a:cubicBezTo>
                        <a:pt x="45" y="18"/>
                        <a:pt x="45" y="18"/>
                        <a:pt x="45" y="18"/>
                      </a:cubicBezTo>
                      <a:close/>
                      <a:moveTo>
                        <a:pt x="49" y="2"/>
                      </a:moveTo>
                      <a:cubicBezTo>
                        <a:pt x="49" y="6"/>
                        <a:pt x="46" y="9"/>
                        <a:pt x="43" y="11"/>
                      </a:cubicBezTo>
                      <a:cubicBezTo>
                        <a:pt x="34" y="14"/>
                        <a:pt x="27" y="19"/>
                        <a:pt x="23" y="25"/>
                      </a:cubicBezTo>
                      <a:cubicBezTo>
                        <a:pt x="20" y="29"/>
                        <a:pt x="16" y="33"/>
                        <a:pt x="11" y="35"/>
                      </a:cubicBezTo>
                      <a:cubicBezTo>
                        <a:pt x="2" y="39"/>
                        <a:pt x="2" y="39"/>
                        <a:pt x="2" y="39"/>
                      </a:cubicBezTo>
                      <a:cubicBezTo>
                        <a:pt x="2" y="38"/>
                        <a:pt x="1" y="38"/>
                        <a:pt x="1" y="37"/>
                      </a:cubicBezTo>
                      <a:cubicBezTo>
                        <a:pt x="10" y="36"/>
                        <a:pt x="17" y="32"/>
                        <a:pt x="22" y="24"/>
                      </a:cubicBezTo>
                      <a:cubicBezTo>
                        <a:pt x="26" y="18"/>
                        <a:pt x="31" y="14"/>
                        <a:pt x="38" y="12"/>
                      </a:cubicBezTo>
                      <a:cubicBezTo>
                        <a:pt x="38" y="12"/>
                        <a:pt x="38" y="12"/>
                        <a:pt x="38" y="12"/>
                      </a:cubicBezTo>
                      <a:cubicBezTo>
                        <a:pt x="42" y="10"/>
                        <a:pt x="45" y="8"/>
                        <a:pt x="46" y="6"/>
                      </a:cubicBezTo>
                      <a:cubicBezTo>
                        <a:pt x="47" y="4"/>
                        <a:pt x="48" y="3"/>
                        <a:pt x="48" y="1"/>
                      </a:cubicBezTo>
                      <a:cubicBezTo>
                        <a:pt x="49" y="1"/>
                        <a:pt x="49" y="2"/>
                        <a:pt x="49" y="2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7" name="Freeform 1297"/>
                <p:cNvSpPr>
                  <a:spLocks noChangeArrowheads="1"/>
                </p:cNvSpPr>
                <p:nvPr/>
              </p:nvSpPr>
              <p:spPr bwMode="auto">
                <a:xfrm>
                  <a:off x="6901353" y="2781315"/>
                  <a:ext cx="237820" cy="187272"/>
                </a:xfrm>
                <a:custGeom>
                  <a:avLst/>
                  <a:gdLst>
                    <a:gd name="T0" fmla="*/ 42 w 48"/>
                    <a:gd name="T1" fmla="*/ 10 h 38"/>
                    <a:gd name="T2" fmla="*/ 48 w 48"/>
                    <a:gd name="T3" fmla="*/ 1 h 38"/>
                    <a:gd name="T4" fmla="*/ 47 w 48"/>
                    <a:gd name="T5" fmla="*/ 0 h 38"/>
                    <a:gd name="T6" fmla="*/ 45 w 48"/>
                    <a:gd name="T7" fmla="*/ 5 h 38"/>
                    <a:gd name="T8" fmla="*/ 37 w 48"/>
                    <a:gd name="T9" fmla="*/ 11 h 38"/>
                    <a:gd name="T10" fmla="*/ 37 w 48"/>
                    <a:gd name="T11" fmla="*/ 11 h 38"/>
                    <a:gd name="T12" fmla="*/ 21 w 48"/>
                    <a:gd name="T13" fmla="*/ 23 h 38"/>
                    <a:gd name="T14" fmla="*/ 0 w 48"/>
                    <a:gd name="T15" fmla="*/ 36 h 38"/>
                    <a:gd name="T16" fmla="*/ 1 w 48"/>
                    <a:gd name="T17" fmla="*/ 38 h 38"/>
                    <a:gd name="T18" fmla="*/ 10 w 48"/>
                    <a:gd name="T19" fmla="*/ 34 h 38"/>
                    <a:gd name="T20" fmla="*/ 22 w 48"/>
                    <a:gd name="T21" fmla="*/ 24 h 38"/>
                    <a:gd name="T22" fmla="*/ 42 w 48"/>
                    <a:gd name="T23" fmla="*/ 10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8" h="38">
                      <a:moveTo>
                        <a:pt x="42" y="10"/>
                      </a:moveTo>
                      <a:cubicBezTo>
                        <a:pt x="45" y="8"/>
                        <a:pt x="48" y="5"/>
                        <a:pt x="48" y="1"/>
                      </a:cubicBezTo>
                      <a:cubicBezTo>
                        <a:pt x="48" y="1"/>
                        <a:pt x="48" y="0"/>
                        <a:pt x="47" y="0"/>
                      </a:cubicBezTo>
                      <a:cubicBezTo>
                        <a:pt x="47" y="2"/>
                        <a:pt x="46" y="3"/>
                        <a:pt x="45" y="5"/>
                      </a:cubicBezTo>
                      <a:cubicBezTo>
                        <a:pt x="44" y="7"/>
                        <a:pt x="41" y="9"/>
                        <a:pt x="37" y="11"/>
                      </a:cubicBezTo>
                      <a:cubicBezTo>
                        <a:pt x="37" y="11"/>
                        <a:pt x="37" y="11"/>
                        <a:pt x="37" y="11"/>
                      </a:cubicBezTo>
                      <a:cubicBezTo>
                        <a:pt x="30" y="13"/>
                        <a:pt x="25" y="17"/>
                        <a:pt x="21" y="23"/>
                      </a:cubicBezTo>
                      <a:cubicBezTo>
                        <a:pt x="16" y="31"/>
                        <a:pt x="9" y="35"/>
                        <a:pt x="0" y="36"/>
                      </a:cubicBezTo>
                      <a:cubicBezTo>
                        <a:pt x="0" y="37"/>
                        <a:pt x="1" y="37"/>
                        <a:pt x="1" y="38"/>
                      </a:cubicBezTo>
                      <a:cubicBezTo>
                        <a:pt x="10" y="34"/>
                        <a:pt x="10" y="34"/>
                        <a:pt x="10" y="34"/>
                      </a:cubicBezTo>
                      <a:cubicBezTo>
                        <a:pt x="15" y="32"/>
                        <a:pt x="19" y="28"/>
                        <a:pt x="22" y="24"/>
                      </a:cubicBezTo>
                      <a:cubicBezTo>
                        <a:pt x="26" y="18"/>
                        <a:pt x="33" y="13"/>
                        <a:pt x="42" y="10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8" name="Freeform 1298"/>
                <p:cNvSpPr>
                  <a:spLocks noChangeArrowheads="1"/>
                </p:cNvSpPr>
                <p:nvPr/>
              </p:nvSpPr>
              <p:spPr bwMode="auto">
                <a:xfrm>
                  <a:off x="6854152" y="2973887"/>
                  <a:ext cx="32677" cy="44169"/>
                </a:xfrm>
                <a:custGeom>
                  <a:avLst/>
                  <a:gdLst>
                    <a:gd name="T0" fmla="*/ 21 w 21"/>
                    <a:gd name="T1" fmla="*/ 22 h 28"/>
                    <a:gd name="T2" fmla="*/ 12 w 21"/>
                    <a:gd name="T3" fmla="*/ 0 h 28"/>
                    <a:gd name="T4" fmla="*/ 0 w 21"/>
                    <a:gd name="T5" fmla="*/ 9 h 28"/>
                    <a:gd name="T6" fmla="*/ 6 w 21"/>
                    <a:gd name="T7" fmla="*/ 28 h 28"/>
                    <a:gd name="T8" fmla="*/ 21 w 21"/>
                    <a:gd name="T9" fmla="*/ 22 h 28"/>
                    <a:gd name="T10" fmla="*/ 21 w 21"/>
                    <a:gd name="T11" fmla="*/ 22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" h="28">
                      <a:moveTo>
                        <a:pt x="21" y="22"/>
                      </a:moveTo>
                      <a:lnTo>
                        <a:pt x="12" y="0"/>
                      </a:lnTo>
                      <a:lnTo>
                        <a:pt x="0" y="9"/>
                      </a:lnTo>
                      <a:lnTo>
                        <a:pt x="6" y="28"/>
                      </a:lnTo>
                      <a:lnTo>
                        <a:pt x="21" y="22"/>
                      </a:lnTo>
                      <a:close/>
                    </a:path>
                  </a:pathLst>
                </a:custGeom>
                <a:solidFill>
                  <a:srgbClr val="15151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9" name="Freeform 1299"/>
                <p:cNvSpPr>
                  <a:spLocks noChangeArrowheads="1"/>
                </p:cNvSpPr>
                <p:nvPr/>
              </p:nvSpPr>
              <p:spPr bwMode="auto">
                <a:xfrm>
                  <a:off x="6874123" y="2954454"/>
                  <a:ext cx="49016" cy="136037"/>
                </a:xfrm>
                <a:custGeom>
                  <a:avLst/>
                  <a:gdLst>
                    <a:gd name="T0" fmla="*/ 0 w 10"/>
                    <a:gd name="T1" fmla="*/ 4 h 28"/>
                    <a:gd name="T2" fmla="*/ 3 w 10"/>
                    <a:gd name="T3" fmla="*/ 11 h 28"/>
                    <a:gd name="T4" fmla="*/ 5 w 10"/>
                    <a:gd name="T5" fmla="*/ 19 h 28"/>
                    <a:gd name="T6" fmla="*/ 5 w 10"/>
                    <a:gd name="T7" fmla="*/ 24 h 28"/>
                    <a:gd name="T8" fmla="*/ 10 w 10"/>
                    <a:gd name="T9" fmla="*/ 28 h 28"/>
                    <a:gd name="T10" fmla="*/ 7 w 10"/>
                    <a:gd name="T11" fmla="*/ 19 h 28"/>
                    <a:gd name="T12" fmla="*/ 6 w 10"/>
                    <a:gd name="T13" fmla="*/ 17 h 28"/>
                    <a:gd name="T14" fmla="*/ 8 w 10"/>
                    <a:gd name="T15" fmla="*/ 8 h 28"/>
                    <a:gd name="T16" fmla="*/ 5 w 10"/>
                    <a:gd name="T17" fmla="*/ 0 h 28"/>
                    <a:gd name="T18" fmla="*/ 0 w 10"/>
                    <a:gd name="T19" fmla="*/ 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28">
                      <a:moveTo>
                        <a:pt x="0" y="4"/>
                      </a:move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4" y="20"/>
                        <a:pt x="4" y="22"/>
                        <a:pt x="5" y="24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7" y="19"/>
                        <a:pt x="7" y="19"/>
                        <a:pt x="7" y="19"/>
                      </a:cubicBezTo>
                      <a:cubicBezTo>
                        <a:pt x="6" y="19"/>
                        <a:pt x="6" y="18"/>
                        <a:pt x="6" y="17"/>
                      </a:cubicBezTo>
                      <a:cubicBezTo>
                        <a:pt x="7" y="14"/>
                        <a:pt x="8" y="11"/>
                        <a:pt x="8" y="8"/>
                      </a:cubicBezTo>
                      <a:cubicBezTo>
                        <a:pt x="7" y="5"/>
                        <a:pt x="6" y="3"/>
                        <a:pt x="5" y="0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0" name="Freeform 1300"/>
                <p:cNvSpPr>
                  <a:spLocks noEditPoints="1" noChangeArrowheads="1"/>
                </p:cNvSpPr>
                <p:nvPr/>
              </p:nvSpPr>
              <p:spPr bwMode="auto">
                <a:xfrm>
                  <a:off x="7248098" y="2772481"/>
                  <a:ext cx="127079" cy="330377"/>
                </a:xfrm>
                <a:custGeom>
                  <a:avLst/>
                  <a:gdLst>
                    <a:gd name="T0" fmla="*/ 0 w 26"/>
                    <a:gd name="T1" fmla="*/ 2 h 67"/>
                    <a:gd name="T2" fmla="*/ 6 w 26"/>
                    <a:gd name="T3" fmla="*/ 12 h 67"/>
                    <a:gd name="T4" fmla="*/ 6 w 26"/>
                    <a:gd name="T5" fmla="*/ 21 h 67"/>
                    <a:gd name="T6" fmla="*/ 10 w 26"/>
                    <a:gd name="T7" fmla="*/ 45 h 67"/>
                    <a:gd name="T8" fmla="*/ 14 w 26"/>
                    <a:gd name="T9" fmla="*/ 67 h 67"/>
                    <a:gd name="T10" fmla="*/ 26 w 26"/>
                    <a:gd name="T11" fmla="*/ 64 h 67"/>
                    <a:gd name="T12" fmla="*/ 19 w 26"/>
                    <a:gd name="T13" fmla="*/ 49 h 67"/>
                    <a:gd name="T14" fmla="*/ 14 w 26"/>
                    <a:gd name="T15" fmla="*/ 20 h 67"/>
                    <a:gd name="T16" fmla="*/ 14 w 26"/>
                    <a:gd name="T17" fmla="*/ 0 h 67"/>
                    <a:gd name="T18" fmla="*/ 0 w 26"/>
                    <a:gd name="T19" fmla="*/ 2 h 67"/>
                    <a:gd name="T20" fmla="*/ 8 w 26"/>
                    <a:gd name="T21" fmla="*/ 11 h 67"/>
                    <a:gd name="T22" fmla="*/ 8 w 26"/>
                    <a:gd name="T23" fmla="*/ 22 h 67"/>
                    <a:gd name="T24" fmla="*/ 13 w 26"/>
                    <a:gd name="T25" fmla="*/ 46 h 67"/>
                    <a:gd name="T26" fmla="*/ 16 w 26"/>
                    <a:gd name="T27" fmla="*/ 66 h 67"/>
                    <a:gd name="T28" fmla="*/ 15 w 26"/>
                    <a:gd name="T29" fmla="*/ 66 h 67"/>
                    <a:gd name="T30" fmla="*/ 11 w 26"/>
                    <a:gd name="T31" fmla="*/ 44 h 67"/>
                    <a:gd name="T32" fmla="*/ 7 w 26"/>
                    <a:gd name="T33" fmla="*/ 21 h 67"/>
                    <a:gd name="T34" fmla="*/ 7 w 26"/>
                    <a:gd name="T35" fmla="*/ 12 h 67"/>
                    <a:gd name="T36" fmla="*/ 7 w 26"/>
                    <a:gd name="T37" fmla="*/ 12 h 67"/>
                    <a:gd name="T38" fmla="*/ 1 w 26"/>
                    <a:gd name="T39" fmla="*/ 3 h 67"/>
                    <a:gd name="T40" fmla="*/ 3 w 26"/>
                    <a:gd name="T41" fmla="*/ 3 h 67"/>
                    <a:gd name="T42" fmla="*/ 8 w 26"/>
                    <a:gd name="T43" fmla="*/ 1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6" h="67">
                      <a:moveTo>
                        <a:pt x="0" y="2"/>
                      </a:move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5"/>
                        <a:pt x="7" y="18"/>
                        <a:pt x="6" y="21"/>
                      </a:cubicBezTo>
                      <a:cubicBezTo>
                        <a:pt x="5" y="28"/>
                        <a:pt x="7" y="36"/>
                        <a:pt x="10" y="45"/>
                      </a:cubicBezTo>
                      <a:cubicBezTo>
                        <a:pt x="13" y="51"/>
                        <a:pt x="15" y="59"/>
                        <a:pt x="14" y="67"/>
                      </a:cubicBezTo>
                      <a:cubicBezTo>
                        <a:pt x="19" y="67"/>
                        <a:pt x="23" y="67"/>
                        <a:pt x="26" y="64"/>
                      </a:cubicBezTo>
                      <a:cubicBezTo>
                        <a:pt x="21" y="60"/>
                        <a:pt x="19" y="55"/>
                        <a:pt x="19" y="49"/>
                      </a:cubicBezTo>
                      <a:cubicBezTo>
                        <a:pt x="14" y="20"/>
                        <a:pt x="14" y="20"/>
                        <a:pt x="14" y="20"/>
                      </a:cubicBezTo>
                      <a:cubicBezTo>
                        <a:pt x="16" y="13"/>
                        <a:pt x="16" y="6"/>
                        <a:pt x="14" y="0"/>
                      </a:cubicBezTo>
                      <a:cubicBezTo>
                        <a:pt x="0" y="2"/>
                        <a:pt x="0" y="2"/>
                        <a:pt x="0" y="2"/>
                      </a:cubicBezTo>
                      <a:close/>
                      <a:moveTo>
                        <a:pt x="8" y="11"/>
                      </a:moveTo>
                      <a:cubicBezTo>
                        <a:pt x="9" y="15"/>
                        <a:pt x="9" y="18"/>
                        <a:pt x="8" y="22"/>
                      </a:cubicBezTo>
                      <a:cubicBezTo>
                        <a:pt x="8" y="30"/>
                        <a:pt x="10" y="38"/>
                        <a:pt x="13" y="46"/>
                      </a:cubicBezTo>
                      <a:cubicBezTo>
                        <a:pt x="16" y="53"/>
                        <a:pt x="17" y="60"/>
                        <a:pt x="16" y="66"/>
                      </a:cubicBezTo>
                      <a:cubicBezTo>
                        <a:pt x="16" y="66"/>
                        <a:pt x="15" y="66"/>
                        <a:pt x="15" y="66"/>
                      </a:cubicBezTo>
                      <a:cubicBezTo>
                        <a:pt x="15" y="58"/>
                        <a:pt x="14" y="51"/>
                        <a:pt x="11" y="44"/>
                      </a:cubicBezTo>
                      <a:cubicBezTo>
                        <a:pt x="7" y="36"/>
                        <a:pt x="6" y="28"/>
                        <a:pt x="7" y="21"/>
                      </a:cubicBezTo>
                      <a:cubicBezTo>
                        <a:pt x="8" y="18"/>
                        <a:pt x="8" y="15"/>
                        <a:pt x="7" y="12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8" y="11"/>
                        <a:pt x="8" y="11"/>
                        <a:pt x="8" y="11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1" name="Freeform 1301"/>
                <p:cNvSpPr>
                  <a:spLocks noChangeArrowheads="1"/>
                </p:cNvSpPr>
                <p:nvPr/>
              </p:nvSpPr>
              <p:spPr bwMode="auto">
                <a:xfrm>
                  <a:off x="7251729" y="2786615"/>
                  <a:ext cx="78062" cy="309177"/>
                </a:xfrm>
                <a:custGeom>
                  <a:avLst/>
                  <a:gdLst>
                    <a:gd name="T0" fmla="*/ 7 w 16"/>
                    <a:gd name="T1" fmla="*/ 19 h 63"/>
                    <a:gd name="T2" fmla="*/ 7 w 16"/>
                    <a:gd name="T3" fmla="*/ 8 h 63"/>
                    <a:gd name="T4" fmla="*/ 2 w 16"/>
                    <a:gd name="T5" fmla="*/ 0 h 63"/>
                    <a:gd name="T6" fmla="*/ 0 w 16"/>
                    <a:gd name="T7" fmla="*/ 0 h 63"/>
                    <a:gd name="T8" fmla="*/ 6 w 16"/>
                    <a:gd name="T9" fmla="*/ 9 h 63"/>
                    <a:gd name="T10" fmla="*/ 6 w 16"/>
                    <a:gd name="T11" fmla="*/ 9 h 63"/>
                    <a:gd name="T12" fmla="*/ 6 w 16"/>
                    <a:gd name="T13" fmla="*/ 18 h 63"/>
                    <a:gd name="T14" fmla="*/ 10 w 16"/>
                    <a:gd name="T15" fmla="*/ 41 h 63"/>
                    <a:gd name="T16" fmla="*/ 14 w 16"/>
                    <a:gd name="T17" fmla="*/ 63 h 63"/>
                    <a:gd name="T18" fmla="*/ 15 w 16"/>
                    <a:gd name="T19" fmla="*/ 63 h 63"/>
                    <a:gd name="T20" fmla="*/ 12 w 16"/>
                    <a:gd name="T21" fmla="*/ 43 h 63"/>
                    <a:gd name="T22" fmla="*/ 7 w 16"/>
                    <a:gd name="T23" fmla="*/ 19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63">
                      <a:moveTo>
                        <a:pt x="7" y="19"/>
                      </a:moveTo>
                      <a:cubicBezTo>
                        <a:pt x="8" y="15"/>
                        <a:pt x="8" y="12"/>
                        <a:pt x="7" y="8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7" y="12"/>
                        <a:pt x="7" y="15"/>
                        <a:pt x="6" y="18"/>
                      </a:cubicBezTo>
                      <a:cubicBezTo>
                        <a:pt x="5" y="25"/>
                        <a:pt x="6" y="33"/>
                        <a:pt x="10" y="41"/>
                      </a:cubicBezTo>
                      <a:cubicBezTo>
                        <a:pt x="13" y="48"/>
                        <a:pt x="14" y="55"/>
                        <a:pt x="14" y="63"/>
                      </a:cubicBezTo>
                      <a:cubicBezTo>
                        <a:pt x="14" y="63"/>
                        <a:pt x="15" y="63"/>
                        <a:pt x="15" y="63"/>
                      </a:cubicBezTo>
                      <a:cubicBezTo>
                        <a:pt x="16" y="57"/>
                        <a:pt x="15" y="50"/>
                        <a:pt x="12" y="43"/>
                      </a:cubicBezTo>
                      <a:cubicBezTo>
                        <a:pt x="9" y="35"/>
                        <a:pt x="7" y="27"/>
                        <a:pt x="7" y="19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2" name="Freeform 1302"/>
                <p:cNvSpPr>
                  <a:spLocks noChangeArrowheads="1"/>
                </p:cNvSpPr>
                <p:nvPr/>
              </p:nvSpPr>
              <p:spPr bwMode="auto">
                <a:xfrm>
                  <a:off x="7320714" y="3125825"/>
                  <a:ext cx="30861" cy="35334"/>
                </a:xfrm>
                <a:custGeom>
                  <a:avLst/>
                  <a:gdLst>
                    <a:gd name="T0" fmla="*/ 6 w 6"/>
                    <a:gd name="T1" fmla="*/ 0 h 7"/>
                    <a:gd name="T2" fmla="*/ 0 w 6"/>
                    <a:gd name="T3" fmla="*/ 1 h 7"/>
                    <a:gd name="T4" fmla="*/ 1 w 6"/>
                    <a:gd name="T5" fmla="*/ 7 h 7"/>
                    <a:gd name="T6" fmla="*/ 6 w 6"/>
                    <a:gd name="T7" fmla="*/ 6 h 7"/>
                    <a:gd name="T8" fmla="*/ 6 w 6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6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0"/>
                        <a:pt x="6" y="0"/>
                        <a:pt x="6" y="0"/>
                      </a:cubicBezTo>
                      <a:close/>
                    </a:path>
                  </a:pathLst>
                </a:custGeom>
                <a:solidFill>
                  <a:srgbClr val="15151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3" name="Freeform 1303"/>
                <p:cNvSpPr>
                  <a:spLocks noChangeArrowheads="1"/>
                </p:cNvSpPr>
                <p:nvPr/>
              </p:nvSpPr>
              <p:spPr bwMode="auto">
                <a:xfrm>
                  <a:off x="7329791" y="2369669"/>
                  <a:ext cx="34493" cy="74202"/>
                </a:xfrm>
                <a:custGeom>
                  <a:avLst/>
                  <a:gdLst>
                    <a:gd name="T0" fmla="*/ 4 w 7"/>
                    <a:gd name="T1" fmla="*/ 0 h 15"/>
                    <a:gd name="T2" fmla="*/ 4 w 7"/>
                    <a:gd name="T3" fmla="*/ 7 h 15"/>
                    <a:gd name="T4" fmla="*/ 0 w 7"/>
                    <a:gd name="T5" fmla="*/ 13 h 15"/>
                    <a:gd name="T6" fmla="*/ 0 w 7"/>
                    <a:gd name="T7" fmla="*/ 15 h 15"/>
                    <a:gd name="T8" fmla="*/ 7 w 7"/>
                    <a:gd name="T9" fmla="*/ 9 h 15"/>
                    <a:gd name="T10" fmla="*/ 7 w 7"/>
                    <a:gd name="T11" fmla="*/ 8 h 15"/>
                    <a:gd name="T12" fmla="*/ 7 w 7"/>
                    <a:gd name="T13" fmla="*/ 5 h 15"/>
                    <a:gd name="T14" fmla="*/ 5 w 7"/>
                    <a:gd name="T15" fmla="*/ 0 h 15"/>
                    <a:gd name="T16" fmla="*/ 4 w 7"/>
                    <a:gd name="T17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15">
                      <a:moveTo>
                        <a:pt x="4" y="0"/>
                      </a:move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4"/>
                        <a:pt x="0" y="14"/>
                        <a:pt x="0" y="15"/>
                      </a:cubicBezTo>
                      <a:cubicBezTo>
                        <a:pt x="2" y="14"/>
                        <a:pt x="4" y="12"/>
                        <a:pt x="7" y="9"/>
                      </a:cubicBezTo>
                      <a:cubicBezTo>
                        <a:pt x="7" y="9"/>
                        <a:pt x="7" y="8"/>
                        <a:pt x="7" y="8"/>
                      </a:cubicBezTo>
                      <a:cubicBezTo>
                        <a:pt x="7" y="7"/>
                        <a:pt x="7" y="6"/>
                        <a:pt x="7" y="5"/>
                      </a:cubicBezTo>
                      <a:cubicBezTo>
                        <a:pt x="7" y="3"/>
                        <a:pt x="6" y="1"/>
                        <a:pt x="5" y="0"/>
                      </a:cubicBezTo>
                      <a:cubicBezTo>
                        <a:pt x="5" y="0"/>
                        <a:pt x="5" y="0"/>
                        <a:pt x="4" y="0"/>
                      </a:cubicBezTo>
                      <a:close/>
                    </a:path>
                  </a:pathLst>
                </a:custGeom>
                <a:solidFill>
                  <a:srgbClr val="DA94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4" name="Freeform 1304"/>
                <p:cNvSpPr>
                  <a:spLocks noEditPoints="1" noChangeArrowheads="1"/>
                </p:cNvSpPr>
                <p:nvPr/>
              </p:nvSpPr>
              <p:spPr bwMode="auto">
                <a:xfrm>
                  <a:off x="7084711" y="2291933"/>
                  <a:ext cx="103478" cy="125438"/>
                </a:xfrm>
                <a:custGeom>
                  <a:avLst/>
                  <a:gdLst>
                    <a:gd name="T0" fmla="*/ 14 w 21"/>
                    <a:gd name="T1" fmla="*/ 6 h 26"/>
                    <a:gd name="T2" fmla="*/ 13 w 21"/>
                    <a:gd name="T3" fmla="*/ 8 h 26"/>
                    <a:gd name="T4" fmla="*/ 6 w 21"/>
                    <a:gd name="T5" fmla="*/ 12 h 26"/>
                    <a:gd name="T6" fmla="*/ 1 w 21"/>
                    <a:gd name="T7" fmla="*/ 19 h 26"/>
                    <a:gd name="T8" fmla="*/ 1 w 21"/>
                    <a:gd name="T9" fmla="*/ 23 h 26"/>
                    <a:gd name="T10" fmla="*/ 8 w 21"/>
                    <a:gd name="T11" fmla="*/ 26 h 26"/>
                    <a:gd name="T12" fmla="*/ 13 w 21"/>
                    <a:gd name="T13" fmla="*/ 20 h 26"/>
                    <a:gd name="T14" fmla="*/ 4 w 21"/>
                    <a:gd name="T15" fmla="*/ 20 h 26"/>
                    <a:gd name="T16" fmla="*/ 17 w 21"/>
                    <a:gd name="T17" fmla="*/ 17 h 26"/>
                    <a:gd name="T18" fmla="*/ 21 w 21"/>
                    <a:gd name="T19" fmla="*/ 0 h 26"/>
                    <a:gd name="T20" fmla="*/ 14 w 21"/>
                    <a:gd name="T21" fmla="*/ 6 h 26"/>
                    <a:gd name="T22" fmla="*/ 19 w 21"/>
                    <a:gd name="T23" fmla="*/ 5 h 26"/>
                    <a:gd name="T24" fmla="*/ 14 w 21"/>
                    <a:gd name="T25" fmla="*/ 10 h 26"/>
                    <a:gd name="T26" fmla="*/ 7 w 21"/>
                    <a:gd name="T27" fmla="*/ 14 h 26"/>
                    <a:gd name="T28" fmla="*/ 1 w 21"/>
                    <a:gd name="T29" fmla="*/ 22 h 26"/>
                    <a:gd name="T30" fmla="*/ 2 w 21"/>
                    <a:gd name="T31" fmla="*/ 19 h 26"/>
                    <a:gd name="T32" fmla="*/ 7 w 21"/>
                    <a:gd name="T33" fmla="*/ 13 h 26"/>
                    <a:gd name="T34" fmla="*/ 13 w 21"/>
                    <a:gd name="T35" fmla="*/ 8 h 26"/>
                    <a:gd name="T36" fmla="*/ 14 w 21"/>
                    <a:gd name="T37" fmla="*/ 8 h 26"/>
                    <a:gd name="T38" fmla="*/ 14 w 21"/>
                    <a:gd name="T39" fmla="*/ 7 h 26"/>
                    <a:gd name="T40" fmla="*/ 19 w 21"/>
                    <a:gd name="T41" fmla="*/ 2 h 26"/>
                    <a:gd name="T42" fmla="*/ 19 w 21"/>
                    <a:gd name="T43" fmla="*/ 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1" h="26">
                      <a:moveTo>
                        <a:pt x="14" y="6"/>
                      </a:moveTo>
                      <a:cubicBezTo>
                        <a:pt x="13" y="8"/>
                        <a:pt x="13" y="8"/>
                        <a:pt x="13" y="8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1" y="19"/>
                        <a:pt x="1" y="19"/>
                        <a:pt x="1" y="19"/>
                      </a:cubicBezTo>
                      <a:cubicBezTo>
                        <a:pt x="1" y="20"/>
                        <a:pt x="0" y="22"/>
                        <a:pt x="1" y="23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13" y="20"/>
                        <a:pt x="13" y="20"/>
                        <a:pt x="13" y="20"/>
                      </a:cubicBezTo>
                      <a:cubicBezTo>
                        <a:pt x="4" y="20"/>
                        <a:pt x="4" y="20"/>
                        <a:pt x="4" y="20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14" y="6"/>
                        <a:pt x="14" y="6"/>
                        <a:pt x="14" y="6"/>
                      </a:cubicBezTo>
                      <a:close/>
                      <a:moveTo>
                        <a:pt x="19" y="5"/>
                      </a:move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7" y="14"/>
                        <a:pt x="7" y="14"/>
                        <a:pt x="7" y="14"/>
                      </a:cubicBezTo>
                      <a:cubicBezTo>
                        <a:pt x="1" y="22"/>
                        <a:pt x="1" y="22"/>
                        <a:pt x="1" y="22"/>
                      </a:cubicBezTo>
                      <a:cubicBezTo>
                        <a:pt x="1" y="21"/>
                        <a:pt x="1" y="21"/>
                        <a:pt x="2" y="19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13" y="8"/>
                        <a:pt x="13" y="8"/>
                        <a:pt x="13" y="8"/>
                      </a:cubicBezTo>
                      <a:cubicBezTo>
                        <a:pt x="13" y="8"/>
                        <a:pt x="13" y="8"/>
                        <a:pt x="14" y="8"/>
                      </a:cubicBezTo>
                      <a:cubicBezTo>
                        <a:pt x="14" y="7"/>
                        <a:pt x="14" y="7"/>
                        <a:pt x="14" y="7"/>
                      </a:cubicBezTo>
                      <a:cubicBezTo>
                        <a:pt x="19" y="2"/>
                        <a:pt x="19" y="2"/>
                        <a:pt x="19" y="2"/>
                      </a:cubicBezTo>
                      <a:cubicBezTo>
                        <a:pt x="19" y="5"/>
                        <a:pt x="19" y="5"/>
                        <a:pt x="19" y="5"/>
                      </a:cubicBezTo>
                      <a:close/>
                    </a:path>
                  </a:pathLst>
                </a:custGeom>
                <a:solidFill>
                  <a:srgbClr val="F9D58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5" name="Freeform 1306"/>
                <p:cNvSpPr>
                  <a:spLocks noChangeArrowheads="1"/>
                </p:cNvSpPr>
                <p:nvPr/>
              </p:nvSpPr>
              <p:spPr bwMode="auto">
                <a:xfrm>
                  <a:off x="7090156" y="2300767"/>
                  <a:ext cx="88956" cy="98936"/>
                </a:xfrm>
                <a:custGeom>
                  <a:avLst/>
                  <a:gdLst>
                    <a:gd name="T0" fmla="*/ 13 w 18"/>
                    <a:gd name="T1" fmla="*/ 8 h 20"/>
                    <a:gd name="T2" fmla="*/ 18 w 18"/>
                    <a:gd name="T3" fmla="*/ 3 h 20"/>
                    <a:gd name="T4" fmla="*/ 18 w 18"/>
                    <a:gd name="T5" fmla="*/ 0 h 20"/>
                    <a:gd name="T6" fmla="*/ 13 w 18"/>
                    <a:gd name="T7" fmla="*/ 5 h 20"/>
                    <a:gd name="T8" fmla="*/ 13 w 18"/>
                    <a:gd name="T9" fmla="*/ 6 h 20"/>
                    <a:gd name="T10" fmla="*/ 12 w 18"/>
                    <a:gd name="T11" fmla="*/ 6 h 20"/>
                    <a:gd name="T12" fmla="*/ 6 w 18"/>
                    <a:gd name="T13" fmla="*/ 11 h 20"/>
                    <a:gd name="T14" fmla="*/ 1 w 18"/>
                    <a:gd name="T15" fmla="*/ 17 h 20"/>
                    <a:gd name="T16" fmla="*/ 0 w 18"/>
                    <a:gd name="T17" fmla="*/ 20 h 20"/>
                    <a:gd name="T18" fmla="*/ 6 w 18"/>
                    <a:gd name="T19" fmla="*/ 12 h 20"/>
                    <a:gd name="T20" fmla="*/ 13 w 18"/>
                    <a:gd name="T21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8" h="20">
                      <a:moveTo>
                        <a:pt x="13" y="8"/>
                      </a:moveTo>
                      <a:cubicBezTo>
                        <a:pt x="18" y="3"/>
                        <a:pt x="18" y="3"/>
                        <a:pt x="18" y="3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6"/>
                        <a:pt x="13" y="6"/>
                        <a:pt x="13" y="6"/>
                      </a:cubicBezTo>
                      <a:cubicBezTo>
                        <a:pt x="12" y="6"/>
                        <a:pt x="12" y="6"/>
                        <a:pt x="12" y="6"/>
                      </a:cubicBezTo>
                      <a:cubicBezTo>
                        <a:pt x="6" y="11"/>
                        <a:pt x="6" y="11"/>
                        <a:pt x="6" y="11"/>
                      </a:cubicBezTo>
                      <a:cubicBezTo>
                        <a:pt x="1" y="17"/>
                        <a:pt x="1" y="17"/>
                        <a:pt x="1" y="17"/>
                      </a:cubicBezTo>
                      <a:cubicBezTo>
                        <a:pt x="0" y="19"/>
                        <a:pt x="0" y="19"/>
                        <a:pt x="0" y="20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13" y="8"/>
                        <a:pt x="13" y="8"/>
                        <a:pt x="13" y="8"/>
                      </a:cubicBezTo>
                      <a:close/>
                    </a:path>
                  </a:pathLst>
                </a:custGeom>
                <a:solidFill>
                  <a:srgbClr val="FCECC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6" name="Freeform 1307"/>
                <p:cNvSpPr>
                  <a:spLocks noChangeArrowheads="1"/>
                </p:cNvSpPr>
                <p:nvPr/>
              </p:nvSpPr>
              <p:spPr bwMode="auto">
                <a:xfrm>
                  <a:off x="7104680" y="2281333"/>
                  <a:ext cx="92587" cy="107770"/>
                </a:xfrm>
                <a:custGeom>
                  <a:avLst/>
                  <a:gdLst>
                    <a:gd name="T0" fmla="*/ 9 w 19"/>
                    <a:gd name="T1" fmla="*/ 22 h 22"/>
                    <a:gd name="T2" fmla="*/ 16 w 19"/>
                    <a:gd name="T3" fmla="*/ 19 h 22"/>
                    <a:gd name="T4" fmla="*/ 19 w 19"/>
                    <a:gd name="T5" fmla="*/ 0 h 22"/>
                    <a:gd name="T6" fmla="*/ 17 w 19"/>
                    <a:gd name="T7" fmla="*/ 2 h 22"/>
                    <a:gd name="T8" fmla="*/ 13 w 19"/>
                    <a:gd name="T9" fmla="*/ 19 h 22"/>
                    <a:gd name="T10" fmla="*/ 0 w 19"/>
                    <a:gd name="T11" fmla="*/ 22 h 22"/>
                    <a:gd name="T12" fmla="*/ 9 w 19"/>
                    <a:gd name="T13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2">
                      <a:moveTo>
                        <a:pt x="9" y="22"/>
                      </a:moveTo>
                      <a:cubicBezTo>
                        <a:pt x="16" y="19"/>
                        <a:pt x="16" y="19"/>
                        <a:pt x="16" y="19"/>
                      </a:cubicBezTo>
                      <a:cubicBezTo>
                        <a:pt x="16" y="11"/>
                        <a:pt x="17" y="4"/>
                        <a:pt x="19" y="0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3" y="19"/>
                        <a:pt x="13" y="19"/>
                        <a:pt x="13" y="19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9" y="22"/>
                        <a:pt x="9" y="22"/>
                        <a:pt x="9" y="22"/>
                      </a:cubicBezTo>
                      <a:close/>
                    </a:path>
                  </a:pathLst>
                </a:custGeom>
                <a:solidFill>
                  <a:srgbClr val="DA94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7" name="Freeform 1308"/>
                <p:cNvSpPr>
                  <a:spLocks noEditPoints="1" noChangeArrowheads="1"/>
                </p:cNvSpPr>
                <p:nvPr/>
              </p:nvSpPr>
              <p:spPr bwMode="auto">
                <a:xfrm>
                  <a:off x="7260805" y="2085227"/>
                  <a:ext cx="85325" cy="93636"/>
                </a:xfrm>
                <a:custGeom>
                  <a:avLst/>
                  <a:gdLst>
                    <a:gd name="T0" fmla="*/ 12 w 17"/>
                    <a:gd name="T1" fmla="*/ 9 h 19"/>
                    <a:gd name="T2" fmla="*/ 16 w 17"/>
                    <a:gd name="T3" fmla="*/ 8 h 19"/>
                    <a:gd name="T4" fmla="*/ 10 w 17"/>
                    <a:gd name="T5" fmla="*/ 0 h 19"/>
                    <a:gd name="T6" fmla="*/ 2 w 17"/>
                    <a:gd name="T7" fmla="*/ 4 h 19"/>
                    <a:gd name="T8" fmla="*/ 1 w 17"/>
                    <a:gd name="T9" fmla="*/ 4 h 19"/>
                    <a:gd name="T10" fmla="*/ 0 w 17"/>
                    <a:gd name="T11" fmla="*/ 7 h 19"/>
                    <a:gd name="T12" fmla="*/ 3 w 17"/>
                    <a:gd name="T13" fmla="*/ 17 h 19"/>
                    <a:gd name="T14" fmla="*/ 4 w 17"/>
                    <a:gd name="T15" fmla="*/ 19 h 19"/>
                    <a:gd name="T16" fmla="*/ 6 w 17"/>
                    <a:gd name="T17" fmla="*/ 17 h 19"/>
                    <a:gd name="T18" fmla="*/ 6 w 17"/>
                    <a:gd name="T19" fmla="*/ 9 h 19"/>
                    <a:gd name="T20" fmla="*/ 12 w 17"/>
                    <a:gd name="T21" fmla="*/ 9 h 19"/>
                    <a:gd name="T22" fmla="*/ 9 w 17"/>
                    <a:gd name="T23" fmla="*/ 0 h 19"/>
                    <a:gd name="T24" fmla="*/ 11 w 17"/>
                    <a:gd name="T25" fmla="*/ 1 h 19"/>
                    <a:gd name="T26" fmla="*/ 1 w 17"/>
                    <a:gd name="T27" fmla="*/ 9 h 19"/>
                    <a:gd name="T28" fmla="*/ 1 w 17"/>
                    <a:gd name="T29" fmla="*/ 8 h 19"/>
                    <a:gd name="T30" fmla="*/ 2 w 17"/>
                    <a:gd name="T31" fmla="*/ 4 h 19"/>
                    <a:gd name="T32" fmla="*/ 3 w 17"/>
                    <a:gd name="T33" fmla="*/ 4 h 19"/>
                    <a:gd name="T34" fmla="*/ 2 w 17"/>
                    <a:gd name="T35" fmla="*/ 4 h 19"/>
                    <a:gd name="T36" fmla="*/ 9 w 17"/>
                    <a:gd name="T37" fmla="*/ 0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7" h="19">
                      <a:moveTo>
                        <a:pt x="12" y="9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7" y="4"/>
                        <a:pt x="15" y="1"/>
                        <a:pt x="10" y="0"/>
                      </a:cubicBezTo>
                      <a:cubicBezTo>
                        <a:pt x="7" y="0"/>
                        <a:pt x="4" y="1"/>
                        <a:pt x="2" y="4"/>
                      </a:cubicBezTo>
                      <a:cubicBezTo>
                        <a:pt x="2" y="4"/>
                        <a:pt x="2" y="4"/>
                        <a:pt x="1" y="4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1" y="11"/>
                        <a:pt x="1" y="14"/>
                        <a:pt x="3" y="17"/>
                      </a:cubicBezTo>
                      <a:cubicBezTo>
                        <a:pt x="3" y="18"/>
                        <a:pt x="4" y="18"/>
                        <a:pt x="4" y="19"/>
                      </a:cubicBezTo>
                      <a:cubicBezTo>
                        <a:pt x="6" y="17"/>
                        <a:pt x="6" y="17"/>
                        <a:pt x="6" y="17"/>
                      </a:cubicBezTo>
                      <a:cubicBezTo>
                        <a:pt x="5" y="13"/>
                        <a:pt x="5" y="11"/>
                        <a:pt x="6" y="9"/>
                      </a:cubicBezTo>
                      <a:cubicBezTo>
                        <a:pt x="8" y="7"/>
                        <a:pt x="10" y="7"/>
                        <a:pt x="12" y="9"/>
                      </a:cubicBezTo>
                      <a:close/>
                      <a:moveTo>
                        <a:pt x="9" y="0"/>
                      </a:moveTo>
                      <a:cubicBezTo>
                        <a:pt x="10" y="1"/>
                        <a:pt x="10" y="1"/>
                        <a:pt x="11" y="1"/>
                      </a:cubicBezTo>
                      <a:cubicBezTo>
                        <a:pt x="6" y="1"/>
                        <a:pt x="3" y="4"/>
                        <a:pt x="1" y="9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4" y="2"/>
                        <a:pt x="7" y="1"/>
                        <a:pt x="9" y="0"/>
                      </a:cubicBezTo>
                      <a:close/>
                    </a:path>
                  </a:pathLst>
                </a:custGeom>
                <a:solidFill>
                  <a:srgbClr val="8F53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8" name="Freeform 1309"/>
                <p:cNvSpPr>
                  <a:spLocks noChangeArrowheads="1"/>
                </p:cNvSpPr>
                <p:nvPr/>
              </p:nvSpPr>
              <p:spPr bwMode="auto">
                <a:xfrm>
                  <a:off x="7266252" y="2085227"/>
                  <a:ext cx="49016" cy="44167"/>
                </a:xfrm>
                <a:custGeom>
                  <a:avLst/>
                  <a:gdLst>
                    <a:gd name="T0" fmla="*/ 10 w 10"/>
                    <a:gd name="T1" fmla="*/ 1 h 9"/>
                    <a:gd name="T2" fmla="*/ 8 w 10"/>
                    <a:gd name="T3" fmla="*/ 0 h 9"/>
                    <a:gd name="T4" fmla="*/ 1 w 10"/>
                    <a:gd name="T5" fmla="*/ 4 h 9"/>
                    <a:gd name="T6" fmla="*/ 2 w 10"/>
                    <a:gd name="T7" fmla="*/ 4 h 9"/>
                    <a:gd name="T8" fmla="*/ 1 w 10"/>
                    <a:gd name="T9" fmla="*/ 4 h 9"/>
                    <a:gd name="T10" fmla="*/ 0 w 10"/>
                    <a:gd name="T11" fmla="*/ 8 h 9"/>
                    <a:gd name="T12" fmla="*/ 0 w 10"/>
                    <a:gd name="T13" fmla="*/ 9 h 9"/>
                    <a:gd name="T14" fmla="*/ 10 w 10"/>
                    <a:gd name="T1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" h="9">
                      <a:moveTo>
                        <a:pt x="10" y="1"/>
                      </a:moveTo>
                      <a:cubicBezTo>
                        <a:pt x="9" y="1"/>
                        <a:pt x="9" y="1"/>
                        <a:pt x="8" y="0"/>
                      </a:cubicBezTo>
                      <a:cubicBezTo>
                        <a:pt x="6" y="1"/>
                        <a:pt x="3" y="2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0" y="8"/>
                        <a:pt x="0" y="9"/>
                      </a:cubicBezTo>
                      <a:cubicBezTo>
                        <a:pt x="2" y="4"/>
                        <a:pt x="5" y="1"/>
                        <a:pt x="10" y="1"/>
                      </a:cubicBezTo>
                      <a:close/>
                    </a:path>
                  </a:pathLst>
                </a:custGeom>
                <a:solidFill>
                  <a:srgbClr val="C7866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9" name="Freeform 1310"/>
                <p:cNvSpPr>
                  <a:spLocks noEditPoints="1" noChangeArrowheads="1"/>
                </p:cNvSpPr>
                <p:nvPr/>
              </p:nvSpPr>
              <p:spPr bwMode="auto">
                <a:xfrm>
                  <a:off x="7188189" y="2085227"/>
                  <a:ext cx="190619" cy="160771"/>
                </a:xfrm>
                <a:custGeom>
                  <a:avLst/>
                  <a:gdLst>
                    <a:gd name="T0" fmla="*/ 31 w 39"/>
                    <a:gd name="T1" fmla="*/ 8 h 33"/>
                    <a:gd name="T2" fmla="*/ 27 w 39"/>
                    <a:gd name="T3" fmla="*/ 9 h 33"/>
                    <a:gd name="T4" fmla="*/ 21 w 39"/>
                    <a:gd name="T5" fmla="*/ 9 h 33"/>
                    <a:gd name="T6" fmla="*/ 21 w 39"/>
                    <a:gd name="T7" fmla="*/ 17 h 33"/>
                    <a:gd name="T8" fmla="*/ 19 w 39"/>
                    <a:gd name="T9" fmla="*/ 19 h 33"/>
                    <a:gd name="T10" fmla="*/ 18 w 39"/>
                    <a:gd name="T11" fmla="*/ 17 h 33"/>
                    <a:gd name="T12" fmla="*/ 15 w 39"/>
                    <a:gd name="T13" fmla="*/ 7 h 33"/>
                    <a:gd name="T14" fmla="*/ 15 w 39"/>
                    <a:gd name="T15" fmla="*/ 4 h 33"/>
                    <a:gd name="T16" fmla="*/ 14 w 39"/>
                    <a:gd name="T17" fmla="*/ 3 h 33"/>
                    <a:gd name="T18" fmla="*/ 14 w 39"/>
                    <a:gd name="T19" fmla="*/ 5 h 33"/>
                    <a:gd name="T20" fmla="*/ 8 w 39"/>
                    <a:gd name="T21" fmla="*/ 14 h 33"/>
                    <a:gd name="T22" fmla="*/ 4 w 39"/>
                    <a:gd name="T23" fmla="*/ 19 h 33"/>
                    <a:gd name="T24" fmla="*/ 3 w 39"/>
                    <a:gd name="T25" fmla="*/ 20 h 33"/>
                    <a:gd name="T26" fmla="*/ 0 w 39"/>
                    <a:gd name="T27" fmla="*/ 22 h 33"/>
                    <a:gd name="T28" fmla="*/ 9 w 39"/>
                    <a:gd name="T29" fmla="*/ 20 h 33"/>
                    <a:gd name="T30" fmla="*/ 10 w 39"/>
                    <a:gd name="T31" fmla="*/ 19 h 33"/>
                    <a:gd name="T32" fmla="*/ 11 w 39"/>
                    <a:gd name="T33" fmla="*/ 17 h 33"/>
                    <a:gd name="T34" fmla="*/ 13 w 39"/>
                    <a:gd name="T35" fmla="*/ 7 h 33"/>
                    <a:gd name="T36" fmla="*/ 14 w 39"/>
                    <a:gd name="T37" fmla="*/ 19 h 33"/>
                    <a:gd name="T38" fmla="*/ 4 w 39"/>
                    <a:gd name="T39" fmla="*/ 28 h 33"/>
                    <a:gd name="T40" fmla="*/ 0 w 39"/>
                    <a:gd name="T41" fmla="*/ 32 h 33"/>
                    <a:gd name="T42" fmla="*/ 8 w 39"/>
                    <a:gd name="T43" fmla="*/ 31 h 33"/>
                    <a:gd name="T44" fmla="*/ 9 w 39"/>
                    <a:gd name="T45" fmla="*/ 30 h 33"/>
                    <a:gd name="T46" fmla="*/ 9 w 39"/>
                    <a:gd name="T47" fmla="*/ 30 h 33"/>
                    <a:gd name="T48" fmla="*/ 10 w 39"/>
                    <a:gd name="T49" fmla="*/ 30 h 33"/>
                    <a:gd name="T50" fmla="*/ 19 w 39"/>
                    <a:gd name="T51" fmla="*/ 27 h 33"/>
                    <a:gd name="T52" fmla="*/ 20 w 39"/>
                    <a:gd name="T53" fmla="*/ 21 h 33"/>
                    <a:gd name="T54" fmla="*/ 20 w 39"/>
                    <a:gd name="T55" fmla="*/ 20 h 33"/>
                    <a:gd name="T56" fmla="*/ 24 w 39"/>
                    <a:gd name="T57" fmla="*/ 19 h 33"/>
                    <a:gd name="T58" fmla="*/ 22 w 39"/>
                    <a:gd name="T59" fmla="*/ 16 h 33"/>
                    <a:gd name="T60" fmla="*/ 21 w 39"/>
                    <a:gd name="T61" fmla="*/ 13 h 33"/>
                    <a:gd name="T62" fmla="*/ 23 w 39"/>
                    <a:gd name="T63" fmla="*/ 10 h 33"/>
                    <a:gd name="T64" fmla="*/ 26 w 39"/>
                    <a:gd name="T65" fmla="*/ 14 h 33"/>
                    <a:gd name="T66" fmla="*/ 27 w 39"/>
                    <a:gd name="T67" fmla="*/ 16 h 33"/>
                    <a:gd name="T68" fmla="*/ 30 w 39"/>
                    <a:gd name="T69" fmla="*/ 12 h 33"/>
                    <a:gd name="T70" fmla="*/ 33 w 39"/>
                    <a:gd name="T71" fmla="*/ 10 h 33"/>
                    <a:gd name="T72" fmla="*/ 33 w 39"/>
                    <a:gd name="T73" fmla="*/ 8 h 33"/>
                    <a:gd name="T74" fmla="*/ 39 w 39"/>
                    <a:gd name="T75" fmla="*/ 9 h 33"/>
                    <a:gd name="T76" fmla="*/ 34 w 39"/>
                    <a:gd name="T77" fmla="*/ 3 h 33"/>
                    <a:gd name="T78" fmla="*/ 25 w 39"/>
                    <a:gd name="T79" fmla="*/ 0 h 33"/>
                    <a:gd name="T80" fmla="*/ 31 w 39"/>
                    <a:gd name="T81" fmla="*/ 8 h 33"/>
                    <a:gd name="T82" fmla="*/ 15 w 39"/>
                    <a:gd name="T83" fmla="*/ 14 h 33"/>
                    <a:gd name="T84" fmla="*/ 15 w 39"/>
                    <a:gd name="T85" fmla="*/ 12 h 33"/>
                    <a:gd name="T86" fmla="*/ 18 w 39"/>
                    <a:gd name="T87" fmla="*/ 20 h 33"/>
                    <a:gd name="T88" fmla="*/ 14 w 39"/>
                    <a:gd name="T89" fmla="*/ 26 h 33"/>
                    <a:gd name="T90" fmla="*/ 15 w 39"/>
                    <a:gd name="T91" fmla="*/ 14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39" h="33">
                      <a:moveTo>
                        <a:pt x="31" y="8"/>
                      </a:moveTo>
                      <a:cubicBezTo>
                        <a:pt x="27" y="9"/>
                        <a:pt x="27" y="9"/>
                        <a:pt x="27" y="9"/>
                      </a:cubicBezTo>
                      <a:cubicBezTo>
                        <a:pt x="25" y="7"/>
                        <a:pt x="23" y="7"/>
                        <a:pt x="21" y="9"/>
                      </a:cubicBezTo>
                      <a:cubicBezTo>
                        <a:pt x="20" y="11"/>
                        <a:pt x="20" y="13"/>
                        <a:pt x="21" y="17"/>
                      </a:cubicBezTo>
                      <a:cubicBezTo>
                        <a:pt x="19" y="19"/>
                        <a:pt x="19" y="19"/>
                        <a:pt x="19" y="19"/>
                      </a:cubicBezTo>
                      <a:cubicBezTo>
                        <a:pt x="19" y="18"/>
                        <a:pt x="18" y="18"/>
                        <a:pt x="18" y="17"/>
                      </a:cubicBezTo>
                      <a:cubicBezTo>
                        <a:pt x="16" y="14"/>
                        <a:pt x="16" y="11"/>
                        <a:pt x="15" y="7"/>
                      </a:cubicBezTo>
                      <a:cubicBezTo>
                        <a:pt x="15" y="4"/>
                        <a:pt x="15" y="4"/>
                        <a:pt x="15" y="4"/>
                      </a:cubicBezTo>
                      <a:cubicBezTo>
                        <a:pt x="15" y="3"/>
                        <a:pt x="15" y="3"/>
                        <a:pt x="14" y="3"/>
                      </a:cubicBezTo>
                      <a:cubicBezTo>
                        <a:pt x="14" y="5"/>
                        <a:pt x="14" y="5"/>
                        <a:pt x="14" y="5"/>
                      </a:cubicBezTo>
                      <a:cubicBezTo>
                        <a:pt x="11" y="5"/>
                        <a:pt x="9" y="8"/>
                        <a:pt x="8" y="14"/>
                      </a:cubicBezTo>
                      <a:cubicBezTo>
                        <a:pt x="7" y="19"/>
                        <a:pt x="6" y="20"/>
                        <a:pt x="4" y="19"/>
                      </a:cubicBezTo>
                      <a:cubicBezTo>
                        <a:pt x="4" y="19"/>
                        <a:pt x="3" y="20"/>
                        <a:pt x="3" y="20"/>
                      </a:cubicBezTo>
                      <a:cubicBezTo>
                        <a:pt x="2" y="21"/>
                        <a:pt x="1" y="21"/>
                        <a:pt x="0" y="22"/>
                      </a:cubicBezTo>
                      <a:cubicBezTo>
                        <a:pt x="4" y="23"/>
                        <a:pt x="7" y="23"/>
                        <a:pt x="9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10" y="18"/>
                        <a:pt x="10" y="18"/>
                        <a:pt x="11" y="17"/>
                      </a:cubicBezTo>
                      <a:cubicBezTo>
                        <a:pt x="11" y="12"/>
                        <a:pt x="12" y="9"/>
                        <a:pt x="13" y="7"/>
                      </a:cubicBezTo>
                      <a:cubicBezTo>
                        <a:pt x="13" y="12"/>
                        <a:pt x="13" y="16"/>
                        <a:pt x="14" y="19"/>
                      </a:cubicBezTo>
                      <a:cubicBezTo>
                        <a:pt x="13" y="24"/>
                        <a:pt x="9" y="27"/>
                        <a:pt x="4" y="28"/>
                      </a:cubicBezTo>
                      <a:cubicBezTo>
                        <a:pt x="3" y="30"/>
                        <a:pt x="2" y="31"/>
                        <a:pt x="0" y="32"/>
                      </a:cubicBezTo>
                      <a:cubicBezTo>
                        <a:pt x="3" y="33"/>
                        <a:pt x="5" y="32"/>
                        <a:pt x="8" y="31"/>
                      </a:cubicBezTo>
                      <a:cubicBezTo>
                        <a:pt x="9" y="30"/>
                        <a:pt x="9" y="30"/>
                        <a:pt x="9" y="30"/>
                      </a:cubicBezTo>
                      <a:cubicBezTo>
                        <a:pt x="9" y="30"/>
                        <a:pt x="9" y="30"/>
                        <a:pt x="9" y="30"/>
                      </a:cubicBezTo>
                      <a:cubicBezTo>
                        <a:pt x="9" y="30"/>
                        <a:pt x="9" y="30"/>
                        <a:pt x="10" y="30"/>
                      </a:cubicBezTo>
                      <a:cubicBezTo>
                        <a:pt x="13" y="30"/>
                        <a:pt x="16" y="29"/>
                        <a:pt x="19" y="27"/>
                      </a:cubicBezTo>
                      <a:cubicBezTo>
                        <a:pt x="21" y="26"/>
                        <a:pt x="21" y="24"/>
                        <a:pt x="20" y="21"/>
                      </a:cubicBezTo>
                      <a:cubicBezTo>
                        <a:pt x="20" y="21"/>
                        <a:pt x="20" y="21"/>
                        <a:pt x="20" y="20"/>
                      </a:cubicBezTo>
                      <a:cubicBezTo>
                        <a:pt x="21" y="20"/>
                        <a:pt x="23" y="19"/>
                        <a:pt x="24" y="19"/>
                      </a:cubicBezTo>
                      <a:cubicBezTo>
                        <a:pt x="23" y="18"/>
                        <a:pt x="22" y="17"/>
                        <a:pt x="22" y="16"/>
                      </a:cubicBezTo>
                      <a:cubicBezTo>
                        <a:pt x="21" y="15"/>
                        <a:pt x="21" y="13"/>
                        <a:pt x="21" y="13"/>
                      </a:cubicBezTo>
                      <a:cubicBezTo>
                        <a:pt x="22" y="12"/>
                        <a:pt x="22" y="11"/>
                        <a:pt x="23" y="10"/>
                      </a:cubicBezTo>
                      <a:cubicBezTo>
                        <a:pt x="24" y="10"/>
                        <a:pt x="25" y="11"/>
                        <a:pt x="26" y="14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9" y="15"/>
                        <a:pt x="30" y="14"/>
                        <a:pt x="30" y="12"/>
                      </a:cubicBezTo>
                      <a:cubicBezTo>
                        <a:pt x="33" y="10"/>
                        <a:pt x="33" y="10"/>
                        <a:pt x="33" y="10"/>
                      </a:cubicBezTo>
                      <a:cubicBezTo>
                        <a:pt x="33" y="8"/>
                        <a:pt x="33" y="8"/>
                        <a:pt x="33" y="8"/>
                      </a:cubicBezTo>
                      <a:cubicBezTo>
                        <a:pt x="35" y="7"/>
                        <a:pt x="37" y="8"/>
                        <a:pt x="39" y="9"/>
                      </a:cubicBezTo>
                      <a:cubicBezTo>
                        <a:pt x="38" y="7"/>
                        <a:pt x="37" y="5"/>
                        <a:pt x="34" y="3"/>
                      </a:cubicBezTo>
                      <a:cubicBezTo>
                        <a:pt x="30" y="1"/>
                        <a:pt x="27" y="0"/>
                        <a:pt x="25" y="0"/>
                      </a:cubicBezTo>
                      <a:cubicBezTo>
                        <a:pt x="30" y="1"/>
                        <a:pt x="32" y="4"/>
                        <a:pt x="31" y="8"/>
                      </a:cubicBezTo>
                      <a:close/>
                      <a:moveTo>
                        <a:pt x="15" y="14"/>
                      </a:moveTo>
                      <a:cubicBezTo>
                        <a:pt x="15" y="13"/>
                        <a:pt x="15" y="13"/>
                        <a:pt x="15" y="12"/>
                      </a:cubicBezTo>
                      <a:cubicBezTo>
                        <a:pt x="18" y="20"/>
                        <a:pt x="18" y="20"/>
                        <a:pt x="18" y="20"/>
                      </a:cubicBezTo>
                      <a:cubicBezTo>
                        <a:pt x="19" y="24"/>
                        <a:pt x="18" y="26"/>
                        <a:pt x="14" y="26"/>
                      </a:cubicBezTo>
                      <a:cubicBezTo>
                        <a:pt x="16" y="22"/>
                        <a:pt x="17" y="18"/>
                        <a:pt x="15" y="14"/>
                      </a:cubicBezTo>
                      <a:close/>
                    </a:path>
                  </a:pathLst>
                </a:custGeom>
                <a:solidFill>
                  <a:srgbClr val="6F3F2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50" name="Freeform 1311"/>
                <p:cNvSpPr>
                  <a:spLocks noChangeArrowheads="1"/>
                </p:cNvSpPr>
                <p:nvPr/>
              </p:nvSpPr>
              <p:spPr bwMode="auto">
                <a:xfrm>
                  <a:off x="7257174" y="2143529"/>
                  <a:ext cx="23601" cy="68903"/>
                </a:xfrm>
                <a:custGeom>
                  <a:avLst/>
                  <a:gdLst>
                    <a:gd name="T0" fmla="*/ 1 w 5"/>
                    <a:gd name="T1" fmla="*/ 0 h 14"/>
                    <a:gd name="T2" fmla="*/ 1 w 5"/>
                    <a:gd name="T3" fmla="*/ 2 h 14"/>
                    <a:gd name="T4" fmla="*/ 0 w 5"/>
                    <a:gd name="T5" fmla="*/ 14 h 14"/>
                    <a:gd name="T6" fmla="*/ 4 w 5"/>
                    <a:gd name="T7" fmla="*/ 8 h 14"/>
                    <a:gd name="T8" fmla="*/ 1 w 5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4">
                      <a:moveTo>
                        <a:pt x="1" y="0"/>
                      </a:move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3" y="6"/>
                        <a:pt x="2" y="10"/>
                        <a:pt x="0" y="14"/>
                      </a:cubicBezTo>
                      <a:cubicBezTo>
                        <a:pt x="4" y="14"/>
                        <a:pt x="5" y="12"/>
                        <a:pt x="4" y="8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8F53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51" name="Freeform 1312"/>
                <p:cNvSpPr>
                  <a:spLocks noChangeArrowheads="1"/>
                </p:cNvSpPr>
                <p:nvPr/>
              </p:nvSpPr>
              <p:spPr bwMode="auto">
                <a:xfrm>
                  <a:off x="7291668" y="2129395"/>
                  <a:ext cx="78062" cy="107770"/>
                </a:xfrm>
                <a:custGeom>
                  <a:avLst/>
                  <a:gdLst>
                    <a:gd name="T0" fmla="*/ 3 w 16"/>
                    <a:gd name="T1" fmla="*/ 10 h 22"/>
                    <a:gd name="T2" fmla="*/ 4 w 16"/>
                    <a:gd name="T3" fmla="*/ 10 h 22"/>
                    <a:gd name="T4" fmla="*/ 6 w 16"/>
                    <a:gd name="T5" fmla="*/ 18 h 22"/>
                    <a:gd name="T6" fmla="*/ 14 w 16"/>
                    <a:gd name="T7" fmla="*/ 14 h 22"/>
                    <a:gd name="T8" fmla="*/ 16 w 16"/>
                    <a:gd name="T9" fmla="*/ 13 h 22"/>
                    <a:gd name="T10" fmla="*/ 14 w 16"/>
                    <a:gd name="T11" fmla="*/ 8 h 22"/>
                    <a:gd name="T12" fmla="*/ 16 w 16"/>
                    <a:gd name="T13" fmla="*/ 2 h 22"/>
                    <a:gd name="T14" fmla="*/ 14 w 16"/>
                    <a:gd name="T15" fmla="*/ 0 h 22"/>
                    <a:gd name="T16" fmla="*/ 14 w 16"/>
                    <a:gd name="T17" fmla="*/ 3 h 22"/>
                    <a:gd name="T18" fmla="*/ 10 w 16"/>
                    <a:gd name="T19" fmla="*/ 4 h 22"/>
                    <a:gd name="T20" fmla="*/ 6 w 16"/>
                    <a:gd name="T21" fmla="*/ 7 h 22"/>
                    <a:gd name="T22" fmla="*/ 4 w 16"/>
                    <a:gd name="T23" fmla="*/ 6 h 22"/>
                    <a:gd name="T24" fmla="*/ 0 w 16"/>
                    <a:gd name="T25" fmla="*/ 4 h 22"/>
                    <a:gd name="T26" fmla="*/ 1 w 16"/>
                    <a:gd name="T27" fmla="*/ 7 h 22"/>
                    <a:gd name="T28" fmla="*/ 3 w 16"/>
                    <a:gd name="T29" fmla="*/ 1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6" h="22">
                      <a:moveTo>
                        <a:pt x="3" y="10"/>
                      </a:moveTo>
                      <a:cubicBezTo>
                        <a:pt x="3" y="10"/>
                        <a:pt x="4" y="10"/>
                        <a:pt x="4" y="10"/>
                      </a:cubicBezTo>
                      <a:cubicBezTo>
                        <a:pt x="4" y="13"/>
                        <a:pt x="4" y="16"/>
                        <a:pt x="6" y="18"/>
                      </a:cubicBezTo>
                      <a:cubicBezTo>
                        <a:pt x="9" y="22"/>
                        <a:pt x="12" y="20"/>
                        <a:pt x="14" y="14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4" y="8"/>
                        <a:pt x="14" y="8"/>
                        <a:pt x="14" y="8"/>
                      </a:cubicBezTo>
                      <a:cubicBezTo>
                        <a:pt x="16" y="2"/>
                        <a:pt x="16" y="2"/>
                        <a:pt x="16" y="2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6"/>
                        <a:pt x="8" y="7"/>
                        <a:pt x="6" y="7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3" y="2"/>
                        <a:pt x="2" y="1"/>
                        <a:pt x="0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ubicBezTo>
                        <a:pt x="1" y="8"/>
                        <a:pt x="2" y="9"/>
                        <a:pt x="3" y="10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52" name="Freeform 1313"/>
                <p:cNvSpPr>
                  <a:spLocks noChangeArrowheads="1"/>
                </p:cNvSpPr>
                <p:nvPr/>
              </p:nvSpPr>
              <p:spPr bwMode="auto">
                <a:xfrm>
                  <a:off x="7286221" y="2118794"/>
                  <a:ext cx="92587" cy="118371"/>
                </a:xfrm>
                <a:custGeom>
                  <a:avLst/>
                  <a:gdLst>
                    <a:gd name="T0" fmla="*/ 5 w 19"/>
                    <a:gd name="T1" fmla="*/ 12 h 24"/>
                    <a:gd name="T2" fmla="*/ 4 w 19"/>
                    <a:gd name="T3" fmla="*/ 12 h 24"/>
                    <a:gd name="T4" fmla="*/ 0 w 19"/>
                    <a:gd name="T5" fmla="*/ 13 h 24"/>
                    <a:gd name="T6" fmla="*/ 0 w 19"/>
                    <a:gd name="T7" fmla="*/ 14 h 24"/>
                    <a:gd name="T8" fmla="*/ 3 w 19"/>
                    <a:gd name="T9" fmla="*/ 14 h 24"/>
                    <a:gd name="T10" fmla="*/ 5 w 19"/>
                    <a:gd name="T11" fmla="*/ 20 h 24"/>
                    <a:gd name="T12" fmla="*/ 4 w 19"/>
                    <a:gd name="T13" fmla="*/ 22 h 24"/>
                    <a:gd name="T14" fmla="*/ 5 w 19"/>
                    <a:gd name="T15" fmla="*/ 23 h 24"/>
                    <a:gd name="T16" fmla="*/ 7 w 19"/>
                    <a:gd name="T17" fmla="*/ 21 h 24"/>
                    <a:gd name="T18" fmla="*/ 8 w 19"/>
                    <a:gd name="T19" fmla="*/ 22 h 24"/>
                    <a:gd name="T20" fmla="*/ 14 w 19"/>
                    <a:gd name="T21" fmla="*/ 21 h 24"/>
                    <a:gd name="T22" fmla="*/ 17 w 19"/>
                    <a:gd name="T23" fmla="*/ 17 h 24"/>
                    <a:gd name="T24" fmla="*/ 19 w 19"/>
                    <a:gd name="T25" fmla="*/ 14 h 24"/>
                    <a:gd name="T26" fmla="*/ 17 w 19"/>
                    <a:gd name="T27" fmla="*/ 11 h 24"/>
                    <a:gd name="T28" fmla="*/ 19 w 19"/>
                    <a:gd name="T29" fmla="*/ 2 h 24"/>
                    <a:gd name="T30" fmla="*/ 13 w 19"/>
                    <a:gd name="T31" fmla="*/ 1 h 24"/>
                    <a:gd name="T32" fmla="*/ 13 w 19"/>
                    <a:gd name="T33" fmla="*/ 3 h 24"/>
                    <a:gd name="T34" fmla="*/ 10 w 19"/>
                    <a:gd name="T35" fmla="*/ 5 h 24"/>
                    <a:gd name="T36" fmla="*/ 7 w 19"/>
                    <a:gd name="T37" fmla="*/ 9 h 24"/>
                    <a:gd name="T38" fmla="*/ 11 w 19"/>
                    <a:gd name="T39" fmla="*/ 6 h 24"/>
                    <a:gd name="T40" fmla="*/ 15 w 19"/>
                    <a:gd name="T41" fmla="*/ 5 h 24"/>
                    <a:gd name="T42" fmla="*/ 15 w 19"/>
                    <a:gd name="T43" fmla="*/ 2 h 24"/>
                    <a:gd name="T44" fmla="*/ 17 w 19"/>
                    <a:gd name="T45" fmla="*/ 4 h 24"/>
                    <a:gd name="T46" fmla="*/ 15 w 19"/>
                    <a:gd name="T47" fmla="*/ 10 h 24"/>
                    <a:gd name="T48" fmla="*/ 17 w 19"/>
                    <a:gd name="T49" fmla="*/ 15 h 24"/>
                    <a:gd name="T50" fmla="*/ 15 w 19"/>
                    <a:gd name="T51" fmla="*/ 16 h 24"/>
                    <a:gd name="T52" fmla="*/ 7 w 19"/>
                    <a:gd name="T53" fmla="*/ 20 h 24"/>
                    <a:gd name="T54" fmla="*/ 5 w 19"/>
                    <a:gd name="T55" fmla="*/ 1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9" h="24">
                      <a:moveTo>
                        <a:pt x="5" y="12"/>
                      </a:moveTo>
                      <a:cubicBezTo>
                        <a:pt x="5" y="12"/>
                        <a:pt x="4" y="12"/>
                        <a:pt x="4" y="12"/>
                      </a:cubicBezTo>
                      <a:cubicBezTo>
                        <a:pt x="3" y="12"/>
                        <a:pt x="1" y="13"/>
                        <a:pt x="0" y="1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4" y="22"/>
                        <a:pt x="4" y="22"/>
                        <a:pt x="4" y="22"/>
                      </a:cubicBezTo>
                      <a:cubicBezTo>
                        <a:pt x="4" y="22"/>
                        <a:pt x="5" y="22"/>
                        <a:pt x="5" y="23"/>
                      </a:cubicBezTo>
                      <a:cubicBezTo>
                        <a:pt x="5" y="22"/>
                        <a:pt x="6" y="21"/>
                        <a:pt x="7" y="21"/>
                      </a:cubicBezTo>
                      <a:cubicBezTo>
                        <a:pt x="8" y="22"/>
                        <a:pt x="8" y="22"/>
                        <a:pt x="8" y="22"/>
                      </a:cubicBezTo>
                      <a:cubicBezTo>
                        <a:pt x="11" y="24"/>
                        <a:pt x="13" y="24"/>
                        <a:pt x="14" y="21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19" y="16"/>
                        <a:pt x="19" y="16"/>
                        <a:pt x="19" y="14"/>
                      </a:cubicBezTo>
                      <a:cubicBezTo>
                        <a:pt x="17" y="11"/>
                        <a:pt x="17" y="11"/>
                        <a:pt x="17" y="11"/>
                      </a:cubicBezTo>
                      <a:cubicBezTo>
                        <a:pt x="18" y="8"/>
                        <a:pt x="19" y="5"/>
                        <a:pt x="19" y="2"/>
                      </a:cubicBezTo>
                      <a:cubicBezTo>
                        <a:pt x="17" y="1"/>
                        <a:pt x="15" y="0"/>
                        <a:pt x="13" y="1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10" y="7"/>
                        <a:pt x="9" y="8"/>
                        <a:pt x="7" y="9"/>
                      </a:cubicBezTo>
                      <a:cubicBezTo>
                        <a:pt x="9" y="9"/>
                        <a:pt x="11" y="8"/>
                        <a:pt x="11" y="6"/>
                      </a:cubicBezTo>
                      <a:cubicBezTo>
                        <a:pt x="15" y="5"/>
                        <a:pt x="15" y="5"/>
                        <a:pt x="15" y="5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7" y="4"/>
                        <a:pt x="17" y="4"/>
                        <a:pt x="17" y="4"/>
                      </a:cubicBezTo>
                      <a:cubicBezTo>
                        <a:pt x="15" y="10"/>
                        <a:pt x="15" y="10"/>
                        <a:pt x="15" y="10"/>
                      </a:cubicBezTo>
                      <a:cubicBezTo>
                        <a:pt x="17" y="15"/>
                        <a:pt x="17" y="15"/>
                        <a:pt x="17" y="15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13" y="22"/>
                        <a:pt x="10" y="24"/>
                        <a:pt x="7" y="20"/>
                      </a:cubicBezTo>
                      <a:cubicBezTo>
                        <a:pt x="5" y="18"/>
                        <a:pt x="5" y="15"/>
                        <a:pt x="5" y="12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53" name="Freeform 1314"/>
                <p:cNvSpPr>
                  <a:spLocks noChangeArrowheads="1"/>
                </p:cNvSpPr>
                <p:nvPr/>
              </p:nvSpPr>
              <p:spPr bwMode="auto">
                <a:xfrm>
                  <a:off x="7260805" y="2102895"/>
                  <a:ext cx="10892" cy="15900"/>
                </a:xfrm>
                <a:custGeom>
                  <a:avLst/>
                  <a:gdLst>
                    <a:gd name="T0" fmla="*/ 2 w 2"/>
                    <a:gd name="T1" fmla="*/ 0 h 3"/>
                    <a:gd name="T2" fmla="*/ 0 w 2"/>
                    <a:gd name="T3" fmla="*/ 0 h 3"/>
                    <a:gd name="T4" fmla="*/ 0 w 2"/>
                    <a:gd name="T5" fmla="*/ 3 h 3"/>
                    <a:gd name="T6" fmla="*/ 1 w 2"/>
                    <a:gd name="T7" fmla="*/ 0 h 3"/>
                    <a:gd name="T8" fmla="*/ 2 w 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2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lose/>
                    </a:path>
                  </a:pathLst>
                </a:custGeom>
                <a:solidFill>
                  <a:srgbClr val="311C1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54" name="Freeform 1315"/>
                <p:cNvSpPr>
                  <a:spLocks noChangeArrowheads="1"/>
                </p:cNvSpPr>
                <p:nvPr/>
              </p:nvSpPr>
              <p:spPr bwMode="auto">
                <a:xfrm>
                  <a:off x="7208159" y="2118794"/>
                  <a:ext cx="49016" cy="102470"/>
                </a:xfrm>
                <a:custGeom>
                  <a:avLst/>
                  <a:gdLst>
                    <a:gd name="T0" fmla="*/ 7 w 10"/>
                    <a:gd name="T1" fmla="*/ 10 h 21"/>
                    <a:gd name="T2" fmla="*/ 6 w 10"/>
                    <a:gd name="T3" fmla="*/ 12 h 21"/>
                    <a:gd name="T4" fmla="*/ 5 w 10"/>
                    <a:gd name="T5" fmla="*/ 13 h 21"/>
                    <a:gd name="T6" fmla="*/ 1 w 10"/>
                    <a:gd name="T7" fmla="*/ 20 h 21"/>
                    <a:gd name="T8" fmla="*/ 0 w 10"/>
                    <a:gd name="T9" fmla="*/ 21 h 21"/>
                    <a:gd name="T10" fmla="*/ 10 w 10"/>
                    <a:gd name="T11" fmla="*/ 12 h 21"/>
                    <a:gd name="T12" fmla="*/ 9 w 10"/>
                    <a:gd name="T13" fmla="*/ 0 h 21"/>
                    <a:gd name="T14" fmla="*/ 7 w 10"/>
                    <a:gd name="T15" fmla="*/ 1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" h="21">
                      <a:moveTo>
                        <a:pt x="7" y="10"/>
                      </a:moveTo>
                      <a:cubicBezTo>
                        <a:pt x="6" y="11"/>
                        <a:pt x="6" y="11"/>
                        <a:pt x="6" y="12"/>
                      </a:cubicBezTo>
                      <a:cubicBezTo>
                        <a:pt x="5" y="13"/>
                        <a:pt x="5" y="13"/>
                        <a:pt x="5" y="13"/>
                      </a:cubicBezTo>
                      <a:cubicBezTo>
                        <a:pt x="3" y="16"/>
                        <a:pt x="1" y="18"/>
                        <a:pt x="1" y="20"/>
                      </a:cubicBezTo>
                      <a:cubicBezTo>
                        <a:pt x="1" y="20"/>
                        <a:pt x="0" y="21"/>
                        <a:pt x="0" y="21"/>
                      </a:cubicBezTo>
                      <a:cubicBezTo>
                        <a:pt x="5" y="20"/>
                        <a:pt x="9" y="17"/>
                        <a:pt x="10" y="12"/>
                      </a:cubicBezTo>
                      <a:cubicBezTo>
                        <a:pt x="9" y="9"/>
                        <a:pt x="9" y="5"/>
                        <a:pt x="9" y="0"/>
                      </a:cubicBezTo>
                      <a:cubicBezTo>
                        <a:pt x="8" y="2"/>
                        <a:pt x="7" y="5"/>
                        <a:pt x="7" y="10"/>
                      </a:cubicBezTo>
                      <a:close/>
                    </a:path>
                  </a:pathLst>
                </a:custGeom>
                <a:solidFill>
                  <a:srgbClr val="8F53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55" name="Freeform 1316"/>
                <p:cNvSpPr>
                  <a:spLocks noChangeArrowheads="1"/>
                </p:cNvSpPr>
                <p:nvPr/>
              </p:nvSpPr>
              <p:spPr bwMode="auto">
                <a:xfrm>
                  <a:off x="7233575" y="2215965"/>
                  <a:ext cx="107109" cy="169605"/>
                </a:xfrm>
                <a:custGeom>
                  <a:avLst/>
                  <a:gdLst>
                    <a:gd name="T0" fmla="*/ 1 w 22"/>
                    <a:gd name="T1" fmla="*/ 3 h 34"/>
                    <a:gd name="T2" fmla="*/ 0 w 22"/>
                    <a:gd name="T3" fmla="*/ 3 h 34"/>
                    <a:gd name="T4" fmla="*/ 0 w 22"/>
                    <a:gd name="T5" fmla="*/ 3 h 34"/>
                    <a:gd name="T6" fmla="*/ 0 w 22"/>
                    <a:gd name="T7" fmla="*/ 5 h 34"/>
                    <a:gd name="T8" fmla="*/ 13 w 22"/>
                    <a:gd name="T9" fmla="*/ 5 h 34"/>
                    <a:gd name="T10" fmla="*/ 15 w 22"/>
                    <a:gd name="T11" fmla="*/ 8 h 34"/>
                    <a:gd name="T12" fmla="*/ 16 w 22"/>
                    <a:gd name="T13" fmla="*/ 9 h 34"/>
                    <a:gd name="T14" fmla="*/ 18 w 22"/>
                    <a:gd name="T15" fmla="*/ 19 h 34"/>
                    <a:gd name="T16" fmla="*/ 17 w 22"/>
                    <a:gd name="T17" fmla="*/ 33 h 34"/>
                    <a:gd name="T18" fmla="*/ 17 w 22"/>
                    <a:gd name="T19" fmla="*/ 34 h 34"/>
                    <a:gd name="T20" fmla="*/ 20 w 22"/>
                    <a:gd name="T21" fmla="*/ 31 h 34"/>
                    <a:gd name="T22" fmla="*/ 22 w 22"/>
                    <a:gd name="T23" fmla="*/ 26 h 34"/>
                    <a:gd name="T24" fmla="*/ 19 w 22"/>
                    <a:gd name="T25" fmla="*/ 15 h 34"/>
                    <a:gd name="T26" fmla="*/ 17 w 22"/>
                    <a:gd name="T27" fmla="*/ 8 h 34"/>
                    <a:gd name="T28" fmla="*/ 19 w 22"/>
                    <a:gd name="T29" fmla="*/ 7 h 34"/>
                    <a:gd name="T30" fmla="*/ 19 w 22"/>
                    <a:gd name="T31" fmla="*/ 7 h 34"/>
                    <a:gd name="T32" fmla="*/ 18 w 22"/>
                    <a:gd name="T33" fmla="*/ 4 h 34"/>
                    <a:gd name="T34" fmla="*/ 16 w 22"/>
                    <a:gd name="T35" fmla="*/ 3 h 34"/>
                    <a:gd name="T36" fmla="*/ 15 w 22"/>
                    <a:gd name="T37" fmla="*/ 2 h 34"/>
                    <a:gd name="T38" fmla="*/ 10 w 22"/>
                    <a:gd name="T39" fmla="*/ 0 h 34"/>
                    <a:gd name="T40" fmla="*/ 1 w 22"/>
                    <a:gd name="T41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2" h="34">
                      <a:moveTo>
                        <a:pt x="1" y="3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3" y="3"/>
                        <a:pt x="7" y="3"/>
                        <a:pt x="13" y="5"/>
                      </a:cubicBezTo>
                      <a:cubicBezTo>
                        <a:pt x="14" y="6"/>
                        <a:pt x="15" y="7"/>
                        <a:pt x="15" y="8"/>
                      </a:cubicBezTo>
                      <a:cubicBezTo>
                        <a:pt x="16" y="8"/>
                        <a:pt x="16" y="8"/>
                        <a:pt x="16" y="9"/>
                      </a:cubicBezTo>
                      <a:cubicBezTo>
                        <a:pt x="17" y="11"/>
                        <a:pt x="18" y="15"/>
                        <a:pt x="18" y="19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7" y="33"/>
                        <a:pt x="17" y="33"/>
                        <a:pt x="17" y="34"/>
                      </a:cubicBezTo>
                      <a:cubicBezTo>
                        <a:pt x="20" y="31"/>
                        <a:pt x="20" y="31"/>
                        <a:pt x="20" y="31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17" y="8"/>
                        <a:pt x="17" y="8"/>
                        <a:pt x="17" y="8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6"/>
                        <a:pt x="18" y="5"/>
                        <a:pt x="18" y="4"/>
                      </a:cubicBezTo>
                      <a:cubicBezTo>
                        <a:pt x="17" y="3"/>
                        <a:pt x="17" y="3"/>
                        <a:pt x="16" y="3"/>
                      </a:cubicBezTo>
                      <a:cubicBezTo>
                        <a:pt x="16" y="2"/>
                        <a:pt x="15" y="2"/>
                        <a:pt x="15" y="2"/>
                      </a:cubicBezTo>
                      <a:cubicBezTo>
                        <a:pt x="13" y="1"/>
                        <a:pt x="12" y="0"/>
                        <a:pt x="10" y="0"/>
                      </a:cubicBezTo>
                      <a:cubicBezTo>
                        <a:pt x="7" y="2"/>
                        <a:pt x="4" y="3"/>
                        <a:pt x="1" y="3"/>
                      </a:cubicBezTo>
                      <a:close/>
                    </a:path>
                  </a:pathLst>
                </a:custGeom>
                <a:solidFill>
                  <a:srgbClr val="F9D58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56" name="Freeform 1317"/>
                <p:cNvSpPr>
                  <a:spLocks noEditPoints="1" noChangeArrowheads="1"/>
                </p:cNvSpPr>
                <p:nvPr/>
              </p:nvSpPr>
              <p:spPr bwMode="auto">
                <a:xfrm>
                  <a:off x="7144619" y="2242465"/>
                  <a:ext cx="179727" cy="332143"/>
                </a:xfrm>
                <a:custGeom>
                  <a:avLst/>
                  <a:gdLst>
                    <a:gd name="T0" fmla="*/ 12 w 37"/>
                    <a:gd name="T1" fmla="*/ 7 h 68"/>
                    <a:gd name="T2" fmla="*/ 11 w 37"/>
                    <a:gd name="T3" fmla="*/ 8 h 68"/>
                    <a:gd name="T4" fmla="*/ 8 w 37"/>
                    <a:gd name="T5" fmla="*/ 27 h 68"/>
                    <a:gd name="T6" fmla="*/ 9 w 37"/>
                    <a:gd name="T7" fmla="*/ 35 h 68"/>
                    <a:gd name="T8" fmla="*/ 9 w 37"/>
                    <a:gd name="T9" fmla="*/ 37 h 68"/>
                    <a:gd name="T10" fmla="*/ 9 w 37"/>
                    <a:gd name="T11" fmla="*/ 43 h 68"/>
                    <a:gd name="T12" fmla="*/ 9 w 37"/>
                    <a:gd name="T13" fmla="*/ 52 h 68"/>
                    <a:gd name="T14" fmla="*/ 0 w 37"/>
                    <a:gd name="T15" fmla="*/ 65 h 68"/>
                    <a:gd name="T16" fmla="*/ 30 w 37"/>
                    <a:gd name="T17" fmla="*/ 68 h 68"/>
                    <a:gd name="T18" fmla="*/ 28 w 37"/>
                    <a:gd name="T19" fmla="*/ 59 h 68"/>
                    <a:gd name="T20" fmla="*/ 32 w 37"/>
                    <a:gd name="T21" fmla="*/ 49 h 68"/>
                    <a:gd name="T22" fmla="*/ 24 w 37"/>
                    <a:gd name="T23" fmla="*/ 46 h 68"/>
                    <a:gd name="T24" fmla="*/ 17 w 37"/>
                    <a:gd name="T25" fmla="*/ 20 h 68"/>
                    <a:gd name="T26" fmla="*/ 19 w 37"/>
                    <a:gd name="T27" fmla="*/ 8 h 68"/>
                    <a:gd name="T28" fmla="*/ 26 w 37"/>
                    <a:gd name="T29" fmla="*/ 39 h 68"/>
                    <a:gd name="T30" fmla="*/ 30 w 37"/>
                    <a:gd name="T31" fmla="*/ 43 h 68"/>
                    <a:gd name="T32" fmla="*/ 37 w 37"/>
                    <a:gd name="T33" fmla="*/ 38 h 68"/>
                    <a:gd name="T34" fmla="*/ 37 w 37"/>
                    <a:gd name="T35" fmla="*/ 30 h 68"/>
                    <a:gd name="T36" fmla="*/ 34 w 37"/>
                    <a:gd name="T37" fmla="*/ 30 h 68"/>
                    <a:gd name="T38" fmla="*/ 32 w 37"/>
                    <a:gd name="T39" fmla="*/ 33 h 68"/>
                    <a:gd name="T40" fmla="*/ 34 w 37"/>
                    <a:gd name="T41" fmla="*/ 28 h 68"/>
                    <a:gd name="T42" fmla="*/ 34 w 37"/>
                    <a:gd name="T43" fmla="*/ 7 h 68"/>
                    <a:gd name="T44" fmla="*/ 17 w 37"/>
                    <a:gd name="T45" fmla="*/ 1 h 68"/>
                    <a:gd name="T46" fmla="*/ 12 w 37"/>
                    <a:gd name="T47" fmla="*/ 7 h 68"/>
                    <a:gd name="T48" fmla="*/ 17 w 37"/>
                    <a:gd name="T49" fmla="*/ 1 h 68"/>
                    <a:gd name="T50" fmla="*/ 19 w 37"/>
                    <a:gd name="T51" fmla="*/ 1 h 68"/>
                    <a:gd name="T52" fmla="*/ 14 w 37"/>
                    <a:gd name="T53" fmla="*/ 9 h 68"/>
                    <a:gd name="T54" fmla="*/ 11 w 37"/>
                    <a:gd name="T55" fmla="*/ 36 h 68"/>
                    <a:gd name="T56" fmla="*/ 12 w 37"/>
                    <a:gd name="T57" fmla="*/ 53 h 68"/>
                    <a:gd name="T58" fmla="*/ 3 w 37"/>
                    <a:gd name="T59" fmla="*/ 63 h 68"/>
                    <a:gd name="T60" fmla="*/ 1 w 37"/>
                    <a:gd name="T61" fmla="*/ 64 h 68"/>
                    <a:gd name="T62" fmla="*/ 10 w 37"/>
                    <a:gd name="T63" fmla="*/ 53 h 68"/>
                    <a:gd name="T64" fmla="*/ 10 w 37"/>
                    <a:gd name="T65" fmla="*/ 53 h 68"/>
                    <a:gd name="T66" fmla="*/ 10 w 37"/>
                    <a:gd name="T67" fmla="*/ 52 h 68"/>
                    <a:gd name="T68" fmla="*/ 10 w 37"/>
                    <a:gd name="T69" fmla="*/ 35 h 68"/>
                    <a:gd name="T70" fmla="*/ 10 w 37"/>
                    <a:gd name="T71" fmla="*/ 35 h 68"/>
                    <a:gd name="T72" fmla="*/ 9 w 37"/>
                    <a:gd name="T73" fmla="*/ 27 h 68"/>
                    <a:gd name="T74" fmla="*/ 12 w 37"/>
                    <a:gd name="T75" fmla="*/ 8 h 68"/>
                    <a:gd name="T76" fmla="*/ 13 w 37"/>
                    <a:gd name="T77" fmla="*/ 7 h 68"/>
                    <a:gd name="T78" fmla="*/ 13 w 37"/>
                    <a:gd name="T79" fmla="*/ 7 h 68"/>
                    <a:gd name="T80" fmla="*/ 17 w 37"/>
                    <a:gd name="T81" fmla="*/ 1 h 68"/>
                    <a:gd name="T82" fmla="*/ 20 w 37"/>
                    <a:gd name="T83" fmla="*/ 8 h 68"/>
                    <a:gd name="T84" fmla="*/ 21 w 37"/>
                    <a:gd name="T85" fmla="*/ 7 h 68"/>
                    <a:gd name="T86" fmla="*/ 30 w 37"/>
                    <a:gd name="T87" fmla="*/ 40 h 68"/>
                    <a:gd name="T88" fmla="*/ 29 w 37"/>
                    <a:gd name="T89" fmla="*/ 42 h 68"/>
                    <a:gd name="T90" fmla="*/ 20 w 37"/>
                    <a:gd name="T91" fmla="*/ 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37" h="68">
                      <a:moveTo>
                        <a:pt x="12" y="7"/>
                      </a:moveTo>
                      <a:cubicBezTo>
                        <a:pt x="12" y="7"/>
                        <a:pt x="12" y="7"/>
                        <a:pt x="11" y="8"/>
                      </a:cubicBezTo>
                      <a:cubicBezTo>
                        <a:pt x="9" y="12"/>
                        <a:pt x="8" y="19"/>
                        <a:pt x="8" y="27"/>
                      </a:cubicBezTo>
                      <a:cubicBezTo>
                        <a:pt x="8" y="30"/>
                        <a:pt x="9" y="33"/>
                        <a:pt x="9" y="35"/>
                      </a:cubicBezTo>
                      <a:cubicBezTo>
                        <a:pt x="9" y="37"/>
                        <a:pt x="9" y="37"/>
                        <a:pt x="9" y="37"/>
                      </a:cubicBezTo>
                      <a:cubicBezTo>
                        <a:pt x="9" y="43"/>
                        <a:pt x="9" y="43"/>
                        <a:pt x="9" y="43"/>
                      </a:cubicBezTo>
                      <a:cubicBezTo>
                        <a:pt x="9" y="52"/>
                        <a:pt x="9" y="52"/>
                        <a:pt x="9" y="52"/>
                      </a:cubicBezTo>
                      <a:cubicBezTo>
                        <a:pt x="5" y="56"/>
                        <a:pt x="2" y="60"/>
                        <a:pt x="0" y="65"/>
                      </a:cubicBezTo>
                      <a:cubicBezTo>
                        <a:pt x="10" y="62"/>
                        <a:pt x="21" y="63"/>
                        <a:pt x="30" y="68"/>
                      </a:cubicBezTo>
                      <a:cubicBezTo>
                        <a:pt x="28" y="59"/>
                        <a:pt x="28" y="59"/>
                        <a:pt x="28" y="59"/>
                      </a:cubicBezTo>
                      <a:cubicBezTo>
                        <a:pt x="32" y="49"/>
                        <a:pt x="32" y="49"/>
                        <a:pt x="32" y="49"/>
                      </a:cubicBezTo>
                      <a:cubicBezTo>
                        <a:pt x="28" y="50"/>
                        <a:pt x="25" y="49"/>
                        <a:pt x="24" y="46"/>
                      </a:cubicBezTo>
                      <a:cubicBezTo>
                        <a:pt x="17" y="20"/>
                        <a:pt x="17" y="20"/>
                        <a:pt x="17" y="20"/>
                      </a:cubicBezTo>
                      <a:cubicBezTo>
                        <a:pt x="19" y="8"/>
                        <a:pt x="19" y="8"/>
                        <a:pt x="19" y="8"/>
                      </a:cubicBezTo>
                      <a:cubicBezTo>
                        <a:pt x="20" y="19"/>
                        <a:pt x="22" y="29"/>
                        <a:pt x="26" y="39"/>
                      </a:cubicBezTo>
                      <a:cubicBezTo>
                        <a:pt x="27" y="41"/>
                        <a:pt x="28" y="43"/>
                        <a:pt x="30" y="43"/>
                      </a:cubicBezTo>
                      <a:cubicBezTo>
                        <a:pt x="37" y="38"/>
                        <a:pt x="37" y="38"/>
                        <a:pt x="37" y="38"/>
                      </a:cubicBezTo>
                      <a:cubicBezTo>
                        <a:pt x="37" y="30"/>
                        <a:pt x="37" y="30"/>
                        <a:pt x="37" y="30"/>
                      </a:cubicBezTo>
                      <a:cubicBezTo>
                        <a:pt x="34" y="30"/>
                        <a:pt x="34" y="30"/>
                        <a:pt x="34" y="30"/>
                      </a:cubicBezTo>
                      <a:cubicBezTo>
                        <a:pt x="34" y="31"/>
                        <a:pt x="33" y="32"/>
                        <a:pt x="32" y="33"/>
                      </a:cubicBezTo>
                      <a:cubicBezTo>
                        <a:pt x="34" y="28"/>
                        <a:pt x="34" y="28"/>
                        <a:pt x="34" y="28"/>
                      </a:cubicBezTo>
                      <a:cubicBezTo>
                        <a:pt x="34" y="7"/>
                        <a:pt x="34" y="7"/>
                        <a:pt x="34" y="7"/>
                      </a:cubicBezTo>
                      <a:cubicBezTo>
                        <a:pt x="32" y="2"/>
                        <a:pt x="27" y="0"/>
                        <a:pt x="17" y="1"/>
                      </a:cubicBezTo>
                      <a:cubicBezTo>
                        <a:pt x="15" y="2"/>
                        <a:pt x="13" y="4"/>
                        <a:pt x="12" y="7"/>
                      </a:cubicBezTo>
                      <a:close/>
                      <a:moveTo>
                        <a:pt x="17" y="1"/>
                      </a:move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0" y="15"/>
                        <a:pt x="9" y="24"/>
                        <a:pt x="11" y="36"/>
                      </a:cubicBezTo>
                      <a:cubicBezTo>
                        <a:pt x="12" y="53"/>
                        <a:pt x="12" y="53"/>
                        <a:pt x="12" y="53"/>
                      </a:cubicBezTo>
                      <a:cubicBezTo>
                        <a:pt x="3" y="63"/>
                        <a:pt x="3" y="63"/>
                        <a:pt x="3" y="63"/>
                      </a:cubicBezTo>
                      <a:cubicBezTo>
                        <a:pt x="3" y="64"/>
                        <a:pt x="2" y="64"/>
                        <a:pt x="1" y="64"/>
                      </a:cubicBezTo>
                      <a:cubicBezTo>
                        <a:pt x="3" y="60"/>
                        <a:pt x="6" y="56"/>
                        <a:pt x="10" y="53"/>
                      </a:cubicBezTo>
                      <a:cubicBezTo>
                        <a:pt x="10" y="53"/>
                        <a:pt x="10" y="53"/>
                        <a:pt x="10" y="53"/>
                      </a:cubicBezTo>
                      <a:cubicBezTo>
                        <a:pt x="10" y="53"/>
                        <a:pt x="10" y="52"/>
                        <a:pt x="10" y="52"/>
                      </a:cubicBezTo>
                      <a:cubicBezTo>
                        <a:pt x="10" y="35"/>
                        <a:pt x="10" y="35"/>
                        <a:pt x="10" y="35"/>
                      </a:cubicBezTo>
                      <a:cubicBezTo>
                        <a:pt x="10" y="35"/>
                        <a:pt x="10" y="35"/>
                        <a:pt x="10" y="35"/>
                      </a:cubicBezTo>
                      <a:cubicBezTo>
                        <a:pt x="10" y="32"/>
                        <a:pt x="9" y="30"/>
                        <a:pt x="9" y="27"/>
                      </a:cubicBezTo>
                      <a:cubicBezTo>
                        <a:pt x="8" y="19"/>
                        <a:pt x="9" y="13"/>
                        <a:pt x="12" y="8"/>
                      </a:cubicBezTo>
                      <a:cubicBezTo>
                        <a:pt x="12" y="8"/>
                        <a:pt x="13" y="7"/>
                        <a:pt x="13" y="7"/>
                      </a:cubicBezTo>
                      <a:cubicBezTo>
                        <a:pt x="13" y="7"/>
                        <a:pt x="13" y="7"/>
                        <a:pt x="13" y="7"/>
                      </a:cubicBezTo>
                      <a:cubicBezTo>
                        <a:pt x="14" y="4"/>
                        <a:pt x="15" y="3"/>
                        <a:pt x="17" y="1"/>
                      </a:cubicBezTo>
                      <a:close/>
                      <a:moveTo>
                        <a:pt x="20" y="8"/>
                      </a:moveTo>
                      <a:cubicBezTo>
                        <a:pt x="21" y="7"/>
                        <a:pt x="21" y="7"/>
                        <a:pt x="21" y="7"/>
                      </a:cubicBezTo>
                      <a:cubicBezTo>
                        <a:pt x="23" y="26"/>
                        <a:pt x="26" y="37"/>
                        <a:pt x="30" y="40"/>
                      </a:cubicBezTo>
                      <a:cubicBezTo>
                        <a:pt x="29" y="42"/>
                        <a:pt x="29" y="42"/>
                        <a:pt x="29" y="42"/>
                      </a:cubicBezTo>
                      <a:cubicBezTo>
                        <a:pt x="25" y="38"/>
                        <a:pt x="22" y="27"/>
                        <a:pt x="20" y="8"/>
                      </a:cubicBezTo>
                      <a:close/>
                    </a:path>
                  </a:pathLst>
                </a:custGeom>
                <a:solidFill>
                  <a:srgbClr val="F9D58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57" name="Freeform 1318"/>
                <p:cNvSpPr>
                  <a:spLocks noChangeArrowheads="1"/>
                </p:cNvSpPr>
                <p:nvPr/>
              </p:nvSpPr>
              <p:spPr bwMode="auto">
                <a:xfrm>
                  <a:off x="7148250" y="2245998"/>
                  <a:ext cx="88956" cy="310943"/>
                </a:xfrm>
                <a:custGeom>
                  <a:avLst/>
                  <a:gdLst>
                    <a:gd name="T0" fmla="*/ 18 w 18"/>
                    <a:gd name="T1" fmla="*/ 0 h 63"/>
                    <a:gd name="T2" fmla="*/ 16 w 18"/>
                    <a:gd name="T3" fmla="*/ 0 h 63"/>
                    <a:gd name="T4" fmla="*/ 12 w 18"/>
                    <a:gd name="T5" fmla="*/ 6 h 63"/>
                    <a:gd name="T6" fmla="*/ 12 w 18"/>
                    <a:gd name="T7" fmla="*/ 6 h 63"/>
                    <a:gd name="T8" fmla="*/ 11 w 18"/>
                    <a:gd name="T9" fmla="*/ 7 h 63"/>
                    <a:gd name="T10" fmla="*/ 8 w 18"/>
                    <a:gd name="T11" fmla="*/ 26 h 63"/>
                    <a:gd name="T12" fmla="*/ 9 w 18"/>
                    <a:gd name="T13" fmla="*/ 34 h 63"/>
                    <a:gd name="T14" fmla="*/ 9 w 18"/>
                    <a:gd name="T15" fmla="*/ 34 h 63"/>
                    <a:gd name="T16" fmla="*/ 9 w 18"/>
                    <a:gd name="T17" fmla="*/ 51 h 63"/>
                    <a:gd name="T18" fmla="*/ 9 w 18"/>
                    <a:gd name="T19" fmla="*/ 52 h 63"/>
                    <a:gd name="T20" fmla="*/ 9 w 18"/>
                    <a:gd name="T21" fmla="*/ 52 h 63"/>
                    <a:gd name="T22" fmla="*/ 0 w 18"/>
                    <a:gd name="T23" fmla="*/ 63 h 63"/>
                    <a:gd name="T24" fmla="*/ 2 w 18"/>
                    <a:gd name="T25" fmla="*/ 62 h 63"/>
                    <a:gd name="T26" fmla="*/ 11 w 18"/>
                    <a:gd name="T27" fmla="*/ 52 h 63"/>
                    <a:gd name="T28" fmla="*/ 10 w 18"/>
                    <a:gd name="T29" fmla="*/ 35 h 63"/>
                    <a:gd name="T30" fmla="*/ 13 w 18"/>
                    <a:gd name="T31" fmla="*/ 8 h 63"/>
                    <a:gd name="T32" fmla="*/ 18 w 18"/>
                    <a:gd name="T33" fmla="*/ 0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63">
                      <a:moveTo>
                        <a:pt x="18" y="0"/>
                      </a:moveTo>
                      <a:cubicBezTo>
                        <a:pt x="17" y="0"/>
                        <a:pt x="17" y="0"/>
                        <a:pt x="16" y="0"/>
                      </a:cubicBezTo>
                      <a:cubicBezTo>
                        <a:pt x="14" y="2"/>
                        <a:pt x="13" y="3"/>
                        <a:pt x="12" y="6"/>
                      </a:cubicBezTo>
                      <a:cubicBezTo>
                        <a:pt x="12" y="6"/>
                        <a:pt x="12" y="6"/>
                        <a:pt x="12" y="6"/>
                      </a:cubicBezTo>
                      <a:cubicBezTo>
                        <a:pt x="12" y="6"/>
                        <a:pt x="11" y="7"/>
                        <a:pt x="11" y="7"/>
                      </a:cubicBezTo>
                      <a:cubicBezTo>
                        <a:pt x="8" y="12"/>
                        <a:pt x="7" y="18"/>
                        <a:pt x="8" y="26"/>
                      </a:cubicBezTo>
                      <a:cubicBezTo>
                        <a:pt x="8" y="29"/>
                        <a:pt x="9" y="31"/>
                        <a:pt x="9" y="34"/>
                      </a:cubicBezTo>
                      <a:cubicBezTo>
                        <a:pt x="9" y="34"/>
                        <a:pt x="9" y="34"/>
                        <a:pt x="9" y="34"/>
                      </a:cubicBezTo>
                      <a:cubicBezTo>
                        <a:pt x="9" y="51"/>
                        <a:pt x="9" y="51"/>
                        <a:pt x="9" y="51"/>
                      </a:cubicBezTo>
                      <a:cubicBezTo>
                        <a:pt x="9" y="51"/>
                        <a:pt x="9" y="52"/>
                        <a:pt x="9" y="52"/>
                      </a:cubicBezTo>
                      <a:cubicBezTo>
                        <a:pt x="9" y="52"/>
                        <a:pt x="9" y="52"/>
                        <a:pt x="9" y="52"/>
                      </a:cubicBezTo>
                      <a:cubicBezTo>
                        <a:pt x="5" y="55"/>
                        <a:pt x="2" y="59"/>
                        <a:pt x="0" y="63"/>
                      </a:cubicBezTo>
                      <a:cubicBezTo>
                        <a:pt x="1" y="63"/>
                        <a:pt x="2" y="63"/>
                        <a:pt x="2" y="62"/>
                      </a:cubicBezTo>
                      <a:cubicBezTo>
                        <a:pt x="11" y="52"/>
                        <a:pt x="11" y="52"/>
                        <a:pt x="11" y="52"/>
                      </a:cubicBezTo>
                      <a:cubicBezTo>
                        <a:pt x="10" y="35"/>
                        <a:pt x="10" y="35"/>
                        <a:pt x="10" y="35"/>
                      </a:cubicBezTo>
                      <a:cubicBezTo>
                        <a:pt x="8" y="23"/>
                        <a:pt x="9" y="14"/>
                        <a:pt x="13" y="8"/>
                      </a:cubicBezTo>
                      <a:cubicBezTo>
                        <a:pt x="18" y="0"/>
                        <a:pt x="18" y="0"/>
                        <a:pt x="18" y="0"/>
                      </a:cubicBezTo>
                      <a:close/>
                    </a:path>
                  </a:pathLst>
                </a:custGeom>
                <a:solidFill>
                  <a:srgbClr val="FCECC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58" name="Freeform 1319"/>
                <p:cNvSpPr>
                  <a:spLocks noChangeArrowheads="1"/>
                </p:cNvSpPr>
                <p:nvPr/>
              </p:nvSpPr>
              <p:spPr bwMode="auto">
                <a:xfrm>
                  <a:off x="7242651" y="2276033"/>
                  <a:ext cx="49017" cy="171371"/>
                </a:xfrm>
                <a:custGeom>
                  <a:avLst/>
                  <a:gdLst>
                    <a:gd name="T0" fmla="*/ 1 w 10"/>
                    <a:gd name="T1" fmla="*/ 0 h 35"/>
                    <a:gd name="T2" fmla="*/ 0 w 10"/>
                    <a:gd name="T3" fmla="*/ 1 h 35"/>
                    <a:gd name="T4" fmla="*/ 9 w 10"/>
                    <a:gd name="T5" fmla="*/ 35 h 35"/>
                    <a:gd name="T6" fmla="*/ 10 w 10"/>
                    <a:gd name="T7" fmla="*/ 33 h 35"/>
                    <a:gd name="T8" fmla="*/ 1 w 10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35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2" y="20"/>
                        <a:pt x="5" y="31"/>
                        <a:pt x="9" y="3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6" y="30"/>
                        <a:pt x="3" y="19"/>
                        <a:pt x="1" y="0"/>
                      </a:cubicBezTo>
                      <a:close/>
                    </a:path>
                  </a:pathLst>
                </a:custGeom>
                <a:solidFill>
                  <a:srgbClr val="FCECC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59" name="Freeform 1320"/>
                <p:cNvSpPr>
                  <a:spLocks noChangeArrowheads="1"/>
                </p:cNvSpPr>
                <p:nvPr/>
              </p:nvSpPr>
              <p:spPr bwMode="auto">
                <a:xfrm>
                  <a:off x="7409669" y="2281333"/>
                  <a:ext cx="14523" cy="33568"/>
                </a:xfrm>
                <a:custGeom>
                  <a:avLst/>
                  <a:gdLst>
                    <a:gd name="T0" fmla="*/ 1 w 3"/>
                    <a:gd name="T1" fmla="*/ 0 h 7"/>
                    <a:gd name="T2" fmla="*/ 1 w 3"/>
                    <a:gd name="T3" fmla="*/ 3 h 7"/>
                    <a:gd name="T4" fmla="*/ 0 w 3"/>
                    <a:gd name="T5" fmla="*/ 7 h 7"/>
                    <a:gd name="T6" fmla="*/ 1 w 3"/>
                    <a:gd name="T7" fmla="*/ 5 h 7"/>
                    <a:gd name="T8" fmla="*/ 3 w 3"/>
                    <a:gd name="T9" fmla="*/ 4 h 7"/>
                    <a:gd name="T10" fmla="*/ 2 w 3"/>
                    <a:gd name="T11" fmla="*/ 4 h 7"/>
                    <a:gd name="T12" fmla="*/ 3 w 3"/>
                    <a:gd name="T13" fmla="*/ 2 h 7"/>
                    <a:gd name="T14" fmla="*/ 1 w 3"/>
                    <a:gd name="T1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" h="7">
                      <a:moveTo>
                        <a:pt x="1" y="0"/>
                      </a:move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4"/>
                        <a:pt x="1" y="5"/>
                        <a:pt x="0" y="7"/>
                      </a:cubicBezTo>
                      <a:cubicBezTo>
                        <a:pt x="1" y="6"/>
                        <a:pt x="1" y="5"/>
                        <a:pt x="1" y="5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2" y="3"/>
                        <a:pt x="3" y="2"/>
                      </a:cubicBezTo>
                      <a:cubicBezTo>
                        <a:pt x="3" y="1"/>
                        <a:pt x="2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0" name="Freeform 1321"/>
                <p:cNvSpPr>
                  <a:spLocks noEditPoints="1" noChangeArrowheads="1"/>
                </p:cNvSpPr>
                <p:nvPr/>
              </p:nvSpPr>
              <p:spPr bwMode="auto">
                <a:xfrm>
                  <a:off x="7355207" y="2281333"/>
                  <a:ext cx="83509" cy="113070"/>
                </a:xfrm>
                <a:custGeom>
                  <a:avLst/>
                  <a:gdLst>
                    <a:gd name="T0" fmla="*/ 12 w 17"/>
                    <a:gd name="T1" fmla="*/ 3 h 23"/>
                    <a:gd name="T2" fmla="*/ 12 w 17"/>
                    <a:gd name="T3" fmla="*/ 0 h 23"/>
                    <a:gd name="T4" fmla="*/ 9 w 17"/>
                    <a:gd name="T5" fmla="*/ 7 h 23"/>
                    <a:gd name="T6" fmla="*/ 7 w 17"/>
                    <a:gd name="T7" fmla="*/ 13 h 23"/>
                    <a:gd name="T8" fmla="*/ 0 w 17"/>
                    <a:gd name="T9" fmla="*/ 18 h 23"/>
                    <a:gd name="T10" fmla="*/ 2 w 17"/>
                    <a:gd name="T11" fmla="*/ 23 h 23"/>
                    <a:gd name="T12" fmla="*/ 13 w 17"/>
                    <a:gd name="T13" fmla="*/ 15 h 23"/>
                    <a:gd name="T14" fmla="*/ 15 w 17"/>
                    <a:gd name="T15" fmla="*/ 7 h 23"/>
                    <a:gd name="T16" fmla="*/ 15 w 17"/>
                    <a:gd name="T17" fmla="*/ 2 h 23"/>
                    <a:gd name="T18" fmla="*/ 14 w 17"/>
                    <a:gd name="T19" fmla="*/ 2 h 23"/>
                    <a:gd name="T20" fmla="*/ 13 w 17"/>
                    <a:gd name="T21" fmla="*/ 4 h 23"/>
                    <a:gd name="T22" fmla="*/ 14 w 17"/>
                    <a:gd name="T23" fmla="*/ 4 h 23"/>
                    <a:gd name="T24" fmla="*/ 12 w 17"/>
                    <a:gd name="T25" fmla="*/ 5 h 23"/>
                    <a:gd name="T26" fmla="*/ 11 w 17"/>
                    <a:gd name="T27" fmla="*/ 7 h 23"/>
                    <a:gd name="T28" fmla="*/ 12 w 17"/>
                    <a:gd name="T29" fmla="*/ 3 h 23"/>
                    <a:gd name="T30" fmla="*/ 11 w 17"/>
                    <a:gd name="T31" fmla="*/ 3 h 23"/>
                    <a:gd name="T32" fmla="*/ 10 w 17"/>
                    <a:gd name="T33" fmla="*/ 6 h 23"/>
                    <a:gd name="T34" fmla="*/ 10 w 17"/>
                    <a:gd name="T35" fmla="*/ 7 h 23"/>
                    <a:gd name="T36" fmla="*/ 10 w 17"/>
                    <a:gd name="T37" fmla="*/ 7 h 23"/>
                    <a:gd name="T38" fmla="*/ 9 w 17"/>
                    <a:gd name="T39" fmla="*/ 14 h 23"/>
                    <a:gd name="T40" fmla="*/ 2 w 17"/>
                    <a:gd name="T41" fmla="*/ 19 h 23"/>
                    <a:gd name="T42" fmla="*/ 1 w 17"/>
                    <a:gd name="T43" fmla="*/ 18 h 23"/>
                    <a:gd name="T44" fmla="*/ 8 w 17"/>
                    <a:gd name="T45" fmla="*/ 14 h 23"/>
                    <a:gd name="T46" fmla="*/ 8 w 17"/>
                    <a:gd name="T47" fmla="*/ 13 h 23"/>
                    <a:gd name="T48" fmla="*/ 9 w 17"/>
                    <a:gd name="T49" fmla="*/ 7 h 23"/>
                    <a:gd name="T50" fmla="*/ 11 w 17"/>
                    <a:gd name="T51" fmla="*/ 3 h 23"/>
                    <a:gd name="T52" fmla="*/ 11 w 17"/>
                    <a:gd name="T53" fmla="*/ 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" h="23">
                      <a:moveTo>
                        <a:pt x="12" y="3"/>
                      </a:moveTo>
                      <a:cubicBezTo>
                        <a:pt x="12" y="2"/>
                        <a:pt x="12" y="1"/>
                        <a:pt x="12" y="0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1" y="19"/>
                        <a:pt x="2" y="21"/>
                        <a:pt x="2" y="23"/>
                      </a:cubicBezTo>
                      <a:cubicBezTo>
                        <a:pt x="13" y="15"/>
                        <a:pt x="13" y="15"/>
                        <a:pt x="13" y="15"/>
                      </a:cubicBezTo>
                      <a:cubicBezTo>
                        <a:pt x="16" y="13"/>
                        <a:pt x="17" y="10"/>
                        <a:pt x="15" y="7"/>
                      </a:cubicBezTo>
                      <a:cubicBezTo>
                        <a:pt x="16" y="5"/>
                        <a:pt x="16" y="3"/>
                        <a:pt x="15" y="2"/>
                      </a:cubicBezTo>
                      <a:cubicBezTo>
                        <a:pt x="14" y="2"/>
                        <a:pt x="14" y="2"/>
                        <a:pt x="14" y="2"/>
                      </a:cubicBezTo>
                      <a:cubicBezTo>
                        <a:pt x="13" y="3"/>
                        <a:pt x="13" y="3"/>
                        <a:pt x="13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2" y="5"/>
                        <a:pt x="12" y="6"/>
                        <a:pt x="11" y="7"/>
                      </a:cubicBezTo>
                      <a:cubicBezTo>
                        <a:pt x="12" y="5"/>
                        <a:pt x="12" y="4"/>
                        <a:pt x="12" y="3"/>
                      </a:cubicBezTo>
                      <a:close/>
                      <a:moveTo>
                        <a:pt x="11" y="3"/>
                      </a:moveTo>
                      <a:cubicBezTo>
                        <a:pt x="11" y="4"/>
                        <a:pt x="11" y="5"/>
                        <a:pt x="10" y="6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9" y="14"/>
                        <a:pt x="9" y="14"/>
                        <a:pt x="9" y="14"/>
                      </a:cubicBezTo>
                      <a:cubicBezTo>
                        <a:pt x="2" y="19"/>
                        <a:pt x="2" y="19"/>
                        <a:pt x="2" y="19"/>
                      </a:cubicBezTo>
                      <a:cubicBezTo>
                        <a:pt x="2" y="19"/>
                        <a:pt x="1" y="19"/>
                        <a:pt x="1" y="18"/>
                      </a:cubicBezTo>
                      <a:cubicBezTo>
                        <a:pt x="8" y="14"/>
                        <a:pt x="8" y="14"/>
                        <a:pt x="8" y="14"/>
                      </a:cubicBezTo>
                      <a:cubicBezTo>
                        <a:pt x="8" y="14"/>
                        <a:pt x="8" y="13"/>
                        <a:pt x="8" y="13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1" name="Freeform 1322"/>
                <p:cNvSpPr>
                  <a:spLocks noChangeArrowheads="1"/>
                </p:cNvSpPr>
                <p:nvPr/>
              </p:nvSpPr>
              <p:spPr bwMode="auto">
                <a:xfrm>
                  <a:off x="7360654" y="2295466"/>
                  <a:ext cx="49016" cy="77736"/>
                </a:xfrm>
                <a:custGeom>
                  <a:avLst/>
                  <a:gdLst>
                    <a:gd name="T0" fmla="*/ 10 w 10"/>
                    <a:gd name="T1" fmla="*/ 0 h 16"/>
                    <a:gd name="T2" fmla="*/ 10 w 10"/>
                    <a:gd name="T3" fmla="*/ 0 h 16"/>
                    <a:gd name="T4" fmla="*/ 8 w 10"/>
                    <a:gd name="T5" fmla="*/ 4 h 16"/>
                    <a:gd name="T6" fmla="*/ 7 w 10"/>
                    <a:gd name="T7" fmla="*/ 10 h 16"/>
                    <a:gd name="T8" fmla="*/ 7 w 10"/>
                    <a:gd name="T9" fmla="*/ 11 h 16"/>
                    <a:gd name="T10" fmla="*/ 0 w 10"/>
                    <a:gd name="T11" fmla="*/ 15 h 16"/>
                    <a:gd name="T12" fmla="*/ 1 w 10"/>
                    <a:gd name="T13" fmla="*/ 16 h 16"/>
                    <a:gd name="T14" fmla="*/ 8 w 10"/>
                    <a:gd name="T15" fmla="*/ 11 h 16"/>
                    <a:gd name="T16" fmla="*/ 9 w 10"/>
                    <a:gd name="T17" fmla="*/ 4 h 16"/>
                    <a:gd name="T18" fmla="*/ 9 w 10"/>
                    <a:gd name="T19" fmla="*/ 4 h 16"/>
                    <a:gd name="T20" fmla="*/ 9 w 10"/>
                    <a:gd name="T21" fmla="*/ 3 h 16"/>
                    <a:gd name="T22" fmla="*/ 10 w 10"/>
                    <a:gd name="T23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16">
                      <a:moveTo>
                        <a:pt x="10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7" y="10"/>
                        <a:pt x="7" y="11"/>
                        <a:pt x="7" y="11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6"/>
                        <a:pt x="1" y="16"/>
                        <a:pt x="1" y="16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4"/>
                        <a:pt x="9" y="3"/>
                        <a:pt x="9" y="3"/>
                      </a:cubicBezTo>
                      <a:cubicBezTo>
                        <a:pt x="10" y="2"/>
                        <a:pt x="10" y="1"/>
                        <a:pt x="10" y="0"/>
                      </a:cubicBezTo>
                      <a:close/>
                    </a:path>
                  </a:pathLst>
                </a:custGeom>
                <a:solidFill>
                  <a:srgbClr val="F3DD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2" name="Freeform 1323"/>
                <p:cNvSpPr>
                  <a:spLocks noChangeArrowheads="1"/>
                </p:cNvSpPr>
                <p:nvPr/>
              </p:nvSpPr>
              <p:spPr bwMode="auto">
                <a:xfrm>
                  <a:off x="7090156" y="2389103"/>
                  <a:ext cx="92587" cy="58301"/>
                </a:xfrm>
                <a:custGeom>
                  <a:avLst/>
                  <a:gdLst>
                    <a:gd name="T0" fmla="*/ 14 w 19"/>
                    <a:gd name="T1" fmla="*/ 2 h 12"/>
                    <a:gd name="T2" fmla="*/ 12 w 19"/>
                    <a:gd name="T3" fmla="*/ 0 h 12"/>
                    <a:gd name="T4" fmla="*/ 7 w 19"/>
                    <a:gd name="T5" fmla="*/ 6 h 12"/>
                    <a:gd name="T6" fmla="*/ 0 w 19"/>
                    <a:gd name="T7" fmla="*/ 3 h 12"/>
                    <a:gd name="T8" fmla="*/ 2 w 19"/>
                    <a:gd name="T9" fmla="*/ 6 h 12"/>
                    <a:gd name="T10" fmla="*/ 8 w 19"/>
                    <a:gd name="T11" fmla="*/ 9 h 12"/>
                    <a:gd name="T12" fmla="*/ 8 w 19"/>
                    <a:gd name="T13" fmla="*/ 9 h 12"/>
                    <a:gd name="T14" fmla="*/ 14 w 19"/>
                    <a:gd name="T15" fmla="*/ 12 h 12"/>
                    <a:gd name="T16" fmla="*/ 15 w 19"/>
                    <a:gd name="T17" fmla="*/ 11 h 12"/>
                    <a:gd name="T18" fmla="*/ 17 w 19"/>
                    <a:gd name="T19" fmla="*/ 7 h 12"/>
                    <a:gd name="T20" fmla="*/ 18 w 19"/>
                    <a:gd name="T21" fmla="*/ 6 h 12"/>
                    <a:gd name="T22" fmla="*/ 19 w 19"/>
                    <a:gd name="T23" fmla="*/ 5 h 12"/>
                    <a:gd name="T24" fmla="*/ 18 w 19"/>
                    <a:gd name="T25" fmla="*/ 4 h 12"/>
                    <a:gd name="T26" fmla="*/ 12 w 19"/>
                    <a:gd name="T27" fmla="*/ 9 h 12"/>
                    <a:gd name="T28" fmla="*/ 8 w 19"/>
                    <a:gd name="T29" fmla="*/ 8 h 12"/>
                    <a:gd name="T30" fmla="*/ 14 w 19"/>
                    <a:gd name="T31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9" h="12">
                      <a:moveTo>
                        <a:pt x="14" y="2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5"/>
                        <a:pt x="2" y="6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14" y="11"/>
                        <a:pt x="15" y="11"/>
                      </a:cubicBezTo>
                      <a:cubicBezTo>
                        <a:pt x="15" y="9"/>
                        <a:pt x="16" y="8"/>
                        <a:pt x="17" y="7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19" y="5"/>
                        <a:pt x="19" y="5"/>
                        <a:pt x="19" y="5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5"/>
                        <a:pt x="11" y="3"/>
                        <a:pt x="14" y="2"/>
                      </a:cubicBezTo>
                      <a:close/>
                    </a:path>
                  </a:pathLst>
                </a:custGeom>
                <a:solidFill>
                  <a:srgbClr val="DA94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3" name="Freeform 1324"/>
                <p:cNvSpPr>
                  <a:spLocks noChangeArrowheads="1"/>
                </p:cNvSpPr>
                <p:nvPr/>
              </p:nvSpPr>
              <p:spPr bwMode="auto">
                <a:xfrm>
                  <a:off x="7130095" y="2394403"/>
                  <a:ext cx="49017" cy="38868"/>
                </a:xfrm>
                <a:custGeom>
                  <a:avLst/>
                  <a:gdLst>
                    <a:gd name="T0" fmla="*/ 8 w 10"/>
                    <a:gd name="T1" fmla="*/ 0 h 8"/>
                    <a:gd name="T2" fmla="*/ 6 w 10"/>
                    <a:gd name="T3" fmla="*/ 1 h 8"/>
                    <a:gd name="T4" fmla="*/ 0 w 10"/>
                    <a:gd name="T5" fmla="*/ 7 h 8"/>
                    <a:gd name="T6" fmla="*/ 4 w 10"/>
                    <a:gd name="T7" fmla="*/ 8 h 8"/>
                    <a:gd name="T8" fmla="*/ 10 w 10"/>
                    <a:gd name="T9" fmla="*/ 3 h 8"/>
                    <a:gd name="T10" fmla="*/ 8 w 10"/>
                    <a:gd name="T1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0" h="8">
                      <a:moveTo>
                        <a:pt x="8" y="0"/>
                      </a:moveTo>
                      <a:cubicBezTo>
                        <a:pt x="7" y="0"/>
                        <a:pt x="7" y="0"/>
                        <a:pt x="6" y="1"/>
                      </a:cubicBezTo>
                      <a:cubicBezTo>
                        <a:pt x="3" y="2"/>
                        <a:pt x="1" y="4"/>
                        <a:pt x="0" y="7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8" y="0"/>
                        <a:pt x="8" y="0"/>
                        <a:pt x="8" y="0"/>
                      </a:cubicBezTo>
                      <a:close/>
                    </a:path>
                  </a:pathLst>
                </a:custGeom>
                <a:solidFill>
                  <a:srgbClr val="F9D58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4" name="Freeform 1325"/>
                <p:cNvSpPr>
                  <a:spLocks noChangeArrowheads="1"/>
                </p:cNvSpPr>
                <p:nvPr/>
              </p:nvSpPr>
              <p:spPr bwMode="auto">
                <a:xfrm>
                  <a:off x="7171850" y="2417371"/>
                  <a:ext cx="16338" cy="35334"/>
                </a:xfrm>
                <a:custGeom>
                  <a:avLst/>
                  <a:gdLst>
                    <a:gd name="T0" fmla="*/ 2 w 3"/>
                    <a:gd name="T1" fmla="*/ 2 h 7"/>
                    <a:gd name="T2" fmla="*/ 2 w 3"/>
                    <a:gd name="T3" fmla="*/ 7 h 7"/>
                    <a:gd name="T4" fmla="*/ 3 w 3"/>
                    <a:gd name="T5" fmla="*/ 7 h 7"/>
                    <a:gd name="T6" fmla="*/ 3 w 3"/>
                    <a:gd name="T7" fmla="*/ 1 h 7"/>
                    <a:gd name="T8" fmla="*/ 1 w 3"/>
                    <a:gd name="T9" fmla="*/ 0 h 7"/>
                    <a:gd name="T10" fmla="*/ 0 w 3"/>
                    <a:gd name="T11" fmla="*/ 1 h 7"/>
                    <a:gd name="T12" fmla="*/ 2 w 3"/>
                    <a:gd name="T13" fmla="*/ 2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7">
                      <a:moveTo>
                        <a:pt x="2" y="2"/>
                      </a:move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5" name="Freeform 1326"/>
                <p:cNvSpPr>
                  <a:spLocks noChangeArrowheads="1"/>
                </p:cNvSpPr>
                <p:nvPr/>
              </p:nvSpPr>
              <p:spPr bwMode="auto">
                <a:xfrm>
                  <a:off x="7162773" y="2422670"/>
                  <a:ext cx="19970" cy="30035"/>
                </a:xfrm>
                <a:custGeom>
                  <a:avLst/>
                  <a:gdLst>
                    <a:gd name="T0" fmla="*/ 4 w 4"/>
                    <a:gd name="T1" fmla="*/ 6 h 6"/>
                    <a:gd name="T2" fmla="*/ 4 w 4"/>
                    <a:gd name="T3" fmla="*/ 1 h 6"/>
                    <a:gd name="T4" fmla="*/ 2 w 4"/>
                    <a:gd name="T5" fmla="*/ 0 h 6"/>
                    <a:gd name="T6" fmla="*/ 0 w 4"/>
                    <a:gd name="T7" fmla="*/ 4 h 6"/>
                    <a:gd name="T8" fmla="*/ 4 w 4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6">
                      <a:moveTo>
                        <a:pt x="4" y="6"/>
                      </a:move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0" y="2"/>
                        <a:pt x="0" y="4"/>
                      </a:cubicBezTo>
                      <a:cubicBezTo>
                        <a:pt x="4" y="6"/>
                        <a:pt x="4" y="6"/>
                        <a:pt x="4" y="6"/>
                      </a:cubicBezTo>
                      <a:close/>
                    </a:path>
                  </a:pathLst>
                </a:custGeom>
                <a:solidFill>
                  <a:srgbClr val="DCA5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6" name="Freeform 1327"/>
                <p:cNvSpPr>
                  <a:spLocks noChangeArrowheads="1"/>
                </p:cNvSpPr>
                <p:nvPr/>
              </p:nvSpPr>
              <p:spPr bwMode="auto">
                <a:xfrm>
                  <a:off x="7329791" y="2369669"/>
                  <a:ext cx="21785" cy="63602"/>
                </a:xfrm>
                <a:custGeom>
                  <a:avLst/>
                  <a:gdLst>
                    <a:gd name="T0" fmla="*/ 1 w 4"/>
                    <a:gd name="T1" fmla="*/ 1 h 13"/>
                    <a:gd name="T2" fmla="*/ 0 w 4"/>
                    <a:gd name="T3" fmla="*/ 1 h 13"/>
                    <a:gd name="T4" fmla="*/ 0 w 4"/>
                    <a:gd name="T5" fmla="*/ 2 h 13"/>
                    <a:gd name="T6" fmla="*/ 0 w 4"/>
                    <a:gd name="T7" fmla="*/ 13 h 13"/>
                    <a:gd name="T8" fmla="*/ 4 w 4"/>
                    <a:gd name="T9" fmla="*/ 7 h 13"/>
                    <a:gd name="T10" fmla="*/ 4 w 4"/>
                    <a:gd name="T11" fmla="*/ 0 h 13"/>
                    <a:gd name="T12" fmla="*/ 1 w 4"/>
                    <a:gd name="T13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13">
                      <a:moveTo>
                        <a:pt x="1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6"/>
                        <a:pt x="0" y="9"/>
                        <a:pt x="0" y="13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solidFill>
                  <a:srgbClr val="F9D58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7" name="Freeform 1328"/>
                <p:cNvSpPr>
                  <a:spLocks noChangeArrowheads="1"/>
                </p:cNvSpPr>
                <p:nvPr/>
              </p:nvSpPr>
              <p:spPr bwMode="auto">
                <a:xfrm>
                  <a:off x="7242651" y="2753047"/>
                  <a:ext cx="181541" cy="363944"/>
                </a:xfrm>
                <a:custGeom>
                  <a:avLst/>
                  <a:gdLst>
                    <a:gd name="T0" fmla="*/ 18 w 37"/>
                    <a:gd name="T1" fmla="*/ 1 h 74"/>
                    <a:gd name="T2" fmla="*/ 0 w 37"/>
                    <a:gd name="T3" fmla="*/ 4 h 74"/>
                    <a:gd name="T4" fmla="*/ 1 w 37"/>
                    <a:gd name="T5" fmla="*/ 6 h 74"/>
                    <a:gd name="T6" fmla="*/ 15 w 37"/>
                    <a:gd name="T7" fmla="*/ 4 h 74"/>
                    <a:gd name="T8" fmla="*/ 15 w 37"/>
                    <a:gd name="T9" fmla="*/ 24 h 74"/>
                    <a:gd name="T10" fmla="*/ 20 w 37"/>
                    <a:gd name="T11" fmla="*/ 53 h 74"/>
                    <a:gd name="T12" fmla="*/ 27 w 37"/>
                    <a:gd name="T13" fmla="*/ 68 h 74"/>
                    <a:gd name="T14" fmla="*/ 15 w 37"/>
                    <a:gd name="T15" fmla="*/ 71 h 74"/>
                    <a:gd name="T16" fmla="*/ 31 w 37"/>
                    <a:gd name="T17" fmla="*/ 74 h 74"/>
                    <a:gd name="T18" fmla="*/ 32 w 37"/>
                    <a:gd name="T19" fmla="*/ 71 h 74"/>
                    <a:gd name="T20" fmla="*/ 37 w 37"/>
                    <a:gd name="T21" fmla="*/ 68 h 74"/>
                    <a:gd name="T22" fmla="*/ 27 w 37"/>
                    <a:gd name="T23" fmla="*/ 64 h 74"/>
                    <a:gd name="T24" fmla="*/ 22 w 37"/>
                    <a:gd name="T25" fmla="*/ 49 h 74"/>
                    <a:gd name="T26" fmla="*/ 20 w 37"/>
                    <a:gd name="T27" fmla="*/ 23 h 74"/>
                    <a:gd name="T28" fmla="*/ 20 w 37"/>
                    <a:gd name="T29" fmla="*/ 11 h 74"/>
                    <a:gd name="T30" fmla="*/ 18 w 37"/>
                    <a:gd name="T31" fmla="*/ 1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7" h="74">
                      <a:moveTo>
                        <a:pt x="18" y="1"/>
                      </a:moveTo>
                      <a:cubicBezTo>
                        <a:pt x="12" y="0"/>
                        <a:pt x="6" y="1"/>
                        <a:pt x="0" y="4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5" y="4"/>
                        <a:pt x="15" y="4"/>
                        <a:pt x="15" y="4"/>
                      </a:cubicBezTo>
                      <a:cubicBezTo>
                        <a:pt x="17" y="10"/>
                        <a:pt x="17" y="17"/>
                        <a:pt x="15" y="24"/>
                      </a:cubicBezTo>
                      <a:cubicBezTo>
                        <a:pt x="20" y="53"/>
                        <a:pt x="20" y="53"/>
                        <a:pt x="20" y="53"/>
                      </a:cubicBezTo>
                      <a:cubicBezTo>
                        <a:pt x="20" y="59"/>
                        <a:pt x="22" y="64"/>
                        <a:pt x="27" y="68"/>
                      </a:cubicBezTo>
                      <a:cubicBezTo>
                        <a:pt x="24" y="71"/>
                        <a:pt x="20" y="71"/>
                        <a:pt x="15" y="71"/>
                      </a:cubicBezTo>
                      <a:cubicBezTo>
                        <a:pt x="19" y="73"/>
                        <a:pt x="24" y="74"/>
                        <a:pt x="31" y="74"/>
                      </a:cubicBezTo>
                      <a:cubicBezTo>
                        <a:pt x="31" y="73"/>
                        <a:pt x="32" y="72"/>
                        <a:pt x="32" y="71"/>
                      </a:cubicBezTo>
                      <a:cubicBezTo>
                        <a:pt x="34" y="70"/>
                        <a:pt x="35" y="69"/>
                        <a:pt x="37" y="68"/>
                      </a:cubicBezTo>
                      <a:cubicBezTo>
                        <a:pt x="33" y="68"/>
                        <a:pt x="30" y="67"/>
                        <a:pt x="27" y="64"/>
                      </a:cubicBezTo>
                      <a:cubicBezTo>
                        <a:pt x="24" y="62"/>
                        <a:pt x="22" y="57"/>
                        <a:pt x="22" y="49"/>
                      </a:cubicBezTo>
                      <a:cubicBezTo>
                        <a:pt x="22" y="39"/>
                        <a:pt x="21" y="30"/>
                        <a:pt x="20" y="23"/>
                      </a:cubicBezTo>
                      <a:cubicBezTo>
                        <a:pt x="22" y="18"/>
                        <a:pt x="22" y="14"/>
                        <a:pt x="20" y="11"/>
                      </a:cubicBezTo>
                      <a:cubicBezTo>
                        <a:pt x="18" y="1"/>
                        <a:pt x="18" y="1"/>
                        <a:pt x="18" y="1"/>
                      </a:cubicBezTo>
                      <a:close/>
                    </a:path>
                  </a:pathLst>
                </a:custGeom>
                <a:solidFill>
                  <a:srgbClr val="A56E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8" name="Freeform 1329"/>
                <p:cNvSpPr>
                  <a:spLocks noChangeArrowheads="1"/>
                </p:cNvSpPr>
                <p:nvPr/>
              </p:nvSpPr>
              <p:spPr bwMode="auto">
                <a:xfrm>
                  <a:off x="7315268" y="3095791"/>
                  <a:ext cx="134341" cy="40634"/>
                </a:xfrm>
                <a:custGeom>
                  <a:avLst/>
                  <a:gdLst>
                    <a:gd name="T0" fmla="*/ 0 w 27"/>
                    <a:gd name="T1" fmla="*/ 1 h 8"/>
                    <a:gd name="T2" fmla="*/ 1 w 27"/>
                    <a:gd name="T3" fmla="*/ 7 h 8"/>
                    <a:gd name="T4" fmla="*/ 7 w 27"/>
                    <a:gd name="T5" fmla="*/ 6 h 8"/>
                    <a:gd name="T6" fmla="*/ 15 w 27"/>
                    <a:gd name="T7" fmla="*/ 6 h 8"/>
                    <a:gd name="T8" fmla="*/ 21 w 27"/>
                    <a:gd name="T9" fmla="*/ 8 h 8"/>
                    <a:gd name="T10" fmla="*/ 17 w 27"/>
                    <a:gd name="T11" fmla="*/ 1 h 8"/>
                    <a:gd name="T12" fmla="*/ 16 w 27"/>
                    <a:gd name="T13" fmla="*/ 4 h 8"/>
                    <a:gd name="T14" fmla="*/ 0 w 27"/>
                    <a:gd name="T1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7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1" y="8"/>
                        <a:pt x="21" y="8"/>
                        <a:pt x="21" y="8"/>
                      </a:cubicBezTo>
                      <a:cubicBezTo>
                        <a:pt x="27" y="2"/>
                        <a:pt x="25" y="0"/>
                        <a:pt x="17" y="1"/>
                      </a:cubicBezTo>
                      <a:cubicBezTo>
                        <a:pt x="17" y="2"/>
                        <a:pt x="16" y="3"/>
                        <a:pt x="16" y="4"/>
                      </a:cubicBezTo>
                      <a:cubicBezTo>
                        <a:pt x="9" y="4"/>
                        <a:pt x="4" y="3"/>
                        <a:pt x="0" y="1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9" name="Freeform 1330"/>
                <p:cNvSpPr>
                  <a:spLocks noChangeArrowheads="1"/>
                </p:cNvSpPr>
                <p:nvPr/>
              </p:nvSpPr>
              <p:spPr bwMode="auto">
                <a:xfrm>
                  <a:off x="7400593" y="3081657"/>
                  <a:ext cx="72617" cy="54768"/>
                </a:xfrm>
                <a:custGeom>
                  <a:avLst/>
                  <a:gdLst>
                    <a:gd name="T0" fmla="*/ 0 w 15"/>
                    <a:gd name="T1" fmla="*/ 4 h 11"/>
                    <a:gd name="T2" fmla="*/ 4 w 15"/>
                    <a:gd name="T3" fmla="*/ 11 h 11"/>
                    <a:gd name="T4" fmla="*/ 15 w 15"/>
                    <a:gd name="T5" fmla="*/ 1 h 11"/>
                    <a:gd name="T6" fmla="*/ 5 w 15"/>
                    <a:gd name="T7" fmla="*/ 1 h 11"/>
                    <a:gd name="T8" fmla="*/ 0 w 15"/>
                    <a:gd name="T9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1">
                      <a:moveTo>
                        <a:pt x="0" y="4"/>
                      </a:moveTo>
                      <a:cubicBezTo>
                        <a:pt x="8" y="3"/>
                        <a:pt x="10" y="5"/>
                        <a:pt x="4" y="11"/>
                      </a:cubicBezTo>
                      <a:cubicBezTo>
                        <a:pt x="10" y="9"/>
                        <a:pt x="14" y="6"/>
                        <a:pt x="15" y="1"/>
                      </a:cubicBezTo>
                      <a:cubicBezTo>
                        <a:pt x="12" y="0"/>
                        <a:pt x="9" y="0"/>
                        <a:pt x="5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lose/>
                    </a:path>
                  </a:pathLst>
                </a:custGeom>
                <a:solidFill>
                  <a:srgbClr val="15151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70" name="Freeform 1331"/>
                <p:cNvSpPr>
                  <a:spLocks noChangeArrowheads="1"/>
                </p:cNvSpPr>
                <p:nvPr/>
              </p:nvSpPr>
              <p:spPr bwMode="auto">
                <a:xfrm>
                  <a:off x="7133726" y="2231865"/>
                  <a:ext cx="217850" cy="369245"/>
                </a:xfrm>
                <a:custGeom>
                  <a:avLst/>
                  <a:gdLst>
                    <a:gd name="T0" fmla="*/ 20 w 44"/>
                    <a:gd name="T1" fmla="*/ 2 h 75"/>
                    <a:gd name="T2" fmla="*/ 19 w 44"/>
                    <a:gd name="T3" fmla="*/ 3 h 75"/>
                    <a:gd name="T4" fmla="*/ 36 w 44"/>
                    <a:gd name="T5" fmla="*/ 9 h 75"/>
                    <a:gd name="T6" fmla="*/ 36 w 44"/>
                    <a:gd name="T7" fmla="*/ 30 h 75"/>
                    <a:gd name="T8" fmla="*/ 34 w 44"/>
                    <a:gd name="T9" fmla="*/ 35 h 75"/>
                    <a:gd name="T10" fmla="*/ 36 w 44"/>
                    <a:gd name="T11" fmla="*/ 32 h 75"/>
                    <a:gd name="T12" fmla="*/ 39 w 44"/>
                    <a:gd name="T13" fmla="*/ 32 h 75"/>
                    <a:gd name="T14" fmla="*/ 39 w 44"/>
                    <a:gd name="T15" fmla="*/ 40 h 75"/>
                    <a:gd name="T16" fmla="*/ 32 w 44"/>
                    <a:gd name="T17" fmla="*/ 45 h 75"/>
                    <a:gd name="T18" fmla="*/ 28 w 44"/>
                    <a:gd name="T19" fmla="*/ 41 h 75"/>
                    <a:gd name="T20" fmla="*/ 21 w 44"/>
                    <a:gd name="T21" fmla="*/ 10 h 75"/>
                    <a:gd name="T22" fmla="*/ 19 w 44"/>
                    <a:gd name="T23" fmla="*/ 22 h 75"/>
                    <a:gd name="T24" fmla="*/ 26 w 44"/>
                    <a:gd name="T25" fmla="*/ 48 h 75"/>
                    <a:gd name="T26" fmla="*/ 34 w 44"/>
                    <a:gd name="T27" fmla="*/ 51 h 75"/>
                    <a:gd name="T28" fmla="*/ 30 w 44"/>
                    <a:gd name="T29" fmla="*/ 61 h 75"/>
                    <a:gd name="T30" fmla="*/ 32 w 44"/>
                    <a:gd name="T31" fmla="*/ 70 h 75"/>
                    <a:gd name="T32" fmla="*/ 2 w 44"/>
                    <a:gd name="T33" fmla="*/ 67 h 75"/>
                    <a:gd name="T34" fmla="*/ 0 w 44"/>
                    <a:gd name="T35" fmla="*/ 70 h 75"/>
                    <a:gd name="T36" fmla="*/ 2 w 44"/>
                    <a:gd name="T37" fmla="*/ 70 h 75"/>
                    <a:gd name="T38" fmla="*/ 31 w 44"/>
                    <a:gd name="T39" fmla="*/ 74 h 75"/>
                    <a:gd name="T40" fmla="*/ 34 w 44"/>
                    <a:gd name="T41" fmla="*/ 75 h 75"/>
                    <a:gd name="T42" fmla="*/ 37 w 44"/>
                    <a:gd name="T43" fmla="*/ 74 h 75"/>
                    <a:gd name="T44" fmla="*/ 35 w 44"/>
                    <a:gd name="T45" fmla="*/ 59 h 75"/>
                    <a:gd name="T46" fmla="*/ 38 w 44"/>
                    <a:gd name="T47" fmla="*/ 42 h 75"/>
                    <a:gd name="T48" fmla="*/ 40 w 44"/>
                    <a:gd name="T49" fmla="*/ 41 h 75"/>
                    <a:gd name="T50" fmla="*/ 40 w 44"/>
                    <a:gd name="T51" fmla="*/ 30 h 75"/>
                    <a:gd name="T52" fmla="*/ 40 w 44"/>
                    <a:gd name="T53" fmla="*/ 29 h 75"/>
                    <a:gd name="T54" fmla="*/ 41 w 44"/>
                    <a:gd name="T55" fmla="*/ 29 h 75"/>
                    <a:gd name="T56" fmla="*/ 42 w 44"/>
                    <a:gd name="T57" fmla="*/ 18 h 75"/>
                    <a:gd name="T58" fmla="*/ 39 w 44"/>
                    <a:gd name="T59" fmla="*/ 8 h 75"/>
                    <a:gd name="T60" fmla="*/ 39 w 44"/>
                    <a:gd name="T61" fmla="*/ 4 h 75"/>
                    <a:gd name="T62" fmla="*/ 37 w 44"/>
                    <a:gd name="T63" fmla="*/ 5 h 75"/>
                    <a:gd name="T64" fmla="*/ 39 w 44"/>
                    <a:gd name="T65" fmla="*/ 12 h 75"/>
                    <a:gd name="T66" fmla="*/ 42 w 44"/>
                    <a:gd name="T67" fmla="*/ 23 h 75"/>
                    <a:gd name="T68" fmla="*/ 40 w 44"/>
                    <a:gd name="T69" fmla="*/ 28 h 75"/>
                    <a:gd name="T70" fmla="*/ 37 w 44"/>
                    <a:gd name="T71" fmla="*/ 31 h 75"/>
                    <a:gd name="T72" fmla="*/ 37 w 44"/>
                    <a:gd name="T73" fmla="*/ 30 h 75"/>
                    <a:gd name="T74" fmla="*/ 38 w 44"/>
                    <a:gd name="T75" fmla="*/ 16 h 75"/>
                    <a:gd name="T76" fmla="*/ 36 w 44"/>
                    <a:gd name="T77" fmla="*/ 6 h 75"/>
                    <a:gd name="T78" fmla="*/ 35 w 44"/>
                    <a:gd name="T79" fmla="*/ 5 h 75"/>
                    <a:gd name="T80" fmla="*/ 33 w 44"/>
                    <a:gd name="T81" fmla="*/ 2 h 75"/>
                    <a:gd name="T82" fmla="*/ 20 w 44"/>
                    <a:gd name="T83" fmla="*/ 2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44" h="75">
                      <a:moveTo>
                        <a:pt x="20" y="2"/>
                      </a:moveTo>
                      <a:cubicBezTo>
                        <a:pt x="19" y="2"/>
                        <a:pt x="19" y="2"/>
                        <a:pt x="19" y="3"/>
                      </a:cubicBezTo>
                      <a:cubicBezTo>
                        <a:pt x="29" y="2"/>
                        <a:pt x="34" y="4"/>
                        <a:pt x="36" y="9"/>
                      </a:cubicBezTo>
                      <a:cubicBezTo>
                        <a:pt x="36" y="30"/>
                        <a:pt x="36" y="30"/>
                        <a:pt x="36" y="30"/>
                      </a:cubicBezTo>
                      <a:cubicBezTo>
                        <a:pt x="34" y="35"/>
                        <a:pt x="34" y="35"/>
                        <a:pt x="34" y="35"/>
                      </a:cubicBezTo>
                      <a:cubicBezTo>
                        <a:pt x="35" y="34"/>
                        <a:pt x="36" y="33"/>
                        <a:pt x="36" y="32"/>
                      </a:cubicBezTo>
                      <a:cubicBezTo>
                        <a:pt x="39" y="32"/>
                        <a:pt x="39" y="32"/>
                        <a:pt x="39" y="32"/>
                      </a:cubicBezTo>
                      <a:cubicBezTo>
                        <a:pt x="39" y="40"/>
                        <a:pt x="39" y="40"/>
                        <a:pt x="39" y="40"/>
                      </a:cubicBez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0" y="45"/>
                        <a:pt x="29" y="43"/>
                        <a:pt x="28" y="41"/>
                      </a:cubicBezTo>
                      <a:cubicBezTo>
                        <a:pt x="24" y="31"/>
                        <a:pt x="22" y="21"/>
                        <a:pt x="21" y="10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26" y="48"/>
                        <a:pt x="26" y="48"/>
                        <a:pt x="26" y="48"/>
                      </a:cubicBezTo>
                      <a:cubicBezTo>
                        <a:pt x="27" y="51"/>
                        <a:pt x="30" y="52"/>
                        <a:pt x="34" y="51"/>
                      </a:cubicBezTo>
                      <a:cubicBezTo>
                        <a:pt x="30" y="61"/>
                        <a:pt x="30" y="61"/>
                        <a:pt x="30" y="61"/>
                      </a:cubicBezTo>
                      <a:cubicBezTo>
                        <a:pt x="32" y="70"/>
                        <a:pt x="32" y="70"/>
                        <a:pt x="32" y="70"/>
                      </a:cubicBezTo>
                      <a:cubicBezTo>
                        <a:pt x="23" y="65"/>
                        <a:pt x="12" y="64"/>
                        <a:pt x="2" y="67"/>
                      </a:cubicBezTo>
                      <a:cubicBezTo>
                        <a:pt x="1" y="68"/>
                        <a:pt x="1" y="69"/>
                        <a:pt x="0" y="70"/>
                      </a:cubicBezTo>
                      <a:cubicBezTo>
                        <a:pt x="1" y="70"/>
                        <a:pt x="2" y="70"/>
                        <a:pt x="2" y="70"/>
                      </a:cubicBezTo>
                      <a:cubicBezTo>
                        <a:pt x="12" y="68"/>
                        <a:pt x="22" y="70"/>
                        <a:pt x="31" y="74"/>
                      </a:cubicBezTo>
                      <a:cubicBezTo>
                        <a:pt x="32" y="75"/>
                        <a:pt x="33" y="75"/>
                        <a:pt x="34" y="75"/>
                      </a:cubicBezTo>
                      <a:cubicBezTo>
                        <a:pt x="35" y="75"/>
                        <a:pt x="36" y="75"/>
                        <a:pt x="37" y="74"/>
                      </a:cubicBezTo>
                      <a:cubicBezTo>
                        <a:pt x="38" y="69"/>
                        <a:pt x="37" y="64"/>
                        <a:pt x="35" y="59"/>
                      </a:cubicBezTo>
                      <a:cubicBezTo>
                        <a:pt x="37" y="54"/>
                        <a:pt x="38" y="48"/>
                        <a:pt x="38" y="42"/>
                      </a:cubicBezTo>
                      <a:cubicBezTo>
                        <a:pt x="40" y="41"/>
                        <a:pt x="40" y="41"/>
                        <a:pt x="40" y="41"/>
                      </a:cubicBezTo>
                      <a:cubicBezTo>
                        <a:pt x="40" y="37"/>
                        <a:pt x="40" y="34"/>
                        <a:pt x="40" y="30"/>
                      </a:cubicBezTo>
                      <a:cubicBezTo>
                        <a:pt x="40" y="30"/>
                        <a:pt x="40" y="30"/>
                        <a:pt x="40" y="29"/>
                      </a:cubicBezTo>
                      <a:cubicBezTo>
                        <a:pt x="41" y="29"/>
                        <a:pt x="41" y="29"/>
                        <a:pt x="41" y="29"/>
                      </a:cubicBezTo>
                      <a:cubicBezTo>
                        <a:pt x="43" y="25"/>
                        <a:pt x="44" y="22"/>
                        <a:pt x="42" y="18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39" y="4"/>
                        <a:pt x="39" y="4"/>
                        <a:pt x="39" y="4"/>
                      </a:cubicBezTo>
                      <a:cubicBezTo>
                        <a:pt x="37" y="5"/>
                        <a:pt x="37" y="5"/>
                        <a:pt x="37" y="5"/>
                      </a:cubicBezTo>
                      <a:cubicBezTo>
                        <a:pt x="39" y="12"/>
                        <a:pt x="39" y="12"/>
                        <a:pt x="39" y="12"/>
                      </a:cubicBez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40" y="28"/>
                        <a:pt x="40" y="28"/>
                        <a:pt x="40" y="28"/>
                      </a:cubicBezTo>
                      <a:cubicBezTo>
                        <a:pt x="37" y="31"/>
                        <a:pt x="37" y="31"/>
                        <a:pt x="37" y="31"/>
                      </a:cubicBezTo>
                      <a:cubicBezTo>
                        <a:pt x="37" y="30"/>
                        <a:pt x="37" y="30"/>
                        <a:pt x="37" y="30"/>
                      </a:cubicBezTo>
                      <a:cubicBezTo>
                        <a:pt x="38" y="16"/>
                        <a:pt x="38" y="16"/>
                        <a:pt x="38" y="16"/>
                      </a:cubicBezTo>
                      <a:cubicBezTo>
                        <a:pt x="38" y="12"/>
                        <a:pt x="37" y="8"/>
                        <a:pt x="36" y="6"/>
                      </a:cubicBezTo>
                      <a:cubicBezTo>
                        <a:pt x="36" y="5"/>
                        <a:pt x="36" y="5"/>
                        <a:pt x="35" y="5"/>
                      </a:cubicBezTo>
                      <a:cubicBezTo>
                        <a:pt x="35" y="4"/>
                        <a:pt x="34" y="3"/>
                        <a:pt x="33" y="2"/>
                      </a:cubicBezTo>
                      <a:cubicBezTo>
                        <a:pt x="27" y="0"/>
                        <a:pt x="23" y="0"/>
                        <a:pt x="20" y="2"/>
                      </a:cubicBezTo>
                      <a:close/>
                    </a:path>
                  </a:pathLst>
                </a:custGeom>
                <a:solidFill>
                  <a:srgbClr val="DA94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71" name="Freeform 1332"/>
                <p:cNvSpPr>
                  <a:spLocks noChangeArrowheads="1"/>
                </p:cNvSpPr>
                <p:nvPr/>
              </p:nvSpPr>
              <p:spPr bwMode="auto">
                <a:xfrm>
                  <a:off x="7124650" y="2565775"/>
                  <a:ext cx="210588" cy="220839"/>
                </a:xfrm>
                <a:custGeom>
                  <a:avLst/>
                  <a:gdLst>
                    <a:gd name="T0" fmla="*/ 4 w 43"/>
                    <a:gd name="T1" fmla="*/ 2 h 45"/>
                    <a:gd name="T2" fmla="*/ 3 w 43"/>
                    <a:gd name="T3" fmla="*/ 6 h 45"/>
                    <a:gd name="T4" fmla="*/ 31 w 43"/>
                    <a:gd name="T5" fmla="*/ 12 h 45"/>
                    <a:gd name="T6" fmla="*/ 36 w 43"/>
                    <a:gd name="T7" fmla="*/ 32 h 45"/>
                    <a:gd name="T8" fmla="*/ 19 w 43"/>
                    <a:gd name="T9" fmla="*/ 37 h 45"/>
                    <a:gd name="T10" fmla="*/ 0 w 43"/>
                    <a:gd name="T11" fmla="*/ 36 h 45"/>
                    <a:gd name="T12" fmla="*/ 0 w 43"/>
                    <a:gd name="T13" fmla="*/ 40 h 45"/>
                    <a:gd name="T14" fmla="*/ 2 w 43"/>
                    <a:gd name="T15" fmla="*/ 40 h 45"/>
                    <a:gd name="T16" fmla="*/ 21 w 43"/>
                    <a:gd name="T17" fmla="*/ 43 h 45"/>
                    <a:gd name="T18" fmla="*/ 24 w 43"/>
                    <a:gd name="T19" fmla="*/ 42 h 45"/>
                    <a:gd name="T20" fmla="*/ 42 w 43"/>
                    <a:gd name="T21" fmla="*/ 39 h 45"/>
                    <a:gd name="T22" fmla="*/ 43 w 43"/>
                    <a:gd name="T23" fmla="*/ 39 h 45"/>
                    <a:gd name="T24" fmla="*/ 36 w 43"/>
                    <a:gd name="T25" fmla="*/ 7 h 45"/>
                    <a:gd name="T26" fmla="*/ 33 w 43"/>
                    <a:gd name="T27" fmla="*/ 6 h 45"/>
                    <a:gd name="T28" fmla="*/ 4 w 43"/>
                    <a:gd name="T29" fmla="*/ 2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3" h="45">
                      <a:moveTo>
                        <a:pt x="4" y="2"/>
                      </a:moveTo>
                      <a:cubicBezTo>
                        <a:pt x="4" y="3"/>
                        <a:pt x="4" y="5"/>
                        <a:pt x="3" y="6"/>
                      </a:cubicBezTo>
                      <a:cubicBezTo>
                        <a:pt x="13" y="3"/>
                        <a:pt x="22" y="5"/>
                        <a:pt x="31" y="12"/>
                      </a:cubicBezTo>
                      <a:cubicBezTo>
                        <a:pt x="36" y="32"/>
                        <a:pt x="36" y="32"/>
                        <a:pt x="36" y="32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3" y="39"/>
                        <a:pt x="6" y="38"/>
                        <a:pt x="0" y="36"/>
                      </a:cubicBezTo>
                      <a:cubicBezTo>
                        <a:pt x="0" y="37"/>
                        <a:pt x="0" y="38"/>
                        <a:pt x="0" y="40"/>
                      </a:cubicBezTo>
                      <a:cubicBezTo>
                        <a:pt x="1" y="40"/>
                        <a:pt x="1" y="40"/>
                        <a:pt x="2" y="40"/>
                      </a:cubicBezTo>
                      <a:cubicBezTo>
                        <a:pt x="8" y="44"/>
                        <a:pt x="15" y="45"/>
                        <a:pt x="21" y="43"/>
                      </a:cubicBezTo>
                      <a:cubicBezTo>
                        <a:pt x="22" y="43"/>
                        <a:pt x="23" y="42"/>
                        <a:pt x="24" y="42"/>
                      </a:cubicBezTo>
                      <a:cubicBezTo>
                        <a:pt x="30" y="39"/>
                        <a:pt x="36" y="38"/>
                        <a:pt x="42" y="39"/>
                      </a:cubicBezTo>
                      <a:cubicBezTo>
                        <a:pt x="42" y="39"/>
                        <a:pt x="43" y="39"/>
                        <a:pt x="43" y="39"/>
                      </a:cubicBezTo>
                      <a:cubicBezTo>
                        <a:pt x="40" y="29"/>
                        <a:pt x="37" y="18"/>
                        <a:pt x="36" y="7"/>
                      </a:cubicBezTo>
                      <a:cubicBezTo>
                        <a:pt x="35" y="7"/>
                        <a:pt x="34" y="7"/>
                        <a:pt x="33" y="6"/>
                      </a:cubicBezTo>
                      <a:cubicBezTo>
                        <a:pt x="24" y="2"/>
                        <a:pt x="14" y="0"/>
                        <a:pt x="4" y="2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72" name="Freeform 1333"/>
                <p:cNvSpPr>
                  <a:spLocks noEditPoints="1" noChangeArrowheads="1"/>
                </p:cNvSpPr>
                <p:nvPr/>
              </p:nvSpPr>
              <p:spPr bwMode="auto">
                <a:xfrm>
                  <a:off x="7124650" y="2579909"/>
                  <a:ext cx="176095" cy="178438"/>
                </a:xfrm>
                <a:custGeom>
                  <a:avLst/>
                  <a:gdLst>
                    <a:gd name="T0" fmla="*/ 3 w 36"/>
                    <a:gd name="T1" fmla="*/ 3 h 36"/>
                    <a:gd name="T2" fmla="*/ 0 w 36"/>
                    <a:gd name="T3" fmla="*/ 33 h 36"/>
                    <a:gd name="T4" fmla="*/ 19 w 36"/>
                    <a:gd name="T5" fmla="*/ 34 h 36"/>
                    <a:gd name="T6" fmla="*/ 36 w 36"/>
                    <a:gd name="T7" fmla="*/ 29 h 36"/>
                    <a:gd name="T8" fmla="*/ 31 w 36"/>
                    <a:gd name="T9" fmla="*/ 9 h 36"/>
                    <a:gd name="T10" fmla="*/ 3 w 36"/>
                    <a:gd name="T11" fmla="*/ 3 h 36"/>
                    <a:gd name="T12" fmla="*/ 4 w 36"/>
                    <a:gd name="T13" fmla="*/ 4 h 36"/>
                    <a:gd name="T14" fmla="*/ 7 w 36"/>
                    <a:gd name="T15" fmla="*/ 3 h 36"/>
                    <a:gd name="T16" fmla="*/ 4 w 36"/>
                    <a:gd name="T17" fmla="*/ 33 h 36"/>
                    <a:gd name="T18" fmla="*/ 1 w 36"/>
                    <a:gd name="T19" fmla="*/ 32 h 36"/>
                    <a:gd name="T20" fmla="*/ 4 w 36"/>
                    <a:gd name="T21" fmla="*/ 4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6" h="36">
                      <a:moveTo>
                        <a:pt x="3" y="3"/>
                      </a:moveTo>
                      <a:cubicBezTo>
                        <a:pt x="2" y="12"/>
                        <a:pt x="1" y="22"/>
                        <a:pt x="0" y="33"/>
                      </a:cubicBezTo>
                      <a:cubicBezTo>
                        <a:pt x="6" y="35"/>
                        <a:pt x="13" y="36"/>
                        <a:pt x="19" y="34"/>
                      </a:cubicBezTo>
                      <a:cubicBezTo>
                        <a:pt x="36" y="29"/>
                        <a:pt x="36" y="29"/>
                        <a:pt x="36" y="29"/>
                      </a:cubicBezTo>
                      <a:cubicBezTo>
                        <a:pt x="31" y="9"/>
                        <a:pt x="31" y="9"/>
                        <a:pt x="31" y="9"/>
                      </a:cubicBezTo>
                      <a:cubicBezTo>
                        <a:pt x="22" y="2"/>
                        <a:pt x="13" y="0"/>
                        <a:pt x="3" y="3"/>
                      </a:cubicBezTo>
                      <a:close/>
                      <a:moveTo>
                        <a:pt x="4" y="4"/>
                      </a:moveTo>
                      <a:cubicBezTo>
                        <a:pt x="5" y="3"/>
                        <a:pt x="6" y="3"/>
                        <a:pt x="7" y="3"/>
                      </a:cubicBezTo>
                      <a:cubicBezTo>
                        <a:pt x="4" y="14"/>
                        <a:pt x="3" y="24"/>
                        <a:pt x="4" y="33"/>
                      </a:cubicBezTo>
                      <a:cubicBezTo>
                        <a:pt x="3" y="33"/>
                        <a:pt x="2" y="33"/>
                        <a:pt x="1" y="32"/>
                      </a:cubicBezTo>
                      <a:cubicBezTo>
                        <a:pt x="1" y="22"/>
                        <a:pt x="2" y="13"/>
                        <a:pt x="4" y="4"/>
                      </a:cubicBezTo>
                      <a:close/>
                    </a:path>
                  </a:pathLst>
                </a:custGeom>
                <a:solidFill>
                  <a:srgbClr val="3333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73" name="Freeform 1334"/>
                <p:cNvSpPr>
                  <a:spLocks noChangeArrowheads="1"/>
                </p:cNvSpPr>
                <p:nvPr/>
              </p:nvSpPr>
              <p:spPr bwMode="auto">
                <a:xfrm>
                  <a:off x="7130095" y="2595809"/>
                  <a:ext cx="27232" cy="148404"/>
                </a:xfrm>
                <a:custGeom>
                  <a:avLst/>
                  <a:gdLst>
                    <a:gd name="T0" fmla="*/ 6 w 6"/>
                    <a:gd name="T1" fmla="*/ 0 h 30"/>
                    <a:gd name="T2" fmla="*/ 3 w 6"/>
                    <a:gd name="T3" fmla="*/ 1 h 30"/>
                    <a:gd name="T4" fmla="*/ 0 w 6"/>
                    <a:gd name="T5" fmla="*/ 29 h 30"/>
                    <a:gd name="T6" fmla="*/ 3 w 6"/>
                    <a:gd name="T7" fmla="*/ 30 h 30"/>
                    <a:gd name="T8" fmla="*/ 6 w 6"/>
                    <a:gd name="T9" fmla="*/ 0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0">
                      <a:moveTo>
                        <a:pt x="6" y="0"/>
                      </a:move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1" y="10"/>
                        <a:pt x="0" y="19"/>
                        <a:pt x="0" y="29"/>
                      </a:cubicBezTo>
                      <a:cubicBezTo>
                        <a:pt x="1" y="30"/>
                        <a:pt x="2" y="30"/>
                        <a:pt x="3" y="30"/>
                      </a:cubicBezTo>
                      <a:cubicBezTo>
                        <a:pt x="2" y="21"/>
                        <a:pt x="3" y="11"/>
                        <a:pt x="6" y="0"/>
                      </a:cubicBezTo>
                      <a:close/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黑体" panose="02010609060101010101" pitchFamily="2" charset="-122"/>
                    </a:defRPr>
                  </a:lvl9pPr>
                </a:lstStyle>
                <a:p>
                  <a:pPr>
                    <a:defRPr/>
                  </a:pPr>
                  <a:endParaRPr lang="zh-CN" altLang="en-US"/>
                </a:p>
              </p:txBody>
            </p:sp>
          </p:grpSp>
        </p:grpSp>
        <p:grpSp>
          <p:nvGrpSpPr>
            <p:cNvPr id="5" name="组合 393"/>
            <p:cNvGrpSpPr/>
            <p:nvPr userDrawn="1"/>
          </p:nvGrpSpPr>
          <p:grpSpPr bwMode="auto">
            <a:xfrm>
              <a:off x="2640048" y="5114879"/>
              <a:ext cx="6545338" cy="717945"/>
              <a:chOff x="3007046" y="5163582"/>
              <a:chExt cx="6545338" cy="717945"/>
            </a:xfrm>
          </p:grpSpPr>
          <p:sp>
            <p:nvSpPr>
              <p:cNvPr id="6" name="矩形 394"/>
              <p:cNvSpPr>
                <a:spLocks noChangeArrowheads="1"/>
              </p:cNvSpPr>
              <p:nvPr/>
            </p:nvSpPr>
            <p:spPr bwMode="auto">
              <a:xfrm>
                <a:off x="3006555" y="5176704"/>
                <a:ext cx="309603" cy="7016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 sz="4000" b="1"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7" name="直接连接符 6"/>
              <p:cNvCxnSpPr/>
              <p:nvPr/>
            </p:nvCxnSpPr>
            <p:spPr>
              <a:xfrm>
                <a:off x="3117695" y="5164005"/>
                <a:ext cx="6434986" cy="0"/>
              </a:xfrm>
              <a:prstGeom prst="line">
                <a:avLst/>
              </a:prstGeom>
              <a:ln w="31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接连接符 7"/>
              <p:cNvCxnSpPr/>
              <p:nvPr/>
            </p:nvCxnSpPr>
            <p:spPr>
              <a:xfrm>
                <a:off x="3152624" y="5881527"/>
                <a:ext cx="6400057" cy="0"/>
              </a:xfrm>
              <a:prstGeom prst="line">
                <a:avLst/>
              </a:prstGeom>
              <a:ln w="31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38800" y="5130000"/>
            <a:ext cx="6926400" cy="709200"/>
          </a:xfrm>
        </p:spPr>
        <p:txBody>
          <a:bodyPr anchor="t">
            <a:normAutofit/>
          </a:bodyPr>
          <a:lstStyle>
            <a:lvl1pPr algn="ctr">
              <a:defRPr sz="4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9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9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9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1C6D3-74E6-4E29-B400-E1C7C967749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DDA4D-D2B3-4D9E-B981-A4FD3BA38FC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800" y="457200"/>
            <a:ext cx="4140000" cy="1602000"/>
          </a:xfrm>
        </p:spPr>
        <p:txBody>
          <a:bodyPr anchor="b">
            <a:normAutofit/>
          </a:bodyPr>
          <a:lstStyle>
            <a:lvl1pPr algn="l">
              <a:defRPr sz="32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800" y="2059200"/>
            <a:ext cx="4165200" cy="38124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7234D-DC17-446B-BD88-E0CDC131843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C62F1-449D-42A9-887F-BF4410E2FB6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800" y="363600"/>
            <a:ext cx="10515600" cy="581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E974-815E-4D6B-926F-2C28970FD5C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1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DE1F9-C544-4F44-9362-045EE5EE211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6381328"/>
            <a:ext cx="12192000" cy="476672"/>
          </a:xfrm>
          <a:prstGeom prst="rect">
            <a:avLst/>
          </a:prstGeom>
          <a:solidFill>
            <a:srgbClr val="A600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188640"/>
          </a:xfrm>
          <a:prstGeom prst="rect">
            <a:avLst/>
          </a:prstGeom>
          <a:solidFill>
            <a:srgbClr val="FFB3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2" name="日期占位符 4"/>
          <p:cNvSpPr>
            <a:spLocks noGrp="1"/>
          </p:cNvSpPr>
          <p:nvPr>
            <p:ph type="dt" sz="half" idx="1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5" name="页脚占位符 5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noProof="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noProof="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</a:ln>
        </p:spPr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jpeg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609600" y="1196975"/>
            <a:ext cx="10972800" cy="492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单击此处编辑文本</a:t>
            </a:r>
            <a:endParaRPr lang="en-US" altLang="zh-CN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buFont typeface="Arial" panose="020B0604020202020204" pitchFamily="34" charset="0"/>
              <a:buNone/>
              <a:defRPr sz="1200" noProof="1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buFont typeface="Arial" panose="020B0604020202020204" pitchFamily="34" charset="0"/>
              <a:buNone/>
              <a:defRPr sz="1200" noProof="1">
                <a:solidFill>
                  <a:prstClr val="black">
                    <a:tint val="75000"/>
                  </a:prstClr>
                </a:solidFill>
                <a:ea typeface="黑体" panose="0201060906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fontAlgn="auto" hangingPunct="1">
              <a:buFont typeface="Arial" panose="020B0604020202020204" pitchFamily="34" charset="0"/>
              <a:buNone/>
              <a:defRPr sz="1200" noProof="1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ACCF86E-488E-4486-87D1-D70D5C59C4D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anose="020B0604020202020204" pitchFamily="34" charset="0"/>
          <a:ea typeface="黑体" panose="0201060906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8001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3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145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微信图片_201911131535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9570" y="651510"/>
            <a:ext cx="4648835" cy="471487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83920" y="5529580"/>
            <a:ext cx="36195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《耕织图∙耙耨》</a:t>
            </a:r>
            <a:endParaRPr lang="zh-CN" altLang="en-US" sz="2800" b="1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17" name="图片 16" descr="C:/Users/ASUS/AppData/Local/Temp/kaimatting_20190920091610/output_20190920091618..pngoutput_20190920091618."/>
          <p:cNvPicPr>
            <a:picLocks noChangeAspect="1"/>
          </p:cNvPicPr>
          <p:nvPr/>
        </p:nvPicPr>
        <p:blipFill>
          <a:blip r:embed="rId2"/>
          <a:srcRect b="6420"/>
          <a:stretch>
            <a:fillRect/>
          </a:stretch>
        </p:blipFill>
        <p:spPr>
          <a:xfrm>
            <a:off x="5018405" y="765175"/>
            <a:ext cx="4140200" cy="4403090"/>
          </a:xfrm>
          <a:prstGeom prst="rect">
            <a:avLst/>
          </a:prstGeom>
        </p:spPr>
      </p:pic>
      <p:pic>
        <p:nvPicPr>
          <p:cNvPr id="18" name="图片 17" descr="C:/Users/ASUS/AppData/Local/Temp/kaimatting_20190920091727/output_20190920091732..pngoutput_20190920091732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9240" y="963295"/>
            <a:ext cx="2645410" cy="382524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a73f-fzrwiaz02354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8100" y="-3810"/>
            <a:ext cx="12247880" cy="6865620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401955" y="309245"/>
            <a:ext cx="11139805" cy="2900045"/>
          </a:xfrm>
          <a:prstGeom prst="roundRect">
            <a:avLst>
              <a:gd name="adj" fmla="val 12727"/>
            </a:avLst>
          </a:prstGeom>
          <a:noFill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3">
                        <a:shade val="51000"/>
                        <a:satMod val="130000"/>
                      </a:schemeClr>
                    </a:gs>
                    <a:gs pos="80000">
                      <a:schemeClr val="accent3">
                        <a:shade val="93000"/>
                        <a:satMod val="130000"/>
                      </a:schemeClr>
                    </a:gs>
                    <a:gs pos="100000">
                      <a:schemeClr val="accent3">
                        <a:shade val="94000"/>
                        <a:satMod val="135000"/>
                      </a:schemeClr>
                    </a:gs>
                  </a:gsLst>
                  <a:lin ang="16200000" scaled="0"/>
                </a:gradFill>
              </a14:hiddenFill>
            </a:ext>
          </a:ex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sz="6000" b="1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第15课   </a:t>
            </a:r>
            <a:endParaRPr kumimoji="0" sz="6000" b="1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6000" b="1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明至清中叶</a:t>
            </a:r>
            <a:r>
              <a:rPr kumimoji="0" sz="6000" b="1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经济与文化</a:t>
            </a:r>
            <a:endParaRPr kumimoji="0" sz="6000" b="1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</a:t>
            </a:r>
            <a:r>
              <a:rPr kumimoji="0" lang="en-US" altLang="zh-CN" sz="40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charset="-122"/>
                <a:ea typeface="隶书" panose="02010509060101010101" charset="-122"/>
                <a:cs typeface="宋体" panose="02010600030101010101" pitchFamily="2" charset="-122"/>
              </a:rPr>
              <a:t>世界之变下的明清社会之变</a:t>
            </a:r>
            <a:endParaRPr kumimoji="0" lang="zh-CN" altLang="en-US" sz="40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charset="-122"/>
              <a:ea typeface="隶书" panose="02010509060101010101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7" name="TextBox 2"/>
          <p:cNvSpPr txBox="1"/>
          <p:nvPr/>
        </p:nvSpPr>
        <p:spPr>
          <a:xfrm>
            <a:off x="998855" y="1897380"/>
            <a:ext cx="10194290" cy="332232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hangingPunct="1">
              <a:lnSpc>
                <a:spcPct val="150000"/>
              </a:lnSpc>
              <a:buClrTx/>
              <a:buSzTx/>
              <a:buFontTx/>
              <a:buNone/>
            </a:pPr>
            <a:r>
              <a:rPr lang="zh-CN" sz="4000" b="1" dirty="0">
                <a:solidFill>
                  <a:srgbClr val="FF0000"/>
                </a:solidFill>
                <a:latin typeface="方正舒体" panose="02010601030101010101" charset="-122"/>
                <a:ea typeface="方正舒体" panose="02010601030101010101" charset="-122"/>
              </a:rPr>
              <a:t>课程标准</a:t>
            </a:r>
            <a:endParaRPr lang="zh-CN" sz="4000" b="1" dirty="0">
              <a:solidFill>
                <a:srgbClr val="FF0000"/>
              </a:solidFill>
              <a:latin typeface="方正舒体" panose="02010601030101010101" charset="-122"/>
              <a:ea typeface="方正舒体" panose="02010601030101010101" charset="-122"/>
            </a:endParaRPr>
          </a:p>
          <a:p>
            <a:pPr marL="0" lvl="0" algn="l" eaLnBrk="1" hangingPunct="1">
              <a:lnSpc>
                <a:spcPct val="150000"/>
              </a:lnSpc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通过了解明清时期社会经济、思想文化的重要变化，认识世界的变化对中国社会产生的影响</a:t>
            </a:r>
            <a:r>
              <a:rPr lang="zh-CN" altLang="en-US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及所</a:t>
            </a:r>
            <a:r>
              <a:rPr lang="zh-CN" altLang="en-US" b="1" u="sng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面临</a:t>
            </a:r>
            <a:r>
              <a:rPr lang="zh-CN" altLang="en-US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</a:t>
            </a:r>
            <a:r>
              <a:rPr lang="zh-CN" altLang="en-US" b="1" u="sng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危机</a:t>
            </a:r>
            <a:r>
              <a:rPr lang="zh-CN" altLang="en-US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  <a:endParaRPr lang="zh-CN" altLang="en-US" sz="2800" b="1" dirty="0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algn="l" eaLnBrk="1" hangingPunct="1">
              <a:lnSpc>
                <a:spcPct val="150000"/>
              </a:lnSpc>
              <a:buClrTx/>
              <a:buSzTx/>
              <a:buFontTx/>
              <a:buNone/>
            </a:pPr>
            <a:endParaRPr lang="zh-CN" altLang="en-US" sz="2800" b="1" dirty="0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20483" name="矩形 6"/>
          <p:cNvSpPr/>
          <p:nvPr/>
        </p:nvSpPr>
        <p:spPr>
          <a:xfrm>
            <a:off x="528320" y="1463040"/>
            <a:ext cx="11589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（一）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经济之变</a:t>
            </a: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1915160" y="2680335"/>
            <a:ext cx="1107440" cy="3012440"/>
          </a:xfrm>
          <a:prstGeom prst="leftBrac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6"/>
          <p:cNvSpPr/>
          <p:nvPr/>
        </p:nvSpPr>
        <p:spPr>
          <a:xfrm>
            <a:off x="1341755" y="3254375"/>
            <a:ext cx="798195" cy="22733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经济之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3022600" y="2350770"/>
            <a:ext cx="16967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农业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矩形 6"/>
          <p:cNvSpPr/>
          <p:nvPr/>
        </p:nvSpPr>
        <p:spPr>
          <a:xfrm>
            <a:off x="3022600" y="3718560"/>
            <a:ext cx="199644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手工业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36900" y="5198745"/>
            <a:ext cx="146748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商业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MN6%W22H25X8CF)NL6TGON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1500" y="1167765"/>
            <a:ext cx="5213350" cy="5170170"/>
          </a:xfrm>
          <a:prstGeom prst="rect">
            <a:avLst/>
          </a:prstGeom>
        </p:spPr>
      </p:pic>
      <p:sp>
        <p:nvSpPr>
          <p:cNvPr id="3" name="矩形 6"/>
          <p:cNvSpPr/>
          <p:nvPr/>
        </p:nvSpPr>
        <p:spPr>
          <a:xfrm>
            <a:off x="679450" y="299720"/>
            <a:ext cx="169672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农业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矩形 6"/>
          <p:cNvSpPr/>
          <p:nvPr/>
        </p:nvSpPr>
        <p:spPr>
          <a:xfrm>
            <a:off x="2622550" y="6247130"/>
            <a:ext cx="69469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呈现出农业的什么变化？</a:t>
            </a:r>
            <a:endParaRPr lang="zh-CN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9459" name="Rectangle 1"/>
          <p:cNvSpPr/>
          <p:nvPr/>
        </p:nvSpPr>
        <p:spPr>
          <a:xfrm>
            <a:off x="5982970" y="1167765"/>
            <a:ext cx="5481955" cy="520001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lIns="121920" tIns="60960" rIns="121920" bIns="60960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hangingPunct="1">
              <a:lnSpc>
                <a:spcPct val="125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材料：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明朝中期人李诩在《戒庵老人漫笔》中记载了常熟一位地主谭晓的事迹。他用低价购买大片空闲的低洼沼泽地，雇佣贫苦乡民加以治理。部分土地被改造为良田，收成大增，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所凿水池养鱼，池上猪舍养猪，其余空地种植不同的果木蔬菜，顺带捕捉鸟类和昆虫，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此类副产品拿到市场，销售所得“视田之入复三倍”。... ... 类似情况，从明中期起逐渐多见。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——《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中外历史纲要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》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（上）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89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页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1" grpId="0"/>
      <p:bldP spid="1945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20483" name="矩形 6"/>
          <p:cNvSpPr/>
          <p:nvPr/>
        </p:nvSpPr>
        <p:spPr>
          <a:xfrm>
            <a:off x="528320" y="1463040"/>
            <a:ext cx="11589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（一）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经济之变</a:t>
            </a: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2029460" y="2344420"/>
            <a:ext cx="1107440" cy="4322445"/>
          </a:xfrm>
          <a:prstGeom prst="leftBrac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6"/>
          <p:cNvSpPr/>
          <p:nvPr/>
        </p:nvSpPr>
        <p:spPr>
          <a:xfrm>
            <a:off x="1341755" y="3254375"/>
            <a:ext cx="798195" cy="22733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经济之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3136900" y="1933575"/>
            <a:ext cx="9169400" cy="1168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农业：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新的农作物引入中国；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    江南等地区农业的多种经营日益兴盛。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矩形 6"/>
          <p:cNvSpPr/>
          <p:nvPr/>
        </p:nvSpPr>
        <p:spPr>
          <a:xfrm>
            <a:off x="3006090" y="4220845"/>
            <a:ext cx="199644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手工业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36900" y="5810250"/>
            <a:ext cx="146748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商业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341495" y="3101975"/>
            <a:ext cx="47167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变在农业品种及经营方式</a:t>
            </a:r>
            <a:endParaRPr lang="zh-CN" altLang="en-US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9" name="Rectangle 1"/>
          <p:cNvSpPr/>
          <p:nvPr/>
        </p:nvSpPr>
        <p:spPr>
          <a:xfrm>
            <a:off x="1032510" y="1278890"/>
            <a:ext cx="10126980" cy="417131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lIns="121920" tIns="60960" rIns="121920" bIns="60960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hangingPunct="1">
              <a:lnSpc>
                <a:spcPct val="10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lang="en-US" altLang="zh-CN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材料：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吴民生齿最繁，恒产绝少，家杼轴而户纂组，机户出资，机工出力，相依为命久矣... ...浮食奇民，朝不谋夕。得业则生，失业则死... ...染坊罢而染工散者数千人，机房罢而织工散者又数千人，此皆自食其力之良民也。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algn="l" eaLnBrk="1" hangingPunct="1">
              <a:lnSpc>
                <a:spcPct val="10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材料：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我吴市民，罔籍田业，大户张机为生，小户趁织为活。每晨起，小户百数人，嗷嗷相聚玄庙口，听大户呼织，日取分金为饔餮计。大户一日之机不织则束手，小户一日不就则腹枵，两者相资为生久矣。</a:t>
            </a:r>
            <a:endParaRPr lang="zh-CN" altLang="en-US" sz="28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lvl="0" algn="l" eaLnBrk="1" hangingPunct="1">
              <a:lnSpc>
                <a:spcPct val="10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                 ——《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中外历史纲要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》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（上）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90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页</a:t>
            </a:r>
            <a:endParaRPr lang="zh-CN" altLang="en-US" sz="28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598170" y="544830"/>
            <a:ext cx="169672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手工业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矩形 6"/>
          <p:cNvSpPr/>
          <p:nvPr/>
        </p:nvSpPr>
        <p:spPr>
          <a:xfrm>
            <a:off x="2475865" y="5666740"/>
            <a:ext cx="64655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材料呈现出手工业的什么变化？</a:t>
            </a:r>
            <a:endParaRPr lang="zh-CN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9459" grpId="0" bldLvl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20483" name="矩形 6"/>
          <p:cNvSpPr/>
          <p:nvPr/>
        </p:nvSpPr>
        <p:spPr>
          <a:xfrm>
            <a:off x="528320" y="1463040"/>
            <a:ext cx="11589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（一）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经济之变</a:t>
            </a: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2029460" y="2344420"/>
            <a:ext cx="1107440" cy="4322445"/>
          </a:xfrm>
          <a:prstGeom prst="leftBrac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6"/>
          <p:cNvSpPr/>
          <p:nvPr/>
        </p:nvSpPr>
        <p:spPr>
          <a:xfrm>
            <a:off x="1341755" y="3254375"/>
            <a:ext cx="798195" cy="22733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经济之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3136900" y="1933575"/>
            <a:ext cx="9169400" cy="1168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农业：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新的农作物引入中国；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    江南等地区农业的多种经营日益兴盛。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矩形 6"/>
          <p:cNvSpPr/>
          <p:nvPr/>
        </p:nvSpPr>
        <p:spPr>
          <a:xfrm>
            <a:off x="2607945" y="4037965"/>
            <a:ext cx="199644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手工业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36900" y="5810250"/>
            <a:ext cx="146748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商业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341495" y="3101975"/>
            <a:ext cx="47167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变在农业品种及经营方式</a:t>
            </a:r>
            <a:endParaRPr lang="zh-CN" altLang="en-US" sz="3200" b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矩形 6"/>
          <p:cNvSpPr/>
          <p:nvPr/>
        </p:nvSpPr>
        <p:spPr>
          <a:xfrm>
            <a:off x="3993515" y="3844925"/>
            <a:ext cx="879411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sz="24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明朝后期，在南方一些地区出现新的经营手段，即开设工场，使用</a:t>
            </a:r>
            <a:r>
              <a:rPr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自由雇佣劳动</a:t>
            </a:r>
            <a:r>
              <a:rPr sz="24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进行生产。</a:t>
            </a:r>
            <a:r>
              <a:rPr lang="zh-CN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标志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资本主义萌芽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604385" y="5166995"/>
            <a:ext cx="47669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变在手工业经营方式</a:t>
            </a:r>
            <a:endParaRPr lang="zh-CN" altLang="en-US" sz="3200" b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1" grpId="0"/>
      <p:bldP spid="8" grpId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20483" name="矩形 6"/>
          <p:cNvSpPr/>
          <p:nvPr/>
        </p:nvSpPr>
        <p:spPr>
          <a:xfrm>
            <a:off x="528320" y="1463040"/>
            <a:ext cx="11589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（一）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经济之变</a:t>
            </a: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2029460" y="2344420"/>
            <a:ext cx="1107440" cy="3905250"/>
          </a:xfrm>
          <a:prstGeom prst="leftBrac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6"/>
          <p:cNvSpPr/>
          <p:nvPr/>
        </p:nvSpPr>
        <p:spPr>
          <a:xfrm>
            <a:off x="1341755" y="3254375"/>
            <a:ext cx="798195" cy="22733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经济之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3136900" y="1933575"/>
            <a:ext cx="9169400" cy="1168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农业：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新的农作物引入中国；</a:t>
            </a:r>
            <a:endParaRPr lang="zh-CN" altLang="en-US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    江南等地区农业的多种经营日益兴盛。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矩形 6"/>
          <p:cNvSpPr/>
          <p:nvPr/>
        </p:nvSpPr>
        <p:spPr>
          <a:xfrm>
            <a:off x="3006090" y="3603625"/>
            <a:ext cx="918591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手工业：</a:t>
            </a:r>
            <a:r>
              <a:rPr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sz="24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明朝后期，在南方一些地区出现新的经营手段，即开设工场，使用</a:t>
            </a:r>
            <a:r>
              <a:rPr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自由雇佣劳动</a:t>
            </a:r>
            <a:r>
              <a:rPr sz="24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进行生产。</a:t>
            </a:r>
            <a:r>
              <a:rPr lang="zh-CN" sz="28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标志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资本主义萌芽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36900" y="5643880"/>
            <a:ext cx="146748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商业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6"/>
          <p:cNvSpPr/>
          <p:nvPr/>
        </p:nvSpPr>
        <p:spPr>
          <a:xfrm>
            <a:off x="727710" y="375285"/>
            <a:ext cx="169672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商业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5" name="图片 4" descr="29{Q`9W~A~K9J8_{WA[2OS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43655" y="-59055"/>
            <a:ext cx="8338185" cy="68516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38455" y="1197610"/>
            <a:ext cx="3505200" cy="433832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marL="0" lvl="0" indent="26670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 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材料：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以吾苏郡而论，洋货、皮货、衣饰、金玉、珠宝、参药诸铺、戏园、游船、酒肆、茶座，如山如林，不知几千万人。有千万人之奢华，即有千万人之生理。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</a:t>
            </a:r>
            <a:endParaRPr lang="en-US" altLang="zh-CN" sz="2800" b="1" dirty="0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 marL="0" lvl="0" indent="26670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顾公燮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《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消夏闲记摘钞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》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卷上</a:t>
            </a:r>
            <a:endParaRPr lang="zh-CN" altLang="en-US" sz="2400"/>
          </a:p>
        </p:txBody>
      </p:sp>
      <p:sp>
        <p:nvSpPr>
          <p:cNvPr id="11" name="矩形 6"/>
          <p:cNvSpPr/>
          <p:nvPr/>
        </p:nvSpPr>
        <p:spPr>
          <a:xfrm>
            <a:off x="338455" y="5535930"/>
            <a:ext cx="35052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材料呈现出商业的什么变化？</a:t>
            </a:r>
            <a:endParaRPr lang="zh-CN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6" grpId="0" bldLvl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1915160" y="2680335"/>
            <a:ext cx="1107440" cy="3012440"/>
          </a:xfrm>
          <a:prstGeom prst="leftBrac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6"/>
          <p:cNvSpPr/>
          <p:nvPr/>
        </p:nvSpPr>
        <p:spPr>
          <a:xfrm>
            <a:off x="3022600" y="2350770"/>
            <a:ext cx="16967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农业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矩形 6"/>
          <p:cNvSpPr/>
          <p:nvPr/>
        </p:nvSpPr>
        <p:spPr>
          <a:xfrm>
            <a:off x="1351280" y="2970530"/>
            <a:ext cx="798195" cy="284988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经济之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矩形 6"/>
          <p:cNvSpPr/>
          <p:nvPr/>
        </p:nvSpPr>
        <p:spPr>
          <a:xfrm>
            <a:off x="2932430" y="3718560"/>
            <a:ext cx="199644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手工业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022600" y="5208905"/>
            <a:ext cx="146748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商业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矩形 6"/>
          <p:cNvSpPr/>
          <p:nvPr/>
        </p:nvSpPr>
        <p:spPr>
          <a:xfrm>
            <a:off x="4539615" y="2237105"/>
            <a:ext cx="7652385" cy="1322070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新的农作物引入中国；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江南等地区农业的多种经营日益兴盛。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矩形 6"/>
          <p:cNvSpPr/>
          <p:nvPr/>
        </p:nvSpPr>
        <p:spPr>
          <a:xfrm>
            <a:off x="4490085" y="3718560"/>
            <a:ext cx="7652385" cy="706755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南方行业中出现开设工场的新经营手段。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矩形 6"/>
          <p:cNvSpPr/>
          <p:nvPr/>
        </p:nvSpPr>
        <p:spPr>
          <a:xfrm>
            <a:off x="4490085" y="4674870"/>
            <a:ext cx="7457440" cy="2061210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白银成为普遍使用的货币；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长途贩运和大额贸易发展；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商帮形成；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以经济功能为主的工商业市镇兴起。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矩形 6"/>
          <p:cNvSpPr/>
          <p:nvPr/>
        </p:nvSpPr>
        <p:spPr>
          <a:xfrm>
            <a:off x="507365" y="1463040"/>
            <a:ext cx="116103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（一）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经济之变</a:t>
            </a: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lvl="0" algn="ctr" fontAlgn="base">
              <a:buClrTx/>
              <a:buSzTx/>
              <a:buFontTx/>
              <a:defRPr/>
            </a:pP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一、观“变”：明至清中叶之社会</a:t>
            </a:r>
            <a:endParaRPr lang="zh-CN" altLang="en-US" sz="4265" b="1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  <a:sym typeface="+mn-ea"/>
            </a:endParaRPr>
          </a:p>
        </p:txBody>
      </p:sp>
      <p:sp>
        <p:nvSpPr>
          <p:cNvPr id="4" name="矩形 6"/>
          <p:cNvSpPr/>
          <p:nvPr/>
        </p:nvSpPr>
        <p:spPr>
          <a:xfrm>
            <a:off x="2468880" y="3247390"/>
            <a:ext cx="80848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变在农业品种，变在经营方式。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3" name="矩形 6"/>
          <p:cNvSpPr/>
          <p:nvPr/>
        </p:nvSpPr>
        <p:spPr>
          <a:xfrm>
            <a:off x="1791970" y="4305935"/>
            <a:ext cx="80848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变在手工业经营方式。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4" name="矩形 6"/>
          <p:cNvSpPr/>
          <p:nvPr/>
        </p:nvSpPr>
        <p:spPr>
          <a:xfrm>
            <a:off x="2648585" y="5915660"/>
            <a:ext cx="80848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变在货币、商人、市场。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4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20483" name="矩形 6"/>
          <p:cNvSpPr/>
          <p:nvPr/>
        </p:nvSpPr>
        <p:spPr>
          <a:xfrm>
            <a:off x="528320" y="1463040"/>
            <a:ext cx="11589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（一）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经济之变？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372745" y="2350770"/>
            <a:ext cx="10934700" cy="38614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社会局限</a:t>
            </a:r>
            <a:endParaRPr lang="en-US" altLang="zh-CN" b="1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ym typeface="+mn-ea"/>
              </a:rPr>
              <a:t>（</a:t>
            </a:r>
            <a:r>
              <a:rPr lang="en-US" altLang="zh-CN" b="1" dirty="0">
                <a:sym typeface="+mn-ea"/>
              </a:rPr>
              <a:t>1</a:t>
            </a:r>
            <a:r>
              <a:rPr lang="zh-CN" altLang="en-US" b="1" dirty="0">
                <a:sym typeface="+mn-ea"/>
              </a:rPr>
              <a:t>）经济：男耕女织、自给自足的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小农经济</a:t>
            </a:r>
            <a:r>
              <a:rPr lang="zh-CN" altLang="en-US" b="1" dirty="0">
                <a:sym typeface="+mn-ea"/>
              </a:rPr>
              <a:t>占据压倒优势。</a:t>
            </a:r>
            <a:endParaRPr lang="en-US" altLang="zh-CN" b="1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ym typeface="+mn-ea"/>
              </a:rPr>
              <a:t>（</a:t>
            </a:r>
            <a:r>
              <a:rPr lang="en-US" altLang="zh-CN" b="1" dirty="0">
                <a:sym typeface="+mn-ea"/>
              </a:rPr>
              <a:t>2</a:t>
            </a:r>
            <a:r>
              <a:rPr lang="zh-CN" altLang="en-US" b="1" dirty="0">
                <a:sym typeface="+mn-ea"/>
              </a:rPr>
              <a:t>）政治：日益僵化的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专制统治</a:t>
            </a:r>
            <a:r>
              <a:rPr lang="zh-CN" altLang="en-US" b="1" dirty="0">
                <a:sym typeface="+mn-ea"/>
              </a:rPr>
              <a:t>压制和阻碍社会的进步和转型。</a:t>
            </a:r>
            <a:endParaRPr lang="en-US" altLang="zh-CN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endParaRPr lang="en-US" altLang="zh-CN" dirty="0"/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20483" name="矩形 6"/>
          <p:cNvSpPr/>
          <p:nvPr/>
        </p:nvSpPr>
        <p:spPr>
          <a:xfrm>
            <a:off x="528320" y="1463040"/>
            <a:ext cx="11589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（一）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经济之变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969010" y="2401570"/>
            <a:ext cx="10934700" cy="31692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、促成清代前期经济作物广泛种植的主要原因不包括（  ）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、高产农作物推广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、手工业生产规模扩大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、政府对商贸实行税收优惠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、国家赋税改征银两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981690" y="2738120"/>
            <a:ext cx="61341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endParaRPr lang="en-US" altLang="zh-CN" sz="440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20483" name="矩形 6"/>
          <p:cNvSpPr/>
          <p:nvPr/>
        </p:nvSpPr>
        <p:spPr>
          <a:xfrm>
            <a:off x="528320" y="1463040"/>
            <a:ext cx="11589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（一）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经济之变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855980" y="2350770"/>
            <a:ext cx="1093470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、明朝中后期，苏州丝织业工场的出现，标志着资本主义萌芽的产生。这主要是因为（  ）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、工场产品投入市场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、工场分工较细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、工场生产规模扩大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、工场使用雇佣工人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20460" y="3044825"/>
            <a:ext cx="10217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lt"/>
              </a:rPr>
              <a:t>D</a:t>
            </a:r>
            <a:endParaRPr lang="en-US" altLang="zh-CN" sz="440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矩形 6"/>
          <p:cNvSpPr/>
          <p:nvPr/>
        </p:nvSpPr>
        <p:spPr>
          <a:xfrm>
            <a:off x="365760" y="1463040"/>
            <a:ext cx="116611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（二）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思想之变</a:t>
            </a: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1915160" y="2550160"/>
            <a:ext cx="1107440" cy="3182620"/>
          </a:xfrm>
          <a:prstGeom prst="leftBrac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6"/>
          <p:cNvSpPr/>
          <p:nvPr/>
        </p:nvSpPr>
        <p:spPr>
          <a:xfrm>
            <a:off x="1311910" y="2770505"/>
            <a:ext cx="798195" cy="268033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思想之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矩形 6"/>
          <p:cNvSpPr/>
          <p:nvPr/>
        </p:nvSpPr>
        <p:spPr>
          <a:xfrm>
            <a:off x="3022600" y="2350770"/>
            <a:ext cx="192659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陆王心学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矩形 6"/>
          <p:cNvSpPr/>
          <p:nvPr/>
        </p:nvSpPr>
        <p:spPr>
          <a:xfrm>
            <a:off x="3022600" y="3864610"/>
            <a:ext cx="17773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李贽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22600" y="5266690"/>
            <a:ext cx="473075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黄宗羲、顾炎武、王夫之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24510" y="2237740"/>
            <a:ext cx="11123295" cy="70675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根据材料概括</a:t>
            </a:r>
            <a:r>
              <a:rPr lang="zh-CN" altLang="en-US" sz="40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王守仁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的思想核心？</a:t>
            </a:r>
            <a:endParaRPr lang="zh-CN" altLang="en-US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4985" y="4035425"/>
            <a:ext cx="11132820" cy="95313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良知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就是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Wingdings" panose="05000000000000000000"/>
              </a:rPr>
              <a:t>“天理”，往往被私欲遮蔽，需要重新发现、扩充、实行，以达到圣贤境界。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3400" y="538480"/>
            <a:ext cx="11123930" cy="13836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是非之心，不待虑而知，不待学而能，是故谓之良知。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sym typeface="+mn-ea"/>
              </a:rPr>
              <a:t>        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本来面目，即吾圣门所谓良知。</a:t>
            </a:r>
            <a:endParaRPr lang="zh-CN" altLang="en-US" sz="2800" b="1"/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en-US" altLang="zh-CN" sz="2800" b="1">
                <a:sym typeface="+mn-ea"/>
              </a:rPr>
              <a:t>               ——</a:t>
            </a:r>
            <a:r>
              <a:rPr lang="zh-CN" altLang="en-US" sz="2800" b="1">
                <a:sym typeface="+mn-ea"/>
              </a:rPr>
              <a:t>《王文成公全书》转引自《中外历史纲要》（上）101页</a:t>
            </a:r>
            <a:endParaRPr lang="zh-CN" altLang="en-US" sz="2800" b="1"/>
          </a:p>
        </p:txBody>
      </p:sp>
      <p:sp>
        <p:nvSpPr>
          <p:cNvPr id="11" name="矩形 6"/>
          <p:cNvSpPr/>
          <p:nvPr/>
        </p:nvSpPr>
        <p:spPr>
          <a:xfrm>
            <a:off x="800100" y="3136900"/>
            <a:ext cx="82543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en-US" alt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致良知</a:t>
            </a:r>
            <a:r>
              <a:rPr lang="en-US" alt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矩形 6"/>
          <p:cNvSpPr/>
          <p:nvPr/>
        </p:nvSpPr>
        <p:spPr>
          <a:xfrm>
            <a:off x="384175" y="5269230"/>
            <a:ext cx="1172527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pitchFamily="34" charset="-122"/>
              </a:rPr>
              <a:t>评价：强调主观能动性，激励人们奋发立志；而以自己的内心为准则，又隐含一定的平等和叛逆色彩。带有主观唯心主义倾向</a:t>
            </a:r>
            <a:endParaRPr lang="zh-CN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11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33400" y="1537970"/>
            <a:ext cx="11123295" cy="62992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indent="0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思想主张：提倡个性自由，蔑视权威和教条，否定传统伦理道德标准</a:t>
            </a:r>
            <a:endParaRPr lang="zh-CN" altLang="en-US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3875" y="2360295"/>
            <a:ext cx="11132820" cy="316547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algn="just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cs typeface="楷体" panose="02010609060101010101" pitchFamily="49" charset="-122"/>
                <a:sym typeface="+mn-ea"/>
              </a:rPr>
              <a:t>材料一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夫天生一人，自有一人之用，不待取给于孔子而后足也。若必待取足于孔子，则千古以前无孔子，终不得为人乎。    </a:t>
            </a:r>
            <a:endParaRPr lang="zh-CN" altLang="en-US" sz="280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algn="r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——《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焚书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endParaRPr lang="en-US" altLang="zh-CN" sz="2800" strike="noStrike" noProof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just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cs typeface="楷体" panose="02010609060101010101" pitchFamily="49" charset="-122"/>
                <a:sym typeface="+mn-ea"/>
              </a:rPr>
              <a:t>材料二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仲尼虽圣，效之则颦，学之则为步，丑妇之贱态。              </a:t>
            </a:r>
            <a:endParaRPr lang="zh-CN" altLang="en-US" sz="280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algn="r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——《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焚书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·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何心隐论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》</a:t>
            </a:r>
            <a:endParaRPr lang="en-US" altLang="zh-CN" sz="2800" strike="noStrike" noProof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cs typeface="楷体" panose="02010609060101010101" pitchFamily="49" charset="-122"/>
                <a:sym typeface="+mn-ea"/>
              </a:rPr>
              <a:t>材料三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……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以孔子之是非为是非，故未尝有是非耳。</a:t>
            </a:r>
            <a:endParaRPr lang="zh-CN" altLang="en-US" sz="280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algn="r" fontAlgn="base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——《藏书》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3400" y="538480"/>
            <a:ext cx="11123930" cy="70675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40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李 贽</a:t>
            </a:r>
            <a:endParaRPr lang="zh-CN" altLang="en-US" sz="40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33400" y="1260475"/>
            <a:ext cx="11123295" cy="236855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ea typeface="楷体_GB2312" pitchFamily="49" charset="-122"/>
                <a:sym typeface="+mn-ea"/>
              </a:rPr>
              <a:t>    </a:t>
            </a:r>
            <a:r>
              <a:rPr lang="zh-CN" altLang="en-US" sz="2800" b="1">
                <a:ea typeface="楷体_GB2312" pitchFamily="49" charset="-122"/>
                <a:sym typeface="+mn-ea"/>
              </a:rPr>
              <a:t>人君者</a:t>
            </a:r>
            <a:r>
              <a:rPr lang="en-US" sz="2800" b="1">
                <a:ea typeface="楷体_GB2312" pitchFamily="49" charset="-122"/>
                <a:sym typeface="+mn-ea"/>
              </a:rPr>
              <a:t>……</a:t>
            </a:r>
            <a:r>
              <a:rPr lang="zh-CN" altLang="en-US" sz="2800" b="1">
                <a:ea typeface="楷体_GB2312" pitchFamily="49" charset="-122"/>
                <a:sym typeface="+mn-ea"/>
              </a:rPr>
              <a:t>以为天下利害之权皆出于我，我以天下之利尽归于己，以天下之害尽归于人。</a:t>
            </a:r>
            <a:r>
              <a:rPr lang="en-US" sz="2800" b="1">
                <a:ea typeface="楷体_GB2312" pitchFamily="49" charset="-122"/>
                <a:sym typeface="+mn-ea"/>
              </a:rPr>
              <a:t>…</a:t>
            </a:r>
            <a:r>
              <a:rPr lang="zh-CN" altLang="en-US" sz="2800" b="1">
                <a:ea typeface="楷体_GB2312" pitchFamily="49" charset="-122"/>
                <a:sym typeface="+mn-ea"/>
              </a:rPr>
              <a:t>屠毒天下之肝脑，离散天下之子女</a:t>
            </a:r>
            <a:r>
              <a:rPr lang="en-US" sz="2800" b="1">
                <a:ea typeface="楷体_GB2312" pitchFamily="49" charset="-122"/>
                <a:sym typeface="+mn-ea"/>
              </a:rPr>
              <a:t>…</a:t>
            </a:r>
            <a:r>
              <a:rPr lang="zh-CN" altLang="en-US" sz="2800" b="1">
                <a:ea typeface="楷体_GB2312" pitchFamily="49" charset="-122"/>
                <a:sym typeface="+mn-ea"/>
              </a:rPr>
              <a:t>然则为天下之大害者，君而已矣！</a:t>
            </a:r>
            <a:endParaRPr lang="zh-CN" altLang="en-US" sz="2800" b="1">
              <a:ea typeface="楷体_GB2312" pitchFamily="49" charset="-122"/>
              <a:sym typeface="+mn-ea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b="1" dirty="0">
                <a:ea typeface="楷体_GB2312" pitchFamily="49" charset="-122"/>
                <a:sym typeface="+mn-ea"/>
              </a:rPr>
              <a:t>    世儒不察，以工商为末，妄议抑之。夫工固圣王之所欲来，商又使其愿出于途者，盖皆本也。</a:t>
            </a:r>
            <a:endParaRPr lang="zh-CN" altLang="en-US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3875" y="4928870"/>
            <a:ext cx="11132820" cy="132207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indent="0"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sz="3600" b="1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2" charset="-122"/>
                <a:sym typeface="+mn-ea"/>
              </a:rPr>
              <a:t>顾炎武和王夫之</a:t>
            </a:r>
            <a:r>
              <a:rPr lang="zh-CN" sz="28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：对宋明以来高度集权的政治制度进行批判，并提出一些重要见解。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3400" y="538480"/>
            <a:ext cx="11123930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黄宗羲</a:t>
            </a:r>
            <a:r>
              <a:rPr lang="en-US" sz="2800" b="1" dirty="0">
                <a:latin typeface="Arial" panose="020B0604020202020204"/>
                <a:ea typeface="华文新魏" pitchFamily="2" charset="-122"/>
                <a:sym typeface="+mn-ea"/>
              </a:rPr>
              <a:t>——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  <a:sym typeface="+mn-ea"/>
              </a:rPr>
              <a:t>猛烈抨击</a:t>
            </a:r>
            <a:r>
              <a:rPr lang="zh-CN" altLang="en-US" sz="2800" b="1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  <a:sym typeface="+mn-ea"/>
              </a:rPr>
              <a:t>君主专制</a:t>
            </a:r>
            <a:endParaRPr lang="zh-CN" altLang="en-US" sz="2800" b="1"/>
          </a:p>
        </p:txBody>
      </p:sp>
      <p:sp>
        <p:nvSpPr>
          <p:cNvPr id="11" name="矩形 6"/>
          <p:cNvSpPr/>
          <p:nvPr/>
        </p:nvSpPr>
        <p:spPr>
          <a:xfrm>
            <a:off x="533400" y="4020820"/>
            <a:ext cx="109105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严厉抨击君主专制制度，反对重农抑商，提出</a:t>
            </a:r>
            <a:r>
              <a:rPr lang="en-US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</a:t>
            </a:r>
            <a:r>
              <a:rPr lang="zh-CN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工商皆本</a:t>
            </a:r>
            <a:r>
              <a:rPr lang="en-US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”</a:t>
            </a:r>
            <a:r>
              <a:rPr lang="zh-CN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</a:t>
            </a:r>
            <a:endParaRPr lang="zh-CN" altLang="en-US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矩形 6"/>
          <p:cNvSpPr/>
          <p:nvPr/>
        </p:nvSpPr>
        <p:spPr>
          <a:xfrm>
            <a:off x="365760" y="1463040"/>
            <a:ext cx="116611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（二）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思想之变</a:t>
            </a: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1915160" y="2550160"/>
            <a:ext cx="1107440" cy="3182620"/>
          </a:xfrm>
          <a:prstGeom prst="leftBrac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6"/>
          <p:cNvSpPr/>
          <p:nvPr/>
        </p:nvSpPr>
        <p:spPr>
          <a:xfrm>
            <a:off x="3022600" y="2350770"/>
            <a:ext cx="192659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陆王心学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矩形 6"/>
          <p:cNvSpPr/>
          <p:nvPr/>
        </p:nvSpPr>
        <p:spPr>
          <a:xfrm>
            <a:off x="1262380" y="2781300"/>
            <a:ext cx="798195" cy="272034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思想之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矩形 6"/>
          <p:cNvSpPr/>
          <p:nvPr/>
        </p:nvSpPr>
        <p:spPr>
          <a:xfrm>
            <a:off x="3022600" y="3632835"/>
            <a:ext cx="17773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李贽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022600" y="5266690"/>
            <a:ext cx="266255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黄、顾、王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8" name="矩形 6"/>
          <p:cNvSpPr/>
          <p:nvPr/>
        </p:nvSpPr>
        <p:spPr>
          <a:xfrm>
            <a:off x="5053330" y="2350770"/>
            <a:ext cx="7652385" cy="706755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致良知；强调主观能动性。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矩形 6"/>
          <p:cNvSpPr/>
          <p:nvPr/>
        </p:nvSpPr>
        <p:spPr>
          <a:xfrm>
            <a:off x="4949190" y="3324860"/>
            <a:ext cx="6463665" cy="1322070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提倡个性自由，否定传统伦理道德标准。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矩形 6"/>
          <p:cNvSpPr/>
          <p:nvPr/>
        </p:nvSpPr>
        <p:spPr>
          <a:xfrm>
            <a:off x="5385435" y="4959350"/>
            <a:ext cx="6503035" cy="1938020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黄宗羲，抨击君主专制，反对重农抑商，主张工商皆本；顾炎武、王夫之批判高度集权的政治体制。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矩形 6"/>
          <p:cNvSpPr/>
          <p:nvPr/>
        </p:nvSpPr>
        <p:spPr>
          <a:xfrm>
            <a:off x="2493645" y="4511040"/>
            <a:ext cx="80848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变在对传统主流思想的反思与批判。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bldLvl="0" animBg="1"/>
      <p:bldP spid="9" grpId="0" animBg="1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20483" name="矩形 6"/>
          <p:cNvSpPr/>
          <p:nvPr/>
        </p:nvSpPr>
        <p:spPr>
          <a:xfrm>
            <a:off x="528320" y="1463040"/>
            <a:ext cx="11589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（二）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思想之变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855980" y="2350770"/>
            <a:ext cx="1093470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、明末清初学者唐甄在《潜书》中说：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两千年来皇帝皆盗贼。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下列思想家中政治主张和此相似的是（  ）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、徐光启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、黄宗羲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、郑观应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、魏源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32620" y="3164205"/>
            <a:ext cx="103886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endParaRPr lang="en-US" altLang="zh-CN" sz="440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20483" name="矩形 6"/>
          <p:cNvSpPr/>
          <p:nvPr/>
        </p:nvSpPr>
        <p:spPr>
          <a:xfrm>
            <a:off x="528320" y="1463040"/>
            <a:ext cx="11589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（二）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思想之变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1003300" y="2200275"/>
            <a:ext cx="10934700" cy="4399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、明末思想家李贽是一位狂狷之士：他剃光头发留着长须，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儒帽裹僧头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，穿着亦僧亦儒的怪异服装；他讲学传道，却只收女弟子。由此可见，李贽（  ）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、致力于儒学和佛教的融合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、认可明代妇女地位的变化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、力图冲破封建传统的束缚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、渴望得到超然物外的自由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183120" y="3641090"/>
            <a:ext cx="7486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endParaRPr lang="en-US" altLang="zh-CN" sz="440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6"/>
          <p:cNvSpPr/>
          <p:nvPr/>
        </p:nvSpPr>
        <p:spPr>
          <a:xfrm>
            <a:off x="1278255" y="1088390"/>
            <a:ext cx="798195" cy="481520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明至清中叶的经济与文化</a:t>
            </a:r>
            <a:endParaRPr 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矩形 6"/>
          <p:cNvSpPr/>
          <p:nvPr/>
        </p:nvSpPr>
        <p:spPr>
          <a:xfrm>
            <a:off x="2571750" y="1558290"/>
            <a:ext cx="244348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经济之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”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矩形 6"/>
          <p:cNvSpPr/>
          <p:nvPr/>
        </p:nvSpPr>
        <p:spPr>
          <a:xfrm>
            <a:off x="2571750" y="3075305"/>
            <a:ext cx="23260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思想之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”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71750" y="4183380"/>
            <a:ext cx="334708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文学艺术之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”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71750" y="5068570"/>
            <a:ext cx="28124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科技之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“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”</a:t>
            </a:r>
            <a:endParaRPr lang="zh-CN" altLang="en-US"/>
          </a:p>
        </p:txBody>
      </p:sp>
      <p:sp>
        <p:nvSpPr>
          <p:cNvPr id="23" name="左大括号 22"/>
          <p:cNvSpPr/>
          <p:nvPr/>
        </p:nvSpPr>
        <p:spPr>
          <a:xfrm>
            <a:off x="5031740" y="1257300"/>
            <a:ext cx="352425" cy="1308735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左大括号 3"/>
          <p:cNvSpPr/>
          <p:nvPr/>
        </p:nvSpPr>
        <p:spPr>
          <a:xfrm>
            <a:off x="5015230" y="2774315"/>
            <a:ext cx="352425" cy="1308735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485130" y="2606675"/>
            <a:ext cx="671576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陆王心学</a:t>
            </a:r>
            <a:endParaRPr lang="zh-CN" altLang="en-US" sz="24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李贽</a:t>
            </a:r>
            <a:endParaRPr lang="zh-CN" altLang="en-US" sz="24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明末清初三大思想家：黄宗羲、王夫之、顾炎武</a:t>
            </a:r>
            <a:endParaRPr lang="zh-CN" altLang="en-US" sz="24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85130" y="1005205"/>
            <a:ext cx="265049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社会经济的发展</a:t>
            </a:r>
            <a:endParaRPr lang="zh-CN" altLang="en-US" sz="24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22" name="左大括号 21"/>
          <p:cNvSpPr/>
          <p:nvPr/>
        </p:nvSpPr>
        <p:spPr>
          <a:xfrm>
            <a:off x="7773670" y="635635"/>
            <a:ext cx="361950" cy="1291590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135620" y="577215"/>
            <a:ext cx="343725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农业领域</a:t>
            </a:r>
            <a:endParaRPr lang="zh-CN" altLang="en-US" sz="24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手工业领域</a:t>
            </a:r>
            <a:endParaRPr lang="zh-CN" altLang="en-US" sz="24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商业领域</a:t>
            </a:r>
            <a:endParaRPr lang="zh-CN" altLang="en-US" sz="24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485130" y="2053590"/>
            <a:ext cx="251587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  <a:sym typeface="+mn-ea"/>
              </a:rPr>
              <a:t>社会经济的局限</a:t>
            </a:r>
            <a:endParaRPr lang="zh-CN" altLang="en-US" sz="24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  <a:sym typeface="+mn-ea"/>
            </a:endParaRPr>
          </a:p>
        </p:txBody>
      </p:sp>
      <p:sp>
        <p:nvSpPr>
          <p:cNvPr id="34" name="左大括号 33"/>
          <p:cNvSpPr/>
          <p:nvPr/>
        </p:nvSpPr>
        <p:spPr>
          <a:xfrm>
            <a:off x="2076450" y="1362710"/>
            <a:ext cx="357505" cy="4132580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6" grpId="0"/>
      <p:bldP spid="7" grpId="0"/>
      <p:bldP spid="20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矩形 6"/>
          <p:cNvSpPr/>
          <p:nvPr/>
        </p:nvSpPr>
        <p:spPr>
          <a:xfrm>
            <a:off x="365760" y="1463040"/>
            <a:ext cx="116611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（三）文学艺术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之变</a:t>
            </a: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1915160" y="2550160"/>
            <a:ext cx="1107440" cy="2558415"/>
          </a:xfrm>
          <a:prstGeom prst="leftBrac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6"/>
          <p:cNvSpPr/>
          <p:nvPr/>
        </p:nvSpPr>
        <p:spPr>
          <a:xfrm>
            <a:off x="3022600" y="2350770"/>
            <a:ext cx="192659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小说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矩形 6"/>
          <p:cNvSpPr/>
          <p:nvPr/>
        </p:nvSpPr>
        <p:spPr>
          <a:xfrm>
            <a:off x="1292860" y="2292985"/>
            <a:ext cx="798195" cy="385064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文学艺术之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矩形 6"/>
          <p:cNvSpPr/>
          <p:nvPr/>
        </p:nvSpPr>
        <p:spPr>
          <a:xfrm>
            <a:off x="3097530" y="4498975"/>
            <a:ext cx="17773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戏曲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594860" y="2350770"/>
            <a:ext cx="6934835" cy="1814830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施耐庵、罗贯中《水浒传》和《三国志通俗演义》；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吴承恩《西游记》，吴敬梓《儒林外史》；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曹雪芹《红楼梦》。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94860" y="4359275"/>
            <a:ext cx="6934835" cy="1383665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传奇，明代汤显祖、清代孔尚任；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昆曲，舞台演出；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京剧。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矩形 6"/>
          <p:cNvSpPr/>
          <p:nvPr/>
        </p:nvSpPr>
        <p:spPr>
          <a:xfrm>
            <a:off x="2153920" y="5589270"/>
            <a:ext cx="8648700" cy="1247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变在体裁，小说和戏曲；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变在内容，进一步走向市民阶层、世俗社会。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4" grpId="0" bldLvl="0" animBg="1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矩形 6"/>
          <p:cNvSpPr/>
          <p:nvPr/>
        </p:nvSpPr>
        <p:spPr>
          <a:xfrm>
            <a:off x="365760" y="1463040"/>
            <a:ext cx="116611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（四）</a:t>
            </a: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科技之变</a:t>
            </a: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1915160" y="2550160"/>
            <a:ext cx="1107440" cy="3182620"/>
          </a:xfrm>
          <a:prstGeom prst="leftBrac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6"/>
          <p:cNvSpPr/>
          <p:nvPr/>
        </p:nvSpPr>
        <p:spPr>
          <a:xfrm>
            <a:off x="3022600" y="2350770"/>
            <a:ext cx="537273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李时珍《本草纲目》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矩形 6"/>
          <p:cNvSpPr/>
          <p:nvPr/>
        </p:nvSpPr>
        <p:spPr>
          <a:xfrm>
            <a:off x="1212215" y="2717165"/>
            <a:ext cx="798195" cy="286321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科技之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变</a:t>
            </a:r>
            <a:r>
              <a:rPr lang="en-US" altLang="zh-CN" b="1" dirty="0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矩形 6"/>
          <p:cNvSpPr/>
          <p:nvPr/>
        </p:nvSpPr>
        <p:spPr>
          <a:xfrm>
            <a:off x="3022600" y="3303270"/>
            <a:ext cx="51422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徐光启《农政全书》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022600" y="4198620"/>
            <a:ext cx="50203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宋应星《天工开物》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一、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观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83560" y="5266690"/>
            <a:ext cx="50203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徐宏祖《徐霞客游记》</a:t>
            </a:r>
            <a:endParaRPr lang="zh-CN" altLang="en-US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矩形 6"/>
          <p:cNvSpPr/>
          <p:nvPr/>
        </p:nvSpPr>
        <p:spPr>
          <a:xfrm>
            <a:off x="1212215" y="5902960"/>
            <a:ext cx="106514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变在内容，对传统的总结，对西学东渐成果的吸收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4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8" r="22208"/>
          <a:stretch>
            <a:fillRect/>
          </a:stretch>
        </p:blipFill>
        <p:spPr>
          <a:xfrm>
            <a:off x="0" y="1"/>
            <a:ext cx="12192000" cy="685799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188" y="-193764"/>
            <a:ext cx="2018107" cy="209533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44463" y="149225"/>
            <a:ext cx="11903075" cy="790575"/>
          </a:xfrm>
          <a:prstGeom prst="rect">
            <a:avLst/>
          </a:prstGeom>
          <a:solidFill>
            <a:srgbClr val="865143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009832" y="252125"/>
            <a:ext cx="217233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j-ea"/>
                <a:ea typeface="+mj-ea"/>
              </a:rPr>
              <a:t>课 堂 总 结</a:t>
            </a:r>
            <a:endParaRPr lang="zh-CN" altLang="en-US" sz="32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4463" y="149225"/>
            <a:ext cx="11903075" cy="6559550"/>
          </a:xfrm>
          <a:prstGeom prst="rect">
            <a:avLst/>
          </a:prstGeom>
          <a:noFill/>
          <a:ln w="57150">
            <a:solidFill>
              <a:srgbClr val="8651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36620"/>
            <a:ext cx="12197715" cy="375031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35890" y="2043430"/>
            <a:ext cx="655955" cy="41541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00000"/>
              </a:lnSpc>
            </a:pPr>
            <a:r>
              <a:rPr lang="zh-CN" altLang="en-US" sz="2400">
                <a:solidFill>
                  <a:schemeClr val="tx1"/>
                </a:solidFill>
                <a:effectLst/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  <a:sym typeface="+mn-ea"/>
              </a:rPr>
              <a:t>明至清中叶的经济与文化</a:t>
            </a:r>
            <a:endParaRPr lang="zh-CN" altLang="en-US" sz="2400">
              <a:solidFill>
                <a:schemeClr val="tx1"/>
              </a:solidFill>
              <a:effectLst/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16000" y="1755775"/>
            <a:ext cx="2810510" cy="475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社会经济的发展与局限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977005" y="1324610"/>
            <a:ext cx="2200910" cy="475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社会经济的发展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097270" y="986155"/>
            <a:ext cx="3437255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农业领域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手工业领域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商业领域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167380" y="2552065"/>
            <a:ext cx="6349365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陆王心学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李贽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明末清初三大思想家：黄宗羲、王夫之、顾炎武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18105" y="4025900"/>
            <a:ext cx="756285" cy="475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小说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451860" y="3641090"/>
            <a:ext cx="6786245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元末明初：施耐庵《水浒传》、罗贯中《三国志通俗演义》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明朝中期：吴承恩《西游记》、吴敬梓《儒林外史》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清朝中期：曹雪芹《红楼梦》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51860" y="4714240"/>
            <a:ext cx="6786245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戏曲创作：汤显祖、孔尚任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舞台演出：昆曲、京剧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836420" y="5463540"/>
            <a:ext cx="10341610" cy="1245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传统科技：</a:t>
            </a:r>
            <a:r>
              <a:rPr lang="zh-CN" altLang="en-US" sz="2000" spc="-25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李时珍《本草纲目》、徐光启《农政全书》和宋应星《天工开物》、徐宏祖《徐霞客游记》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明清大型典籍的编纂：《永乐大典》《四库全书》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</a:rPr>
              <a:t>西学东渐：利玛窦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977005" y="2231390"/>
            <a:ext cx="1960880" cy="4756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  <a:sym typeface="+mn-ea"/>
              </a:rPr>
              <a:t>社会经济的局限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16000" y="4304665"/>
            <a:ext cx="1452880" cy="4756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  <a:sym typeface="+mn-ea"/>
              </a:rPr>
              <a:t>小说与戏曲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22" name="左大括号 21"/>
          <p:cNvSpPr/>
          <p:nvPr/>
        </p:nvSpPr>
        <p:spPr>
          <a:xfrm>
            <a:off x="5989955" y="1200785"/>
            <a:ext cx="187960" cy="842645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左大括号 22"/>
          <p:cNvSpPr/>
          <p:nvPr/>
        </p:nvSpPr>
        <p:spPr>
          <a:xfrm>
            <a:off x="3826510" y="1623695"/>
            <a:ext cx="187960" cy="842645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左大括号 23"/>
          <p:cNvSpPr/>
          <p:nvPr/>
        </p:nvSpPr>
        <p:spPr>
          <a:xfrm>
            <a:off x="2979420" y="2816225"/>
            <a:ext cx="187960" cy="842645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1016000" y="3038475"/>
            <a:ext cx="1960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000"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  <a:sym typeface="+mn-ea"/>
              </a:rPr>
              <a:t>思想领域的变化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618105" y="4906645"/>
            <a:ext cx="690880" cy="4756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  <a:sym typeface="+mn-ea"/>
              </a:rPr>
              <a:t>戏曲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16000" y="5906770"/>
            <a:ext cx="690880" cy="47561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uFillTx/>
                <a:latin typeface="黑体" panose="02010609060101010101" pitchFamily="2" charset="-122"/>
                <a:ea typeface="黑体" panose="02010609060101010101" pitchFamily="2" charset="-122"/>
                <a:cs typeface="华康行书体W5" panose="03000509000000000000" charset="-122"/>
                <a:sym typeface="+mn-ea"/>
              </a:rPr>
              <a:t>科技</a:t>
            </a:r>
            <a:endParaRPr lang="zh-CN" altLang="en-US" sz="2000"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cs typeface="华康行书体W5" panose="03000509000000000000" charset="-122"/>
            </a:endParaRPr>
          </a:p>
        </p:txBody>
      </p:sp>
      <p:sp>
        <p:nvSpPr>
          <p:cNvPr id="28" name="左大括号 27"/>
          <p:cNvSpPr/>
          <p:nvPr/>
        </p:nvSpPr>
        <p:spPr>
          <a:xfrm>
            <a:off x="3374390" y="3842385"/>
            <a:ext cx="187960" cy="842645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左大括号 28"/>
          <p:cNvSpPr/>
          <p:nvPr/>
        </p:nvSpPr>
        <p:spPr>
          <a:xfrm>
            <a:off x="2468880" y="4304665"/>
            <a:ext cx="187960" cy="842645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左大括号 30"/>
          <p:cNvSpPr/>
          <p:nvPr/>
        </p:nvSpPr>
        <p:spPr>
          <a:xfrm>
            <a:off x="3374390" y="4963795"/>
            <a:ext cx="142875" cy="418465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左大括号 31"/>
          <p:cNvSpPr/>
          <p:nvPr/>
        </p:nvSpPr>
        <p:spPr>
          <a:xfrm>
            <a:off x="1706880" y="5723255"/>
            <a:ext cx="187960" cy="842645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左大括号 33"/>
          <p:cNvSpPr/>
          <p:nvPr/>
        </p:nvSpPr>
        <p:spPr>
          <a:xfrm>
            <a:off x="658495" y="2043430"/>
            <a:ext cx="357505" cy="4132580"/>
          </a:xfrm>
          <a:prstGeom prst="leftBrace">
            <a:avLst>
              <a:gd name="adj1" fmla="val 50675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6"/>
          <p:cNvSpPr/>
          <p:nvPr/>
        </p:nvSpPr>
        <p:spPr>
          <a:xfrm>
            <a:off x="1172210" y="1926590"/>
            <a:ext cx="109353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（一）总体而论，明至清中叶的变化之因？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571183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二、溯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因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明至清中叶之社会因何而变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X[HPI%WSGJEHG391~2}3MC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1065" y="-33020"/>
            <a:ext cx="10530205" cy="69246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9345295" y="2841625"/>
            <a:ext cx="2085975" cy="95313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1433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年明朝疆域图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" name="图片 11" descr="{TMHSR@MW9@BR(8ISTD5{RI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7145" y="5080"/>
            <a:ext cx="12225020" cy="684784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238375" y="5753735"/>
            <a:ext cx="8171815" cy="95313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康乾盛世时期，清朝版图在前代王朝的基础上得到进一步开拓和巩固，奠定了中国的疆域。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W0201008307585290493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5405" y="29845"/>
            <a:ext cx="12240895" cy="6959600"/>
          </a:xfrm>
          <a:prstGeom prst="rect">
            <a:avLst/>
          </a:prstGeom>
        </p:spPr>
      </p:pic>
      <p:sp>
        <p:nvSpPr>
          <p:cNvPr id="2" name="内容占位符 2"/>
          <p:cNvSpPr>
            <a:spLocks noGrp="1"/>
          </p:cNvSpPr>
          <p:nvPr/>
        </p:nvSpPr>
        <p:spPr>
          <a:xfrm>
            <a:off x="114935" y="4150360"/>
            <a:ext cx="11880850" cy="27489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defTabSz="0" rtl="0" fontAlgn="base">
              <a:spcBef>
                <a:spcPct val="20000"/>
              </a:spcBef>
              <a:spcAft>
                <a:spcPct val="0"/>
              </a:spcAft>
              <a:buClr>
                <a:srgbClr val="003F75"/>
              </a:buClr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  <a:sym typeface="Times New Roman" panose="02020603050405020304" pitchFamily="18" charset="0"/>
              </a:defRPr>
            </a:lvl1pPr>
            <a:lvl2pPr marL="742950" indent="-285750" algn="l" defTabSz="0" rtl="0" fontAlgn="base">
              <a:spcBef>
                <a:spcPct val="20000"/>
              </a:spcBef>
              <a:spcAft>
                <a:spcPct val="0"/>
              </a:spcAft>
              <a:buClr>
                <a:srgbClr val="003F75"/>
              </a:buClr>
              <a:buFont typeface="Wingdings" panose="05000000000000000000" pitchFamily="2" charset="2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Times New Roman" panose="02020603050405020304" pitchFamily="18" charset="0"/>
              </a:defRPr>
            </a:lvl2pPr>
            <a:lvl3pPr marL="1143000" indent="-228600" algn="l" defTabSz="0" rtl="0" fontAlgn="base">
              <a:spcBef>
                <a:spcPct val="20000"/>
              </a:spcBef>
              <a:spcAft>
                <a:spcPct val="0"/>
              </a:spcAft>
              <a:buClr>
                <a:srgbClr val="003F75"/>
              </a:buClr>
              <a:buFont typeface="Wingdings" panose="05000000000000000000" pitchFamily="2" charset="2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Times New Roman" panose="02020603050405020304" pitchFamily="18" charset="0"/>
              </a:defRPr>
            </a:lvl3pPr>
            <a:lvl4pPr marL="1600200" indent="-228600" algn="l" defTabSz="0" rtl="0" fontAlgn="base">
              <a:spcBef>
                <a:spcPct val="20000"/>
              </a:spcBef>
              <a:spcAft>
                <a:spcPct val="0"/>
              </a:spcAft>
              <a:buClr>
                <a:srgbClr val="003F75"/>
              </a:buClr>
              <a:buFont typeface="Wingdings" panose="05000000000000000000" pitchFamily="2" charset="2"/>
              <a:buChar char="–"/>
              <a:defRPr sz="1600">
                <a:solidFill>
                  <a:schemeClr val="tx1"/>
                </a:solidFill>
                <a:latin typeface="+mn-lt"/>
                <a:ea typeface="+mn-ea"/>
                <a:sym typeface="Times New Roman" panose="02020603050405020304" pitchFamily="18" charset="0"/>
              </a:defRPr>
            </a:lvl4pPr>
            <a:lvl5pPr marL="2057400" indent="-228600" algn="l" defTabSz="0" rtl="0" fontAlgn="base">
              <a:spcBef>
                <a:spcPct val="20000"/>
              </a:spcBef>
              <a:spcAft>
                <a:spcPct val="0"/>
              </a:spcAft>
              <a:buClr>
                <a:srgbClr val="003F75"/>
              </a:buClr>
              <a:buFont typeface="Wingdings" panose="05000000000000000000" pitchFamily="2" charset="2"/>
              <a:buChar char="»"/>
              <a:defRPr sz="1600">
                <a:solidFill>
                  <a:schemeClr val="tx1"/>
                </a:solidFill>
                <a:latin typeface="+mn-lt"/>
                <a:ea typeface="+mn-ea"/>
                <a:sym typeface="Times New Roman" panose="02020603050405020304" pitchFamily="18" charset="0"/>
              </a:defRPr>
            </a:lvl5pPr>
            <a:lvl6pPr marL="2514600" indent="-228600" algn="l" defTabSz="0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F75"/>
              </a:buClr>
              <a:buFont typeface="Wingdings" panose="05000000000000000000" pitchFamily="2" charset="2"/>
              <a:buChar char="»"/>
              <a:defRPr sz="1600">
                <a:solidFill>
                  <a:schemeClr val="tx1"/>
                </a:solidFill>
                <a:latin typeface="+mn-lt"/>
                <a:ea typeface="+mn-ea"/>
                <a:sym typeface="Times New Roman" panose="02020603050405020304" pitchFamily="18" charset="0"/>
              </a:defRPr>
            </a:lvl6pPr>
            <a:lvl7pPr marL="2971800" indent="-228600" algn="l" defTabSz="0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F75"/>
              </a:buClr>
              <a:buFont typeface="Wingdings" panose="05000000000000000000" pitchFamily="2" charset="2"/>
              <a:buChar char="»"/>
              <a:defRPr sz="1600">
                <a:solidFill>
                  <a:schemeClr val="tx1"/>
                </a:solidFill>
                <a:latin typeface="+mn-lt"/>
                <a:ea typeface="+mn-ea"/>
                <a:sym typeface="Times New Roman" panose="02020603050405020304" pitchFamily="18" charset="0"/>
              </a:defRPr>
            </a:lvl7pPr>
            <a:lvl8pPr marL="3429000" indent="-228600" algn="l" defTabSz="0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F75"/>
              </a:buClr>
              <a:buFont typeface="Wingdings" panose="05000000000000000000" pitchFamily="2" charset="2"/>
              <a:buChar char="»"/>
              <a:defRPr sz="1600">
                <a:solidFill>
                  <a:schemeClr val="tx1"/>
                </a:solidFill>
                <a:latin typeface="+mn-lt"/>
                <a:ea typeface="+mn-ea"/>
                <a:sym typeface="Times New Roman" panose="02020603050405020304" pitchFamily="18" charset="0"/>
              </a:defRPr>
            </a:lvl8pPr>
            <a:lvl9pPr marL="3886200" indent="-228600" algn="l" defTabSz="0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F75"/>
              </a:buClr>
              <a:buFont typeface="Wingdings" panose="05000000000000000000" pitchFamily="2" charset="2"/>
              <a:buChar char="»"/>
              <a:defRPr sz="1600">
                <a:solidFill>
                  <a:schemeClr val="tx1"/>
                </a:solidFill>
                <a:latin typeface="+mn-lt"/>
                <a:ea typeface="+mn-ea"/>
                <a:sym typeface="Times New Roman" panose="02020603050405020304" pitchFamily="18" charset="0"/>
              </a:defRPr>
            </a:lvl9pPr>
          </a:lstStyle>
          <a:p>
            <a:pPr marL="0" indent="0"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材料 </a:t>
            </a:r>
            <a:r>
              <a:rPr lang="zh-CN" altLang="en-US" sz="28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公元1500年前后，世界各大洲结束了相对孤立的状态，各地的文明开始汇合交融。最活跃的是欧洲的商人们，他们把中国的茶叶、丝调等物品运到欧洲、美洲和非洲等地销售，然后把欧洲、美洲的物产运到世界各地。商人们赚取了利润，而物产的流通则促进了世界各地的经济交流。从那时候开始，人类的历史才称得上真正意义上的世界史。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 algn="r">
              <a:buNone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</a:t>
            </a:r>
            <a:r>
              <a:rPr lang="zh-CN" altLang="en-US" sz="2800" b="1" dirty="0">
                <a:solidFill>
                  <a:srgbClr val="7030A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——摘编自《历史地图册·必修Ⅱ》</a:t>
            </a:r>
            <a:endParaRPr lang="zh-CN" altLang="en-US" sz="28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6"/>
          <p:cNvSpPr/>
          <p:nvPr/>
        </p:nvSpPr>
        <p:spPr>
          <a:xfrm>
            <a:off x="1172210" y="1926590"/>
            <a:ext cx="109353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（一）总体而言，明至清中叶的变化之因？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470218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二、溯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因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</a:rPr>
              <a:t>明至清中叶之社会因何而变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1172210" y="4223385"/>
            <a:ext cx="109353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（二）具体而论，各个领域变化的原因又是什么呢？</a:t>
            </a:r>
            <a:endParaRPr lang="zh-CN" altLang="en-US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543685" y="2609850"/>
            <a:ext cx="9542145" cy="13836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、大一统局势，提供了相对稳定的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文明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发展环境。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、新航路开辟推动了文明的交汇，为明清社会的进步带来新机遇。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66545" y="4972685"/>
            <a:ext cx="9542145" cy="95313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对明清社会不同领域变化原因进行分析，作为课后巩固和提升完成。</a:t>
            </a:r>
            <a:endParaRPr 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3" grpId="0"/>
      <p:bldP spid="5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429578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三、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外有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：明至清中叶的世界</a:t>
            </a:r>
            <a:endParaRPr kumimoji="0" 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pic>
        <p:nvPicPr>
          <p:cNvPr id="2" name="图片 1" descr="MN6%W22H25X8CF)NL6TGON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12785" y="2171700"/>
            <a:ext cx="3540760" cy="3512185"/>
          </a:xfrm>
          <a:prstGeom prst="rect">
            <a:avLst/>
          </a:prstGeom>
        </p:spPr>
      </p:pic>
      <p:sp>
        <p:nvSpPr>
          <p:cNvPr id="3" name="矩形 6"/>
          <p:cNvSpPr/>
          <p:nvPr/>
        </p:nvSpPr>
        <p:spPr>
          <a:xfrm>
            <a:off x="3338830" y="6071870"/>
            <a:ext cx="50958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世界还发生了什么变化？</a:t>
            </a:r>
            <a:endParaRPr lang="zh-CN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5" name="图片 4" descr="W02010083075852904939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85" y="2171700"/>
            <a:ext cx="6318250" cy="3592195"/>
          </a:xfrm>
          <a:prstGeom prst="rect">
            <a:avLst/>
          </a:prstGeom>
        </p:spPr>
      </p:pic>
      <p:sp>
        <p:nvSpPr>
          <p:cNvPr id="6" name="右箭头 5"/>
          <p:cNvSpPr/>
          <p:nvPr/>
        </p:nvSpPr>
        <p:spPr>
          <a:xfrm>
            <a:off x="6892925" y="3353435"/>
            <a:ext cx="1289685" cy="927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998980" y="1469390"/>
            <a:ext cx="85610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pitchFamily="34" charset="-122"/>
              </a:rPr>
              <a:t>在地理大发现的时代，中国经济文化受到影响。</a:t>
            </a:r>
            <a:endParaRPr lang="zh-CN" b="1">
              <a:solidFill>
                <a:srgbClr val="0000CC"/>
              </a:solidFill>
              <a:latin typeface="楷体" panose="02010609060101010101" pitchFamily="49" charset="-122"/>
              <a:ea typeface="楷体" panose="02010609060101010101" pitchFamily="49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bldLvl="0" animBg="1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30162"/>
            <a:ext cx="12192000" cy="7785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三、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外有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：明至清中叶的世界</a:t>
            </a:r>
            <a:endParaRPr kumimoji="0" 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  <p:graphicFrame>
        <p:nvGraphicFramePr>
          <p:cNvPr id="5" name="表格 4"/>
          <p:cNvGraphicFramePr/>
          <p:nvPr>
            <p:custDataLst>
              <p:tags r:id="rId1"/>
            </p:custDataLst>
          </p:nvPr>
        </p:nvGraphicFramePr>
        <p:xfrm>
          <a:off x="517525" y="748665"/>
          <a:ext cx="10981690" cy="6092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6590"/>
                <a:gridCol w="3070225"/>
                <a:gridCol w="3268980"/>
                <a:gridCol w="2715895"/>
              </a:tblGrid>
              <a:tr h="3657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中国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欧洲之变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cP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cP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64008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14</a:t>
                      </a: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15</a:t>
                      </a: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世纪，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元末前期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意大利出现资本主义萌芽。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14</a:t>
                      </a:r>
                      <a:r>
                        <a:rPr lang="en-US" alt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—</a:t>
                      </a: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16世纪欧洲文艺复兴运动。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121793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16</a:t>
                      </a: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世纪，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明朝中叶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en-US" alt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1500</a:t>
                      </a: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年前后新航路开辟。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  <a:sym typeface="+mn-ea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1588年英国打败西班牙无敌舰队，走上海外殖民扩张道路。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1517年马丁· 路德发表《九十五条论纲》引发宗教改革运动。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10991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17</a:t>
                      </a: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世纪，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明末清初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en-US" alt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17</a:t>
                      </a: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世纪前期荷兰崛起，号称海上马车夫。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1640年英国资产阶级革命开始。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  <a:sym typeface="+mn-ea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1688年英国“光荣革命”，1689年通过《权利法案》确立了君主立宪制。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1632</a:t>
                      </a:r>
                      <a:r>
                        <a:rPr lang="en-US" alt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—</a:t>
                      </a: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1704年英国启蒙思想家洛克在世。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17世纪后半期，牛顿力学体系确立。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106299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18</a:t>
                      </a: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世纪，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清朝前期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18世纪60年代—19世纪40年代，工业革命。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1775—1783年北美独立战争。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1787年美国制定了宪法。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1789法国资产阶级革命开始。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17、18世纪欧洲思想启蒙运动扩展到欧洲大陆。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47244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</a:t>
                      </a: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世纪上半叶，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清朝中期</a:t>
                      </a:r>
                      <a:endParaRPr lang="zh-CN" altLang="en-US" sz="2000" b="1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en-US" alt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19</a:t>
                      </a: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世纪</a:t>
                      </a:r>
                      <a:r>
                        <a:rPr lang="en-US" altLang="zh-CN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40</a:t>
                      </a:r>
                      <a:r>
                        <a:rPr lang="zh-CN" altLang="en-US" sz="20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年代，资本主义世界市场初步形成。</a:t>
                      </a: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  <a:sym typeface="+mn-ea"/>
                      </a:endParaRPr>
                    </a:p>
                    <a:p>
                      <a:pPr algn="l">
                        <a:buNone/>
                      </a:pP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endParaRPr lang="zh-CN" altLang="en-US" sz="20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" name="矩形 6"/>
          <p:cNvSpPr/>
          <p:nvPr/>
        </p:nvSpPr>
        <p:spPr>
          <a:xfrm>
            <a:off x="3235325" y="4647565"/>
            <a:ext cx="5546090" cy="21228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fontAlgn="auto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lang="zh-CN" sz="66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向着</a:t>
            </a:r>
            <a:endParaRPr lang="zh-CN" sz="6600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indent="0" algn="ctr" eaLnBrk="1" fontAlgn="auto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lang="zh-CN" sz="66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近代社会转型</a:t>
            </a:r>
            <a:endParaRPr lang="zh-CN" sz="6600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9" name="下箭头 8"/>
          <p:cNvSpPr/>
          <p:nvPr/>
        </p:nvSpPr>
        <p:spPr>
          <a:xfrm>
            <a:off x="5250815" y="1924685"/>
            <a:ext cx="1028700" cy="265366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爆炸形 1 15"/>
          <p:cNvSpPr/>
          <p:nvPr/>
        </p:nvSpPr>
        <p:spPr>
          <a:xfrm>
            <a:off x="3489960" y="1674495"/>
            <a:ext cx="4787265" cy="2903855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9600">
                <a:solidFill>
                  <a:schemeClr val="tx1"/>
                </a:solidFill>
                <a:latin typeface="方正舒体" panose="02010601030101010101" charset="-122"/>
                <a:ea typeface="方正舒体" panose="02010601030101010101" charset="-122"/>
              </a:rPr>
              <a:t>质变</a:t>
            </a:r>
            <a:endParaRPr lang="zh-CN" altLang="en-US" sz="9600">
              <a:solidFill>
                <a:schemeClr val="tx1"/>
              </a:solidFill>
              <a:latin typeface="方正舒体" panose="02010601030101010101" charset="-122"/>
              <a:ea typeface="方正舒体" panose="02010601030101010101" charset="-122"/>
            </a:endParaRPr>
          </a:p>
        </p:txBody>
      </p:sp>
      <p:sp>
        <p:nvSpPr>
          <p:cNvPr id="10" name="矩形 6"/>
          <p:cNvSpPr/>
          <p:nvPr/>
        </p:nvSpPr>
        <p:spPr>
          <a:xfrm>
            <a:off x="3235325" y="748665"/>
            <a:ext cx="5546090" cy="11068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fontAlgn="auto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lang="zh-CN" sz="66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欧洲社会之变</a:t>
            </a:r>
            <a:endParaRPr lang="zh-CN" sz="6600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9" grpId="0" bldLvl="0" animBg="1"/>
      <p:bldP spid="8" grpId="0" bldLvl="0" animBg="1"/>
      <p:bldP spid="10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878840" y="4471670"/>
            <a:ext cx="5471795" cy="182372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square" lIns="121920" tIns="60960" rIns="121920" bIns="60960" rtlCol="0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hangingPunct="1">
              <a:lnSpc>
                <a:spcPct val="125000"/>
              </a:lnSpc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</a:t>
            </a:r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凡置产业,自当以田地为上,市廛次之,典当铺又次之。</a:t>
            </a:r>
            <a:r>
              <a:rPr lang="en-US" altLang="zh-CN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</a:t>
            </a:r>
            <a:endParaRPr lang="zh-CN" altLang="en-US" sz="2800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 marL="0" lvl="0" algn="l" eaLnBrk="1" hangingPunct="1">
              <a:lnSpc>
                <a:spcPct val="125000"/>
              </a:lnSpc>
              <a:buClrTx/>
              <a:buSzTx/>
              <a:buFontTx/>
              <a:buNone/>
            </a:pPr>
            <a:r>
              <a:rPr lang="en-US" altLang="zh-CN" sz="2800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sz="2800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清</a:t>
            </a:r>
            <a:r>
              <a:rPr lang="en-US" altLang="zh-CN" sz="2800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·</a:t>
            </a:r>
            <a:r>
              <a:rPr lang="zh-CN" altLang="en-US" sz="2800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钱泳《履园丛话》</a:t>
            </a:r>
            <a:endParaRPr lang="zh-CN" altLang="en-US" sz="2800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pic>
        <p:nvPicPr>
          <p:cNvPr id="5" name="图片 4" descr="%$HDQTYMHA~5JG_[(ODI4SQ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44615" y="1781175"/>
            <a:ext cx="5771515" cy="51136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445250" y="5941695"/>
            <a:ext cx="5770880" cy="953135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《耕织图》是清康熙时改绘而成的，描绘了江南地区农业生产的场景。</a:t>
            </a:r>
            <a:endParaRPr lang="zh-CN" altLang="en-US" sz="2800" b="1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78840" y="1945640"/>
            <a:ext cx="5472430" cy="1706880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>
            <a:spAutoFit/>
          </a:bodyPr>
          <a:p>
            <a:pPr indent="-342900" algn="l" fontAlgn="base">
              <a:lnSpc>
                <a:spcPct val="125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“市肆之中多一工作之人，即田亩之中少一耕稼之人。”</a:t>
            </a:r>
            <a:b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</a:br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——</a:t>
            </a:r>
            <a:r>
              <a:rPr lang="zh-CN" altLang="en-US" sz="2800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雍正帝</a:t>
            </a:r>
            <a:endParaRPr lang="zh-CN" altLang="en-US" sz="2800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矩形 6"/>
          <p:cNvSpPr/>
          <p:nvPr/>
        </p:nvSpPr>
        <p:spPr>
          <a:xfrm>
            <a:off x="2799715" y="3784600"/>
            <a:ext cx="6825615" cy="6451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fontAlgn="auto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lang="zh-CN" sz="36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小农经济依然占据绝对主导地位</a:t>
            </a:r>
            <a:endParaRPr lang="zh-CN" sz="3600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4130" y="-19367"/>
            <a:ext cx="12192000" cy="14351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四、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质变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还是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量变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endParaRPr lang="zh-CN" altLang="en-US" sz="4265" b="1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再看明至清中叶社会之变</a:t>
            </a:r>
            <a:endParaRPr kumimoji="0" 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bldLvl="0" animBg="1"/>
      <p:bldP spid="3" grpId="0" bldLvl="0" animBg="1"/>
      <p:bldP spid="10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)]B`4D2%A8G3Y5Y3GM0{%EI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740" y="681990"/>
            <a:ext cx="2563495" cy="3658870"/>
          </a:xfrm>
          <a:prstGeom prst="rect">
            <a:avLst/>
          </a:prstGeom>
        </p:spPr>
      </p:pic>
      <p:pic>
        <p:nvPicPr>
          <p:cNvPr id="3" name="图片 2" descr="T%(@[(H]AD@N_GB9PL)9GF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3655" y="2298065"/>
            <a:ext cx="5175250" cy="3385185"/>
          </a:xfrm>
          <a:prstGeom prst="rect">
            <a:avLst/>
          </a:prstGeom>
        </p:spPr>
      </p:pic>
      <p:sp>
        <p:nvSpPr>
          <p:cNvPr id="9" name="下箭头 8"/>
          <p:cNvSpPr/>
          <p:nvPr/>
        </p:nvSpPr>
        <p:spPr>
          <a:xfrm rot="16200000">
            <a:off x="3143885" y="1782445"/>
            <a:ext cx="1028700" cy="14573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6"/>
          <p:cNvSpPr/>
          <p:nvPr/>
        </p:nvSpPr>
        <p:spPr>
          <a:xfrm>
            <a:off x="1671320" y="5859780"/>
            <a:ext cx="6825615" cy="6451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fontAlgn="auto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lang="zh-CN" sz="36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君主专制高度强化，走向顶峰</a:t>
            </a:r>
            <a:endParaRPr lang="zh-CN" sz="3600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4615" y="4340860"/>
            <a:ext cx="3357880" cy="6299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-342900" algn="l" fontAlgn="base">
              <a:lnSpc>
                <a:spcPct val="125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废丞相，权分六部</a:t>
            </a:r>
            <a:endParaRPr lang="zh-CN" altLang="en-US" sz="2800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387215" y="2072640"/>
            <a:ext cx="199644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设立军机处，建立密折制。</a:t>
            </a:r>
            <a:endParaRPr lang="zh-CN" altLang="en-US" sz="2800" b="1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44615" y="434340"/>
            <a:ext cx="5174615" cy="1863725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>
            <a:spAutoFit/>
          </a:bodyPr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en-US" altLang="zh-CN" sz="24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24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乾纲独断，乃本朝家法。自皇祖、皇考以来，一切用人听言大权从无旁假。——</a:t>
            </a:r>
            <a:r>
              <a:rPr lang="zh-CN" altLang="en-US" sz="24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《清高宗实录》卷323</a:t>
            </a:r>
            <a:r>
              <a:rPr lang="zh-CN" altLang="en-US" sz="24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转引自《中外历史纲要》（上）90页</a:t>
            </a:r>
            <a:endParaRPr lang="zh-CN" altLang="en-US" sz="2400" b="1">
              <a:solidFill>
                <a:schemeClr val="accent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  <p:bldP spid="6" grpId="0"/>
      <p:bldP spid="5" grpId="0"/>
      <p:bldP spid="7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70825" y="386080"/>
            <a:ext cx="2212975" cy="30968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3800" y="372745"/>
            <a:ext cx="2155825" cy="311023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0242" name="Rectangle 3"/>
          <p:cNvSpPr>
            <a:spLocks noGrp="1" noRot="1"/>
          </p:cNvSpPr>
          <p:nvPr>
            <p:ph type="body"/>
          </p:nvPr>
        </p:nvSpPr>
        <p:spPr>
          <a:xfrm>
            <a:off x="657225" y="979805"/>
            <a:ext cx="4351020" cy="732790"/>
          </a:xfrm>
        </p:spPr>
        <p:txBody>
          <a:bodyPr wrap="square" lIns="91440" tIns="45720" rIns="91440" bIns="45720" anchor="t"/>
          <a:p>
            <a:pPr eaLnBrk="1" latinLnBrk="0" hangingPunct="1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800" b="1" dirty="0">
                <a:solidFill>
                  <a:schemeClr val="accent1"/>
                </a:solidFill>
              </a:rPr>
              <a:t>“敢倡乱</a:t>
            </a:r>
            <a:r>
              <a:rPr lang="zh-CN" altLang="en-US" sz="2800" b="1" dirty="0">
                <a:solidFill>
                  <a:srgbClr val="FF0000"/>
                </a:solidFill>
              </a:rPr>
              <a:t>道</a:t>
            </a:r>
            <a:r>
              <a:rPr lang="zh-CN" altLang="en-US" sz="2800" b="1" dirty="0">
                <a:solidFill>
                  <a:schemeClr val="accent1"/>
                </a:solidFill>
              </a:rPr>
              <a:t>，惑世诬民！ ”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pic>
        <p:nvPicPr>
          <p:cNvPr id="9235" name="Picture 20" descr="W020071115512380200285"/>
          <p:cNvPicPr>
            <a:picLocks noChangeAspect="1"/>
          </p:cNvPicPr>
          <p:nvPr/>
        </p:nvPicPr>
        <p:blipFill>
          <a:blip r:embed="rId3"/>
          <a:srcRect l="8128" t="57536" r="68616" b="16992"/>
          <a:stretch>
            <a:fillRect/>
          </a:stretch>
        </p:blipFill>
        <p:spPr>
          <a:xfrm>
            <a:off x="5696585" y="372745"/>
            <a:ext cx="2174240" cy="30968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537210" y="1629410"/>
            <a:ext cx="4989830" cy="1938020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p>
            <a:r>
              <a:rPr lang="en-US" altLang="zh-CN" sz="2400" b="1" dirty="0">
                <a:solidFill>
                  <a:schemeClr val="accent1"/>
                </a:solidFill>
              </a:rPr>
              <a:t>     《</a:t>
            </a:r>
            <a:r>
              <a:rPr lang="zh-CN" altLang="en-US" sz="2400" b="1" dirty="0">
                <a:solidFill>
                  <a:schemeClr val="accent1"/>
                </a:solidFill>
              </a:rPr>
              <a:t>焚书</a:t>
            </a:r>
            <a:r>
              <a:rPr lang="en-US" altLang="zh-CN" sz="2400" b="1" dirty="0">
                <a:solidFill>
                  <a:schemeClr val="accent1"/>
                </a:solidFill>
              </a:rPr>
              <a:t>》</a:t>
            </a:r>
            <a:r>
              <a:rPr lang="zh-CN" altLang="en-US" sz="2400" b="1" dirty="0">
                <a:solidFill>
                  <a:schemeClr val="accent1"/>
                </a:solidFill>
              </a:rPr>
              <a:t>：</a:t>
            </a:r>
            <a:r>
              <a:rPr lang="zh-CN" altLang="en-US" sz="24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将来这些著作定会遭到焚毁。</a:t>
            </a:r>
            <a:endParaRPr lang="zh-CN" altLang="en-US" sz="2400" b="1" dirty="0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solidFill>
                  <a:schemeClr val="accent1"/>
                </a:solidFill>
              </a:rPr>
              <a:t>     《</a:t>
            </a:r>
            <a:r>
              <a:rPr lang="zh-CN" altLang="en-US" sz="2400" b="1" dirty="0">
                <a:solidFill>
                  <a:schemeClr val="accent1"/>
                </a:solidFill>
              </a:rPr>
              <a:t>藏书</a:t>
            </a:r>
            <a:r>
              <a:rPr lang="en-US" altLang="zh-CN" sz="2400" b="1" dirty="0">
                <a:solidFill>
                  <a:schemeClr val="accent1"/>
                </a:solidFill>
              </a:rPr>
              <a:t>》</a:t>
            </a:r>
            <a:r>
              <a:rPr lang="zh-CN" altLang="en-US" sz="2400" b="1" dirty="0">
                <a:solidFill>
                  <a:schemeClr val="accent1"/>
                </a:solidFill>
              </a:rPr>
              <a:t>：</a:t>
            </a:r>
            <a:r>
              <a:rPr lang="zh-CN" altLang="en-US" sz="24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“颠倒千万世之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是非</a:t>
            </a:r>
            <a:r>
              <a:rPr lang="zh-CN" altLang="en-US" sz="24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”，见解“与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</a:t>
            </a:r>
            <a:r>
              <a:rPr lang="zh-CN" altLang="en-US" sz="24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不相入”，只能“藏之后世”。</a:t>
            </a:r>
            <a:endParaRPr lang="zh-CN" altLang="en-US" sz="2400" b="1" dirty="0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6"/>
          <p:cNvSpPr/>
          <p:nvPr/>
        </p:nvSpPr>
        <p:spPr>
          <a:xfrm>
            <a:off x="4812030" y="3469640"/>
            <a:ext cx="5808980" cy="6451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fontAlgn="auto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lang="zh-CN" sz="36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新思想被作为异端对待</a:t>
            </a:r>
            <a:endParaRPr lang="zh-CN" sz="3600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0241" name="Rectangle 2"/>
          <p:cNvSpPr>
            <a:spLocks noGrp="1" noRot="1"/>
          </p:cNvSpPr>
          <p:nvPr>
            <p:ph type="ctrTitle"/>
          </p:nvPr>
        </p:nvSpPr>
        <p:spPr>
          <a:xfrm>
            <a:off x="1534795" y="386080"/>
            <a:ext cx="2435860" cy="593725"/>
          </a:xfrm>
          <a:solidFill>
            <a:srgbClr val="FFFF00"/>
          </a:solidFill>
        </p:spPr>
        <p:txBody>
          <a:bodyPr wrap="square" lIns="91440" tIns="45720" rIns="91440" bIns="45720" anchor="ctr"/>
          <a:p>
            <a:pPr algn="ctr" eaLnBrk="1" hangingPunct="1"/>
            <a:r>
              <a:rPr lang="zh-CN" altLang="en-US" sz="32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李贽之死</a:t>
            </a:r>
            <a:endParaRPr lang="zh-CN" altLang="en-US" sz="3200" b="1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4818" name="内容占位符 2"/>
          <p:cNvSpPr>
            <a:spLocks noGrp="1"/>
          </p:cNvSpPr>
          <p:nvPr/>
        </p:nvSpPr>
        <p:spPr>
          <a:xfrm>
            <a:off x="537210" y="4017645"/>
            <a:ext cx="10850880" cy="23704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材料：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“中国婚姻方法的缺陷，才子佳人小说作家早就感到了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 …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‘私定终身’实际是不容于天下的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明末作家便闭上眼睛，说是‘才子及第，奉旨成婚。’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 …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（中国婚姻问题的解决）只在才子能否中状元，而绝不在婚姻制度的良否。”</a:t>
            </a:r>
            <a:endParaRPr lang="en-US" altLang="zh-CN" sz="2800" b="1" dirty="0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2800" b="1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鲁迅：</a:t>
            </a:r>
            <a:r>
              <a:rPr lang="en-US" altLang="zh-CN" sz="2800" b="1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坟</a:t>
            </a:r>
            <a:r>
              <a:rPr lang="en-US" altLang="zh-CN" sz="2800" b="1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·</a:t>
            </a:r>
            <a:r>
              <a:rPr lang="zh-CN" altLang="en-US" sz="2800" b="1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论睁了眼看</a:t>
            </a:r>
            <a:r>
              <a:rPr lang="en-US" altLang="zh-CN" sz="2800" b="1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endParaRPr lang="zh-CN" altLang="en-US" sz="2800" b="1" dirty="0">
              <a:solidFill>
                <a:schemeClr val="accent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矩形 6"/>
          <p:cNvSpPr/>
          <p:nvPr/>
        </p:nvSpPr>
        <p:spPr>
          <a:xfrm>
            <a:off x="4744085" y="6109970"/>
            <a:ext cx="5876290" cy="6451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fontAlgn="auto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lang="zh-CN" sz="36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传统的价值观占据统治地位</a:t>
            </a:r>
            <a:endParaRPr lang="zh-CN" sz="3600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uiExpand="1" build="p"/>
      <p:bldP spid="6" grpId="0" bldLvl="0" animBg="1"/>
      <p:bldP spid="10" grpId="0" bldLvl="0" animBg="1"/>
      <p:bldP spid="2" grpId="0" bldLvl="0" animBg="1"/>
      <p:bldP spid="10241" grpId="0" bldLvl="0" animBg="1"/>
      <p:bldP spid="34818" grpId="0" bldLvl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9" name="Rectangle 1"/>
          <p:cNvSpPr/>
          <p:nvPr/>
        </p:nvSpPr>
        <p:spPr>
          <a:xfrm>
            <a:off x="738505" y="566420"/>
            <a:ext cx="10714355" cy="218884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square" lIns="121920" tIns="60960" rIns="121920" bIns="60960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-457200" algn="l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材料：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美国学者珀金斯认为，从三部中国农书来看:王祯的《农书》( 1313年)、徐光启的《农政全书》( 1628年)、鄂尔泰等编的《授时通考》(1742年)。后面两部书所开列的农具清单，几乎全是前一本书的重复。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转引自刘春滚《毛泽东的工业化思想》</a:t>
            </a:r>
            <a:endParaRPr lang="zh-CN" altLang="en-US" sz="2800" b="1">
              <a:solidFill>
                <a:schemeClr val="accent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矩形 6"/>
          <p:cNvSpPr/>
          <p:nvPr/>
        </p:nvSpPr>
        <p:spPr>
          <a:xfrm>
            <a:off x="6168390" y="2613660"/>
            <a:ext cx="5284470" cy="6451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fontAlgn="auto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lang="zh-CN" sz="36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科技并无创新成就</a:t>
            </a:r>
            <a:endParaRPr lang="zh-CN" sz="3600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4" name="图片 3" descr="RWAYDZIJ%A}F3P5}%39AJ`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07710" y="3183255"/>
            <a:ext cx="5579745" cy="310705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738505" y="3112770"/>
            <a:ext cx="4875530" cy="3408045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 anchorCtr="0">
            <a:spAutoFit/>
          </a:bodyPr>
          <a:p>
            <a:pPr indent="-4572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材料：</a:t>
            </a:r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一些士大夫将此图斥为“邪说惑众”，并且攻击说：“直欺以其目之所不能见，足之所不能至，无可按听耳，真所谓画工之画鬼魅也！”</a:t>
            </a:r>
            <a:endParaRPr lang="zh-CN" altLang="en-US" sz="2800" b="1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indent="-4572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《中外历史纲要》（上）</a:t>
            </a: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101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页</a:t>
            </a:r>
            <a:endParaRPr lang="zh-CN" altLang="en-US" sz="2800" b="1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4044950" y="6019165"/>
            <a:ext cx="7277100" cy="6451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fontAlgn="auto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lang="zh-CN" sz="36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对进步的外来科技成果持排斥态度</a:t>
            </a:r>
            <a:endParaRPr lang="zh-CN" sz="3600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19459" grpId="0" bldLvl="0" animBg="1"/>
      <p:bldP spid="12" grpId="0" bldLvl="0" animBg="1"/>
      <p:bldP spid="3" grpId="0" bldLvl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左大括号 2"/>
          <p:cNvSpPr/>
          <p:nvPr/>
        </p:nvSpPr>
        <p:spPr>
          <a:xfrm>
            <a:off x="1915160" y="2680335"/>
            <a:ext cx="1107440" cy="3012440"/>
          </a:xfrm>
          <a:prstGeom prst="leftBrac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4" name="矩形 6"/>
          <p:cNvSpPr/>
          <p:nvPr/>
        </p:nvSpPr>
        <p:spPr>
          <a:xfrm>
            <a:off x="3102610" y="2366010"/>
            <a:ext cx="16967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经济</a:t>
            </a:r>
            <a:endParaRPr lang="zh-CN" altLang="en-US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矩形 6"/>
          <p:cNvSpPr/>
          <p:nvPr/>
        </p:nvSpPr>
        <p:spPr>
          <a:xfrm>
            <a:off x="1341755" y="2486660"/>
            <a:ext cx="798195" cy="342963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明清时代的局限</a:t>
            </a:r>
            <a:endParaRPr lang="zh-CN" altLang="en-US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矩形 6"/>
          <p:cNvSpPr/>
          <p:nvPr/>
        </p:nvSpPr>
        <p:spPr>
          <a:xfrm>
            <a:off x="3022600" y="3718560"/>
            <a:ext cx="199644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政治</a:t>
            </a:r>
            <a:endParaRPr lang="zh-CN" altLang="en-US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962910" y="5039360"/>
            <a:ext cx="122809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思想文化</a:t>
            </a:r>
            <a:endParaRPr lang="zh-CN" altLang="en-US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矩形 6"/>
          <p:cNvSpPr/>
          <p:nvPr/>
        </p:nvSpPr>
        <p:spPr>
          <a:xfrm>
            <a:off x="4464050" y="2217420"/>
            <a:ext cx="736282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hangingPunct="1">
              <a:lnSpc>
                <a:spcPct val="125000"/>
              </a:lnSpc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男耕女织、自给自足的传统小农经济依然占据压倒优势。</a:t>
            </a:r>
            <a:endParaRPr lang="zh-CN" altLang="en-US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矩形 6"/>
          <p:cNvSpPr/>
          <p:nvPr/>
        </p:nvSpPr>
        <p:spPr>
          <a:xfrm>
            <a:off x="4349750" y="3832860"/>
            <a:ext cx="765238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hangingPunct="1">
              <a:lnSpc>
                <a:spcPct val="125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专制体制高度强化的同时日益走向僵化</a:t>
            </a:r>
            <a:endParaRPr lang="zh-CN" altLang="en-US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矩形 6"/>
          <p:cNvSpPr/>
          <p:nvPr/>
        </p:nvSpPr>
        <p:spPr>
          <a:xfrm>
            <a:off x="4319270" y="5135245"/>
            <a:ext cx="765238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日益僵化的程朱理学依然占据统治地位</a:t>
            </a:r>
            <a:endParaRPr lang="zh-CN" altLang="en-US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科技发展缺乏创新</a:t>
            </a:r>
            <a:endParaRPr lang="zh-CN" altLang="en-US" b="1" dirty="0">
              <a:solidFill>
                <a:schemeClr val="accent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" name="爆炸形 1 15"/>
          <p:cNvSpPr/>
          <p:nvPr/>
        </p:nvSpPr>
        <p:spPr>
          <a:xfrm>
            <a:off x="2032000" y="1497965"/>
            <a:ext cx="9794875" cy="466407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9600">
                <a:solidFill>
                  <a:schemeClr val="tx1"/>
                </a:solidFill>
                <a:latin typeface="方正舒体" panose="02010601030101010101" charset="-122"/>
                <a:ea typeface="方正舒体" panose="02010601030101010101" charset="-122"/>
              </a:rPr>
              <a:t>本质不变</a:t>
            </a:r>
            <a:endParaRPr lang="zh-CN" altLang="en-US" sz="9600">
              <a:solidFill>
                <a:schemeClr val="tx1"/>
              </a:solidFill>
              <a:latin typeface="方正舒体" panose="02010601030101010101" charset="-122"/>
              <a:ea typeface="方正舒体" panose="02010601030101010101" charset="-122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9207"/>
            <a:ext cx="12192000" cy="14351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四、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质变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还是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量变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endParaRPr lang="zh-CN" altLang="en-US" sz="4265" b="1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再看明至清中叶社会之变</a:t>
            </a:r>
            <a:endParaRPr kumimoji="0" 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3" name="矩形 6"/>
          <p:cNvSpPr/>
          <p:nvPr/>
        </p:nvSpPr>
        <p:spPr>
          <a:xfrm>
            <a:off x="783590" y="2645410"/>
            <a:ext cx="4629150" cy="25761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资本主义萌芽</a:t>
            </a:r>
            <a:endParaRPr lang="zh-CN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文艺复兴和宗教改革</a:t>
            </a:r>
            <a:endParaRPr lang="zh-CN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新航路开辟和殖民扩张</a:t>
            </a:r>
            <a:endParaRPr lang="zh-CN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marL="0" lvl="0" algn="l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资产阶级革命</a:t>
            </a:r>
            <a:endParaRPr lang="zh-CN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5" name="左大括号 4"/>
          <p:cNvSpPr/>
          <p:nvPr/>
        </p:nvSpPr>
        <p:spPr>
          <a:xfrm rot="10800000">
            <a:off x="4846955" y="2763520"/>
            <a:ext cx="759460" cy="2385695"/>
          </a:xfrm>
          <a:prstGeom prst="leftBrace">
            <a:avLst>
              <a:gd name="adj1" fmla="val 20167"/>
              <a:gd name="adj2" fmla="val 5000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" name="矩形 6"/>
          <p:cNvSpPr/>
          <p:nvPr/>
        </p:nvSpPr>
        <p:spPr>
          <a:xfrm>
            <a:off x="7795895" y="2445385"/>
            <a:ext cx="3970655" cy="28479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l" eaLnBrk="1" hangingPunct="1">
              <a:lnSpc>
                <a:spcPct val="125000"/>
              </a:lnSpc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小农经济绝对优势</a:t>
            </a:r>
            <a:endParaRPr lang="zh-CN" altLang="en-US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lvl="0" algn="l" eaLnBrk="1" hangingPunct="1">
              <a:lnSpc>
                <a:spcPct val="125000"/>
              </a:lnSpc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专制体制高度强化</a:t>
            </a:r>
            <a:endParaRPr lang="zh-CN" altLang="en-US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lvl="0" algn="l" eaLnBrk="1" hangingPunct="1">
              <a:lnSpc>
                <a:spcPct val="125000"/>
              </a:lnSpc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程朱理学占据主流</a:t>
            </a:r>
            <a:endParaRPr lang="zh-CN" altLang="en-US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lvl="0" algn="l" eaLnBrk="1" hangingPunct="1">
              <a:lnSpc>
                <a:spcPct val="125000"/>
              </a:lnSpc>
              <a:buClrTx/>
              <a:buSzTx/>
              <a:buFontTx/>
              <a:buNone/>
            </a:pP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闭关锁国</a:t>
            </a:r>
            <a:endParaRPr lang="zh-CN" altLang="en-US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左大括号 12"/>
          <p:cNvSpPr/>
          <p:nvPr/>
        </p:nvSpPr>
        <p:spPr>
          <a:xfrm>
            <a:off x="7036435" y="2717800"/>
            <a:ext cx="759460" cy="2431415"/>
          </a:xfrm>
          <a:prstGeom prst="leftBrace">
            <a:avLst>
              <a:gd name="adj1" fmla="val 20167"/>
              <a:gd name="adj2" fmla="val 5000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6" name="爆炸形 1 15"/>
          <p:cNvSpPr/>
          <p:nvPr/>
        </p:nvSpPr>
        <p:spPr>
          <a:xfrm>
            <a:off x="5412740" y="3155315"/>
            <a:ext cx="1854200" cy="155638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6000">
                <a:solidFill>
                  <a:schemeClr val="tx1"/>
                </a:solidFill>
              </a:rPr>
              <a:t>vs</a:t>
            </a:r>
            <a:endParaRPr lang="en-US" altLang="zh-CN" sz="6000">
              <a:solidFill>
                <a:schemeClr val="tx1"/>
              </a:solidFill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-18732"/>
            <a:ext cx="12192000" cy="14351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五、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执着坚守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还是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固执保守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endParaRPr lang="zh-CN" altLang="en-US" sz="4265" b="1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  <a:sym typeface="+mn-ea"/>
            </a:endParaRPr>
          </a:p>
          <a:p>
            <a:pPr marL="0" marR="0" lvl="0" algn="ctr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再看明清时代的东西方世界</a:t>
            </a:r>
            <a:endParaRPr kumimoji="0" lang="zh-CN" altLang="en-US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  <a:sym typeface="+mn-ea"/>
            </a:endParaRPr>
          </a:p>
        </p:txBody>
      </p:sp>
      <p:sp>
        <p:nvSpPr>
          <p:cNvPr id="2" name="矩形 6"/>
          <p:cNvSpPr/>
          <p:nvPr/>
        </p:nvSpPr>
        <p:spPr>
          <a:xfrm>
            <a:off x="564515" y="5293360"/>
            <a:ext cx="5041900" cy="101473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6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fontAlgn="auto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lang="zh-CN" sz="6000" b="1">
                <a:solidFill>
                  <a:srgbClr val="FF0000"/>
                </a:solidFill>
                <a:latin typeface="方正舒体" panose="02010601030101010101" charset="-122"/>
                <a:ea typeface="方正舒体" panose="02010601030101010101" charset="-122"/>
                <a:cs typeface="微软雅黑" panose="020B0503020204020204" pitchFamily="34" charset="-122"/>
              </a:rPr>
              <a:t>壮硕弱冠</a:t>
            </a:r>
            <a:endParaRPr lang="zh-CN" sz="6000" b="1">
              <a:solidFill>
                <a:srgbClr val="FF0000"/>
              </a:solidFill>
              <a:latin typeface="方正舒体" panose="02010601030101010101" charset="-122"/>
              <a:ea typeface="方正舒体" panose="02010601030101010101" charset="-122"/>
              <a:cs typeface="微软雅黑" panose="020B0503020204020204" pitchFamily="34" charset="-122"/>
            </a:endParaRPr>
          </a:p>
        </p:txBody>
      </p:sp>
      <p:sp>
        <p:nvSpPr>
          <p:cNvPr id="3" name="矩形 6"/>
          <p:cNvSpPr/>
          <p:nvPr/>
        </p:nvSpPr>
        <p:spPr>
          <a:xfrm>
            <a:off x="6330950" y="5293360"/>
            <a:ext cx="5284470" cy="101473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6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zh-CN" sz="6000" b="1">
                <a:solidFill>
                  <a:srgbClr val="FF0000"/>
                </a:solidFill>
                <a:latin typeface="方正舒体" panose="02010601030101010101" charset="-122"/>
                <a:ea typeface="方正舒体" panose="02010601030101010101" charset="-122"/>
                <a:cs typeface="微软雅黑" panose="020B0503020204020204" pitchFamily="34" charset="-122"/>
                <a:sym typeface="+mn-ea"/>
              </a:rPr>
              <a:t>垂垂花甲</a:t>
            </a:r>
            <a:endParaRPr lang="zh-CN" sz="6000" b="1">
              <a:solidFill>
                <a:srgbClr val="FF0000"/>
              </a:solidFill>
              <a:latin typeface="方正舒体" panose="02010601030101010101" charset="-122"/>
              <a:ea typeface="方正舒体" panose="02010601030101010101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20483" grpId="0"/>
      <p:bldP spid="5" grpId="0" bldLvl="0" animBg="1"/>
      <p:bldP spid="2" grpId="0" bldLvl="0" animBg="1"/>
      <p:bldP spid="3" grpId="0" bldLvl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25500" y="4803775"/>
            <a:ext cx="10370185" cy="1814830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>
            <a:spAutoFit/>
          </a:bodyPr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en-US" altLang="zh-CN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</a:t>
            </a:r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17世纪中叶，沙皇俄国的势力扩展到黑龙江流域。康熙前期，发兵围攻俄军据点雅克萨，迫使沙俄同意进行谈判。1689年，两国签订《尼布楚条约》，划定了东部边界。</a:t>
            </a:r>
            <a:endParaRPr lang="zh-CN" altLang="en-US" sz="2800" b="1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                   </a:t>
            </a: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《中外历史纲要》（上）</a:t>
            </a: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92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页</a:t>
            </a:r>
            <a:endParaRPr lang="zh-CN" altLang="en-US" sz="2800" b="1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25500" y="332740"/>
            <a:ext cx="10370185" cy="4399915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>
            <a:spAutoFit/>
          </a:bodyPr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明朝中后期，随着新航路的开辟，欧洲殖民者在中国沿海的活动日益频繁。16世纪中叶，葡萄牙人以晾晒货物为由，贿赂香山县地方官获得了在濠镜澳的租住权。稍晚东来的荷兰和西班牙，先后占据了台湾岛的南部和北部。明朝末年，荷兰击败西班牙，独占台湾。</a:t>
            </a:r>
            <a:endParaRPr lang="zh-CN" altLang="en-US" sz="2800" b="1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——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《中外历史纲要》（上）</a:t>
            </a: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86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页</a:t>
            </a:r>
            <a:endParaRPr lang="zh-CN" altLang="en-US" sz="2800" b="1">
              <a:solidFill>
                <a:schemeClr val="accent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1662年，南明将领郑成功驱逐荷兰殖民者，收复台湾。1683年，清军渡海远征，郑氏家族战败投降。清朝在台湾设府，隶属福建省。</a:t>
            </a:r>
            <a:endParaRPr lang="zh-CN" altLang="en-US" sz="2800" b="1">
              <a:solidFill>
                <a:schemeClr val="accent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——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《中外历史纲要》（上）</a:t>
            </a: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92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页</a:t>
            </a:r>
            <a:endParaRPr lang="zh-CN" altLang="en-US" sz="2800" b="1">
              <a:solidFill>
                <a:schemeClr val="accent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矩形 6"/>
          <p:cNvSpPr/>
          <p:nvPr/>
        </p:nvSpPr>
        <p:spPr>
          <a:xfrm>
            <a:off x="758825" y="5784850"/>
            <a:ext cx="5284470" cy="101473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6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zh-CN" altLang="en-US" sz="60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舒体" panose="02010601030101010101" charset="-122"/>
                <a:ea typeface="方正舒体" panose="02010601030101010101" charset="-122"/>
                <a:cs typeface="Tahoma" panose="020B0604030504040204" pitchFamily="34" charset="0"/>
                <a:sym typeface="+mn-ea"/>
              </a:rPr>
              <a:t>执着坚守？</a:t>
            </a:r>
            <a:endParaRPr lang="zh-CN" altLang="en-US" sz="6000" b="1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舒体" panose="02010601030101010101" charset="-122"/>
              <a:ea typeface="方正舒体" panose="02010601030101010101" charset="-122"/>
              <a:cs typeface="Tahoma" panose="020B0604030504040204" pitchFamily="34" charset="0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850265" y="1062355"/>
            <a:ext cx="10370185" cy="3449955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以英国为首的西方列强在中国东南沿海频繁活动，要求扩大对华贸易，开拓中国市场。清朝起初指定4所城市为对外通商口岸，后仅保留广州1处，并规定由官府特许的“十三行”商人代为管理对外贸易事务。外商在广州的活动及其与中国商民的交往，都受到严格约束。民间船只出海贸易，更在严厉禁止之列。</a:t>
            </a:r>
            <a:endParaRPr lang="zh-CN" altLang="en-US" sz="2800" b="1">
              <a:solidFill>
                <a:schemeClr val="accent1"/>
              </a:solidFill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——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《中外历史纲要》（上）</a:t>
            </a: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94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页</a:t>
            </a:r>
            <a:endParaRPr lang="zh-CN" altLang="en-US" sz="2800" b="1">
              <a:solidFill>
                <a:schemeClr val="accent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" y="28575"/>
            <a:ext cx="12238990" cy="680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6716395" y="28575"/>
            <a:ext cx="5569585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pPr algn="ctr"/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1793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年马戛尔尼使团访华</a:t>
            </a:r>
            <a:endParaRPr lang="zh-CN" altLang="en-US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-23495" y="2961005"/>
            <a:ext cx="12309475" cy="3969385"/>
          </a:xfrm>
          <a:prstGeom prst="rect">
            <a:avLst/>
          </a:prstGeom>
          <a:solidFill>
            <a:schemeClr val="tx1"/>
          </a:solidFill>
        </p:spPr>
        <p:txBody>
          <a:bodyPr wrap="square" rtlCol="0" anchor="t">
            <a:spAutoFit/>
          </a:bodyPr>
          <a:p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乾隆、嘉庆时期，英国先后派出两个使团来华，希望扩大贸易、增开通商口岸，都以失败告终。清朝皇帝在写给英国国王的敕谕中说：</a:t>
            </a:r>
            <a:r>
              <a:rPr lang="en-US" altLang="zh-CN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昨据尔使臣以尔国贸易之事禀请大臣等转奏，皆系更张定制，不便准行……</a:t>
            </a:r>
            <a:r>
              <a:rPr lang="zh-CN" altLang="en-US" sz="28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朝物产丰盈，无所不有，原不藉外夷货物以通有无。特因天朝所产茶叶、瓷器、丝斤为西洋各国及尔国必需之物，是以加恩体恤，在澳门开设洋行，俾得日用有资，并沾余润。今尔国使臣于定例之外多有陈乞，大乖仰体天朝加惠远人、抚育四夷之道。且天朝统驭万国，一视同仁，即在广东贸易者亦不仅尔英吉利一国，若俱纷纷效尤，以难行之事妄行干渎，岂能曲徇所请？</a:t>
            </a:r>
            <a:endParaRPr lang="zh-CN" altLang="en-US" sz="2800" b="1">
              <a:solidFill>
                <a:schemeClr val="accent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</a:t>
            </a: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《中外历史纲要》（上）</a:t>
            </a: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94-95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页</a:t>
            </a:r>
            <a:endParaRPr lang="zh-CN" altLang="en-US" sz="2800" b="1">
              <a:solidFill>
                <a:schemeClr val="accent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矩形 6"/>
          <p:cNvSpPr/>
          <p:nvPr/>
        </p:nvSpPr>
        <p:spPr>
          <a:xfrm>
            <a:off x="-23495" y="6116320"/>
            <a:ext cx="5284470" cy="101473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6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spcBef>
                <a:spcPts val="0"/>
              </a:spcBef>
              <a:buClrTx/>
              <a:buSzTx/>
              <a:buFontTx/>
              <a:buNone/>
            </a:pPr>
            <a:r>
              <a:rPr lang="zh-CN" altLang="en-US" sz="60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舒体" panose="02010601030101010101" charset="-122"/>
                <a:ea typeface="方正舒体" panose="02010601030101010101" charset="-122"/>
                <a:cs typeface="Tahoma" panose="020B0604030504040204" pitchFamily="34" charset="0"/>
                <a:sym typeface="+mn-ea"/>
              </a:rPr>
              <a:t>固执保守？</a:t>
            </a:r>
            <a:endParaRPr lang="zh-CN" altLang="en-US" sz="6000" b="1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舒体" panose="02010601030101010101" charset="-122"/>
              <a:ea typeface="方正舒体" panose="02010601030101010101" charset="-122"/>
              <a:cs typeface="Tahoma" panose="020B0604030504040204" pitchFamily="34" charset="0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6" grpId="0" bldLvl="0" animBg="1"/>
      <p:bldP spid="4" grpId="0" bldLvl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3" name="矩形 6"/>
          <p:cNvSpPr/>
          <p:nvPr/>
        </p:nvSpPr>
        <p:spPr>
          <a:xfrm>
            <a:off x="4572635" y="2026285"/>
            <a:ext cx="30467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en-US" altLang="zh-CN" sz="40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1840</a:t>
            </a:r>
            <a:r>
              <a:rPr lang="zh-CN" altLang="en-US" sz="40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endParaRPr lang="zh-CN" altLang="en-US" sz="4000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6" name="爆炸形 1 15"/>
          <p:cNvSpPr/>
          <p:nvPr/>
        </p:nvSpPr>
        <p:spPr>
          <a:xfrm>
            <a:off x="5952490" y="2376805"/>
            <a:ext cx="5924550" cy="369887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000">
              <a:solidFill>
                <a:schemeClr val="tx1"/>
              </a:solidFill>
            </a:endParaRPr>
          </a:p>
          <a:p>
            <a:pPr algn="ctr"/>
            <a:r>
              <a:rPr lang="zh-CN" altLang="en-US" sz="8800">
                <a:solidFill>
                  <a:schemeClr val="tx1"/>
                </a:solidFill>
                <a:latin typeface="方正舒体" panose="02010601030101010101" charset="-122"/>
                <a:ea typeface="方正舒体" panose="02010601030101010101" charset="-122"/>
              </a:rPr>
              <a:t>中国</a:t>
            </a:r>
            <a:r>
              <a:rPr lang="zh-CN" altLang="en-US" sz="8800">
                <a:solidFill>
                  <a:schemeClr val="tx1"/>
                </a:solidFill>
              </a:rPr>
              <a:t>？</a:t>
            </a:r>
            <a:endParaRPr lang="zh-CN" altLang="en-US" sz="8800">
              <a:solidFill>
                <a:schemeClr val="tx1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050" y="2733040"/>
            <a:ext cx="5217795" cy="2602230"/>
          </a:xfrm>
          <a:prstGeom prst="rect">
            <a:avLst/>
          </a:prstGeom>
        </p:spPr>
      </p:pic>
      <p:sp>
        <p:nvSpPr>
          <p:cNvPr id="4" name="矩形 6"/>
          <p:cNvSpPr/>
          <p:nvPr/>
        </p:nvSpPr>
        <p:spPr>
          <a:xfrm>
            <a:off x="1176020" y="5335270"/>
            <a:ext cx="377253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eaLnBrk="1" fontAlgn="auto" hangingPunct="1">
              <a:lnSpc>
                <a:spcPct val="100000"/>
              </a:lnSpc>
              <a:spcBef>
                <a:spcPct val="35000"/>
              </a:spcBef>
              <a:buClrTx/>
              <a:buSzTx/>
              <a:buFontTx/>
              <a:buNone/>
            </a:pPr>
            <a:r>
              <a:rPr lang="zh-CN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英国完成工业革命，成为世界工厂</a:t>
            </a:r>
            <a:endParaRPr lang="zh-CN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-29527"/>
            <a:ext cx="12192000" cy="14351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lIns="121920" tIns="60960" rIns="121920" bIns="60960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五、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执着坚守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还是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“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固执保守</a:t>
            </a:r>
            <a:r>
              <a:rPr lang="en-US" altLang="zh-CN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”</a:t>
            </a: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：</a:t>
            </a:r>
            <a:endParaRPr lang="zh-CN" altLang="en-US" sz="4265" b="1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  <a:sym typeface="+mn-ea"/>
            </a:endParaRPr>
          </a:p>
          <a:p>
            <a:pPr marL="0" marR="0" lvl="0" algn="ctr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zh-CN" altLang="en-US" sz="4265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Tahoma" panose="020B0604030504040204" pitchFamily="34" charset="0"/>
                <a:sym typeface="+mn-ea"/>
              </a:rPr>
              <a:t>再看明清时代的东西方世界</a:t>
            </a:r>
            <a:endParaRPr kumimoji="0" lang="zh-CN" altLang="en-US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Tahoma" panose="020B0604030504040204" pitchFamily="34" charset="0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20483" grpId="0"/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4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9210" y="30480"/>
            <a:ext cx="12227560" cy="680910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-28575" y="2130425"/>
            <a:ext cx="12146915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600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世界多变化，当思怎</a:t>
            </a:r>
            <a:r>
              <a:rPr lang="en-US" altLang="zh-CN" sz="600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“</a:t>
            </a:r>
            <a:r>
              <a:rPr lang="zh-CN" altLang="en-US" sz="600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执守</a:t>
            </a:r>
            <a:r>
              <a:rPr lang="en-US" altLang="zh-CN" sz="600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”</a:t>
            </a:r>
            <a:r>
              <a:rPr lang="zh-CN" altLang="en-US" sz="600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？</a:t>
            </a:r>
            <a:endParaRPr lang="zh-CN" altLang="en-US" sz="6000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1605" y="6405880"/>
            <a:ext cx="2204720" cy="2438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11_bfjzw__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7620" y="-19050"/>
            <a:ext cx="12206605" cy="6895465"/>
          </a:xfrm>
          <a:prstGeom prst="rect">
            <a:avLst/>
          </a:prstGeom>
        </p:spPr>
      </p:pic>
      <p:sp>
        <p:nvSpPr>
          <p:cNvPr id="2" name="AutoShape 3"/>
          <p:cNvSpPr/>
          <p:nvPr/>
        </p:nvSpPr>
        <p:spPr>
          <a:xfrm>
            <a:off x="830580" y="58420"/>
            <a:ext cx="11139805" cy="3091180"/>
          </a:xfrm>
          <a:prstGeom prst="roundRect">
            <a:avLst>
              <a:gd name="adj" fmla="val 12727"/>
            </a:avLst>
          </a:prstGeom>
          <a:noFill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3">
                        <a:shade val="51000"/>
                        <a:satMod val="130000"/>
                      </a:schemeClr>
                    </a:gs>
                    <a:gs pos="80000">
                      <a:schemeClr val="accent3">
                        <a:shade val="93000"/>
                        <a:satMod val="130000"/>
                      </a:schemeClr>
                    </a:gs>
                    <a:gs pos="100000">
                      <a:schemeClr val="accent3">
                        <a:shade val="94000"/>
                        <a:satMod val="135000"/>
                      </a:schemeClr>
                    </a:gs>
                  </a:gsLst>
                  <a:lin ang="16200000" scaled="0"/>
                </a:gradFill>
              </a14:hiddenFill>
            </a:ext>
          </a:ex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96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谢谢！</a:t>
            </a:r>
            <a:endParaRPr kumimoji="0" lang="zh-CN" sz="96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60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欢迎各位前辈同仁批评指正！</a:t>
            </a:r>
            <a:endParaRPr kumimoji="0" lang="zh-CN" sz="60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131820" y="4798695"/>
            <a:ext cx="6537960" cy="778510"/>
          </a:xfrm>
          <a:prstGeom prst="rect">
            <a:avLst/>
          </a:prstGeom>
          <a:solidFill>
            <a:schemeClr val="bg2">
              <a:lumMod val="20000"/>
              <a:lumOff val="80000"/>
              <a:alpha val="25000"/>
            </a:schemeClr>
          </a:solidFill>
          <a:ln w="9525">
            <a:noFill/>
            <a:miter lim="800000"/>
          </a:ln>
          <a:effectLst/>
        </p:spPr>
        <p:txBody>
          <a:bodyPr wrap="square" lIns="121920" tIns="60960" rIns="121920" bIns="60960" anchor="ctr">
            <a:spAutoFit/>
          </a:bodyPr>
          <a:p>
            <a:pPr marL="0" marR="0" lvl="0" indent="0" algn="ctr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湖北省鄂州高中  欧阳磊</a:t>
            </a:r>
            <a:endParaRPr kumimoji="0" 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</p:spTree>
  </p:cSld>
  <p:clrMapOvr>
    <a:masterClrMapping/>
  </p:clrMapOvr>
  <p:transition spd="slow">
    <p:wipe/>
  </p:transition>
</p:sld>
</file>

<file path=ppt/tags/tag1.xml><?xml version="1.0" encoding="utf-8"?>
<p:tagLst xmlns:p="http://schemas.openxmlformats.org/presentationml/2006/main">
  <p:tag name="KSO_WM_UNIT_TABLE_BEAUTIFY" val="smartTable{241d7fdf-07d6-4ed1-8964-caf68c5a9813}"/>
</p:tagLst>
</file>

<file path=ppt/theme/theme1.xml><?xml version="1.0" encoding="utf-8"?>
<a:theme xmlns:a="http://schemas.openxmlformats.org/drawingml/2006/main" name="2_Office 主题">
  <a:themeElements>
    <a:clrScheme name="自定义 130">
      <a:dk1>
        <a:srgbClr val="FFFFFF"/>
      </a:dk1>
      <a:lt1>
        <a:srgbClr val="595959"/>
      </a:lt1>
      <a:dk2>
        <a:srgbClr val="FFFFFF"/>
      </a:dk2>
      <a:lt2>
        <a:srgbClr val="595959"/>
      </a:lt2>
      <a:accent1>
        <a:srgbClr val="000000"/>
      </a:accent1>
      <a:accent2>
        <a:srgbClr val="54B391"/>
      </a:accent2>
      <a:accent3>
        <a:srgbClr val="D94E4C"/>
      </a:accent3>
      <a:accent4>
        <a:srgbClr val="4BB2D1"/>
      </a:accent4>
      <a:accent5>
        <a:srgbClr val="F89F1E"/>
      </a:accent5>
      <a:accent6>
        <a:srgbClr val="9BBB59"/>
      </a:accent6>
      <a:hlink>
        <a:srgbClr val="8064A2"/>
      </a:hlink>
      <a:folHlink>
        <a:srgbClr val="0000FF"/>
      </a:folHlink>
    </a:clrScheme>
    <a:fontScheme name="自定义 15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5923</Words>
  <Application>WPS 演示</Application>
  <PresentationFormat>宽屏</PresentationFormat>
  <Paragraphs>545</Paragraphs>
  <Slides>44</Slides>
  <Notes>10</Notes>
  <HiddenSlides>10</HiddenSlides>
  <MMClips>1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44</vt:i4>
      </vt:variant>
    </vt:vector>
  </HeadingPairs>
  <TitlesOfParts>
    <vt:vector size="66" baseType="lpstr">
      <vt:lpstr>Arial</vt:lpstr>
      <vt:lpstr>宋体</vt:lpstr>
      <vt:lpstr>Wingdings</vt:lpstr>
      <vt:lpstr>黑体</vt:lpstr>
      <vt:lpstr>微软雅黑</vt:lpstr>
      <vt:lpstr>Calibri</vt:lpstr>
      <vt:lpstr>楷体</vt:lpstr>
      <vt:lpstr>华文行楷</vt:lpstr>
      <vt:lpstr>隶书</vt:lpstr>
      <vt:lpstr>方正舒体</vt:lpstr>
      <vt:lpstr>Tahoma</vt:lpstr>
      <vt:lpstr>Arial Unicode MS</vt:lpstr>
      <vt:lpstr>Wingdings</vt:lpstr>
      <vt:lpstr>楷体_GB2312</vt:lpstr>
      <vt:lpstr>Arial</vt:lpstr>
      <vt:lpstr>华文新魏</vt:lpstr>
      <vt:lpstr>华康行书体W5</vt:lpstr>
      <vt:lpstr>Times New Roman</vt:lpstr>
      <vt:lpstr>华文楷体</vt:lpstr>
      <vt:lpstr>新宋体</vt:lpstr>
      <vt:lpstr>2_Office 主题</vt:lpstr>
      <vt:lpstr>4_Office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李贽之死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2018-12-16T16:27:00Z</dcterms:created>
  <dcterms:modified xsi:type="dcterms:W3CDTF">2019-11-13T11:45:41Z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