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439" r:id="rId3"/>
    <p:sldId id="257" r:id="rId4"/>
    <p:sldId id="460" r:id="rId5"/>
    <p:sldId id="464" r:id="rId6"/>
    <p:sldId id="465" r:id="rId7"/>
    <p:sldId id="466" r:id="rId8"/>
    <p:sldId id="467" r:id="rId9"/>
    <p:sldId id="468" r:id="rId10"/>
    <p:sldId id="469" r:id="rId11"/>
    <p:sldId id="470" r:id="rId12"/>
    <p:sldId id="471" r:id="rId13"/>
    <p:sldId id="472" r:id="rId14"/>
    <p:sldId id="473" r:id="rId15"/>
    <p:sldId id="474" r:id="rId16"/>
    <p:sldId id="475" r:id="rId17"/>
    <p:sldId id="476" r:id="rId18"/>
    <p:sldId id="477" r:id="rId19"/>
    <p:sldId id="478" r:id="rId20"/>
    <p:sldId id="479" r:id="rId21"/>
    <p:sldId id="480" r:id="rId22"/>
    <p:sldId id="481" r:id="rId23"/>
    <p:sldId id="482" r:id="rId24"/>
    <p:sldId id="483" r:id="rId25"/>
    <p:sldId id="484" r:id="rId26"/>
    <p:sldId id="485" r:id="rId27"/>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66FF33"/>
    <a:srgbClr val="FF3300"/>
    <a:srgbClr val="990000"/>
    <a:srgbClr val="0033CC"/>
    <a:srgbClr val="0066FF"/>
    <a:srgbClr val="00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2791"/>
  </p:normalViewPr>
  <p:slideViewPr>
    <p:cSldViewPr showGuides="1">
      <p:cViewPr varScale="1">
        <p:scale>
          <a:sx n="117" d="100"/>
          <a:sy n="117" d="100"/>
        </p:scale>
        <p:origin x="-876" y="-102"/>
      </p:cViewPr>
      <p:guideLst>
        <p:guide orient="horz" pos="2160"/>
        <p:guide pos="290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notesMaster" Target="notesMasters/notesMaster1.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122" name="页眉占位符 5121"/>
          <p:cNvSpPr>
            <a:spLocks noGrp="1"/>
          </p:cNvSpPr>
          <p:nvPr>
            <p:ph type="hdr" sz="quarter"/>
          </p:nvPr>
        </p:nvSpPr>
        <p:spPr>
          <a:xfrm>
            <a:off x="0" y="0"/>
            <a:ext cx="2971800" cy="457200"/>
          </a:xfrm>
          <a:prstGeom prst="rect">
            <a:avLst/>
          </a:prstGeom>
          <a:noFill/>
          <a:ln w="9525">
            <a:noFill/>
          </a:ln>
        </p:spPr>
        <p:txBody>
          <a:bodyPr/>
          <a:p>
            <a:pPr lvl="0"/>
            <a:endParaRPr lang="zh-CN" altLang="en-US" sz="1200" b="0" dirty="0"/>
          </a:p>
        </p:txBody>
      </p:sp>
      <p:sp>
        <p:nvSpPr>
          <p:cNvPr id="5123" name="日期占位符 5122"/>
          <p:cNvSpPr>
            <a:spLocks noGrp="1"/>
          </p:cNvSpPr>
          <p:nvPr>
            <p:ph type="dt" idx="1"/>
          </p:nvPr>
        </p:nvSpPr>
        <p:spPr>
          <a:xfrm>
            <a:off x="3884613" y="0"/>
            <a:ext cx="2971800" cy="457200"/>
          </a:xfrm>
          <a:prstGeom prst="rect">
            <a:avLst/>
          </a:prstGeom>
          <a:noFill/>
          <a:ln w="9525">
            <a:noFill/>
          </a:ln>
        </p:spPr>
        <p:txBody>
          <a:bodyPr/>
          <a:p>
            <a:pPr lvl="0" algn="r"/>
            <a:endParaRPr lang="zh-CN" altLang="en-US" sz="1200" b="0" dirty="0"/>
          </a:p>
        </p:txBody>
      </p:sp>
      <p:sp>
        <p:nvSpPr>
          <p:cNvPr id="5124" name="幻灯片图像占位符 5123"/>
          <p:cNvSpPr>
            <a:spLocks noGrp="1" noRot="1"/>
          </p:cNvSpPr>
          <p:nvPr>
            <p:ph type="sldImg" idx="2"/>
          </p:nvPr>
        </p:nvSpPr>
        <p:spPr>
          <a:xfrm>
            <a:off x="1143000" y="685800"/>
            <a:ext cx="4572000" cy="3429000"/>
          </a:xfrm>
          <a:prstGeom prst="rect">
            <a:avLst/>
          </a:prstGeom>
          <a:noFill/>
          <a:ln w="9525">
            <a:noFill/>
          </a:ln>
        </p:spPr>
      </p:sp>
      <p:sp>
        <p:nvSpPr>
          <p:cNvPr id="5125" name="文本占位符 5124"/>
          <p:cNvSpPr>
            <a:spLocks noGrp="1" noRot="1"/>
          </p:cNvSpPr>
          <p:nvPr>
            <p:ph type="body" sz="quarter" idx="3"/>
          </p:nvPr>
        </p:nvSpPr>
        <p:spPr>
          <a:xfrm>
            <a:off x="685800" y="4343400"/>
            <a:ext cx="5486400" cy="4114800"/>
          </a:xfrm>
          <a:prstGeom prst="rect">
            <a:avLst/>
          </a:prstGeom>
          <a:noFill/>
          <a:ln w="9525">
            <a:noFill/>
          </a:ln>
        </p:spPr>
        <p:txBody>
          <a:bodyPr anchor="ct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126" name="页脚占位符 5125"/>
          <p:cNvSpPr>
            <a:spLocks noGrp="1"/>
          </p:cNvSpPr>
          <p:nvPr>
            <p:ph type="ftr" sz="quarter" idx="4"/>
          </p:nvPr>
        </p:nvSpPr>
        <p:spPr>
          <a:xfrm>
            <a:off x="0" y="8685213"/>
            <a:ext cx="2971800" cy="457200"/>
          </a:xfrm>
          <a:prstGeom prst="rect">
            <a:avLst/>
          </a:prstGeom>
          <a:noFill/>
          <a:ln w="9525">
            <a:noFill/>
          </a:ln>
        </p:spPr>
        <p:txBody>
          <a:bodyPr anchor="b"/>
          <a:p>
            <a:pPr lvl="0"/>
            <a:endParaRPr lang="zh-CN" altLang="en-US" sz="1200" b="0" dirty="0"/>
          </a:p>
        </p:txBody>
      </p:sp>
      <p:sp>
        <p:nvSpPr>
          <p:cNvPr id="5127" name="灯片编号占位符 5126"/>
          <p:cNvSpPr>
            <a:spLocks noGrp="1"/>
          </p:cNvSpPr>
          <p:nvPr>
            <p:ph type="sldNum" sz="quarter" idx="5"/>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solidFill>
          <a:schemeClr val="bg1"/>
        </a:solidFill>
        <a:effectLst/>
      </p:bgPr>
    </p:bg>
    <p:spTree>
      <p:nvGrpSpPr>
        <p:cNvPr id="1" name=""/>
        <p:cNvGrpSpPr/>
        <p:nvPr/>
      </p:nvGrpSpPr>
      <p:grpSpPr/>
      <p:sp>
        <p:nvSpPr>
          <p:cNvPr id="2050" name="标题 2049"/>
          <p:cNvSpPr/>
          <p:nvPr>
            <p:ph type="ctrTitle"/>
          </p:nvPr>
        </p:nvSpPr>
        <p:spPr>
          <a:xfrm>
            <a:off x="539750" y="1866900"/>
            <a:ext cx="7772400" cy="1438275"/>
          </a:xfrm>
          <a:prstGeom prst="rect">
            <a:avLst/>
          </a:prstGeom>
          <a:noFill/>
          <a:ln w="9525">
            <a:noFill/>
          </a:ln>
        </p:spPr>
        <p:txBody>
          <a:bodyPr anchor="ctr"/>
          <a:lstStyle>
            <a:lvl1pPr lvl="0" algn="ctr">
              <a:defRPr sz="4400" b="1">
                <a:solidFill>
                  <a:schemeClr val="bg1"/>
                </a:solidFill>
                <a:effectLst>
                  <a:outerShdw blurRad="38100" dist="38100" dir="2700000">
                    <a:srgbClr val="C0C0C0"/>
                  </a:outerShdw>
                </a:effectLst>
              </a:defRPr>
            </a:lvl1pPr>
          </a:lstStyle>
          <a:p>
            <a:pPr lvl="0"/>
            <a:r>
              <a:rPr lang="zh-CN" altLang="en-US"/>
              <a:t>单击此处编辑母版标题样式</a:t>
            </a:r>
            <a:endParaRPr lang="zh-CN" altLang="en-US"/>
          </a:p>
        </p:txBody>
      </p:sp>
      <p:sp>
        <p:nvSpPr>
          <p:cNvPr id="2051" name="副标题 2050"/>
          <p:cNvSpPr/>
          <p:nvPr>
            <p:ph type="subTitle" idx="1"/>
          </p:nvPr>
        </p:nvSpPr>
        <p:spPr>
          <a:xfrm>
            <a:off x="1225550" y="3522663"/>
            <a:ext cx="6400800" cy="1058862"/>
          </a:xfrm>
          <a:prstGeom prst="rect">
            <a:avLst/>
          </a:prstGeom>
          <a:noFill/>
          <a:ln w="9525">
            <a:noFill/>
          </a:ln>
        </p:spPr>
        <p:txBody>
          <a:bodyPr anchor="ctr" anchorCtr="1"/>
          <a:lstStyle>
            <a:lvl1pPr marL="0" lvl="0" indent="0" algn="ctr">
              <a:buNone/>
              <a:defRPr>
                <a:solidFill>
                  <a:schemeClr val="bg1"/>
                </a:solidFill>
              </a:defRPr>
            </a:lvl1pPr>
            <a:lvl2pPr marL="457200" lvl="1" indent="0" algn="ctr">
              <a:buNone/>
              <a:defRPr>
                <a:solidFill>
                  <a:schemeClr val="bg1"/>
                </a:solidFill>
                <a:latin typeface="Arial" panose="020B0604020202020204" pitchFamily="34" charset="0"/>
                <a:ea typeface="宋体" panose="02010600030101010101" pitchFamily="2" charset="-122"/>
              </a:defRPr>
            </a:lvl2pPr>
            <a:lvl3pPr marL="914400" lvl="2" indent="0" algn="ctr">
              <a:buNone/>
              <a:defRPr>
                <a:solidFill>
                  <a:schemeClr val="bg1"/>
                </a:solidFill>
                <a:latin typeface="Arial" panose="020B0604020202020204" pitchFamily="34" charset="0"/>
                <a:ea typeface="宋体" panose="02010600030101010101" pitchFamily="2" charset="-122"/>
              </a:defRPr>
            </a:lvl3pPr>
            <a:lvl4pPr marL="1371600" lvl="3" indent="0" algn="ctr">
              <a:buNone/>
              <a:defRPr>
                <a:solidFill>
                  <a:schemeClr val="bg1"/>
                </a:solidFill>
                <a:latin typeface="Arial" panose="020B0604020202020204" pitchFamily="34" charset="0"/>
                <a:ea typeface="宋体" panose="02010600030101010101" pitchFamily="2" charset="-122"/>
              </a:defRPr>
            </a:lvl4pPr>
            <a:lvl5pPr marL="1828800" lvl="4" indent="0" algn="ctr">
              <a:buNone/>
              <a:defRPr>
                <a:solidFill>
                  <a:schemeClr val="bg1"/>
                </a:solidFill>
                <a:latin typeface="Arial" panose="020B0604020202020204" pitchFamily="34" charset="0"/>
                <a:ea typeface="宋体" panose="02010600030101010101" pitchFamily="2" charset="-122"/>
              </a:defRPr>
            </a:lvl5pPr>
          </a:lstStyle>
          <a:p>
            <a:pPr lvl="0"/>
            <a:r>
              <a:rPr lang="zh-CN" altLang="en-US"/>
              <a:t>单击此处编辑母版副标题样式</a:t>
            </a:r>
            <a:endParaRPr lang="zh-CN" altLang="en-US"/>
          </a:p>
        </p:txBody>
      </p:sp>
      <p:sp>
        <p:nvSpPr>
          <p:cNvPr id="2052" name="日期占位符 2051"/>
          <p:cNvSpPr/>
          <p:nvPr>
            <p:ph type="dt" sz="half" idx="2"/>
          </p:nvPr>
        </p:nvSpPr>
        <p:spPr>
          <a:xfrm>
            <a:off x="457200" y="6245225"/>
            <a:ext cx="2133600" cy="476250"/>
          </a:xfrm>
          <a:prstGeom prst="rect">
            <a:avLst/>
          </a:prstGeom>
          <a:noFill/>
          <a:ln w="9525">
            <a:noFill/>
          </a:ln>
        </p:spPr>
        <p:txBody>
          <a:bodyPr anchor="t"/>
          <a:lstStyle>
            <a:lvl1pPr>
              <a:defRPr sz="1400" b="0"/>
            </a:lvl1pPr>
          </a:lstStyle>
          <a:p>
            <a:endParaRPr lang="zh-CN" altLang="en-US" dirty="0">
              <a:latin typeface="Arial" panose="020B0604020202020204" pitchFamily="34" charset="0"/>
            </a:endParaRPr>
          </a:p>
        </p:txBody>
      </p:sp>
      <p:sp>
        <p:nvSpPr>
          <p:cNvPr id="2053" name="页脚占位符 2052"/>
          <p:cNvSpPr/>
          <p:nvPr>
            <p:ph type="ftr" sz="quarter" idx="3"/>
          </p:nvPr>
        </p:nvSpPr>
        <p:spPr>
          <a:xfrm>
            <a:off x="3124200" y="6245225"/>
            <a:ext cx="2895600" cy="476250"/>
          </a:xfrm>
          <a:prstGeom prst="rect">
            <a:avLst/>
          </a:prstGeom>
          <a:noFill/>
          <a:ln w="9525">
            <a:noFill/>
          </a:ln>
        </p:spPr>
        <p:txBody>
          <a:bodyPr anchor="t"/>
          <a:lstStyle>
            <a:lvl1pPr algn="ctr">
              <a:defRPr sz="1400" b="0"/>
            </a:lvl1pPr>
          </a:lstStyle>
          <a:p>
            <a:endParaRPr lang="zh-CN" altLang="en-US" dirty="0">
              <a:latin typeface="Arial" panose="020B0604020202020204" pitchFamily="34" charset="0"/>
            </a:endParaRPr>
          </a:p>
        </p:txBody>
      </p:sp>
      <p:sp>
        <p:nvSpPr>
          <p:cNvPr id="2054" name="灯片编号占位符 2053"/>
          <p:cNvSpPr/>
          <p:nvPr>
            <p:ph type="sldNum" sz="quarter" idx="4"/>
          </p:nvPr>
        </p:nvSpPr>
        <p:spPr>
          <a:xfrm>
            <a:off x="6553200" y="6245225"/>
            <a:ext cx="2133600" cy="476250"/>
          </a:xfrm>
          <a:prstGeom prst="rect">
            <a:avLst/>
          </a:prstGeom>
          <a:noFill/>
          <a:ln w="9525">
            <a:noFill/>
          </a:ln>
        </p:spPr>
        <p:txBody>
          <a:bodyPr anchor="t"/>
          <a:lstStyle>
            <a:lvl1pPr algn="r">
              <a:defRPr sz="1400" b="0"/>
            </a:lvl1pPr>
          </a:lstStyle>
          <a:p>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95288" y="1855788"/>
            <a:ext cx="4032504" cy="431006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592384" y="1855788"/>
            <a:ext cx="4032504" cy="4310062"/>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67488" y="776288"/>
            <a:ext cx="2057400" cy="538956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95288" y="776288"/>
            <a:ext cx="6052930" cy="5389562"/>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p:nvPr>
            <p:ph type="title"/>
          </p:nvPr>
        </p:nvSpPr>
        <p:spPr>
          <a:xfrm>
            <a:off x="406400" y="776288"/>
            <a:ext cx="8210550" cy="935037"/>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p:nvPr>
            <p:ph type="body" idx="1"/>
          </p:nvPr>
        </p:nvSpPr>
        <p:spPr>
          <a:xfrm>
            <a:off x="395288" y="1855788"/>
            <a:ext cx="8229600" cy="4310062"/>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p:nvPr>
            <p:ph type="dt" sz="half" idx="2"/>
          </p:nvPr>
        </p:nvSpPr>
        <p:spPr>
          <a:xfrm>
            <a:off x="457200" y="6245225"/>
            <a:ext cx="2133600" cy="476250"/>
          </a:xfrm>
          <a:prstGeom prst="rect">
            <a:avLst/>
          </a:prstGeom>
          <a:noFill/>
          <a:ln w="9525">
            <a:noFill/>
          </a:ln>
        </p:spPr>
        <p:txBody>
          <a:bodyPr/>
          <a:lstStyle>
            <a:lvl1pPr>
              <a:defRPr sz="1400" b="0"/>
            </a:lvl1pPr>
          </a:lstStyle>
          <a:p>
            <a:pPr lvl="0"/>
            <a:endParaRPr lang="zh-CN" altLang="en-US" dirty="0">
              <a:latin typeface="Arial" panose="020B0604020202020204" pitchFamily="34" charset="0"/>
            </a:endParaRPr>
          </a:p>
        </p:txBody>
      </p:sp>
      <p:sp>
        <p:nvSpPr>
          <p:cNvPr id="1029" name="页脚占位符 1028"/>
          <p:cNvSpPr/>
          <p:nvPr>
            <p:ph type="ftr" sz="quarter" idx="3"/>
          </p:nvPr>
        </p:nvSpPr>
        <p:spPr>
          <a:xfrm>
            <a:off x="3124200" y="6245225"/>
            <a:ext cx="2895600" cy="476250"/>
          </a:xfrm>
          <a:prstGeom prst="rect">
            <a:avLst/>
          </a:prstGeom>
          <a:noFill/>
          <a:ln w="9525">
            <a:noFill/>
          </a:ln>
        </p:spPr>
        <p:txBody>
          <a:bodyPr/>
          <a:lstStyle>
            <a:lvl1pPr algn="ctr">
              <a:defRPr sz="1400" b="0"/>
            </a:lvl1pPr>
          </a:lstStyle>
          <a:p>
            <a:pPr lvl="0"/>
            <a:endParaRPr lang="zh-CN" altLang="en-US" dirty="0">
              <a:latin typeface="Arial" panose="020B0604020202020204" pitchFamily="34" charset="0"/>
            </a:endParaRPr>
          </a:p>
        </p:txBody>
      </p:sp>
      <p:sp>
        <p:nvSpPr>
          <p:cNvPr id="1030" name="灯片编号占位符 1029"/>
          <p:cNvSpPr/>
          <p:nvPr>
            <p:ph type="sldNum" sz="quarter" idx="4"/>
          </p:nvPr>
        </p:nvSpPr>
        <p:spPr>
          <a:xfrm>
            <a:off x="6553200" y="6245225"/>
            <a:ext cx="2133600" cy="476250"/>
          </a:xfrm>
          <a:prstGeom prst="rect">
            <a:avLst/>
          </a:prstGeom>
          <a:noFill/>
          <a:ln w="9525">
            <a:noFill/>
          </a:ln>
        </p:spPr>
        <p:txBody>
          <a:bodyPr/>
          <a:lstStyle>
            <a:lvl1pPr algn="r">
              <a:defRPr sz="1400" b="0"/>
            </a:lvl1p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l" defTabSz="914400" rtl="0" eaLnBrk="1" fontAlgn="base" latinLnBrk="0" hangingPunct="1">
        <a:lnSpc>
          <a:spcPct val="100000"/>
        </a:lnSpc>
        <a:spcBef>
          <a:spcPct val="0"/>
        </a:spcBef>
        <a:spcAft>
          <a:spcPct val="0"/>
        </a:spcAft>
        <a:buNone/>
        <a:defRPr sz="3600" b="0" i="0" u="none" kern="1200" baseline="0">
          <a:solidFill>
            <a:schemeClr val="tx1"/>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1"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hyperlink" Target="http://hiphotos.baidu.com/qhanxiaoxuan/pic/item/54aeaa5013807e3e42a75b11.jpg" TargetMode="Externa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jpe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image" Target="../media/image16.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GIF"/><Relationship Id="rId3" Type="http://schemas.openxmlformats.org/officeDocument/2006/relationships/image" Target="../media/image16.png"/><Relationship Id="rId2" Type="http://schemas.openxmlformats.org/officeDocument/2006/relationships/image" Target="../media/image19.jpeg"/><Relationship Id="rId1" Type="http://schemas.openxmlformats.org/officeDocument/2006/relationships/hyperlink" Target="http://www.kongfz.com/bookstore/1483/book_17896098.html" TargetMode="External"/></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GIF"/><Relationship Id="rId3" Type="http://schemas.openxmlformats.org/officeDocument/2006/relationships/image" Target="../media/image16.png"/><Relationship Id="rId2" Type="http://schemas.openxmlformats.org/officeDocument/2006/relationships/image" Target="../media/image21.jpeg"/><Relationship Id="rId1"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jpeg"/><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GIF"/><Relationship Id="rId3" Type="http://schemas.openxmlformats.org/officeDocument/2006/relationships/image" Target="../media/image16.png"/><Relationship Id="rId2" Type="http://schemas.openxmlformats.org/officeDocument/2006/relationships/image" Target="../media/image24.jpeg"/><Relationship Id="rId1" Type="http://schemas.openxmlformats.org/officeDocument/2006/relationships/hyperlink" Target="file:///D:\My%20Documents\&#21382;&#21490;&#20061;&#24180;&#32423;&#19978;&#20876;&#35838;&#20214;&#23398;&#26696;\&#35838;&#20214;\&#25343;&#30772;&#20177;.avi" TargetMode="Externa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5.jpeg"/><Relationship Id="rId2" Type="http://schemas.openxmlformats.org/officeDocument/2006/relationships/image" Target="../media/image17.GIF"/><Relationship Id="rId1"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8.png"/><Relationship Id="rId1" Type="http://schemas.openxmlformats.org/officeDocument/2006/relationships/image" Target="../media/image27.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0.png"/><Relationship Id="rId1" Type="http://schemas.openxmlformats.org/officeDocument/2006/relationships/image" Target="../media/image29.jpe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1.wav"/><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p:nvPr>
            <p:ph type="ctrTitle"/>
          </p:nvPr>
        </p:nvSpPr>
        <p:spPr/>
        <p:txBody>
          <a:bodyPr/>
          <a:p>
            <a:endParaRPr lang="zh-CN" altLang="en-US"/>
          </a:p>
        </p:txBody>
      </p:sp>
      <p:sp>
        <p:nvSpPr>
          <p:cNvPr id="3" name="副标题 2"/>
          <p:cNvSpPr/>
          <p:nvPr>
            <p:ph type="subTitle" idx="1"/>
          </p:nvPr>
        </p:nvSpPr>
        <p:spPr/>
        <p:txBody>
          <a:bodyPr/>
          <a:p>
            <a:endParaRPr lang="zh-CN" altLang="en-US"/>
          </a:p>
        </p:txBody>
      </p:sp>
      <p:pic>
        <p:nvPicPr>
          <p:cNvPr id="2053" name="图片 13313" descr="牛顿和他的反射望远镜"/>
          <p:cNvPicPr>
            <a:picLocks noChangeAspect="1"/>
          </p:cNvPicPr>
          <p:nvPr/>
        </p:nvPicPr>
        <p:blipFill>
          <a:blip r:embed="rId2"/>
          <a:stretch>
            <a:fillRect/>
          </a:stretch>
        </p:blipFill>
        <p:spPr>
          <a:xfrm>
            <a:off x="-27305" y="4445"/>
            <a:ext cx="9198610" cy="6859270"/>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146" name="矩形 6145"/>
          <p:cNvSpPr>
            <a:spLocks noGrp="1"/>
          </p:cNvSpPr>
          <p:nvPr/>
        </p:nvSpPr>
        <p:spPr>
          <a:xfrm>
            <a:off x="143510" y="1629093"/>
            <a:ext cx="9001125" cy="1143000"/>
          </a:xfrm>
          <a:prstGeom prst="rect">
            <a:avLst/>
          </a:prstGeom>
          <a:noFill/>
          <a:ln w="9525">
            <a:noFill/>
          </a:ln>
        </p:spPr>
        <p:txBody>
          <a:bodyPr anchor="b"/>
          <a:lstStyle>
            <a:lvl1pPr marL="0" lvl="0" indent="0" algn="ctr" defTabSz="914400" rtl="0" eaLnBrk="1" fontAlgn="base" latinLnBrk="0" hangingPunct="1">
              <a:lnSpc>
                <a:spcPct val="100000"/>
              </a:lnSpc>
              <a:spcBef>
                <a:spcPct val="0"/>
              </a:spcBef>
              <a:spcAft>
                <a:spcPct val="0"/>
              </a:spcAft>
              <a:buNone/>
              <a:defRPr sz="4400" b="1" u="none" kern="1200" baseline="0">
                <a:solidFill>
                  <a:schemeClr val="bg1"/>
                </a:solidFill>
                <a:effectLst>
                  <a:outerShdw blurRad="38100" dist="38100" dir="2700000">
                    <a:srgbClr val="C0C0C0"/>
                  </a:outerShdw>
                </a:effectLst>
                <a:latin typeface="Arial Rounded MT Bold" panose="020F0704030504030204" pitchFamily="34" charset="0"/>
                <a:ea typeface="黑体" panose="02010609060101010101" pitchFamily="49" charset="-122"/>
              </a:defRPr>
            </a:lvl1pPr>
          </a:lstStyle>
          <a:p>
            <a:pPr lvl="0"/>
            <a:r>
              <a:rPr lang="zh-CN" altLang="en-US" dirty="0">
                <a:solidFill>
                  <a:schemeClr val="tx1"/>
                </a:solidFill>
                <a:latin typeface="黑体" panose="02010609060101010101" pitchFamily="49" charset="-122"/>
              </a:rPr>
              <a:t>第</a:t>
            </a:r>
            <a:r>
              <a:rPr lang="en-US" altLang="zh-CN" dirty="0">
                <a:solidFill>
                  <a:schemeClr val="tx1"/>
                </a:solidFill>
                <a:latin typeface="黑体" panose="02010609060101010101" pitchFamily="49" charset="-122"/>
              </a:rPr>
              <a:t>7</a:t>
            </a:r>
            <a:r>
              <a:rPr lang="zh-CN" altLang="en-US" dirty="0">
                <a:solidFill>
                  <a:schemeClr val="tx1"/>
                </a:solidFill>
                <a:latin typeface="黑体" panose="02010609060101010101" pitchFamily="49" charset="-122"/>
              </a:rPr>
              <a:t>课 近代科学与文化</a:t>
            </a:r>
            <a:endParaRPr lang="zh-CN" altLang="en-US">
              <a:solidFill>
                <a:schemeClr val="tx1"/>
              </a:solidFill>
              <a:latin typeface="黑体" panose="02010609060101010101" pitchFamily="49" charset="-122"/>
            </a:endParaRPr>
          </a:p>
        </p:txBody>
      </p:sp>
      <p:sp>
        <p:nvSpPr>
          <p:cNvPr id="6148" name="文本框 6147"/>
          <p:cNvSpPr txBox="1"/>
          <p:nvPr/>
        </p:nvSpPr>
        <p:spPr>
          <a:xfrm>
            <a:off x="995363" y="593725"/>
            <a:ext cx="7296150" cy="641350"/>
          </a:xfrm>
          <a:prstGeom prst="rect">
            <a:avLst/>
          </a:prstGeom>
          <a:noFill/>
          <a:ln w="9525">
            <a:noFill/>
          </a:ln>
        </p:spPr>
        <p:txBody>
          <a:bodyPr wrap="none" anchor="t">
            <a:spAutoFit/>
          </a:bodyPr>
          <a:p>
            <a:r>
              <a:rPr lang="zh-CN" altLang="en-US" sz="3600" u="sng" dirty="0">
                <a:latin typeface="黑体" panose="02010609060101010101" pitchFamily="49" charset="-122"/>
                <a:ea typeface="黑体" panose="02010609060101010101" pitchFamily="49" charset="-122"/>
              </a:rPr>
              <a:t>第二单元 工业革命和近代科学文化</a:t>
            </a:r>
            <a:endParaRPr lang="zh-CN" altLang="en-US" sz="3600" u="sng" dirty="0">
              <a:latin typeface="黑体" panose="02010609060101010101" pitchFamily="49" charset="-122"/>
              <a:ea typeface="黑体" panose="02010609060101010101" pitchFamily="49" charset="-122"/>
            </a:endParaRPr>
          </a:p>
        </p:txBody>
      </p:sp>
      <p:sp>
        <p:nvSpPr>
          <p:cNvPr id="16389" name="TextBox 4"/>
          <p:cNvSpPr txBox="1"/>
          <p:nvPr/>
        </p:nvSpPr>
        <p:spPr>
          <a:xfrm>
            <a:off x="1554798" y="3167380"/>
            <a:ext cx="6016625" cy="522288"/>
          </a:xfrm>
          <a:prstGeom prst="rect">
            <a:avLst/>
          </a:prstGeom>
          <a:noFill/>
          <a:ln w="9525">
            <a:noFill/>
          </a:ln>
        </p:spPr>
        <p:txBody>
          <a:bodyPr>
            <a:spAutoFit/>
          </a:bodyPr>
          <a:p>
            <a:r>
              <a:rPr lang="zh-CN" altLang="en-US" sz="2800" b="1" dirty="0">
                <a:latin typeface="方正兰亭黑_YS_GB18030" charset="-122"/>
                <a:ea typeface="方正兰亭黑_YS_GB18030" charset="-122"/>
              </a:rPr>
              <a:t>一、科学家</a:t>
            </a:r>
            <a:endParaRPr lang="zh-CN" altLang="en-US" sz="2800" b="1" dirty="0">
              <a:latin typeface="方正兰亭黑_YS_GB18030" charset="-122"/>
              <a:ea typeface="方正兰亭黑_YS_GB18030" charset="-122"/>
            </a:endParaRPr>
          </a:p>
        </p:txBody>
      </p:sp>
      <p:sp>
        <p:nvSpPr>
          <p:cNvPr id="16390" name="TextBox 4"/>
          <p:cNvSpPr txBox="1"/>
          <p:nvPr/>
        </p:nvSpPr>
        <p:spPr>
          <a:xfrm>
            <a:off x="1554798" y="4174490"/>
            <a:ext cx="6510337" cy="522288"/>
          </a:xfrm>
          <a:prstGeom prst="rect">
            <a:avLst/>
          </a:prstGeom>
          <a:noFill/>
          <a:ln w="9525">
            <a:noFill/>
          </a:ln>
        </p:spPr>
        <p:txBody>
          <a:bodyPr>
            <a:spAutoFit/>
          </a:bodyPr>
          <a:p>
            <a:r>
              <a:rPr lang="zh-CN" altLang="en-US" sz="2800" b="1" dirty="0">
                <a:latin typeface="方正兰亭黑_YS_GB18030" charset="-122"/>
                <a:ea typeface="方正兰亭黑_YS_GB18030" charset="-122"/>
              </a:rPr>
              <a:t>二、文学巨匠</a:t>
            </a:r>
            <a:endParaRPr lang="zh-CN" altLang="en-US" sz="2800" b="1" dirty="0">
              <a:latin typeface="方正兰亭黑_YS_GB18030" charset="-122"/>
              <a:ea typeface="方正兰亭黑_YS_GB18030" charset="-122"/>
            </a:endParaRPr>
          </a:p>
        </p:txBody>
      </p:sp>
      <p:sp>
        <p:nvSpPr>
          <p:cNvPr id="2" name="TextBox 4"/>
          <p:cNvSpPr txBox="1"/>
          <p:nvPr/>
        </p:nvSpPr>
        <p:spPr>
          <a:xfrm>
            <a:off x="1450658" y="5106670"/>
            <a:ext cx="6016625" cy="522288"/>
          </a:xfrm>
          <a:prstGeom prst="rect">
            <a:avLst/>
          </a:prstGeom>
          <a:noFill/>
          <a:ln w="9525">
            <a:noFill/>
          </a:ln>
        </p:spPr>
        <p:txBody>
          <a:bodyPr>
            <a:spAutoFit/>
          </a:bodyPr>
          <a:p>
            <a:r>
              <a:rPr lang="zh-CN" altLang="en-US" sz="2800" b="1" dirty="0">
                <a:latin typeface="方正兰亭黑_YS_GB18030" charset="-122"/>
                <a:ea typeface="方正兰亭黑_YS_GB18030" charset="-122"/>
              </a:rPr>
              <a:t>三、美术音乐大师</a:t>
            </a:r>
            <a:endParaRPr lang="zh-CN" altLang="en-US" sz="2800" b="1" dirty="0">
              <a:latin typeface="方正兰亭黑_YS_GB18030" charset="-122"/>
              <a:ea typeface="方正兰亭黑_YS_GB1803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 calcmode="lin" valueType="num">
                                      <p:cBhvr>
                                        <p:cTn id="7" dur="500"/>
                                        <p:tgtEl>
                                          <p:spTgt spid="16389"/>
                                        </p:tgtEl>
                                        <p:attrNameLst>
                                          <p:attrName>ppt_y</p:attrName>
                                        </p:attrNameLst>
                                      </p:cBhvr>
                                      <p:tavLst>
                                        <p:tav tm="0">
                                          <p:val>
                                            <p:strVal val="#ppt_y+#ppt_h*1.125000"/>
                                          </p:val>
                                        </p:tav>
                                        <p:tav tm="100000">
                                          <p:val>
                                            <p:strVal val="#ppt_y"/>
                                          </p:val>
                                        </p:tav>
                                      </p:tavLst>
                                    </p:anim>
                                    <p:animEffect transition="in" filter="wipe(up)">
                                      <p:cBhvr>
                                        <p:cTn id="8" dur="500"/>
                                        <p:tgtEl>
                                          <p:spTgt spid="1638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390"/>
                                        </p:tgtEl>
                                        <p:attrNameLst>
                                          <p:attrName>style.visibility</p:attrName>
                                        </p:attrNameLst>
                                      </p:cBhvr>
                                      <p:to>
                                        <p:strVal val="visible"/>
                                      </p:to>
                                    </p:set>
                                    <p:anim calcmode="lin" valueType="num">
                                      <p:cBhvr>
                                        <p:cTn id="13" dur="500"/>
                                        <p:tgtEl>
                                          <p:spTgt spid="16390"/>
                                        </p:tgtEl>
                                        <p:attrNameLst>
                                          <p:attrName>ppt_y</p:attrName>
                                        </p:attrNameLst>
                                      </p:cBhvr>
                                      <p:tavLst>
                                        <p:tav tm="0">
                                          <p:val>
                                            <p:strVal val="#ppt_y+#ppt_h*1.125000"/>
                                          </p:val>
                                        </p:tav>
                                        <p:tav tm="100000">
                                          <p:val>
                                            <p:strVal val="#ppt_y"/>
                                          </p:val>
                                        </p:tav>
                                      </p:tavLst>
                                    </p:anim>
                                    <p:animEffect transition="in" filter="wipe(up)">
                                      <p:cBhvr>
                                        <p:cTn id="14" dur="500"/>
                                        <p:tgtEl>
                                          <p:spTgt spid="16390"/>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0"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TextBox 4"/>
          <p:cNvSpPr txBox="1"/>
          <p:nvPr/>
        </p:nvSpPr>
        <p:spPr>
          <a:xfrm>
            <a:off x="558800" y="1028700"/>
            <a:ext cx="4385310" cy="521970"/>
          </a:xfrm>
          <a:prstGeom prst="rect">
            <a:avLst/>
          </a:prstGeom>
          <a:noFill/>
          <a:ln w="9525">
            <a:noFill/>
          </a:ln>
        </p:spPr>
        <p:txBody>
          <a:bodyPr wrap="square">
            <a:spAutoFit/>
          </a:bodyPr>
          <a:p>
            <a:r>
              <a:rPr lang="zh-CN" altLang="en-US" sz="2800" b="1" dirty="0">
                <a:latin typeface="方正兰亭黑_YS_GB18030" charset="-122"/>
                <a:ea typeface="方正兰亭黑_YS_GB18030" charset="-122"/>
              </a:rPr>
              <a:t>（一）牛顿与经典力学</a:t>
            </a:r>
            <a:endParaRPr lang="zh-CN" altLang="en-US" sz="2800" b="1" dirty="0">
              <a:latin typeface="方正兰亭黑_YS_GB18030" charset="-122"/>
              <a:ea typeface="方正兰亭黑_YS_GB18030" charset="-122"/>
            </a:endParaRPr>
          </a:p>
        </p:txBody>
      </p:sp>
      <p:sp>
        <p:nvSpPr>
          <p:cNvPr id="2" name="TextBox 4"/>
          <p:cNvSpPr txBox="1"/>
          <p:nvPr/>
        </p:nvSpPr>
        <p:spPr>
          <a:xfrm>
            <a:off x="557213" y="1604963"/>
            <a:ext cx="6016625" cy="460375"/>
          </a:xfrm>
          <a:prstGeom prst="rect">
            <a:avLst/>
          </a:prstGeom>
          <a:noFill/>
          <a:ln w="9525">
            <a:noFill/>
          </a:ln>
        </p:spPr>
        <p:txBody>
          <a:bodyPr>
            <a:spAutoFit/>
          </a:bodyPr>
          <a:p>
            <a:r>
              <a:rPr lang="en-US" altLang="zh-CN" sz="2400" b="1" dirty="0">
                <a:latin typeface="方正兰亭黑_YS_GB18030" charset="-122"/>
                <a:ea typeface="方正兰亭黑_YS_GB18030" charset="-122"/>
              </a:rPr>
              <a:t>1</a:t>
            </a:r>
            <a:r>
              <a:rPr lang="zh-CN" altLang="en-US" sz="2400" b="1" dirty="0">
                <a:latin typeface="方正兰亭黑_YS_GB18030" charset="-122"/>
                <a:ea typeface="方正兰亭黑_YS_GB18030" charset="-122"/>
              </a:rPr>
              <a:t>、牛顿</a:t>
            </a:r>
            <a:endParaRPr lang="zh-CN" altLang="en-US" sz="2400" b="1" dirty="0">
              <a:latin typeface="方正兰亭黑_YS_GB18030" charset="-122"/>
              <a:ea typeface="方正兰亭黑_YS_GB18030" charset="-122"/>
            </a:endParaRPr>
          </a:p>
        </p:txBody>
      </p:sp>
      <p:pic>
        <p:nvPicPr>
          <p:cNvPr id="24579" name="Picture 5" descr="54aeaa5013807e3e42a75b11">
            <a:hlinkClick r:id="rId1" tooltip="点击可查看原图"/>
          </p:cNvPr>
          <p:cNvPicPr>
            <a:picLocks noChangeAspect="1"/>
          </p:cNvPicPr>
          <p:nvPr/>
        </p:nvPicPr>
        <p:blipFill>
          <a:blip r:embed="rId2"/>
          <a:stretch>
            <a:fillRect/>
          </a:stretch>
        </p:blipFill>
        <p:spPr>
          <a:xfrm>
            <a:off x="844550" y="2266950"/>
            <a:ext cx="1885950" cy="2522538"/>
          </a:xfrm>
          <a:prstGeom prst="rect">
            <a:avLst/>
          </a:prstGeom>
          <a:noFill/>
          <a:ln w="9525">
            <a:noFill/>
          </a:ln>
        </p:spPr>
      </p:pic>
      <p:sp>
        <p:nvSpPr>
          <p:cNvPr id="24580" name="Text Box 6"/>
          <p:cNvSpPr txBox="1"/>
          <p:nvPr/>
        </p:nvSpPr>
        <p:spPr>
          <a:xfrm>
            <a:off x="558800" y="4991100"/>
            <a:ext cx="2971800" cy="398463"/>
          </a:xfrm>
          <a:prstGeom prst="rect">
            <a:avLst/>
          </a:prstGeom>
          <a:noFill/>
          <a:ln w="9525">
            <a:noFill/>
          </a:ln>
        </p:spPr>
        <p:txBody>
          <a:bodyPr>
            <a:spAutoFit/>
          </a:bodyPr>
          <a:p>
            <a:pPr>
              <a:spcBef>
                <a:spcPct val="50000"/>
              </a:spcBef>
            </a:pPr>
            <a:r>
              <a:rPr lang="en-US" altLang="zh-CN" sz="2000" b="1" dirty="0">
                <a:solidFill>
                  <a:srgbClr val="FF0000"/>
                </a:solidFill>
                <a:latin typeface="楷体_GB2312" pitchFamily="49" charset="-122"/>
                <a:ea typeface="楷体_GB2312" pitchFamily="49" charset="-122"/>
              </a:rPr>
              <a:t>1642</a:t>
            </a:r>
            <a:r>
              <a:rPr lang="zh-CN" altLang="en-US" sz="2000" b="1" dirty="0">
                <a:solidFill>
                  <a:srgbClr val="FF0000"/>
                </a:solidFill>
                <a:latin typeface="楷体_GB2312" pitchFamily="49" charset="-122"/>
                <a:ea typeface="楷体_GB2312" pitchFamily="49" charset="-122"/>
              </a:rPr>
              <a:t>～</a:t>
            </a:r>
            <a:r>
              <a:rPr lang="en-US" altLang="zh-CN" sz="2000" b="1" dirty="0">
                <a:solidFill>
                  <a:srgbClr val="FF0000"/>
                </a:solidFill>
                <a:latin typeface="楷体_GB2312" pitchFamily="49" charset="-122"/>
                <a:ea typeface="楷体_GB2312" pitchFamily="49" charset="-122"/>
              </a:rPr>
              <a:t>1727</a:t>
            </a:r>
            <a:r>
              <a:rPr lang="zh-CN" altLang="en-US" sz="2000" b="1" dirty="0">
                <a:solidFill>
                  <a:srgbClr val="FF0000"/>
                </a:solidFill>
                <a:latin typeface="楷体_GB2312" pitchFamily="49" charset="-122"/>
                <a:ea typeface="楷体_GB2312" pitchFamily="49" charset="-122"/>
              </a:rPr>
              <a:t>年</a:t>
            </a:r>
            <a:r>
              <a:rPr lang="en-US" altLang="zh-CN" sz="2000" b="1" dirty="0">
                <a:solidFill>
                  <a:srgbClr val="FF0000"/>
                </a:solidFill>
                <a:latin typeface="楷体_GB2312" pitchFamily="49" charset="-122"/>
                <a:ea typeface="楷体_GB2312" pitchFamily="49" charset="-122"/>
              </a:rPr>
              <a:t>[</a:t>
            </a:r>
            <a:r>
              <a:rPr lang="zh-CN" altLang="en-US" sz="2000" b="1" dirty="0">
                <a:solidFill>
                  <a:srgbClr val="FF0000"/>
                </a:solidFill>
                <a:latin typeface="楷体_GB2312" pitchFamily="49" charset="-122"/>
                <a:ea typeface="楷体_GB2312" pitchFamily="49" charset="-122"/>
              </a:rPr>
              <a:t>英</a:t>
            </a:r>
            <a:r>
              <a:rPr lang="en-US" altLang="zh-CN" sz="2000" b="1" dirty="0">
                <a:solidFill>
                  <a:srgbClr val="FF0000"/>
                </a:solidFill>
                <a:latin typeface="楷体_GB2312" pitchFamily="49" charset="-122"/>
                <a:ea typeface="楷体_GB2312" pitchFamily="49" charset="-122"/>
              </a:rPr>
              <a:t>]</a:t>
            </a:r>
            <a:endParaRPr lang="en-US" altLang="zh-CN" sz="2000" b="1" dirty="0">
              <a:solidFill>
                <a:srgbClr val="FF0000"/>
              </a:solidFill>
              <a:latin typeface="楷体_GB2312" pitchFamily="49" charset="-122"/>
              <a:ea typeface="楷体_GB2312" pitchFamily="49" charset="-122"/>
            </a:endParaRPr>
          </a:p>
        </p:txBody>
      </p:sp>
      <p:sp>
        <p:nvSpPr>
          <p:cNvPr id="24581" name="Text Box 7"/>
          <p:cNvSpPr txBox="1"/>
          <p:nvPr/>
        </p:nvSpPr>
        <p:spPr>
          <a:xfrm>
            <a:off x="387350" y="5478463"/>
            <a:ext cx="4357688" cy="398462"/>
          </a:xfrm>
          <a:prstGeom prst="rect">
            <a:avLst/>
          </a:prstGeom>
          <a:noFill/>
          <a:ln w="9525">
            <a:noFill/>
          </a:ln>
        </p:spPr>
        <p:txBody>
          <a:bodyPr>
            <a:spAutoFit/>
          </a:bodyPr>
          <a:p>
            <a:pPr>
              <a:spcBef>
                <a:spcPct val="50000"/>
              </a:spcBef>
            </a:pPr>
            <a:r>
              <a:rPr lang="zh-CN" altLang="en-US" sz="2000" b="1" dirty="0">
                <a:solidFill>
                  <a:srgbClr val="FF0000"/>
                </a:solidFill>
                <a:latin typeface="Arial" panose="020B0604020202020204" pitchFamily="34" charset="0"/>
                <a:ea typeface="楷体_GB2312" pitchFamily="49" charset="-122"/>
              </a:rPr>
              <a:t>物理学家、数学家、天文学家</a:t>
            </a:r>
            <a:endParaRPr lang="zh-CN" altLang="en-US" sz="2000" b="1" dirty="0">
              <a:solidFill>
                <a:srgbClr val="FF0000"/>
              </a:solidFill>
              <a:latin typeface="Arial" panose="020B0604020202020204" pitchFamily="34" charset="0"/>
              <a:ea typeface="楷体_GB2312" pitchFamily="49" charset="-122"/>
            </a:endParaRPr>
          </a:p>
        </p:txBody>
      </p:sp>
      <p:sp>
        <p:nvSpPr>
          <p:cNvPr id="7173" name="Rectangle 8"/>
          <p:cNvSpPr/>
          <p:nvPr/>
        </p:nvSpPr>
        <p:spPr>
          <a:xfrm>
            <a:off x="3990975" y="1743075"/>
            <a:ext cx="4940300" cy="4133850"/>
          </a:xfrm>
          <a:prstGeom prst="rect">
            <a:avLst/>
          </a:prstGeom>
          <a:noFill/>
          <a:ln w="9525">
            <a:noFill/>
          </a:ln>
        </p:spPr>
        <p:txBody>
          <a:bodyPr tIns="0" bIns="0" anchor="ctr">
            <a:spAutoFit/>
          </a:bodyPr>
          <a:p>
            <a:pPr>
              <a:lnSpc>
                <a:spcPct val="140000"/>
              </a:lnSpc>
            </a:pPr>
            <a:r>
              <a:rPr lang="en-US" altLang="zh-CN" sz="2400" b="1" dirty="0">
                <a:solidFill>
                  <a:srgbClr val="EC008D"/>
                </a:solidFill>
                <a:latin typeface="楷体_GB2312" pitchFamily="49" charset="-122"/>
                <a:ea typeface="楷体_GB2312" pitchFamily="49" charset="-122"/>
              </a:rPr>
              <a:t>1642</a:t>
            </a:r>
            <a:r>
              <a:rPr lang="zh-CN" altLang="en-US" sz="2400" b="1" dirty="0">
                <a:solidFill>
                  <a:srgbClr val="EC008D"/>
                </a:solidFill>
                <a:latin typeface="楷体_GB2312" pitchFamily="49" charset="-122"/>
                <a:ea typeface="楷体_GB2312" pitchFamily="49" charset="-122"/>
              </a:rPr>
              <a:t>年  出生在一个农民家庭</a:t>
            </a:r>
            <a:endParaRPr lang="zh-CN" altLang="en-US" sz="2400" b="1" dirty="0">
              <a:solidFill>
                <a:srgbClr val="EC008D"/>
              </a:solidFill>
              <a:latin typeface="楷体_GB2312" pitchFamily="49" charset="-122"/>
              <a:ea typeface="楷体_GB2312" pitchFamily="49" charset="-122"/>
            </a:endParaRPr>
          </a:p>
          <a:p>
            <a:pPr>
              <a:lnSpc>
                <a:spcPct val="140000"/>
              </a:lnSpc>
            </a:pPr>
            <a:r>
              <a:rPr lang="en-US" altLang="zh-CN" sz="2400" b="1" dirty="0">
                <a:solidFill>
                  <a:srgbClr val="EC008D"/>
                </a:solidFill>
                <a:latin typeface="楷体_GB2312" pitchFamily="49" charset="-122"/>
                <a:ea typeface="楷体_GB2312" pitchFamily="49" charset="-122"/>
              </a:rPr>
              <a:t>1661</a:t>
            </a:r>
            <a:r>
              <a:rPr lang="zh-CN" altLang="en-US" sz="2400" b="1" dirty="0">
                <a:solidFill>
                  <a:srgbClr val="EC008D"/>
                </a:solidFill>
                <a:latin typeface="楷体_GB2312" pitchFamily="49" charset="-122"/>
                <a:ea typeface="楷体_GB2312" pitchFamily="49" charset="-122"/>
              </a:rPr>
              <a:t>年  进入剑桥大学学习</a:t>
            </a:r>
            <a:endParaRPr lang="zh-CN" altLang="en-US" sz="2400" b="1" dirty="0">
              <a:solidFill>
                <a:srgbClr val="EC008D"/>
              </a:solidFill>
              <a:latin typeface="楷体_GB2312" pitchFamily="49" charset="-122"/>
              <a:ea typeface="楷体_GB2312" pitchFamily="49" charset="-122"/>
            </a:endParaRPr>
          </a:p>
          <a:p>
            <a:pPr>
              <a:lnSpc>
                <a:spcPct val="140000"/>
              </a:lnSpc>
            </a:pPr>
            <a:r>
              <a:rPr lang="en-US" altLang="zh-CN" sz="2400" b="1" dirty="0">
                <a:solidFill>
                  <a:srgbClr val="EC008D"/>
                </a:solidFill>
                <a:latin typeface="楷体_GB2312" pitchFamily="49" charset="-122"/>
                <a:ea typeface="楷体_GB2312" pitchFamily="49" charset="-122"/>
              </a:rPr>
              <a:t>1665</a:t>
            </a:r>
            <a:r>
              <a:rPr lang="zh-CN" altLang="en-US" sz="2400" b="1" dirty="0">
                <a:solidFill>
                  <a:srgbClr val="EC008D"/>
                </a:solidFill>
                <a:latin typeface="楷体_GB2312" pitchFamily="49" charset="-122"/>
                <a:ea typeface="楷体_GB2312" pitchFamily="49" charset="-122"/>
              </a:rPr>
              <a:t>年  提出著名的二项式定理</a:t>
            </a:r>
            <a:br>
              <a:rPr lang="zh-CN" altLang="en-US" sz="2400" b="1" dirty="0">
                <a:solidFill>
                  <a:srgbClr val="EC008D"/>
                </a:solidFill>
                <a:latin typeface="楷体_GB2312" pitchFamily="49" charset="-122"/>
                <a:ea typeface="楷体_GB2312" pitchFamily="49" charset="-122"/>
              </a:rPr>
            </a:br>
            <a:r>
              <a:rPr lang="en-US" altLang="zh-CN" sz="2400" b="1" dirty="0">
                <a:solidFill>
                  <a:srgbClr val="EC008D"/>
                </a:solidFill>
                <a:latin typeface="楷体_GB2312" pitchFamily="49" charset="-122"/>
                <a:ea typeface="楷体_GB2312" pitchFamily="49" charset="-122"/>
              </a:rPr>
              <a:t>1671</a:t>
            </a:r>
            <a:r>
              <a:rPr lang="zh-CN" altLang="en-US" sz="2400" b="1" dirty="0">
                <a:solidFill>
                  <a:srgbClr val="EC008D"/>
                </a:solidFill>
                <a:latin typeface="楷体_GB2312" pitchFamily="49" charset="-122"/>
                <a:ea typeface="楷体_GB2312" pitchFamily="49" charset="-122"/>
              </a:rPr>
              <a:t>年  研制出反射望远镜　</a:t>
            </a:r>
            <a:endParaRPr lang="zh-CN" altLang="en-US" sz="2400" b="1" dirty="0">
              <a:solidFill>
                <a:srgbClr val="EC008D"/>
              </a:solidFill>
              <a:latin typeface="楷体_GB2312" pitchFamily="49" charset="-122"/>
              <a:ea typeface="楷体_GB2312" pitchFamily="49" charset="-122"/>
            </a:endParaRPr>
          </a:p>
          <a:p>
            <a:pPr>
              <a:lnSpc>
                <a:spcPct val="140000"/>
              </a:lnSpc>
            </a:pPr>
            <a:r>
              <a:rPr lang="en-US" altLang="zh-CN" sz="2400" b="1" dirty="0">
                <a:solidFill>
                  <a:srgbClr val="EC008D"/>
                </a:solidFill>
                <a:latin typeface="楷体_GB2312" pitchFamily="49" charset="-122"/>
                <a:ea typeface="楷体_GB2312" pitchFamily="49" charset="-122"/>
              </a:rPr>
              <a:t>1672</a:t>
            </a:r>
            <a:r>
              <a:rPr lang="zh-CN" altLang="en-US" sz="2400" b="1" dirty="0">
                <a:solidFill>
                  <a:srgbClr val="EC008D"/>
                </a:solidFill>
                <a:latin typeface="楷体_GB2312" pitchFamily="49" charset="-122"/>
                <a:ea typeface="楷体_GB2312" pitchFamily="49" charset="-122"/>
              </a:rPr>
              <a:t>年  当选为皇家学会会员  </a:t>
            </a:r>
            <a:br>
              <a:rPr lang="zh-CN" altLang="en-US" sz="2400" b="1" dirty="0">
                <a:solidFill>
                  <a:srgbClr val="EC008D"/>
                </a:solidFill>
                <a:latin typeface="楷体_GB2312" pitchFamily="49" charset="-122"/>
                <a:ea typeface="楷体_GB2312" pitchFamily="49" charset="-122"/>
              </a:rPr>
            </a:br>
            <a:r>
              <a:rPr lang="en-US" altLang="zh-CN" sz="2400" b="1" dirty="0">
                <a:solidFill>
                  <a:srgbClr val="EC008D"/>
                </a:solidFill>
                <a:latin typeface="楷体_GB2312" pitchFamily="49" charset="-122"/>
                <a:ea typeface="楷体_GB2312" pitchFamily="49" charset="-122"/>
              </a:rPr>
              <a:t>1701</a:t>
            </a:r>
            <a:r>
              <a:rPr lang="zh-CN" altLang="en-US" sz="2400" b="1" dirty="0">
                <a:solidFill>
                  <a:srgbClr val="EC008D"/>
                </a:solidFill>
                <a:latin typeface="楷体_GB2312" pitchFamily="49" charset="-122"/>
                <a:ea typeface="楷体_GB2312" pitchFamily="49" charset="-122"/>
              </a:rPr>
              <a:t>年  当选英国下议院议员</a:t>
            </a:r>
            <a:br>
              <a:rPr lang="zh-CN" altLang="en-US" sz="2400" b="1" dirty="0">
                <a:solidFill>
                  <a:srgbClr val="EC008D"/>
                </a:solidFill>
                <a:latin typeface="楷体_GB2312" pitchFamily="49" charset="-122"/>
                <a:ea typeface="楷体_GB2312" pitchFamily="49" charset="-122"/>
              </a:rPr>
            </a:br>
            <a:r>
              <a:rPr lang="en-US" altLang="zh-CN" sz="2400" b="1" dirty="0">
                <a:solidFill>
                  <a:srgbClr val="EC008D"/>
                </a:solidFill>
                <a:latin typeface="楷体_GB2312" pitchFamily="49" charset="-122"/>
                <a:ea typeface="楷体_GB2312" pitchFamily="49" charset="-122"/>
              </a:rPr>
              <a:t>1705</a:t>
            </a:r>
            <a:r>
              <a:rPr lang="zh-CN" altLang="en-US" sz="2400" b="1" dirty="0">
                <a:solidFill>
                  <a:srgbClr val="EC008D"/>
                </a:solidFill>
                <a:latin typeface="楷体_GB2312" pitchFamily="49" charset="-122"/>
                <a:ea typeface="楷体_GB2312" pitchFamily="49" charset="-122"/>
              </a:rPr>
              <a:t>年  当选英国皇家学会会长</a:t>
            </a:r>
            <a:br>
              <a:rPr lang="zh-CN" altLang="en-US" sz="2400" b="1" dirty="0">
                <a:solidFill>
                  <a:srgbClr val="EC008D"/>
                </a:solidFill>
                <a:latin typeface="楷体_GB2312" pitchFamily="49" charset="-122"/>
                <a:ea typeface="楷体_GB2312" pitchFamily="49" charset="-122"/>
              </a:rPr>
            </a:br>
            <a:r>
              <a:rPr lang="en-US" altLang="zh-CN" sz="2400" b="1" dirty="0">
                <a:solidFill>
                  <a:srgbClr val="EC008D"/>
                </a:solidFill>
                <a:latin typeface="楷体_GB2312" pitchFamily="49" charset="-122"/>
                <a:ea typeface="楷体_GB2312" pitchFamily="49" charset="-122"/>
              </a:rPr>
              <a:t>1727</a:t>
            </a:r>
            <a:r>
              <a:rPr lang="zh-CN" altLang="en-US" sz="2400" b="1" dirty="0">
                <a:solidFill>
                  <a:srgbClr val="EC008D"/>
                </a:solidFill>
                <a:latin typeface="楷体_GB2312" pitchFamily="49" charset="-122"/>
                <a:ea typeface="楷体_GB2312" pitchFamily="49" charset="-122"/>
              </a:rPr>
              <a:t>年  牛顿逝世，享年</a:t>
            </a:r>
            <a:r>
              <a:rPr lang="en-US" altLang="zh-CN" sz="2400" b="1" dirty="0">
                <a:solidFill>
                  <a:srgbClr val="EC008D"/>
                </a:solidFill>
                <a:latin typeface="楷体_GB2312" pitchFamily="49" charset="-122"/>
                <a:ea typeface="楷体_GB2312" pitchFamily="49" charset="-122"/>
              </a:rPr>
              <a:t>84</a:t>
            </a:r>
            <a:r>
              <a:rPr lang="zh-CN" altLang="en-US" sz="2400" b="1" dirty="0">
                <a:solidFill>
                  <a:srgbClr val="EC008D"/>
                </a:solidFill>
                <a:latin typeface="楷体_GB2312" pitchFamily="49" charset="-122"/>
                <a:ea typeface="楷体_GB2312" pitchFamily="49" charset="-122"/>
              </a:rPr>
              <a:t>岁 </a:t>
            </a:r>
            <a:endParaRPr lang="zh-CN" altLang="en-US" sz="2400" b="1" dirty="0">
              <a:solidFill>
                <a:srgbClr val="EC008D"/>
              </a:solidFill>
              <a:latin typeface="楷体_GB2312" pitchFamily="49" charset="-122"/>
              <a:ea typeface="楷体_GB2312" pitchFamily="49" charset="-122"/>
            </a:endParaRPr>
          </a:p>
        </p:txBody>
      </p:sp>
      <p:sp>
        <p:nvSpPr>
          <p:cNvPr id="24583" name="Text Box 9"/>
          <p:cNvSpPr txBox="1"/>
          <p:nvPr/>
        </p:nvSpPr>
        <p:spPr>
          <a:xfrm>
            <a:off x="4233545" y="1429703"/>
            <a:ext cx="1943100" cy="460375"/>
          </a:xfrm>
          <a:prstGeom prst="rect">
            <a:avLst/>
          </a:prstGeom>
          <a:noFill/>
          <a:ln w="9525">
            <a:noFill/>
          </a:ln>
        </p:spPr>
        <p:txBody>
          <a:bodyPr>
            <a:spAutoFit/>
          </a:bodyPr>
          <a:p>
            <a:pPr>
              <a:spcBef>
                <a:spcPct val="50000"/>
              </a:spcBef>
            </a:pPr>
            <a:r>
              <a:rPr lang="zh-CN" altLang="en-US" sz="2400" b="1" dirty="0">
                <a:solidFill>
                  <a:srgbClr val="0099FF"/>
                </a:solidFill>
                <a:latin typeface="Arial" panose="020B0604020202020204" pitchFamily="34" charset="0"/>
                <a:ea typeface="楷体_GB2312" pitchFamily="49" charset="-122"/>
              </a:rPr>
              <a:t>牛顿的生平</a:t>
            </a:r>
            <a:endParaRPr lang="zh-CN" altLang="en-US" sz="2400" b="1" dirty="0">
              <a:solidFill>
                <a:srgbClr val="0099FF"/>
              </a:solidFill>
              <a:latin typeface="Arial" panose="020B0604020202020204" pitchFamily="34" charset="0"/>
              <a:ea typeface="楷体_GB2312" pitchFamily="49" charset="-122"/>
            </a:endParaRPr>
          </a:p>
        </p:txBody>
      </p:sp>
      <p:sp>
        <p:nvSpPr>
          <p:cNvPr id="3" name="文本框 2"/>
          <p:cNvSpPr txBox="1"/>
          <p:nvPr/>
        </p:nvSpPr>
        <p:spPr>
          <a:xfrm>
            <a:off x="387350" y="13970"/>
            <a:ext cx="4008755" cy="1014730"/>
          </a:xfrm>
          <a:prstGeom prst="rect">
            <a:avLst/>
          </a:prstGeom>
          <a:noFill/>
        </p:spPr>
        <p:txBody>
          <a:bodyPr wrap="none" rtlCol="0" anchor="t">
            <a:spAutoFit/>
          </a:bodyPr>
          <a:p>
            <a:r>
              <a:rPr lang="zh-CN" altLang="en-US" sz="6000" dirty="0">
                <a:latin typeface="方正兰亭黑_YS_GB18030" charset="-122"/>
                <a:ea typeface="方正兰亭黑_YS_GB18030" charset="-122"/>
                <a:sym typeface="+mn-ea"/>
              </a:rPr>
              <a:t>一、科学家</a:t>
            </a:r>
            <a:endParaRPr lang="zh-CN" altLang="en-US" sz="6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4579"/>
                                        </p:tgtEl>
                                        <p:attrNameLst>
                                          <p:attrName>style.visibility</p:attrName>
                                        </p:attrNameLst>
                                      </p:cBhvr>
                                      <p:to>
                                        <p:strVal val="visible"/>
                                      </p:to>
                                    </p:set>
                                    <p:animEffect transition="in" filter="diamond(in)">
                                      <p:cBhvr>
                                        <p:cTn id="13" dur="1000"/>
                                        <p:tgtEl>
                                          <p:spTgt spid="24579"/>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24580"/>
                                        </p:tgtEl>
                                        <p:attrNameLst>
                                          <p:attrName>style.visibility</p:attrName>
                                        </p:attrNameLst>
                                      </p:cBhvr>
                                      <p:to>
                                        <p:strVal val="visible"/>
                                      </p:to>
                                    </p:set>
                                    <p:animEffect transition="in" filter="diamond(in)">
                                      <p:cBhvr>
                                        <p:cTn id="16" dur="1000"/>
                                        <p:tgtEl>
                                          <p:spTgt spid="24580"/>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24581"/>
                                        </p:tgtEl>
                                        <p:attrNameLst>
                                          <p:attrName>style.visibility</p:attrName>
                                        </p:attrNameLst>
                                      </p:cBhvr>
                                      <p:to>
                                        <p:strVal val="visible"/>
                                      </p:to>
                                    </p:set>
                                    <p:animEffect transition="in" filter="diamond(in)">
                                      <p:cBhvr>
                                        <p:cTn id="19" dur="1000"/>
                                        <p:tgtEl>
                                          <p:spTgt spid="24581"/>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8" fill="hold" grpId="0" nodeType="clickEffect">
                                  <p:stCondLst>
                                    <p:cond delay="0"/>
                                  </p:stCondLst>
                                  <p:childTnLst>
                                    <p:set>
                                      <p:cBhvr>
                                        <p:cTn id="23" dur="1" fill="hold">
                                          <p:stCondLst>
                                            <p:cond delay="0"/>
                                          </p:stCondLst>
                                        </p:cTn>
                                        <p:tgtEl>
                                          <p:spTgt spid="24583"/>
                                        </p:tgtEl>
                                        <p:attrNameLst>
                                          <p:attrName>style.visibility</p:attrName>
                                        </p:attrNameLst>
                                      </p:cBhvr>
                                      <p:to>
                                        <p:strVal val="visible"/>
                                      </p:to>
                                    </p:set>
                                    <p:anim calcmode="lin" valueType="num">
                                      <p:cBhvr>
                                        <p:cTn id="24" dur="500"/>
                                        <p:tgtEl>
                                          <p:spTgt spid="24583"/>
                                        </p:tgtEl>
                                        <p:attrNameLst>
                                          <p:attrName>ppt_x</p:attrName>
                                        </p:attrNameLst>
                                      </p:cBhvr>
                                      <p:tavLst>
                                        <p:tav tm="0">
                                          <p:val>
                                            <p:strVal val="#ppt_x-#ppt_w*1.125000"/>
                                          </p:val>
                                        </p:tav>
                                        <p:tav tm="100000">
                                          <p:val>
                                            <p:strVal val="#ppt_x"/>
                                          </p:val>
                                        </p:tav>
                                      </p:tavLst>
                                    </p:anim>
                                    <p:animEffect transition="in" filter="wipe(right)">
                                      <p:cBhvr>
                                        <p:cTn id="25" dur="500"/>
                                        <p:tgtEl>
                                          <p:spTgt spid="24583"/>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7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4580" grpId="0"/>
      <p:bldP spid="24581" grpId="0"/>
      <p:bldP spid="7173" grpId="0"/>
      <p:bldP spid="245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Rectangle 4"/>
          <p:cNvSpPr/>
          <p:nvPr/>
        </p:nvSpPr>
        <p:spPr>
          <a:xfrm>
            <a:off x="2987675" y="1268413"/>
            <a:ext cx="5616575" cy="2771775"/>
          </a:xfrm>
          <a:prstGeom prst="rect">
            <a:avLst/>
          </a:prstGeom>
          <a:noFill/>
          <a:ln w="9525">
            <a:noFill/>
          </a:ln>
        </p:spPr>
        <p:txBody>
          <a:bodyPr anchor="ctr">
            <a:spAutoFit/>
          </a:bodyPr>
          <a:p>
            <a:r>
              <a:rPr lang="en-US" altLang="zh-CN" sz="4400" b="1" dirty="0">
                <a:solidFill>
                  <a:srgbClr val="0099FF"/>
                </a:solidFill>
                <a:latin typeface="楷体_GB2312" pitchFamily="49" charset="-122"/>
                <a:ea typeface="楷体_GB2312" pitchFamily="49" charset="-122"/>
              </a:rPr>
              <a:t>    </a:t>
            </a:r>
            <a:r>
              <a:rPr lang="zh-CN" altLang="en-US" sz="4400" b="1" dirty="0">
                <a:solidFill>
                  <a:srgbClr val="0099FF"/>
                </a:solidFill>
                <a:latin typeface="楷体_GB2312" pitchFamily="49" charset="-122"/>
                <a:ea typeface="楷体_GB2312" pitchFamily="49" charset="-122"/>
              </a:rPr>
              <a:t>如果我看得更远，那是因为我站在巨人们的肩膀上。</a:t>
            </a:r>
            <a:endParaRPr lang="zh-CN" altLang="en-US" sz="4400" b="1" dirty="0">
              <a:solidFill>
                <a:srgbClr val="0099FF"/>
              </a:solidFill>
              <a:latin typeface="楷体_GB2312" pitchFamily="49" charset="-122"/>
              <a:ea typeface="楷体_GB2312" pitchFamily="49" charset="-122"/>
            </a:endParaRPr>
          </a:p>
          <a:p>
            <a:r>
              <a:rPr lang="zh-CN" altLang="en-US" sz="4400" b="1" dirty="0">
                <a:solidFill>
                  <a:srgbClr val="0099FF"/>
                </a:solidFill>
                <a:latin typeface="楷体_GB2312" pitchFamily="49" charset="-122"/>
                <a:ea typeface="楷体_GB2312" pitchFamily="49" charset="-122"/>
              </a:rPr>
              <a:t>           </a:t>
            </a:r>
            <a:r>
              <a:rPr lang="en-US" altLang="zh-CN" sz="4400" b="1" dirty="0">
                <a:solidFill>
                  <a:srgbClr val="0099FF"/>
                </a:solidFill>
                <a:latin typeface="Arial" panose="020B0604020202020204" pitchFamily="34" charset="0"/>
                <a:ea typeface="楷体_GB2312" pitchFamily="49" charset="-122"/>
              </a:rPr>
              <a:t>——</a:t>
            </a:r>
            <a:r>
              <a:rPr lang="zh-CN" altLang="en-US" sz="4400" b="1" dirty="0">
                <a:solidFill>
                  <a:srgbClr val="0099FF"/>
                </a:solidFill>
                <a:latin typeface="楷体_GB2312" pitchFamily="49" charset="-122"/>
                <a:ea typeface="楷体_GB2312" pitchFamily="49" charset="-122"/>
              </a:rPr>
              <a:t>牛顿</a:t>
            </a:r>
            <a:endParaRPr lang="zh-CN" altLang="en-US" sz="4400" b="1" dirty="0">
              <a:solidFill>
                <a:srgbClr val="0099FF"/>
              </a:solidFill>
              <a:latin typeface="楷体_GB2312" pitchFamily="49" charset="-122"/>
              <a:ea typeface="楷体_GB2312" pitchFamily="49" charset="-122"/>
            </a:endParaRPr>
          </a:p>
        </p:txBody>
      </p:sp>
      <p:grpSp>
        <p:nvGrpSpPr>
          <p:cNvPr id="5123" name="组合 8194"/>
          <p:cNvGrpSpPr/>
          <p:nvPr/>
        </p:nvGrpSpPr>
        <p:grpSpPr>
          <a:xfrm>
            <a:off x="406400" y="1196975"/>
            <a:ext cx="2149475" cy="3527425"/>
            <a:chOff x="0" y="0"/>
            <a:chExt cx="1354" cy="2222"/>
          </a:xfrm>
        </p:grpSpPr>
        <p:pic>
          <p:nvPicPr>
            <p:cNvPr id="5124" name="Picture 9" descr="IsaacNewton-1689"/>
            <p:cNvPicPr>
              <a:picLocks noChangeAspect="1"/>
            </p:cNvPicPr>
            <p:nvPr/>
          </p:nvPicPr>
          <p:blipFill>
            <a:blip r:embed="rId1"/>
            <a:stretch>
              <a:fillRect/>
            </a:stretch>
          </p:blipFill>
          <p:spPr>
            <a:xfrm>
              <a:off x="0" y="0"/>
              <a:ext cx="1354" cy="1860"/>
            </a:xfrm>
            <a:prstGeom prst="rect">
              <a:avLst/>
            </a:prstGeom>
            <a:noFill/>
            <a:ln w="9525">
              <a:noFill/>
            </a:ln>
          </p:spPr>
        </p:pic>
        <p:sp>
          <p:nvSpPr>
            <p:cNvPr id="5125" name="Text Box 10"/>
            <p:cNvSpPr txBox="1"/>
            <p:nvPr/>
          </p:nvSpPr>
          <p:spPr>
            <a:xfrm>
              <a:off x="265" y="1895"/>
              <a:ext cx="953" cy="327"/>
            </a:xfrm>
            <a:prstGeom prst="rect">
              <a:avLst/>
            </a:prstGeom>
            <a:noFill/>
            <a:ln w="9525">
              <a:noFill/>
            </a:ln>
          </p:spPr>
          <p:txBody>
            <a:bodyPr>
              <a:spAutoFit/>
            </a:bodyPr>
            <a:p>
              <a:pPr>
                <a:spcBef>
                  <a:spcPct val="50000"/>
                </a:spcBef>
              </a:pPr>
              <a:r>
                <a:rPr lang="zh-CN" altLang="en-US" sz="2800" dirty="0">
                  <a:solidFill>
                    <a:srgbClr val="FF9900"/>
                  </a:solidFill>
                  <a:latin typeface="Arial" panose="020B0604020202020204" pitchFamily="34" charset="0"/>
                  <a:ea typeface="隶书" panose="02010509060101010101" pitchFamily="49" charset="-122"/>
                </a:rPr>
                <a:t>牛顿像</a:t>
              </a:r>
              <a:endParaRPr lang="zh-CN" altLang="en-US" sz="2800" dirty="0">
                <a:solidFill>
                  <a:srgbClr val="FF9900"/>
                </a:solidFill>
                <a:latin typeface="Arial" panose="020B0604020202020204" pitchFamily="34" charset="0"/>
                <a:ea typeface="隶书" panose="020105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ppt_x</p:attrName>
                                        </p:attrNameLst>
                                      </p:cBhvr>
                                      <p:tavLst>
                                        <p:tav tm="0">
                                          <p:val>
                                            <p:strVal val="#ppt_x"/>
                                          </p:val>
                                        </p:tav>
                                        <p:tav tm="100000">
                                          <p:val>
                                            <p:strVal val="#ppt_x"/>
                                          </p:val>
                                        </p:tav>
                                      </p:tavLst>
                                    </p:anim>
                                    <p:anim calcmode="lin" valueType="num">
                                      <p:cBhvr>
                                        <p:cTn id="8"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27" descr="W020080716487998997051"/>
          <p:cNvPicPr>
            <a:picLocks noChangeAspect="1"/>
          </p:cNvPicPr>
          <p:nvPr/>
        </p:nvPicPr>
        <p:blipFill>
          <a:blip r:embed="rId1"/>
          <a:stretch>
            <a:fillRect/>
          </a:stretch>
        </p:blipFill>
        <p:spPr>
          <a:xfrm>
            <a:off x="323850" y="333375"/>
            <a:ext cx="4481513" cy="5976938"/>
          </a:xfrm>
          <a:prstGeom prst="rect">
            <a:avLst/>
          </a:prstGeom>
          <a:noFill/>
          <a:ln w="9525">
            <a:noFill/>
          </a:ln>
        </p:spPr>
      </p:pic>
      <p:pic>
        <p:nvPicPr>
          <p:cNvPr id="6147" name="Picture 26" descr="W020080716373933116181"/>
          <p:cNvPicPr>
            <a:picLocks noChangeAspect="1"/>
          </p:cNvPicPr>
          <p:nvPr/>
        </p:nvPicPr>
        <p:blipFill>
          <a:blip r:embed="rId2"/>
          <a:srcRect l="34027" t="2573" r="4222" b="57094"/>
          <a:stretch>
            <a:fillRect/>
          </a:stretch>
        </p:blipFill>
        <p:spPr>
          <a:xfrm>
            <a:off x="5003800" y="1412875"/>
            <a:ext cx="3529013" cy="3384550"/>
          </a:xfrm>
          <a:prstGeom prst="rect">
            <a:avLst/>
          </a:prstGeom>
          <a:noFill/>
          <a:ln w="9525">
            <a:noFill/>
          </a:ln>
        </p:spPr>
      </p:pic>
      <p:sp>
        <p:nvSpPr>
          <p:cNvPr id="6148" name="文本框 9220"/>
          <p:cNvSpPr txBox="1"/>
          <p:nvPr/>
        </p:nvSpPr>
        <p:spPr>
          <a:xfrm>
            <a:off x="5259388" y="5072063"/>
            <a:ext cx="3275012" cy="1189037"/>
          </a:xfrm>
          <a:prstGeom prst="rect">
            <a:avLst/>
          </a:prstGeom>
          <a:noFill/>
          <a:ln w="9525">
            <a:noFill/>
          </a:ln>
        </p:spPr>
        <p:txBody>
          <a:bodyPr>
            <a:spAutoFit/>
          </a:bodyPr>
          <a:p>
            <a:pPr>
              <a:spcBef>
                <a:spcPct val="50000"/>
              </a:spcBef>
            </a:pPr>
            <a:r>
              <a:rPr lang="en-US" altLang="zh-CN" sz="3600" b="1" dirty="0">
                <a:solidFill>
                  <a:schemeClr val="accent1"/>
                </a:solidFill>
                <a:latin typeface="Arial" panose="020B0604020202020204" pitchFamily="34" charset="0"/>
              </a:rPr>
              <a:t>《</a:t>
            </a:r>
            <a:r>
              <a:rPr lang="zh-CN" altLang="en-US" sz="3600" b="1" dirty="0">
                <a:solidFill>
                  <a:schemeClr val="accent1"/>
                </a:solidFill>
                <a:latin typeface="Arial" panose="020B0604020202020204" pitchFamily="34" charset="0"/>
              </a:rPr>
              <a:t>风车的故事</a:t>
            </a:r>
            <a:r>
              <a:rPr lang="en-US" altLang="zh-CN" sz="3600" b="1" dirty="0">
                <a:solidFill>
                  <a:schemeClr val="accent1"/>
                </a:solidFill>
                <a:latin typeface="Arial" panose="020B0604020202020204" pitchFamily="34" charset="0"/>
              </a:rPr>
              <a:t>》</a:t>
            </a:r>
            <a:endParaRPr lang="en-US" altLang="zh-CN" sz="3600" b="1" dirty="0">
              <a:solidFill>
                <a:schemeClr val="accent1"/>
              </a:solidFill>
              <a:latin typeface="Arial" panose="020B0604020202020204" pitchFamily="34" charset="0"/>
            </a:endParaRPr>
          </a:p>
          <a:p>
            <a:endParaRPr lang="en-US" altLang="zh-CN" sz="3600" b="1" dirty="0">
              <a:solidFill>
                <a:schemeClr val="accent1"/>
              </a:solidFill>
              <a:latin typeface="Arial" panose="020B0604020202020204" pitchFamily="34" charset="0"/>
            </a:endParaRPr>
          </a:p>
        </p:txBody>
      </p:sp>
      <p:pic>
        <p:nvPicPr>
          <p:cNvPr id="6149" name="内容占位符 9221" descr="20100627_450d654447a256bb902dqtkof66svza0"/>
          <p:cNvPicPr>
            <a:picLocks noChangeAspect="1"/>
          </p:cNvPicPr>
          <p:nvPr>
            <p:ph idx="1"/>
          </p:nvPr>
        </p:nvPicPr>
        <p:blipFill>
          <a:blip r:embed="rId3"/>
          <a:srcRect/>
          <a:stretch>
            <a:fillRect/>
          </a:stretch>
        </p:blipFill>
        <p:spPr>
          <a:xfrm>
            <a:off x="2819400" y="3276600"/>
            <a:ext cx="914400" cy="10668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 Box 10"/>
          <p:cNvSpPr txBox="1"/>
          <p:nvPr/>
        </p:nvSpPr>
        <p:spPr>
          <a:xfrm>
            <a:off x="539750" y="2133600"/>
            <a:ext cx="2160588" cy="641350"/>
          </a:xfrm>
          <a:prstGeom prst="rect">
            <a:avLst/>
          </a:prstGeom>
          <a:noFill/>
          <a:ln w="9525">
            <a:noFill/>
          </a:ln>
        </p:spPr>
        <p:txBody>
          <a:bodyPr>
            <a:spAutoFit/>
          </a:bodyPr>
          <a:p>
            <a:pPr>
              <a:spcBef>
                <a:spcPct val="50000"/>
              </a:spcBef>
            </a:pPr>
            <a:r>
              <a:rPr lang="zh-CN" altLang="en-US" sz="3600" b="1" dirty="0">
                <a:solidFill>
                  <a:schemeClr val="accent2"/>
                </a:solidFill>
                <a:latin typeface="Comic Sans MS" panose="030F0702030302020204" pitchFamily="66" charset="0"/>
                <a:ea typeface="隶书" panose="02010509060101010101" pitchFamily="49" charset="-122"/>
              </a:rPr>
              <a:t>善于观察</a:t>
            </a:r>
            <a:endParaRPr lang="zh-CN" altLang="en-US" sz="3600" b="1" dirty="0">
              <a:solidFill>
                <a:schemeClr val="accent2"/>
              </a:solidFill>
              <a:latin typeface="Comic Sans MS" panose="030F0702030302020204" pitchFamily="66" charset="0"/>
              <a:ea typeface="隶书" panose="02010509060101010101" pitchFamily="49" charset="-122"/>
            </a:endParaRPr>
          </a:p>
        </p:txBody>
      </p:sp>
      <p:sp>
        <p:nvSpPr>
          <p:cNvPr id="10243" name="Text Box 11"/>
          <p:cNvSpPr txBox="1"/>
          <p:nvPr/>
        </p:nvSpPr>
        <p:spPr>
          <a:xfrm>
            <a:off x="539750" y="3644900"/>
            <a:ext cx="2232025" cy="641350"/>
          </a:xfrm>
          <a:prstGeom prst="rect">
            <a:avLst/>
          </a:prstGeom>
          <a:noFill/>
          <a:ln w="9525">
            <a:noFill/>
          </a:ln>
        </p:spPr>
        <p:txBody>
          <a:bodyPr>
            <a:spAutoFit/>
          </a:bodyPr>
          <a:p>
            <a:pPr>
              <a:spcBef>
                <a:spcPct val="50000"/>
              </a:spcBef>
            </a:pPr>
            <a:r>
              <a:rPr lang="zh-CN" altLang="en-US" sz="3600" b="1" dirty="0">
                <a:solidFill>
                  <a:schemeClr val="accent2"/>
                </a:solidFill>
                <a:latin typeface="Comic Sans MS" panose="030F0702030302020204" pitchFamily="66" charset="0"/>
                <a:ea typeface="隶书" panose="02010509060101010101" pitchFamily="49" charset="-122"/>
              </a:rPr>
              <a:t>勤于思考</a:t>
            </a:r>
            <a:endParaRPr lang="zh-CN" altLang="en-US" sz="3600" b="1" dirty="0">
              <a:solidFill>
                <a:schemeClr val="accent2"/>
              </a:solidFill>
              <a:latin typeface="Comic Sans MS" panose="030F0702030302020204" pitchFamily="66" charset="0"/>
              <a:ea typeface="隶书" panose="02010509060101010101" pitchFamily="49" charset="-122"/>
            </a:endParaRPr>
          </a:p>
        </p:txBody>
      </p:sp>
      <p:pic>
        <p:nvPicPr>
          <p:cNvPr id="7172" name="Picture 19" descr="preview1200036179948_426226"/>
          <p:cNvPicPr>
            <a:picLocks noChangeAspect="1"/>
          </p:cNvPicPr>
          <p:nvPr/>
        </p:nvPicPr>
        <p:blipFill>
          <a:blip r:embed="rId1"/>
          <a:stretch>
            <a:fillRect/>
          </a:stretch>
        </p:blipFill>
        <p:spPr>
          <a:xfrm>
            <a:off x="3995738" y="836613"/>
            <a:ext cx="3573462" cy="5545137"/>
          </a:xfrm>
          <a:prstGeom prst="rect">
            <a:avLst/>
          </a:prstGeom>
          <a:noFill/>
          <a:ln w="9525">
            <a:noFill/>
          </a:ln>
        </p:spPr>
      </p:pic>
      <p:sp>
        <p:nvSpPr>
          <p:cNvPr id="7173" name="Text Box 24"/>
          <p:cNvSpPr txBox="1"/>
          <p:nvPr/>
        </p:nvSpPr>
        <p:spPr>
          <a:xfrm>
            <a:off x="7932738" y="333375"/>
            <a:ext cx="671512" cy="6119813"/>
          </a:xfrm>
          <a:prstGeom prst="rect">
            <a:avLst/>
          </a:prstGeom>
          <a:noFill/>
          <a:ln w="9525">
            <a:noFill/>
          </a:ln>
        </p:spPr>
        <p:txBody>
          <a:bodyPr vert="eaVert">
            <a:spAutoFit/>
          </a:bodyPr>
          <a:p>
            <a:pPr>
              <a:spcBef>
                <a:spcPct val="50000"/>
              </a:spcBef>
            </a:pPr>
            <a:r>
              <a:rPr lang="en-US" altLang="zh-CN" sz="3200" b="1" dirty="0">
                <a:solidFill>
                  <a:srgbClr val="FF9900"/>
                </a:solidFill>
                <a:latin typeface="楷体_GB2312" pitchFamily="49" charset="-122"/>
                <a:ea typeface="楷体_GB2312" pitchFamily="49" charset="-122"/>
              </a:rPr>
              <a:t>《</a:t>
            </a:r>
            <a:r>
              <a:rPr lang="zh-CN" altLang="en-US" sz="3200" b="1" dirty="0">
                <a:solidFill>
                  <a:srgbClr val="FF9900"/>
                </a:solidFill>
                <a:latin typeface="楷体_GB2312" pitchFamily="49" charset="-122"/>
                <a:ea typeface="楷体_GB2312" pitchFamily="49" charset="-122"/>
              </a:rPr>
              <a:t>苹果故事的漫画</a:t>
            </a:r>
            <a:r>
              <a:rPr lang="en-US" altLang="zh-CN" sz="3200" b="1" dirty="0">
                <a:solidFill>
                  <a:srgbClr val="FF9900"/>
                </a:solidFill>
                <a:latin typeface="楷体_GB2312" pitchFamily="49" charset="-122"/>
                <a:ea typeface="楷体_GB2312" pitchFamily="49" charset="-122"/>
              </a:rPr>
              <a:t>》</a:t>
            </a:r>
            <a:r>
              <a:rPr lang="en-US" altLang="zh-CN" sz="3200" b="1" dirty="0">
                <a:solidFill>
                  <a:srgbClr val="FF0000"/>
                </a:solidFill>
                <a:latin typeface="楷体_GB2312" pitchFamily="49" charset="-122"/>
                <a:ea typeface="楷体_GB2312" pitchFamily="49" charset="-122"/>
              </a:rPr>
              <a:t>(</a:t>
            </a:r>
            <a:r>
              <a:rPr lang="zh-CN" altLang="en-US" sz="3200" b="1" dirty="0">
                <a:solidFill>
                  <a:srgbClr val="FF0000"/>
                </a:solidFill>
                <a:latin typeface="楷体_GB2312" pitchFamily="49" charset="-122"/>
                <a:ea typeface="楷体_GB2312" pitchFamily="49" charset="-122"/>
              </a:rPr>
              <a:t>一六六五年</a:t>
            </a:r>
            <a:r>
              <a:rPr lang="en-US" altLang="zh-CN" sz="3200" b="1" dirty="0">
                <a:solidFill>
                  <a:srgbClr val="FF0000"/>
                </a:solidFill>
                <a:latin typeface="楷体_GB2312" pitchFamily="49" charset="-122"/>
                <a:ea typeface="楷体_GB2312" pitchFamily="49" charset="-122"/>
              </a:rPr>
              <a:t>)</a:t>
            </a:r>
            <a:endParaRPr lang="en-US" altLang="zh-CN" sz="3200" b="1" dirty="0">
              <a:solidFill>
                <a:srgbClr val="FF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500" fill="hold"/>
                                        <p:tgtEl>
                                          <p:spTgt spid="10242"/>
                                        </p:tgtEl>
                                        <p:attrNameLst>
                                          <p:attrName>ppt_x</p:attrName>
                                        </p:attrNameLst>
                                      </p:cBhvr>
                                      <p:tavLst>
                                        <p:tav tm="0">
                                          <p:val>
                                            <p:strVal val="0-#ppt_w/2"/>
                                          </p:val>
                                        </p:tav>
                                        <p:tav tm="100000">
                                          <p:val>
                                            <p:strVal val="#ppt_x"/>
                                          </p:val>
                                        </p:tav>
                                      </p:tavLst>
                                    </p:anim>
                                    <p:anim calcmode="lin" valueType="num">
                                      <p:cBhvr>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gtEl>
                                        <p:attrNameLst>
                                          <p:attrName>style.visibility</p:attrName>
                                        </p:attrNameLst>
                                      </p:cBhvr>
                                      <p:to>
                                        <p:strVal val="visible"/>
                                      </p:to>
                                    </p:set>
                                    <p:anim calcmode="lin" valueType="num">
                                      <p:cBhvr>
                                        <p:cTn id="13" dur="500" fill="hold"/>
                                        <p:tgtEl>
                                          <p:spTgt spid="10243"/>
                                        </p:tgtEl>
                                        <p:attrNameLst>
                                          <p:attrName>ppt_x</p:attrName>
                                        </p:attrNameLst>
                                      </p:cBhvr>
                                      <p:tavLst>
                                        <p:tav tm="0">
                                          <p:val>
                                            <p:strVal val="0-#ppt_w/2"/>
                                          </p:val>
                                        </p:tav>
                                        <p:tav tm="100000">
                                          <p:val>
                                            <p:strVal val="#ppt_x"/>
                                          </p:val>
                                        </p:tav>
                                      </p:tavLst>
                                    </p:anim>
                                    <p:anim calcmode="lin" valueType="num">
                                      <p:cBhvr>
                                        <p:cTn id="14" dur="500" fill="hold"/>
                                        <p:tgtEl>
                                          <p:spTgt spid="102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标题 11265"/>
          <p:cNvSpPr>
            <a:spLocks noGrp="1"/>
          </p:cNvSpPr>
          <p:nvPr>
            <p:ph type="title"/>
          </p:nvPr>
        </p:nvSpPr>
        <p:spPr>
          <a:xfrm>
            <a:off x="2108518" y="-70485"/>
            <a:ext cx="4962525" cy="1143000"/>
          </a:xfrm>
        </p:spPr>
        <p:txBody>
          <a:bodyPr vert="horz" wrap="square" lIns="91440" tIns="45720" rIns="91440" bIns="45720" anchor="ctr"/>
          <a:p>
            <a:pPr eaLnBrk="1" hangingPunct="1"/>
            <a:r>
              <a:rPr lang="zh-CN" altLang="en-US" sz="4400" dirty="0">
                <a:solidFill>
                  <a:srgbClr val="0099FF"/>
                </a:solidFill>
              </a:rPr>
              <a:t>牛顿的三大成就</a:t>
            </a:r>
            <a:endParaRPr lang="zh-CN" altLang="en-US" sz="4400" dirty="0">
              <a:solidFill>
                <a:srgbClr val="0099FF"/>
              </a:solidFill>
            </a:endParaRPr>
          </a:p>
        </p:txBody>
      </p:sp>
      <p:sp>
        <p:nvSpPr>
          <p:cNvPr id="11267" name="内容占位符 11266"/>
          <p:cNvSpPr>
            <a:spLocks noGrp="1"/>
          </p:cNvSpPr>
          <p:nvPr>
            <p:ph idx="1"/>
          </p:nvPr>
        </p:nvSpPr>
        <p:spPr>
          <a:xfrm>
            <a:off x="1363663" y="953770"/>
            <a:ext cx="7462837" cy="1503363"/>
          </a:xfrm>
        </p:spPr>
        <p:txBody>
          <a:bodyPr vert="horz" wrap="square" lIns="91440" tIns="45720" rIns="91440" bIns="45720" anchor="t"/>
          <a:p>
            <a:pPr eaLnBrk="1" hangingPunct="1"/>
            <a:r>
              <a:rPr lang="zh-CN" altLang="en-US" b="1" dirty="0">
                <a:solidFill>
                  <a:srgbClr val="EC008D"/>
                </a:solidFill>
                <a:ea typeface="黑体" panose="02010609060101010101" pitchFamily="49" charset="-122"/>
              </a:rPr>
              <a:t>天文学</a:t>
            </a:r>
            <a:r>
              <a:rPr lang="en-US" altLang="zh-CN" b="1" dirty="0">
                <a:solidFill>
                  <a:srgbClr val="EC008D"/>
                </a:solidFill>
                <a:latin typeface="黑体" panose="02010609060101010101" pitchFamily="49" charset="-122"/>
                <a:ea typeface="黑体" panose="02010609060101010101" pitchFamily="49" charset="-122"/>
              </a:rPr>
              <a:t>——</a:t>
            </a:r>
            <a:r>
              <a:rPr lang="zh-CN" altLang="en-US" b="1" dirty="0">
                <a:solidFill>
                  <a:srgbClr val="EC008D"/>
                </a:solidFill>
                <a:ea typeface="黑体" panose="02010609060101010101" pitchFamily="49" charset="-122"/>
              </a:rPr>
              <a:t>发现万有引力定律</a:t>
            </a:r>
            <a:endParaRPr lang="zh-CN" altLang="en-US" b="1" dirty="0">
              <a:solidFill>
                <a:srgbClr val="EC008D"/>
              </a:solidFill>
              <a:ea typeface="黑体" panose="02010609060101010101" pitchFamily="49" charset="-122"/>
            </a:endParaRPr>
          </a:p>
          <a:p>
            <a:pPr eaLnBrk="1" hangingPunct="1"/>
            <a:r>
              <a:rPr lang="zh-CN" altLang="en-US" b="1" dirty="0">
                <a:solidFill>
                  <a:srgbClr val="EC008D"/>
                </a:solidFill>
                <a:latin typeface="黑体" panose="02010609060101010101" pitchFamily="49" charset="-122"/>
                <a:ea typeface="黑体" panose="02010609060101010101" pitchFamily="49" charset="-122"/>
                <a:sym typeface="+mn-ea"/>
              </a:rPr>
              <a:t>物理学</a:t>
            </a:r>
            <a:r>
              <a:rPr lang="en-US" altLang="zh-CN" b="1" dirty="0">
                <a:solidFill>
                  <a:srgbClr val="EC008D"/>
                </a:solidFill>
                <a:latin typeface="黑体" panose="02010609060101010101" pitchFamily="49" charset="-122"/>
                <a:ea typeface="黑体" panose="02010609060101010101" pitchFamily="49" charset="-122"/>
                <a:sym typeface="+mn-ea"/>
              </a:rPr>
              <a:t>——</a:t>
            </a:r>
            <a:r>
              <a:rPr lang="zh-CN" altLang="en-US" b="1" dirty="0">
                <a:solidFill>
                  <a:srgbClr val="EC008D"/>
                </a:solidFill>
                <a:latin typeface="黑体" panose="02010609060101010101" pitchFamily="49" charset="-122"/>
                <a:ea typeface="黑体" panose="02010609060101010101" pitchFamily="49" charset="-122"/>
                <a:sym typeface="+mn-ea"/>
              </a:rPr>
              <a:t>光学分析</a:t>
            </a:r>
            <a:endParaRPr lang="zh-CN" altLang="en-US" b="1" dirty="0">
              <a:solidFill>
                <a:srgbClr val="EC008D"/>
              </a:solidFill>
              <a:ea typeface="黑体" panose="02010609060101010101" pitchFamily="49" charset="-122"/>
            </a:endParaRPr>
          </a:p>
          <a:p>
            <a:pPr eaLnBrk="1" hangingPunct="1"/>
            <a:r>
              <a:rPr lang="zh-CN" altLang="en-US" b="1" dirty="0">
                <a:solidFill>
                  <a:srgbClr val="EC008D"/>
                </a:solidFill>
                <a:ea typeface="黑体" panose="02010609060101010101" pitchFamily="49" charset="-122"/>
              </a:rPr>
              <a:t>数学</a:t>
            </a:r>
            <a:r>
              <a:rPr lang="en-US" altLang="zh-CN" b="1" dirty="0">
                <a:solidFill>
                  <a:srgbClr val="EC008D"/>
                </a:solidFill>
                <a:latin typeface="黑体" panose="02010609060101010101" pitchFamily="49" charset="-122"/>
                <a:ea typeface="黑体" panose="02010609060101010101" pitchFamily="49" charset="-122"/>
              </a:rPr>
              <a:t>——</a:t>
            </a:r>
            <a:r>
              <a:rPr lang="zh-CN" altLang="en-US" b="1" dirty="0">
                <a:solidFill>
                  <a:srgbClr val="EC008D"/>
                </a:solidFill>
                <a:ea typeface="黑体" panose="02010609060101010101" pitchFamily="49" charset="-122"/>
              </a:rPr>
              <a:t>创建微积分</a:t>
            </a:r>
            <a:endParaRPr lang="zh-CN" altLang="en-US" b="1" dirty="0">
              <a:solidFill>
                <a:srgbClr val="EC008D"/>
              </a:solidFill>
              <a:ea typeface="黑体" panose="02010609060101010101" pitchFamily="49" charset="-122"/>
            </a:endParaRPr>
          </a:p>
          <a:p>
            <a:pPr eaLnBrk="1" hangingPunct="1"/>
            <a:endParaRPr lang="zh-CN" altLang="en-US" b="1" dirty="0">
              <a:solidFill>
                <a:srgbClr val="EC008D"/>
              </a:solidFill>
              <a:ea typeface="黑体" panose="02010609060101010101" pitchFamily="49" charset="-122"/>
            </a:endParaRPr>
          </a:p>
        </p:txBody>
      </p:sp>
      <p:sp>
        <p:nvSpPr>
          <p:cNvPr id="28675" name="文本框 11267"/>
          <p:cNvSpPr txBox="1"/>
          <p:nvPr/>
        </p:nvSpPr>
        <p:spPr>
          <a:xfrm>
            <a:off x="358140" y="5365433"/>
            <a:ext cx="8748713" cy="519112"/>
          </a:xfrm>
          <a:prstGeom prst="rect">
            <a:avLst/>
          </a:prstGeom>
          <a:noFill/>
          <a:ln w="9525">
            <a:noFill/>
          </a:ln>
        </p:spPr>
        <p:txBody>
          <a:bodyPr>
            <a:spAutoFit/>
          </a:bodyPr>
          <a:p>
            <a:pPr>
              <a:spcBef>
                <a:spcPct val="50000"/>
              </a:spcBef>
            </a:pPr>
            <a:r>
              <a:rPr lang="zh-CN" altLang="en-US" sz="2800" dirty="0">
                <a:solidFill>
                  <a:srgbClr val="3434F6"/>
                </a:solidFill>
                <a:latin typeface="Arial" panose="020B0604020202020204" pitchFamily="34" charset="0"/>
                <a:ea typeface="楷体_GB2312" pitchFamily="49" charset="-122"/>
              </a:rPr>
              <a:t>牛顿一生能取得巨大的成就，与他的勤奋精神分不开。</a:t>
            </a:r>
            <a:endParaRPr lang="zh-CN" altLang="en-US" sz="2800" dirty="0">
              <a:solidFill>
                <a:srgbClr val="3434F6"/>
              </a:solidFill>
              <a:latin typeface="Arial" panose="020B0604020202020204" pitchFamily="34" charset="0"/>
              <a:ea typeface="楷体_GB2312" pitchFamily="49" charset="-122"/>
            </a:endParaRPr>
          </a:p>
        </p:txBody>
      </p:sp>
      <p:sp>
        <p:nvSpPr>
          <p:cNvPr id="28676" name="文本框 1"/>
          <p:cNvSpPr txBox="1"/>
          <p:nvPr/>
        </p:nvSpPr>
        <p:spPr>
          <a:xfrm>
            <a:off x="500380" y="2788920"/>
            <a:ext cx="8464550" cy="1641475"/>
          </a:xfrm>
          <a:prstGeom prst="rect">
            <a:avLst/>
          </a:prstGeom>
          <a:noFill/>
          <a:ln w="9525">
            <a:noFill/>
          </a:ln>
        </p:spPr>
        <p:txBody>
          <a:bodyPr wrap="square">
            <a:spAutoFit/>
          </a:bodyPr>
          <a:p>
            <a:pPr>
              <a:lnSpc>
                <a:spcPct val="120000"/>
              </a:lnSpc>
            </a:pPr>
            <a:r>
              <a:rPr lang="en-US" altLang="zh-CN" sz="2000" b="1" dirty="0">
                <a:latin typeface="宋体" panose="02010600030101010101" pitchFamily="2" charset="-122"/>
              </a:rPr>
              <a:t>   </a:t>
            </a:r>
            <a:r>
              <a:rPr lang="en-US" altLang="zh-CN" sz="2800" b="1" dirty="0">
                <a:solidFill>
                  <a:srgbClr val="FF0000"/>
                </a:solidFill>
                <a:latin typeface="宋体" panose="02010600030101010101" pitchFamily="2" charset="-122"/>
              </a:rPr>
              <a:t> </a:t>
            </a:r>
            <a:r>
              <a:rPr lang="en-US" altLang="zh-CN" sz="2800" b="1" dirty="0">
                <a:solidFill>
                  <a:srgbClr val="FF0000"/>
                </a:solidFill>
                <a:effectLst>
                  <a:outerShdw blurRad="38100" dist="19050" dir="2700000" algn="tl" rotWithShape="0">
                    <a:schemeClr val="dk1">
                      <a:alpha val="40000"/>
                    </a:schemeClr>
                  </a:outerShdw>
                </a:effectLst>
                <a:latin typeface="宋体" panose="02010600030101010101" pitchFamily="2" charset="-122"/>
              </a:rPr>
              <a:t>1687</a:t>
            </a:r>
            <a:r>
              <a:rPr lang="zh-CN" altLang="en-US" sz="2800" b="1" dirty="0">
                <a:solidFill>
                  <a:srgbClr val="FF0000"/>
                </a:solidFill>
                <a:effectLst>
                  <a:outerShdw blurRad="38100" dist="19050" dir="2700000" algn="tl" rotWithShape="0">
                    <a:schemeClr val="dk1">
                      <a:alpha val="40000"/>
                    </a:schemeClr>
                  </a:outerShdw>
                </a:effectLst>
                <a:latin typeface="宋体" panose="02010600030101010101" pitchFamily="2" charset="-122"/>
              </a:rPr>
              <a:t>年，牛顿出版《自然哲学的数学原理》</a:t>
            </a:r>
            <a:r>
              <a:rPr lang="zh-CN" altLang="en-US" sz="2800" b="1" dirty="0">
                <a:solidFill>
                  <a:srgbClr val="FF0000"/>
                </a:solidFill>
                <a:latin typeface="宋体" panose="02010600030101010101" pitchFamily="2" charset="-122"/>
              </a:rPr>
              <a:t>，建立了完整的经典力学体系，使物理学成为一门独立科学。</a:t>
            </a:r>
            <a:endParaRPr lang="zh-CN" altLang="en-US" sz="2800" b="1" dirty="0">
              <a:solidFill>
                <a:srgbClr val="FF0000"/>
              </a:solidFill>
              <a:latin typeface="宋体" panose="02010600030101010101" pitchFamily="2" charset="-122"/>
            </a:endParaRPr>
          </a:p>
        </p:txBody>
      </p:sp>
      <p:sp>
        <p:nvSpPr>
          <p:cNvPr id="2" name="矩形 1"/>
          <p:cNvSpPr/>
          <p:nvPr/>
        </p:nvSpPr>
        <p:spPr>
          <a:xfrm>
            <a:off x="1189355" y="3802380"/>
            <a:ext cx="7528560" cy="1076325"/>
          </a:xfrm>
          <a:prstGeom prst="rect">
            <a:avLst/>
          </a:prstGeom>
          <a:noFill/>
          <a:ln>
            <a:noFill/>
          </a:ln>
        </p:spPr>
        <p:txBody>
          <a:bodyPr wrap="square" rtlCol="0" anchor="t">
            <a:spAutoFit/>
          </a:bodyPr>
          <a:p>
            <a:pPr algn="l"/>
            <a:r>
              <a:rPr lang="zh-CN" altLang="en-US" sz="3200">
                <a:solidFill>
                  <a:schemeClr val="tx1"/>
                </a:solidFill>
                <a:effectLst>
                  <a:outerShdw blurRad="38100" dist="19050" dir="2700000" algn="tl" rotWithShape="0">
                    <a:schemeClr val="dk1">
                      <a:alpha val="40000"/>
                    </a:schemeClr>
                  </a:outerShdw>
                </a:effectLst>
              </a:rPr>
              <a:t>他的科学发现，使人类对客观世界的探索向前迈进了一大步。</a:t>
            </a:r>
            <a:endParaRPr lang="zh-CN" altLang="en-US" sz="3200">
              <a:solidFill>
                <a:schemeClr val="tx1"/>
              </a:solidFill>
              <a:effectLst>
                <a:outerShdw blurRad="38100" dist="19050" dir="2700000" algn="tl" rotWithShape="0">
                  <a:schemeClr val="dk1">
                    <a:alpha val="40000"/>
                  </a:scheme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7">
                                            <p:txEl>
                                              <p:charRg st="0" end="14"/>
                                            </p:txEl>
                                          </p:spTgt>
                                        </p:tgtEl>
                                        <p:attrNameLst>
                                          <p:attrName>style.visibility</p:attrName>
                                        </p:attrNameLst>
                                      </p:cBhvr>
                                      <p:to>
                                        <p:strVal val="visible"/>
                                      </p:to>
                                    </p:set>
                                    <p:anim calcmode="lin" valueType="num">
                                      <p:cBhvr>
                                        <p:cTn id="7" dur="500" fill="hold"/>
                                        <p:tgtEl>
                                          <p:spTgt spid="11267">
                                            <p:txEl>
                                              <p:charRg st="0" end="14"/>
                                            </p:txEl>
                                          </p:spTgt>
                                        </p:tgtEl>
                                        <p:attrNameLst>
                                          <p:attrName>ppt_x</p:attrName>
                                        </p:attrNameLst>
                                      </p:cBhvr>
                                      <p:tavLst>
                                        <p:tav tm="0">
                                          <p:val>
                                            <p:strVal val="#ppt_x"/>
                                          </p:val>
                                        </p:tav>
                                        <p:tav tm="100000">
                                          <p:val>
                                            <p:strVal val="#ppt_x"/>
                                          </p:val>
                                        </p:tav>
                                      </p:tavLst>
                                    </p:anim>
                                    <p:anim calcmode="lin" valueType="num">
                                      <p:cBhvr>
                                        <p:cTn id="8" dur="500" fill="hold"/>
                                        <p:tgtEl>
                                          <p:spTgt spid="11267">
                                            <p:txEl>
                                              <p:charRg st="0" end="1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7">
                                            <p:txEl>
                                              <p:charRg st="14" end="24"/>
                                            </p:txEl>
                                          </p:spTgt>
                                        </p:tgtEl>
                                        <p:attrNameLst>
                                          <p:attrName>style.visibility</p:attrName>
                                        </p:attrNameLst>
                                      </p:cBhvr>
                                      <p:to>
                                        <p:strVal val="visible"/>
                                      </p:to>
                                    </p:set>
                                    <p:anim calcmode="lin" valueType="num">
                                      <p:cBhvr>
                                        <p:cTn id="13" dur="500" fill="hold"/>
                                        <p:tgtEl>
                                          <p:spTgt spid="11267">
                                            <p:txEl>
                                              <p:charRg st="14" end="24"/>
                                            </p:txEl>
                                          </p:spTgt>
                                        </p:tgtEl>
                                        <p:attrNameLst>
                                          <p:attrName>ppt_x</p:attrName>
                                        </p:attrNameLst>
                                      </p:cBhvr>
                                      <p:tavLst>
                                        <p:tav tm="0">
                                          <p:val>
                                            <p:strVal val="#ppt_x"/>
                                          </p:val>
                                        </p:tav>
                                        <p:tav tm="100000">
                                          <p:val>
                                            <p:strVal val="#ppt_x"/>
                                          </p:val>
                                        </p:tav>
                                      </p:tavLst>
                                    </p:anim>
                                    <p:anim calcmode="lin" valueType="num">
                                      <p:cBhvr>
                                        <p:cTn id="14" dur="500" fill="hold"/>
                                        <p:tgtEl>
                                          <p:spTgt spid="11267">
                                            <p:txEl>
                                              <p:charRg st="14" end="2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267">
                                            <p:txEl>
                                              <p:charRg st="2" end="2"/>
                                            </p:txEl>
                                          </p:spTgt>
                                        </p:tgtEl>
                                        <p:attrNameLst>
                                          <p:attrName>style.visibility</p:attrName>
                                        </p:attrNameLst>
                                      </p:cBhvr>
                                      <p:to>
                                        <p:strVal val="visible"/>
                                      </p:to>
                                    </p:set>
                                    <p:anim calcmode="lin" valueType="num">
                                      <p:cBhvr>
                                        <p:cTn id="19" dur="500" fill="hold"/>
                                        <p:tgtEl>
                                          <p:spTgt spid="11267">
                                            <p:txEl>
                                              <p:charRg st="2" end="2"/>
                                            </p:txEl>
                                          </p:spTgt>
                                        </p:tgtEl>
                                        <p:attrNameLst>
                                          <p:attrName>ppt_x</p:attrName>
                                        </p:attrNameLst>
                                      </p:cBhvr>
                                      <p:tavLst>
                                        <p:tav tm="0">
                                          <p:val>
                                            <p:strVal val="#ppt_x"/>
                                          </p:val>
                                        </p:tav>
                                        <p:tav tm="100000">
                                          <p:val>
                                            <p:strVal val="#ppt_x"/>
                                          </p:val>
                                        </p:tav>
                                      </p:tavLst>
                                    </p:anim>
                                    <p:anim calcmode="lin" valueType="num">
                                      <p:cBhvr>
                                        <p:cTn id="20" dur="500" fill="hold"/>
                                        <p:tgtEl>
                                          <p:spTgt spid="11267">
                                            <p:txEl>
                                              <p:char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28676"/>
                                        </p:tgtEl>
                                        <p:attrNameLst>
                                          <p:attrName>style.visibility</p:attrName>
                                        </p:attrNameLst>
                                      </p:cBhvr>
                                      <p:to>
                                        <p:strVal val="visible"/>
                                      </p:to>
                                    </p:set>
                                    <p:animEffect transition="in" filter="wipe(up)">
                                      <p:cBhvr>
                                        <p:cTn id="25" dur="500"/>
                                        <p:tgtEl>
                                          <p:spTgt spid="28676"/>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28675"/>
                                        </p:tgtEl>
                                        <p:attrNameLst>
                                          <p:attrName>style.visibility</p:attrName>
                                        </p:attrNameLst>
                                      </p:cBhvr>
                                      <p:to>
                                        <p:strVal val="visible"/>
                                      </p:to>
                                    </p:set>
                                    <p:anim calcmode="lin" valueType="num">
                                      <p:cBhvr>
                                        <p:cTn id="30" dur="500"/>
                                        <p:tgtEl>
                                          <p:spTgt spid="28675"/>
                                        </p:tgtEl>
                                        <p:attrNameLst>
                                          <p:attrName>ppt_y</p:attrName>
                                        </p:attrNameLst>
                                      </p:cBhvr>
                                      <p:tavLst>
                                        <p:tav tm="0">
                                          <p:val>
                                            <p:strVal val="#ppt_y+#ppt_h*1.125000"/>
                                          </p:val>
                                        </p:tav>
                                        <p:tav tm="100000">
                                          <p:val>
                                            <p:strVal val="#ppt_y"/>
                                          </p:val>
                                        </p:tav>
                                      </p:tavLst>
                                    </p:anim>
                                    <p:animEffect transition="in" filter="wipe(up)">
                                      <p:cBhvr>
                                        <p:cTn id="31"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P spid="28675" grpId="0"/>
      <p:bldP spid="286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Box 4"/>
          <p:cNvSpPr txBox="1"/>
          <p:nvPr/>
        </p:nvSpPr>
        <p:spPr>
          <a:xfrm>
            <a:off x="550545" y="1067435"/>
            <a:ext cx="6016625" cy="521970"/>
          </a:xfrm>
          <a:prstGeom prst="rect">
            <a:avLst/>
          </a:prstGeom>
          <a:noFill/>
          <a:ln w="9525">
            <a:noFill/>
          </a:ln>
        </p:spPr>
        <p:txBody>
          <a:bodyPr>
            <a:spAutoFit/>
          </a:bodyPr>
          <a:p>
            <a:r>
              <a:rPr lang="zh-CN" altLang="en-US" sz="2800" b="1" dirty="0">
                <a:latin typeface="方正兰亭黑_YS_GB18030" charset="-122"/>
                <a:ea typeface="方正兰亭黑_YS_GB18030" charset="-122"/>
              </a:rPr>
              <a:t>（二）达尔文与进化论</a:t>
            </a:r>
            <a:endParaRPr lang="zh-CN" altLang="en-US" sz="2400" b="1" dirty="0">
              <a:latin typeface="方正兰亭黑_YS_GB18030" charset="-122"/>
              <a:ea typeface="方正兰亭黑_YS_GB18030" charset="-122"/>
            </a:endParaRPr>
          </a:p>
        </p:txBody>
      </p:sp>
      <p:pic>
        <p:nvPicPr>
          <p:cNvPr id="30722" name="Picture 5" descr="01300000257646122552207789837_s"/>
          <p:cNvPicPr>
            <a:picLocks noChangeAspect="1"/>
          </p:cNvPicPr>
          <p:nvPr/>
        </p:nvPicPr>
        <p:blipFill>
          <a:blip r:embed="rId1"/>
          <a:stretch>
            <a:fillRect/>
          </a:stretch>
        </p:blipFill>
        <p:spPr>
          <a:xfrm>
            <a:off x="1205548" y="1608773"/>
            <a:ext cx="2954337" cy="3992562"/>
          </a:xfrm>
          <a:prstGeom prst="rect">
            <a:avLst/>
          </a:prstGeom>
          <a:noFill/>
          <a:ln w="9525">
            <a:noFill/>
          </a:ln>
        </p:spPr>
      </p:pic>
      <p:sp>
        <p:nvSpPr>
          <p:cNvPr id="30723" name="Rectangle 8"/>
          <p:cNvSpPr/>
          <p:nvPr/>
        </p:nvSpPr>
        <p:spPr>
          <a:xfrm>
            <a:off x="0" y="5661025"/>
            <a:ext cx="4572000" cy="706438"/>
          </a:xfrm>
          <a:prstGeom prst="rect">
            <a:avLst/>
          </a:prstGeom>
          <a:noFill/>
          <a:ln w="9525">
            <a:noFill/>
          </a:ln>
        </p:spPr>
        <p:txBody>
          <a:bodyPr>
            <a:spAutoFit/>
          </a:bodyPr>
          <a:p>
            <a:pPr algn="ctr"/>
            <a:r>
              <a:rPr lang="en-US" altLang="zh-CN" sz="2000" b="1" dirty="0">
                <a:solidFill>
                  <a:srgbClr val="3434F6"/>
                </a:solidFill>
                <a:latin typeface="楷体_GB2312" pitchFamily="49" charset="-122"/>
                <a:ea typeface="楷体_GB2312" pitchFamily="49" charset="-122"/>
              </a:rPr>
              <a:t>1809-1882【</a:t>
            </a:r>
            <a:r>
              <a:rPr lang="zh-CN" altLang="en-US" sz="2000" b="1" dirty="0">
                <a:solidFill>
                  <a:srgbClr val="3434F6"/>
                </a:solidFill>
                <a:latin typeface="楷体_GB2312" pitchFamily="49" charset="-122"/>
                <a:ea typeface="楷体_GB2312" pitchFamily="49" charset="-122"/>
              </a:rPr>
              <a:t>英</a:t>
            </a:r>
            <a:r>
              <a:rPr lang="en-US" altLang="zh-CN" sz="2000" b="1" dirty="0">
                <a:solidFill>
                  <a:srgbClr val="3434F6"/>
                </a:solidFill>
                <a:latin typeface="楷体_GB2312" pitchFamily="49" charset="-122"/>
                <a:ea typeface="楷体_GB2312" pitchFamily="49" charset="-122"/>
              </a:rPr>
              <a:t>】</a:t>
            </a:r>
            <a:endParaRPr lang="en-US" altLang="zh-CN" sz="2000" b="1" dirty="0">
              <a:solidFill>
                <a:srgbClr val="3434F6"/>
              </a:solidFill>
              <a:latin typeface="楷体_GB2312" pitchFamily="49" charset="-122"/>
              <a:ea typeface="楷体_GB2312" pitchFamily="49" charset="-122"/>
            </a:endParaRPr>
          </a:p>
          <a:p>
            <a:pPr algn="ctr"/>
            <a:r>
              <a:rPr lang="zh-CN" altLang="en-US" sz="2000" b="1" dirty="0">
                <a:solidFill>
                  <a:srgbClr val="3434F6"/>
                </a:solidFill>
                <a:latin typeface="楷体_GB2312" pitchFamily="49" charset="-122"/>
                <a:ea typeface="楷体_GB2312" pitchFamily="49" charset="-122"/>
              </a:rPr>
              <a:t>生物学家，进化论奠基人</a:t>
            </a:r>
            <a:endParaRPr lang="zh-CN" altLang="en-US" sz="2000" b="1" dirty="0">
              <a:solidFill>
                <a:srgbClr val="3434F6"/>
              </a:solidFill>
              <a:latin typeface="楷体_GB2312" pitchFamily="49" charset="-122"/>
              <a:ea typeface="楷体_GB2312" pitchFamily="49" charset="-122"/>
            </a:endParaRPr>
          </a:p>
        </p:txBody>
      </p:sp>
      <p:grpSp>
        <p:nvGrpSpPr>
          <p:cNvPr id="2" name="组合 13315"/>
          <p:cNvGrpSpPr/>
          <p:nvPr/>
        </p:nvGrpSpPr>
        <p:grpSpPr>
          <a:xfrm>
            <a:off x="5148263" y="1589088"/>
            <a:ext cx="3498850" cy="4759325"/>
            <a:chOff x="136" y="882"/>
            <a:chExt cx="2204" cy="2998"/>
          </a:xfrm>
        </p:grpSpPr>
        <p:pic>
          <p:nvPicPr>
            <p:cNvPr id="9222" name="Picture 7" descr="Img262183260"/>
            <p:cNvPicPr>
              <a:picLocks noChangeAspect="1"/>
            </p:cNvPicPr>
            <p:nvPr/>
          </p:nvPicPr>
          <p:blipFill>
            <a:blip r:embed="rId2"/>
            <a:stretch>
              <a:fillRect/>
            </a:stretch>
          </p:blipFill>
          <p:spPr>
            <a:xfrm>
              <a:off x="136" y="882"/>
              <a:ext cx="1820" cy="2527"/>
            </a:xfrm>
            <a:prstGeom prst="rect">
              <a:avLst/>
            </a:prstGeom>
            <a:noFill/>
            <a:ln w="9525">
              <a:noFill/>
            </a:ln>
          </p:spPr>
        </p:pic>
        <p:sp>
          <p:nvSpPr>
            <p:cNvPr id="9223" name="Rectangle 9"/>
            <p:cNvSpPr/>
            <p:nvPr/>
          </p:nvSpPr>
          <p:spPr>
            <a:xfrm>
              <a:off x="136" y="3629"/>
              <a:ext cx="2204" cy="251"/>
            </a:xfrm>
            <a:prstGeom prst="rect">
              <a:avLst/>
            </a:prstGeom>
            <a:noFill/>
            <a:ln w="9525">
              <a:noFill/>
            </a:ln>
          </p:spPr>
          <p:txBody>
            <a:bodyPr>
              <a:spAutoFit/>
            </a:bodyPr>
            <a:p>
              <a:pPr algn="ctr"/>
              <a:r>
                <a:rPr lang="en-US" altLang="zh-CN" sz="2000" b="1" dirty="0">
                  <a:solidFill>
                    <a:srgbClr val="3434F6"/>
                  </a:solidFill>
                  <a:latin typeface="楷体_GB2312" pitchFamily="49" charset="-122"/>
                  <a:ea typeface="楷体_GB2312" pitchFamily="49" charset="-122"/>
                </a:rPr>
                <a:t>1859</a:t>
              </a:r>
              <a:r>
                <a:rPr lang="zh-CN" altLang="en-US" sz="2000" b="1" dirty="0">
                  <a:solidFill>
                    <a:srgbClr val="3434F6"/>
                  </a:solidFill>
                  <a:latin typeface="楷体_GB2312" pitchFamily="49" charset="-122"/>
                  <a:ea typeface="楷体_GB2312" pitchFamily="49" charset="-122"/>
                </a:rPr>
                <a:t>年版</a:t>
              </a:r>
              <a:r>
                <a:rPr lang="en-US" altLang="zh-CN" sz="2000" b="1" dirty="0">
                  <a:solidFill>
                    <a:srgbClr val="3434F6"/>
                  </a:solidFill>
                  <a:latin typeface="楷体_GB2312" pitchFamily="49" charset="-122"/>
                  <a:ea typeface="楷体_GB2312" pitchFamily="49" charset="-122"/>
                </a:rPr>
                <a:t>《</a:t>
              </a:r>
              <a:r>
                <a:rPr lang="zh-CN" altLang="en-US" sz="2000" b="1" dirty="0">
                  <a:solidFill>
                    <a:srgbClr val="3434F6"/>
                  </a:solidFill>
                  <a:latin typeface="楷体_GB2312" pitchFamily="49" charset="-122"/>
                  <a:ea typeface="楷体_GB2312" pitchFamily="49" charset="-122"/>
                </a:rPr>
                <a:t>物种起源</a:t>
              </a:r>
              <a:r>
                <a:rPr lang="en-US" altLang="zh-CN" sz="2000" b="1" dirty="0">
                  <a:solidFill>
                    <a:srgbClr val="3434F6"/>
                  </a:solidFill>
                  <a:latin typeface="楷体_GB2312" pitchFamily="49" charset="-122"/>
                  <a:ea typeface="楷体_GB2312" pitchFamily="49" charset="-122"/>
                </a:rPr>
                <a:t>》</a:t>
              </a:r>
              <a:endParaRPr lang="en-US" altLang="zh-CN" sz="2000" b="1" dirty="0">
                <a:solidFill>
                  <a:srgbClr val="3434F6"/>
                </a:solidFill>
                <a:latin typeface="楷体_GB2312" pitchFamily="49" charset="-122"/>
                <a:ea typeface="楷体_GB2312"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diamond(in)">
                                      <p:cBhvr>
                                        <p:cTn id="7" dur="1000"/>
                                        <p:tgtEl>
                                          <p:spTgt spid="3072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0723"/>
                                        </p:tgtEl>
                                        <p:attrNameLst>
                                          <p:attrName>style.visibility</p:attrName>
                                        </p:attrNameLst>
                                      </p:cBhvr>
                                      <p:to>
                                        <p:strVal val="visible"/>
                                      </p:to>
                                    </p:set>
                                    <p:anim calcmode="lin" valueType="num">
                                      <p:cBhvr>
                                        <p:cTn id="12" dur="500"/>
                                        <p:tgtEl>
                                          <p:spTgt spid="30723"/>
                                        </p:tgtEl>
                                        <p:attrNameLst>
                                          <p:attrName>ppt_y</p:attrName>
                                        </p:attrNameLst>
                                      </p:cBhvr>
                                      <p:tavLst>
                                        <p:tav tm="0">
                                          <p:val>
                                            <p:strVal val="#ppt_y+#ppt_h*1.125000"/>
                                          </p:val>
                                        </p:tav>
                                        <p:tav tm="100000">
                                          <p:val>
                                            <p:strVal val="#ppt_y"/>
                                          </p:val>
                                        </p:tav>
                                      </p:tavLst>
                                    </p:anim>
                                    <p:animEffect transition="in" filter="wipe(up)">
                                      <p:cBhvr>
                                        <p:cTn id="13" dur="500"/>
                                        <p:tgtEl>
                                          <p:spTgt spid="3072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8"/>
          <p:cNvSpPr/>
          <p:nvPr/>
        </p:nvSpPr>
        <p:spPr>
          <a:xfrm>
            <a:off x="4643438" y="2540000"/>
            <a:ext cx="4321175" cy="1187450"/>
          </a:xfrm>
          <a:prstGeom prst="rect">
            <a:avLst/>
          </a:prstGeom>
          <a:noFill/>
          <a:ln w="9525">
            <a:noFill/>
          </a:ln>
        </p:spPr>
        <p:txBody>
          <a:bodyPr anchor="ctr">
            <a:spAutoFit/>
          </a:bodyPr>
          <a:p>
            <a:r>
              <a:rPr lang="zh-CN" altLang="en-US" sz="2400" b="1" dirty="0">
                <a:solidFill>
                  <a:srgbClr val="FF9900"/>
                </a:solidFill>
                <a:latin typeface="楷体_GB2312" pitchFamily="49" charset="-122"/>
                <a:ea typeface="楷体_GB2312" pitchFamily="49" charset="-122"/>
              </a:rPr>
              <a:t>    平生最重要的一件事，它决定了我今后的整个事业 。</a:t>
            </a:r>
            <a:endParaRPr lang="zh-CN" altLang="en-US" sz="2400" b="1" dirty="0">
              <a:solidFill>
                <a:srgbClr val="FF9900"/>
              </a:solidFill>
              <a:latin typeface="楷体_GB2312" pitchFamily="49" charset="-122"/>
              <a:ea typeface="楷体_GB2312" pitchFamily="49" charset="-122"/>
            </a:endParaRPr>
          </a:p>
          <a:p>
            <a:r>
              <a:rPr lang="en-US" altLang="zh-CN" sz="2400" b="1" dirty="0">
                <a:solidFill>
                  <a:srgbClr val="FF9900"/>
                </a:solidFill>
                <a:latin typeface="楷体_GB2312" pitchFamily="49" charset="-122"/>
                <a:ea typeface="楷体_GB2312" pitchFamily="49" charset="-122"/>
              </a:rPr>
              <a:t>        </a:t>
            </a:r>
            <a:r>
              <a:rPr lang="en-US" altLang="zh-CN" sz="2400" b="1" dirty="0">
                <a:solidFill>
                  <a:srgbClr val="FF9900"/>
                </a:solidFill>
                <a:latin typeface="Arial" panose="020B0604020202020204" pitchFamily="34" charset="0"/>
                <a:ea typeface="楷体_GB2312" pitchFamily="49" charset="-122"/>
              </a:rPr>
              <a:t>——</a:t>
            </a:r>
            <a:r>
              <a:rPr lang="zh-CN" altLang="en-US" sz="2400" b="1" dirty="0">
                <a:solidFill>
                  <a:srgbClr val="FF9900"/>
                </a:solidFill>
                <a:latin typeface="楷体_GB2312" pitchFamily="49" charset="-122"/>
                <a:ea typeface="楷体_GB2312" pitchFamily="49" charset="-122"/>
              </a:rPr>
              <a:t>达尔文</a:t>
            </a:r>
            <a:endParaRPr lang="zh-CN" altLang="en-US" sz="2400" b="1" dirty="0">
              <a:solidFill>
                <a:srgbClr val="FF9900"/>
              </a:solidFill>
              <a:latin typeface="楷体_GB2312" pitchFamily="49" charset="-122"/>
              <a:ea typeface="楷体_GB2312" pitchFamily="49" charset="-122"/>
            </a:endParaRPr>
          </a:p>
        </p:txBody>
      </p:sp>
      <p:grpSp>
        <p:nvGrpSpPr>
          <p:cNvPr id="2" name="组合 14338"/>
          <p:cNvGrpSpPr/>
          <p:nvPr/>
        </p:nvGrpSpPr>
        <p:grpSpPr>
          <a:xfrm>
            <a:off x="820738" y="836613"/>
            <a:ext cx="3695700" cy="4797425"/>
            <a:chOff x="-66" y="0"/>
            <a:chExt cx="3051" cy="3667"/>
          </a:xfrm>
        </p:grpSpPr>
        <p:pic>
          <p:nvPicPr>
            <p:cNvPr id="10244" name="Picture 11" descr="pic_136061"/>
            <p:cNvPicPr>
              <a:picLocks noChangeAspect="1"/>
            </p:cNvPicPr>
            <p:nvPr/>
          </p:nvPicPr>
          <p:blipFill>
            <a:blip r:embed="rId1"/>
            <a:srcRect l="12923" t="36942" r="53847" b="36888"/>
            <a:stretch>
              <a:fillRect/>
            </a:stretch>
          </p:blipFill>
          <p:spPr>
            <a:xfrm>
              <a:off x="0" y="0"/>
              <a:ext cx="2794" cy="3221"/>
            </a:xfrm>
            <a:prstGeom prst="rect">
              <a:avLst/>
            </a:prstGeom>
            <a:noFill/>
            <a:ln w="9525">
              <a:noFill/>
            </a:ln>
          </p:spPr>
        </p:pic>
        <p:sp>
          <p:nvSpPr>
            <p:cNvPr id="10245" name="Rectangle 12"/>
            <p:cNvSpPr/>
            <p:nvPr/>
          </p:nvSpPr>
          <p:spPr>
            <a:xfrm>
              <a:off x="-66" y="3315"/>
              <a:ext cx="3051" cy="352"/>
            </a:xfrm>
            <a:prstGeom prst="rect">
              <a:avLst/>
            </a:prstGeom>
            <a:noFill/>
            <a:ln w="9525">
              <a:noFill/>
            </a:ln>
          </p:spPr>
          <p:txBody>
            <a:bodyPr anchor="ctr">
              <a:spAutoFit/>
            </a:bodyPr>
            <a:p>
              <a:r>
                <a:rPr lang="zh-CN" altLang="en-US" sz="2400" b="1" dirty="0">
                  <a:solidFill>
                    <a:schemeClr val="accent1"/>
                  </a:solidFill>
                  <a:latin typeface="楷体_GB2312" pitchFamily="49" charset="-122"/>
                  <a:ea typeface="楷体_GB2312" pitchFamily="49" charset="-122"/>
                </a:rPr>
                <a:t>人教版八年级</a:t>
              </a:r>
              <a:r>
                <a:rPr lang="en-US" altLang="zh-CN" sz="2400" b="1" dirty="0">
                  <a:solidFill>
                    <a:schemeClr val="accent1"/>
                  </a:solidFill>
                  <a:latin typeface="楷体_GB2312" pitchFamily="49" charset="-122"/>
                  <a:ea typeface="楷体_GB2312" pitchFamily="49" charset="-122"/>
                </a:rPr>
                <a:t>《</a:t>
              </a:r>
              <a:r>
                <a:rPr lang="zh-CN" altLang="en-US" sz="2400" b="1" dirty="0">
                  <a:solidFill>
                    <a:schemeClr val="accent1"/>
                  </a:solidFill>
                  <a:latin typeface="楷体_GB2312" pitchFamily="49" charset="-122"/>
                  <a:ea typeface="楷体_GB2312" pitchFamily="49" charset="-122"/>
                </a:rPr>
                <a:t>生物</a:t>
              </a:r>
              <a:r>
                <a:rPr lang="en-US" altLang="zh-CN" sz="2400" b="1" dirty="0">
                  <a:solidFill>
                    <a:schemeClr val="accent1"/>
                  </a:solidFill>
                  <a:latin typeface="楷体_GB2312" pitchFamily="49" charset="-122"/>
                  <a:ea typeface="楷体_GB2312" pitchFamily="49" charset="-122"/>
                </a:rPr>
                <a:t>》</a:t>
              </a:r>
              <a:r>
                <a:rPr lang="zh-CN" altLang="en-US" sz="2400" b="1" dirty="0">
                  <a:solidFill>
                    <a:schemeClr val="accent1"/>
                  </a:solidFill>
                  <a:latin typeface="楷体_GB2312" pitchFamily="49" charset="-122"/>
                  <a:ea typeface="楷体_GB2312" pitchFamily="49" charset="-122"/>
                </a:rPr>
                <a:t>下</a:t>
              </a:r>
              <a:endParaRPr lang="zh-CN" altLang="en-US" sz="2400" b="1" dirty="0">
                <a:solidFill>
                  <a:schemeClr val="accent1"/>
                </a:solidFill>
                <a:latin typeface="楷体_GB2312" pitchFamily="49" charset="-122"/>
                <a:ea typeface="楷体_GB2312"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标题 15361"/>
          <p:cNvSpPr>
            <a:spLocks noGrp="1"/>
          </p:cNvSpPr>
          <p:nvPr>
            <p:ph type="title"/>
          </p:nvPr>
        </p:nvSpPr>
        <p:spPr>
          <a:xfrm>
            <a:off x="3788410" y="-81280"/>
            <a:ext cx="5122863" cy="1139825"/>
          </a:xfrm>
        </p:spPr>
        <p:txBody>
          <a:bodyPr vert="horz" wrap="square" lIns="91440" tIns="45720" rIns="91440" bIns="45720" anchor="ctr"/>
          <a:p>
            <a:pPr eaLnBrk="1" hangingPunct="1"/>
            <a:r>
              <a:rPr lang="zh-CN" altLang="en-US" b="1" dirty="0">
                <a:solidFill>
                  <a:srgbClr val="FF0000"/>
                </a:solidFill>
              </a:rPr>
              <a:t>达尔文的成就</a:t>
            </a:r>
            <a:endParaRPr lang="zh-CN" altLang="en-US" b="1" dirty="0">
              <a:solidFill>
                <a:srgbClr val="FF0000"/>
              </a:solidFill>
            </a:endParaRPr>
          </a:p>
        </p:txBody>
      </p:sp>
      <p:sp>
        <p:nvSpPr>
          <p:cNvPr id="11267" name="文本占位符 15362"/>
          <p:cNvSpPr>
            <a:spLocks noGrp="1"/>
          </p:cNvSpPr>
          <p:nvPr>
            <p:ph idx="1"/>
          </p:nvPr>
        </p:nvSpPr>
        <p:spPr>
          <a:xfrm>
            <a:off x="3682365" y="965835"/>
            <a:ext cx="5135880" cy="1612900"/>
          </a:xfrm>
        </p:spPr>
        <p:txBody>
          <a:bodyPr vert="horz" wrap="square" lIns="91440" tIns="45720" rIns="91440" bIns="45720" anchor="t"/>
          <a:p>
            <a:pPr eaLnBrk="1" hangingPunct="1">
              <a:lnSpc>
                <a:spcPct val="80000"/>
              </a:lnSpc>
            </a:pPr>
            <a:r>
              <a:rPr lang="zh-CN" altLang="en-US" dirty="0">
                <a:solidFill>
                  <a:srgbClr val="3434F6"/>
                </a:solidFill>
                <a:latin typeface="黑体" panose="02010609060101010101" pitchFamily="49" charset="-122"/>
                <a:ea typeface="黑体" panose="02010609060101010101" pitchFamily="49" charset="-122"/>
              </a:rPr>
              <a:t>出版了《物种起源》（生物科学的一次伟大革命）</a:t>
            </a:r>
            <a:endParaRPr lang="zh-CN" altLang="en-US" dirty="0">
              <a:solidFill>
                <a:srgbClr val="3434F6"/>
              </a:solidFill>
              <a:latin typeface="黑体" panose="02010609060101010101" pitchFamily="49" charset="-122"/>
              <a:ea typeface="黑体" panose="02010609060101010101" pitchFamily="49" charset="-122"/>
            </a:endParaRPr>
          </a:p>
          <a:p>
            <a:pPr marL="0" indent="0" eaLnBrk="1" hangingPunct="1">
              <a:lnSpc>
                <a:spcPct val="80000"/>
              </a:lnSpc>
              <a:buNone/>
            </a:pPr>
            <a:endParaRPr lang="zh-CN" altLang="en-US" dirty="0">
              <a:solidFill>
                <a:srgbClr val="3434F6"/>
              </a:solidFill>
              <a:latin typeface="黑体" panose="02010609060101010101" pitchFamily="49" charset="-122"/>
              <a:ea typeface="黑体" panose="02010609060101010101" pitchFamily="49" charset="-122"/>
            </a:endParaRPr>
          </a:p>
          <a:p>
            <a:pPr eaLnBrk="1" hangingPunct="1">
              <a:lnSpc>
                <a:spcPct val="80000"/>
              </a:lnSpc>
            </a:pPr>
            <a:r>
              <a:rPr lang="zh-CN" altLang="en-US" dirty="0">
                <a:solidFill>
                  <a:srgbClr val="3434F6"/>
                </a:solidFill>
                <a:latin typeface="黑体" panose="02010609060101010101" pitchFamily="49" charset="-122"/>
                <a:ea typeface="黑体" panose="02010609060101010101" pitchFamily="49" charset="-122"/>
              </a:rPr>
              <a:t>提出进化论思想和自然选择理论，其规律是物竞天择，适者生存 。</a:t>
            </a:r>
            <a:endParaRPr lang="zh-CN" altLang="en-US" dirty="0">
              <a:solidFill>
                <a:srgbClr val="3434F6"/>
              </a:solidFill>
              <a:latin typeface="黑体" panose="02010609060101010101" pitchFamily="49" charset="-122"/>
              <a:ea typeface="黑体" panose="02010609060101010101" pitchFamily="49" charset="-122"/>
            </a:endParaRPr>
          </a:p>
        </p:txBody>
      </p:sp>
      <p:pic>
        <p:nvPicPr>
          <p:cNvPr id="11268" name="图片 15363" descr="物种"/>
          <p:cNvPicPr>
            <a:picLocks noChangeAspect="1"/>
          </p:cNvPicPr>
          <p:nvPr/>
        </p:nvPicPr>
        <p:blipFill>
          <a:blip r:embed="rId1"/>
          <a:stretch>
            <a:fillRect/>
          </a:stretch>
        </p:blipFill>
        <p:spPr>
          <a:xfrm>
            <a:off x="228600" y="533400"/>
            <a:ext cx="3454400" cy="5791200"/>
          </a:xfrm>
          <a:prstGeom prst="rect">
            <a:avLst/>
          </a:prstGeom>
          <a:noFill/>
          <a:ln w="9525">
            <a:noFill/>
          </a:ln>
        </p:spPr>
      </p:pic>
      <p:pic>
        <p:nvPicPr>
          <p:cNvPr id="11269" name="图片 15364" descr="物种2"/>
          <p:cNvPicPr>
            <a:picLocks noChangeAspect="1"/>
          </p:cNvPicPr>
          <p:nvPr/>
        </p:nvPicPr>
        <p:blipFill>
          <a:blip r:embed="rId2"/>
          <a:stretch>
            <a:fillRect/>
          </a:stretch>
        </p:blipFill>
        <p:spPr>
          <a:xfrm>
            <a:off x="6673215" y="3758565"/>
            <a:ext cx="2238375" cy="3048000"/>
          </a:xfrm>
          <a:prstGeom prst="rect">
            <a:avLst/>
          </a:prstGeom>
          <a:noFill/>
          <a:ln w="9525">
            <a:noFill/>
          </a:ln>
        </p:spPr>
      </p:pic>
      <p:sp>
        <p:nvSpPr>
          <p:cNvPr id="11270" name="矩形 15365"/>
          <p:cNvSpPr>
            <a:spLocks noTextEdit="1"/>
          </p:cNvSpPr>
          <p:nvPr/>
        </p:nvSpPr>
        <p:spPr>
          <a:xfrm>
            <a:off x="4358958" y="4418965"/>
            <a:ext cx="1900237" cy="1727200"/>
          </a:xfrm>
          <a:prstGeom prst="rect">
            <a:avLst/>
          </a:prstGeom>
        </p:spPr>
        <p:txBody>
          <a:bodyPr wrap="none" fromWordArt="1">
            <a:prstTxWarp prst="textDeflateBottom">
              <a:avLst>
                <a:gd name="adj" fmla="val 76472"/>
              </a:avLst>
            </a:prstTxWarp>
            <a:normAutofit/>
            <a:scene3d>
              <a:camera prst="orthographicFront"/>
              <a:lightRig rig="threePt" dir="t"/>
            </a:scene3d>
          </a:bodyPr>
          <a:p>
            <a:pPr algn="ctr"/>
            <a:r>
              <a:rPr lang="zh-CN" altLang="en-US" sz="3600">
                <a:solidFill>
                  <a:schemeClr val="tx1"/>
                </a:solidFill>
                <a:effectLst>
                  <a:outerShdw blurRad="38100" dist="19050" dir="2700000" algn="tl" rotWithShape="0">
                    <a:schemeClr val="dk1">
                      <a:alpha val="40000"/>
                    </a:schemeClr>
                  </a:outerShdw>
                </a:effectLst>
                <a:latin typeface="隶书" panose="02010509060101010101" pitchFamily="49" charset="-122"/>
                <a:ea typeface="隶书" panose="02010509060101010101" pitchFamily="49" charset="-122"/>
              </a:rPr>
              <a:t>物竞天择</a:t>
            </a:r>
            <a:endParaRPr lang="zh-CN" altLang="en-US" sz="3600">
              <a:solidFill>
                <a:schemeClr val="tx1"/>
              </a:solidFill>
              <a:effectLst>
                <a:outerShdw blurRad="38100" dist="19050" dir="2700000" algn="tl" rotWithShape="0">
                  <a:schemeClr val="dk1">
                    <a:alpha val="40000"/>
                  </a:schemeClr>
                </a:outerShdw>
              </a:effectLst>
              <a:latin typeface="隶书" panose="02010509060101010101" pitchFamily="49" charset="-122"/>
              <a:ea typeface="隶书" panose="02010509060101010101" pitchFamily="49" charset="-122"/>
            </a:endParaRPr>
          </a:p>
          <a:p>
            <a:pPr algn="ctr"/>
            <a:r>
              <a:rPr lang="zh-CN" altLang="en-US" sz="3600">
                <a:solidFill>
                  <a:schemeClr val="tx1"/>
                </a:solidFill>
                <a:effectLst>
                  <a:outerShdw blurRad="38100" dist="19050" dir="2700000" algn="tl" rotWithShape="0">
                    <a:schemeClr val="dk1">
                      <a:alpha val="40000"/>
                    </a:schemeClr>
                  </a:outerShdw>
                </a:effectLst>
                <a:latin typeface="隶书" panose="02010509060101010101" pitchFamily="49" charset="-122"/>
                <a:ea typeface="隶书" panose="02010509060101010101" pitchFamily="49" charset="-122"/>
              </a:rPr>
              <a:t>适者生存</a:t>
            </a:r>
            <a:endParaRPr lang="zh-CN" altLang="en-US" sz="3600">
              <a:solidFill>
                <a:schemeClr val="tx1"/>
              </a:solidFill>
              <a:effectLst>
                <a:outerShdw blurRad="38100" dist="19050" dir="2700000" algn="tl" rotWithShape="0">
                  <a:schemeClr val="dk1">
                    <a:alpha val="40000"/>
                  </a:schemeClr>
                </a:outerShdw>
              </a:effectLst>
              <a:latin typeface="隶书" panose="02010509060101010101" pitchFamily="49" charset="-122"/>
              <a:ea typeface="隶书" panose="02010509060101010101" pitchFamily="49" charset="-122"/>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4"/>
          <p:cNvSpPr txBox="1"/>
          <p:nvPr/>
        </p:nvSpPr>
        <p:spPr>
          <a:xfrm>
            <a:off x="631825" y="962660"/>
            <a:ext cx="6510338" cy="521970"/>
          </a:xfrm>
          <a:prstGeom prst="rect">
            <a:avLst/>
          </a:prstGeom>
          <a:noFill/>
          <a:ln w="9525">
            <a:noFill/>
          </a:ln>
        </p:spPr>
        <p:txBody>
          <a:bodyPr>
            <a:spAutoFit/>
          </a:bodyPr>
          <a:p>
            <a:r>
              <a:rPr lang="zh-CN" altLang="en-US" sz="2800" b="1" dirty="0">
                <a:latin typeface="方正兰亭黑_YS_GB18030" charset="-122"/>
                <a:ea typeface="方正兰亭黑_YS_GB18030" charset="-122"/>
              </a:rPr>
              <a:t>（一）巴尔扎克与《人间喜剧》</a:t>
            </a:r>
            <a:endParaRPr lang="zh-CN" altLang="en-US" sz="2800" b="1" dirty="0">
              <a:latin typeface="方正兰亭黑_YS_GB18030" charset="-122"/>
              <a:ea typeface="方正兰亭黑_YS_GB18030" charset="-122"/>
            </a:endParaRPr>
          </a:p>
        </p:txBody>
      </p:sp>
      <p:sp>
        <p:nvSpPr>
          <p:cNvPr id="4" name="TextBox 4"/>
          <p:cNvSpPr txBox="1"/>
          <p:nvPr/>
        </p:nvSpPr>
        <p:spPr>
          <a:xfrm>
            <a:off x="631825" y="1484313"/>
            <a:ext cx="2143125" cy="460375"/>
          </a:xfrm>
          <a:prstGeom prst="rect">
            <a:avLst/>
          </a:prstGeom>
          <a:noFill/>
          <a:ln w="9525">
            <a:noFill/>
          </a:ln>
        </p:spPr>
        <p:txBody>
          <a:bodyPr>
            <a:spAutoFit/>
          </a:bodyPr>
          <a:p>
            <a:r>
              <a:rPr lang="en-US" altLang="zh-CN" sz="2400" b="1" dirty="0">
                <a:latin typeface="方正兰亭黑_YS_GB18030" charset="-122"/>
                <a:ea typeface="方正兰亭黑_YS_GB18030" charset="-122"/>
              </a:rPr>
              <a:t>1</a:t>
            </a:r>
            <a:r>
              <a:rPr lang="zh-CN" altLang="en-US" sz="2400" b="1" dirty="0">
                <a:latin typeface="方正兰亭黑_YS_GB18030" charset="-122"/>
                <a:ea typeface="方正兰亭黑_YS_GB18030" charset="-122"/>
              </a:rPr>
              <a:t>、巴尔扎克</a:t>
            </a:r>
            <a:endParaRPr lang="zh-CN" altLang="en-US" sz="2400" b="1" dirty="0">
              <a:latin typeface="方正兰亭黑_YS_GB18030" charset="-122"/>
              <a:ea typeface="方正兰亭黑_YS_GB18030" charset="-122"/>
            </a:endParaRPr>
          </a:p>
        </p:txBody>
      </p:sp>
      <p:pic>
        <p:nvPicPr>
          <p:cNvPr id="5" name="图片 4" descr="t01896952a9a0386178"/>
          <p:cNvPicPr>
            <a:picLocks noChangeAspect="1"/>
          </p:cNvPicPr>
          <p:nvPr/>
        </p:nvPicPr>
        <p:blipFill>
          <a:blip r:embed="rId1"/>
          <a:stretch>
            <a:fillRect/>
          </a:stretch>
        </p:blipFill>
        <p:spPr>
          <a:xfrm>
            <a:off x="430213" y="2286000"/>
            <a:ext cx="3214687" cy="3878263"/>
          </a:xfrm>
          <a:prstGeom prst="rect">
            <a:avLst/>
          </a:prstGeom>
          <a:noFill/>
          <a:ln w="9525">
            <a:noFill/>
          </a:ln>
        </p:spPr>
      </p:pic>
      <p:sp>
        <p:nvSpPr>
          <p:cNvPr id="6" name="文本框 5"/>
          <p:cNvSpPr txBox="1"/>
          <p:nvPr/>
        </p:nvSpPr>
        <p:spPr>
          <a:xfrm>
            <a:off x="1333500" y="6164263"/>
            <a:ext cx="1408113" cy="460375"/>
          </a:xfrm>
          <a:prstGeom prst="rect">
            <a:avLst/>
          </a:prstGeom>
          <a:noFill/>
          <a:ln w="9525">
            <a:noFill/>
          </a:ln>
        </p:spPr>
        <p:txBody>
          <a:bodyPr wrap="none">
            <a:spAutoFit/>
          </a:bodyPr>
          <a:p>
            <a:r>
              <a:rPr lang="zh-CN" altLang="en-US" sz="2400" b="1" dirty="0">
                <a:solidFill>
                  <a:srgbClr val="3434F6"/>
                </a:solidFill>
                <a:latin typeface="Calibri" panose="020F0502020204030204" pitchFamily="34" charset="0"/>
              </a:rPr>
              <a:t>巴尔扎克</a:t>
            </a:r>
            <a:endParaRPr lang="zh-CN" altLang="en-US" sz="2400" b="1" dirty="0">
              <a:solidFill>
                <a:srgbClr val="3434F6"/>
              </a:solidFill>
              <a:latin typeface="Calibri" panose="020F0502020204030204" pitchFamily="34" charset="0"/>
            </a:endParaRPr>
          </a:p>
        </p:txBody>
      </p:sp>
      <p:sp>
        <p:nvSpPr>
          <p:cNvPr id="9" name="文本框 8"/>
          <p:cNvSpPr txBox="1"/>
          <p:nvPr/>
        </p:nvSpPr>
        <p:spPr>
          <a:xfrm>
            <a:off x="4065905" y="5334000"/>
            <a:ext cx="3795713" cy="830263"/>
          </a:xfrm>
          <a:prstGeom prst="rect">
            <a:avLst/>
          </a:prstGeom>
          <a:noFill/>
          <a:ln w="9525">
            <a:noFill/>
          </a:ln>
        </p:spPr>
        <p:txBody>
          <a:bodyPr>
            <a:spAutoFit/>
          </a:bodyPr>
          <a:p>
            <a:r>
              <a:rPr lang="zh-CN" altLang="en-US" sz="2400" b="1" dirty="0">
                <a:solidFill>
                  <a:srgbClr val="3434F6"/>
                </a:solidFill>
                <a:latin typeface="宋体" panose="02010600030101010101" pitchFamily="2" charset="-122"/>
              </a:rPr>
              <a:t>他一生创作了</a:t>
            </a:r>
            <a:r>
              <a:rPr lang="en-US" altLang="zh-CN" sz="2400" b="1" dirty="0">
                <a:solidFill>
                  <a:srgbClr val="3434F6"/>
                </a:solidFill>
                <a:latin typeface="宋体" panose="02010600030101010101" pitchFamily="2" charset="-122"/>
              </a:rPr>
              <a:t>90</a:t>
            </a:r>
            <a:r>
              <a:rPr lang="zh-CN" altLang="en-US" sz="2400" b="1" dirty="0">
                <a:solidFill>
                  <a:srgbClr val="3434F6"/>
                </a:solidFill>
                <a:latin typeface="宋体" panose="02010600030101010101" pitchFamily="2" charset="-122"/>
              </a:rPr>
              <a:t>多部小说，总名为《人间喜剧》。</a:t>
            </a:r>
            <a:endParaRPr lang="zh-CN" altLang="en-US" sz="2400" b="1" dirty="0">
              <a:solidFill>
                <a:srgbClr val="3434F6"/>
              </a:solidFill>
              <a:latin typeface="宋体" panose="02010600030101010101" pitchFamily="2" charset="-122"/>
            </a:endParaRPr>
          </a:p>
        </p:txBody>
      </p:sp>
      <p:sp>
        <p:nvSpPr>
          <p:cNvPr id="33798" name="文本框 1"/>
          <p:cNvSpPr txBox="1"/>
          <p:nvPr/>
        </p:nvSpPr>
        <p:spPr>
          <a:xfrm>
            <a:off x="4225925" y="1484313"/>
            <a:ext cx="3987800" cy="3784600"/>
          </a:xfrm>
          <a:prstGeom prst="rect">
            <a:avLst/>
          </a:prstGeom>
          <a:noFill/>
          <a:ln w="9525">
            <a:noFill/>
          </a:ln>
        </p:spPr>
        <p:txBody>
          <a:bodyPr>
            <a:spAutoFit/>
          </a:bodyPr>
          <a:p>
            <a:pPr>
              <a:lnSpc>
                <a:spcPct val="150000"/>
              </a:lnSpc>
            </a:pPr>
            <a:r>
              <a:rPr lang="en-US" altLang="zh-CN" sz="2000" b="1" dirty="0">
                <a:latin typeface="宋体" panose="02010600030101010101" pitchFamily="2" charset="-122"/>
              </a:rPr>
              <a:t>    19</a:t>
            </a:r>
            <a:r>
              <a:rPr lang="zh-CN" altLang="en-US" sz="2000" b="1" dirty="0">
                <a:latin typeface="宋体" panose="02010600030101010101" pitchFamily="2" charset="-122"/>
              </a:rPr>
              <a:t>世纪，资产阶级革命后的欧洲各国并没有出现人们希望的自由、民主，贫富差距在不断拉大，社会矛盾日益尖锐，这促使人们进行冷静的审视，在文学领域兴起了批判现实主义的潮流。其中最典型的代表是法国作家巴尔扎克和他的《人间喜剧》。</a:t>
            </a:r>
            <a:endParaRPr lang="zh-CN" altLang="en-US" dirty="0">
              <a:latin typeface="Calibri" panose="020F0502020204030204" pitchFamily="34" charset="0"/>
            </a:endParaRPr>
          </a:p>
        </p:txBody>
      </p:sp>
      <p:sp>
        <p:nvSpPr>
          <p:cNvPr id="3" name="文本框 2"/>
          <p:cNvSpPr txBox="1"/>
          <p:nvPr/>
        </p:nvSpPr>
        <p:spPr>
          <a:xfrm>
            <a:off x="387350" y="13970"/>
            <a:ext cx="4773930" cy="1014730"/>
          </a:xfrm>
          <a:prstGeom prst="rect">
            <a:avLst/>
          </a:prstGeom>
          <a:noFill/>
        </p:spPr>
        <p:txBody>
          <a:bodyPr wrap="none" rtlCol="0" anchor="t">
            <a:spAutoFit/>
          </a:bodyPr>
          <a:p>
            <a:r>
              <a:rPr lang="zh-CN" altLang="en-US" sz="6000" dirty="0">
                <a:latin typeface="方正兰亭黑_YS_GB18030" charset="-122"/>
                <a:ea typeface="方正兰亭黑_YS_GB18030" charset="-122"/>
                <a:sym typeface="+mn-ea"/>
              </a:rPr>
              <a:t>二、文学巨匠</a:t>
            </a:r>
            <a:endParaRPr lang="zh-CN" altLang="en-US" sz="6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3798"/>
                                        </p:tgtEl>
                                        <p:attrNameLst>
                                          <p:attrName>style.visibility</p:attrName>
                                        </p:attrNameLst>
                                      </p:cBhvr>
                                      <p:to>
                                        <p:strVal val="visible"/>
                                      </p:to>
                                    </p:set>
                                    <p:animEffect transition="in" filter="blinds(horizontal)">
                                      <p:cBhvr>
                                        <p:cTn id="24" dur="500"/>
                                        <p:tgtEl>
                                          <p:spTgt spid="33798"/>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P spid="3379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t0187cd2b7d062cc049"/>
          <p:cNvPicPr>
            <a:picLocks noChangeAspect="1"/>
          </p:cNvPicPr>
          <p:nvPr/>
        </p:nvPicPr>
        <p:blipFill>
          <a:blip r:embed="rId1"/>
          <a:stretch>
            <a:fillRect/>
          </a:stretch>
        </p:blipFill>
        <p:spPr>
          <a:xfrm>
            <a:off x="519113" y="735013"/>
            <a:ext cx="3943350" cy="3943350"/>
          </a:xfrm>
          <a:prstGeom prst="rect">
            <a:avLst/>
          </a:prstGeom>
          <a:noFill/>
          <a:ln w="9525">
            <a:noFill/>
          </a:ln>
        </p:spPr>
      </p:pic>
      <p:sp>
        <p:nvSpPr>
          <p:cNvPr id="5" name="文本框 4"/>
          <p:cNvSpPr txBox="1"/>
          <p:nvPr/>
        </p:nvSpPr>
        <p:spPr>
          <a:xfrm>
            <a:off x="4654550" y="735013"/>
            <a:ext cx="3541713" cy="1568450"/>
          </a:xfrm>
          <a:prstGeom prst="rect">
            <a:avLst/>
          </a:prstGeom>
          <a:noFill/>
          <a:ln w="9525">
            <a:noFill/>
          </a:ln>
        </p:spPr>
        <p:txBody>
          <a:bodyPr>
            <a:spAutoFit/>
          </a:bodyPr>
          <a:p>
            <a:pPr>
              <a:lnSpc>
                <a:spcPct val="120000"/>
              </a:lnSpc>
            </a:pPr>
            <a:r>
              <a:rPr lang="en-US" altLang="zh-CN" sz="2000" b="1" dirty="0">
                <a:solidFill>
                  <a:srgbClr val="3434F6"/>
                </a:solidFill>
                <a:latin typeface="Calibri" panose="020F0502020204030204" pitchFamily="34" charset="0"/>
              </a:rPr>
              <a:t>      </a:t>
            </a:r>
            <a:r>
              <a:rPr lang="zh-CN" altLang="en-US" sz="2000" b="1" dirty="0">
                <a:solidFill>
                  <a:srgbClr val="3434F6"/>
                </a:solidFill>
                <a:latin typeface="Calibri" panose="020F0502020204030204" pitchFamily="34" charset="0"/>
              </a:rPr>
              <a:t>巴尔扎克的小说，刻画了两三千个形形色色的人物，反映了19世纪上半期法国社会生活的方方面面。</a:t>
            </a:r>
            <a:endParaRPr lang="zh-CN" altLang="en-US" sz="2000" b="1" dirty="0">
              <a:solidFill>
                <a:srgbClr val="3434F6"/>
              </a:solidFill>
              <a:latin typeface="Calibri" panose="020F0502020204030204" pitchFamily="34" charset="0"/>
            </a:endParaRPr>
          </a:p>
        </p:txBody>
      </p:sp>
      <p:sp>
        <p:nvSpPr>
          <p:cNvPr id="6" name="文本框 5"/>
          <p:cNvSpPr txBox="1"/>
          <p:nvPr/>
        </p:nvSpPr>
        <p:spPr>
          <a:xfrm>
            <a:off x="4654550" y="2371725"/>
            <a:ext cx="3541713" cy="2306638"/>
          </a:xfrm>
          <a:prstGeom prst="rect">
            <a:avLst/>
          </a:prstGeom>
          <a:noFill/>
          <a:ln w="9525">
            <a:noFill/>
          </a:ln>
        </p:spPr>
        <p:txBody>
          <a:bodyPr>
            <a:spAutoFit/>
          </a:bodyPr>
          <a:p>
            <a:pPr>
              <a:lnSpc>
                <a:spcPct val="120000"/>
              </a:lnSpc>
            </a:pPr>
            <a:r>
              <a:rPr lang="en-US" altLang="zh-CN" sz="2000" b="1" dirty="0">
                <a:solidFill>
                  <a:srgbClr val="3434F6"/>
                </a:solidFill>
                <a:latin typeface="宋体" panose="02010600030101010101" pitchFamily="2" charset="-122"/>
              </a:rPr>
              <a:t>    </a:t>
            </a:r>
            <a:r>
              <a:rPr lang="zh-CN" altLang="en-US" sz="2000" b="1" dirty="0">
                <a:solidFill>
                  <a:srgbClr val="3434F6"/>
                </a:solidFill>
                <a:latin typeface="宋体" panose="02010600030101010101" pitchFamily="2" charset="-122"/>
              </a:rPr>
              <a:t>比如，《欧也妮</a:t>
            </a:r>
            <a:r>
              <a:rPr lang="en-US" altLang="zh-CN" sz="2000" b="1" dirty="0">
                <a:solidFill>
                  <a:srgbClr val="3434F6"/>
                </a:solidFill>
                <a:latin typeface="Calibri" panose="020F0502020204030204" pitchFamily="34" charset="0"/>
              </a:rPr>
              <a:t>·</a:t>
            </a:r>
            <a:r>
              <a:rPr lang="zh-CN" altLang="en-US" sz="2000" b="1" dirty="0">
                <a:solidFill>
                  <a:srgbClr val="3434F6"/>
                </a:solidFill>
                <a:latin typeface="宋体" panose="02010600030101010101" pitchFamily="2" charset="-122"/>
              </a:rPr>
              <a:t>葛朗台》《高老头》反映了人们对金钱的追逐，《贝姨》、《邦斯舅舅》反映了封建贵族的没落，《农民》反映了资产阶级和封建地主的斗争。</a:t>
            </a:r>
            <a:endParaRPr lang="zh-CN" altLang="en-US" sz="2000" b="1" dirty="0">
              <a:solidFill>
                <a:srgbClr val="3434F6"/>
              </a:solidFill>
              <a:latin typeface="宋体" panose="02010600030101010101" pitchFamily="2" charset="-122"/>
            </a:endParaRPr>
          </a:p>
        </p:txBody>
      </p:sp>
      <p:sp>
        <p:nvSpPr>
          <p:cNvPr id="34820" name="文本框 2"/>
          <p:cNvSpPr txBox="1"/>
          <p:nvPr/>
        </p:nvSpPr>
        <p:spPr>
          <a:xfrm>
            <a:off x="808038" y="4848225"/>
            <a:ext cx="7388225" cy="1568450"/>
          </a:xfrm>
          <a:prstGeom prst="rect">
            <a:avLst/>
          </a:prstGeom>
          <a:noFill/>
          <a:ln w="9525">
            <a:noFill/>
          </a:ln>
        </p:spPr>
        <p:txBody>
          <a:bodyPr>
            <a:spAutoFit/>
          </a:bodyPr>
          <a:p>
            <a:pPr>
              <a:lnSpc>
                <a:spcPct val="120000"/>
              </a:lnSpc>
            </a:pPr>
            <a:r>
              <a:rPr lang="en-US" altLang="zh-CN" sz="2000" b="1" dirty="0">
                <a:latin typeface="宋体" panose="02010600030101010101" pitchFamily="2" charset="-122"/>
              </a:rPr>
              <a:t>   </a:t>
            </a:r>
            <a:r>
              <a:rPr lang="zh-CN" altLang="en-US" sz="2000" b="1" dirty="0">
                <a:latin typeface="宋体" panose="02010600030101010101" pitchFamily="2" charset="-122"/>
              </a:rPr>
              <a:t>《人间喜剧》描写了</a:t>
            </a:r>
            <a:r>
              <a:rPr lang="en-US" altLang="zh-CN" sz="2000" b="1" dirty="0">
                <a:latin typeface="宋体" panose="02010600030101010101" pitchFamily="2" charset="-122"/>
              </a:rPr>
              <a:t>19</a:t>
            </a:r>
            <a:r>
              <a:rPr lang="zh-CN" altLang="en-US" sz="2000" b="1" dirty="0">
                <a:latin typeface="宋体" panose="02010600030101010101" pitchFamily="2" charset="-122"/>
              </a:rPr>
              <a:t>世纪前半期法国封建主义和资本主义交替时期的社会全景，揭露了资本主义社会的罪恶，是世界文学史上不朽的丰碑。恩格斯称巴尔扎克为</a:t>
            </a:r>
            <a:r>
              <a:rPr lang="en-US" altLang="zh-CN" sz="2000" b="1" dirty="0">
                <a:latin typeface="宋体" panose="02010600030101010101" pitchFamily="2" charset="-122"/>
              </a:rPr>
              <a:t>“</a:t>
            </a:r>
            <a:r>
              <a:rPr lang="zh-CN" altLang="en-US" sz="2000" b="1" dirty="0">
                <a:latin typeface="宋体" panose="02010600030101010101" pitchFamily="2" charset="-122"/>
              </a:rPr>
              <a:t>现实主义大师</a:t>
            </a:r>
            <a:r>
              <a:rPr lang="en-US" altLang="zh-CN" sz="2000" b="1" dirty="0">
                <a:latin typeface="宋体" panose="02010600030101010101" pitchFamily="2" charset="-122"/>
              </a:rPr>
              <a:t>”</a:t>
            </a:r>
            <a:r>
              <a:rPr lang="zh-CN" altLang="en-US" sz="2000" b="1" dirty="0">
                <a:latin typeface="宋体" panose="02010600030101010101" pitchFamily="2" charset="-122"/>
              </a:rPr>
              <a:t>，《人间喜剧》也被誉为</a:t>
            </a:r>
            <a:r>
              <a:rPr lang="en-US" altLang="zh-CN" sz="2000" b="1" dirty="0">
                <a:latin typeface="宋体" panose="02010600030101010101" pitchFamily="2" charset="-122"/>
              </a:rPr>
              <a:t>“</a:t>
            </a:r>
            <a:r>
              <a:rPr lang="zh-CN" altLang="en-US" sz="2000" b="1" dirty="0">
                <a:latin typeface="宋体" panose="02010600030101010101" pitchFamily="2" charset="-122"/>
              </a:rPr>
              <a:t>资本主义社会的百科全书</a:t>
            </a:r>
            <a:r>
              <a:rPr lang="en-US" altLang="zh-CN" sz="2000" b="1" dirty="0">
                <a:latin typeface="宋体" panose="02010600030101010101" pitchFamily="2" charset="-122"/>
              </a:rPr>
              <a:t>”</a:t>
            </a:r>
            <a:r>
              <a:rPr lang="zh-CN" altLang="en-US" sz="2000" b="1" dirty="0">
                <a:latin typeface="宋体" panose="02010600030101010101" pitchFamily="2" charset="-122"/>
              </a:rPr>
              <a:t>。</a:t>
            </a:r>
            <a:endParaRPr lang="zh-CN" altLang="en-US" sz="20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ppt_x"/>
                                          </p:val>
                                        </p:tav>
                                        <p:tav tm="100000">
                                          <p:val>
                                            <p:strVal val="#ppt_x"/>
                                          </p:val>
                                        </p:tav>
                                      </p:tavLst>
                                    </p:anim>
                                    <p:anim calcmode="lin" valueType="num">
                                      <p:cBhvr>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4820"/>
                                        </p:tgtEl>
                                        <p:attrNameLst>
                                          <p:attrName>style.visibility</p:attrName>
                                        </p:attrNameLst>
                                      </p:cBhvr>
                                      <p:to>
                                        <p:strVal val="visible"/>
                                      </p:to>
                                    </p:set>
                                    <p:anim calcmode="lin" valueType="num">
                                      <p:cBhvr>
                                        <p:cTn id="25" dur="500"/>
                                        <p:tgtEl>
                                          <p:spTgt spid="34820"/>
                                        </p:tgtEl>
                                        <p:attrNameLst>
                                          <p:attrName>ppt_y</p:attrName>
                                        </p:attrNameLst>
                                      </p:cBhvr>
                                      <p:tavLst>
                                        <p:tav tm="0">
                                          <p:val>
                                            <p:strVal val="#ppt_y+#ppt_h*1.125000"/>
                                          </p:val>
                                        </p:tav>
                                        <p:tav tm="100000">
                                          <p:val>
                                            <p:strVal val="#ppt_y"/>
                                          </p:val>
                                        </p:tav>
                                      </p:tavLst>
                                    </p:anim>
                                    <p:animEffect transition="in" filter="wipe(up)">
                                      <p:cBhvr>
                                        <p:cTn id="26"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48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8" name="组合 2"/>
          <p:cNvGrpSpPr/>
          <p:nvPr/>
        </p:nvGrpSpPr>
        <p:grpSpPr>
          <a:xfrm>
            <a:off x="-36512" y="-26987"/>
            <a:ext cx="9253537" cy="1260475"/>
            <a:chOff x="-36513" y="-27384"/>
            <a:chExt cx="9253538" cy="1260252"/>
          </a:xfrm>
        </p:grpSpPr>
        <p:grpSp>
          <p:nvGrpSpPr>
            <p:cNvPr id="14345" name="Group 11"/>
            <p:cNvGrpSpPr/>
            <p:nvPr/>
          </p:nvGrpSpPr>
          <p:grpSpPr>
            <a:xfrm>
              <a:off x="-36513" y="-27384"/>
              <a:ext cx="9253538" cy="1260252"/>
              <a:chOff x="-23" y="-40"/>
              <a:chExt cx="5829" cy="930"/>
            </a:xfrm>
          </p:grpSpPr>
          <p:pic>
            <p:nvPicPr>
              <p:cNvPr id="14347" name="Picture 10"/>
              <p:cNvPicPr>
                <a:picLocks noChangeAspect="1"/>
              </p:cNvPicPr>
              <p:nvPr/>
            </p:nvPicPr>
            <p:blipFill>
              <a:blip r:embed="rId1"/>
              <a:stretch>
                <a:fillRect/>
              </a:stretch>
            </p:blipFill>
            <p:spPr>
              <a:xfrm>
                <a:off x="-23" y="-17"/>
                <a:ext cx="5783" cy="875"/>
              </a:xfrm>
              <a:prstGeom prst="rect">
                <a:avLst/>
              </a:prstGeom>
              <a:noFill/>
              <a:ln w="9525">
                <a:noFill/>
              </a:ln>
            </p:spPr>
          </p:pic>
          <p:pic>
            <p:nvPicPr>
              <p:cNvPr id="14348" name="Picture 2" descr="slide0045_image163"/>
              <p:cNvPicPr>
                <a:picLocks noChangeAspect="1"/>
              </p:cNvPicPr>
              <p:nvPr/>
            </p:nvPicPr>
            <p:blipFill>
              <a:blip r:embed="rId2"/>
              <a:stretch>
                <a:fillRect/>
              </a:stretch>
            </p:blipFill>
            <p:spPr>
              <a:xfrm>
                <a:off x="4876" y="-40"/>
                <a:ext cx="930" cy="930"/>
              </a:xfrm>
              <a:prstGeom prst="rect">
                <a:avLst/>
              </a:prstGeom>
              <a:noFill/>
              <a:ln w="9525">
                <a:noFill/>
              </a:ln>
            </p:spPr>
          </p:pic>
        </p:grpSp>
        <p:sp>
          <p:nvSpPr>
            <p:cNvPr id="6" name="矩形 5"/>
            <p:cNvSpPr/>
            <p:nvPr/>
          </p:nvSpPr>
          <p:spPr>
            <a:xfrm>
              <a:off x="3897313" y="259903"/>
              <a:ext cx="185737" cy="707899"/>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4000" b="1" i="0" u="none" strike="noStrike" kern="1200" cap="none" spc="0" normalizeH="0" baseline="0" noProof="0" dirty="0">
                <a:ln w="9525">
                  <a:solidFill>
                    <a:srgbClr val="FFFF66"/>
                  </a:solidFill>
                  <a:prstDash val="solid"/>
                  <a:miter lim="800000"/>
                </a:ln>
                <a:solidFill>
                  <a:srgbClr val="FF0000"/>
                </a:solidFill>
                <a:effectLst>
                  <a:outerShdw blurRad="25500" dist="23000" dir="7020000" algn="tl">
                    <a:srgbClr val="000000">
                      <a:alpha val="50000"/>
                    </a:srgbClr>
                  </a:outerShdw>
                </a:effectLst>
                <a:uLnTx/>
                <a:uFillTx/>
                <a:latin typeface="Calibri" panose="020F0502020204030204" pitchFamily="34" charset="0"/>
                <a:ea typeface="宋体" panose="02010600030101010101" pitchFamily="2" charset="-122"/>
                <a:cs typeface="+mn-cs"/>
              </a:endParaRPr>
            </a:p>
          </p:txBody>
        </p:sp>
      </p:grpSp>
      <p:sp>
        <p:nvSpPr>
          <p:cNvPr id="9" name="矩形 8"/>
          <p:cNvSpPr/>
          <p:nvPr/>
        </p:nvSpPr>
        <p:spPr>
          <a:xfrm>
            <a:off x="0" y="1189038"/>
            <a:ext cx="9144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（二）列夫</a:t>
            </a:r>
            <a:r>
              <a:rPr lang="en-US" altLang="zh-CN" sz="5400" dirty="0">
                <a:solidFill>
                  <a:srgbClr val="000066"/>
                </a:solidFill>
                <a:latin typeface="隶书" panose="02010509060101010101" pitchFamily="49" charset="-122"/>
                <a:ea typeface="隶书" panose="02010509060101010101" pitchFamily="49" charset="-122"/>
                <a:sym typeface="+mn-ea"/>
              </a:rPr>
              <a:t>·</a:t>
            </a:r>
            <a:r>
              <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托尔斯泰</a:t>
            </a:r>
            <a:endPar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14340" name="Rectangle 3"/>
          <p:cNvSpPr txBox="1"/>
          <p:nvPr/>
        </p:nvSpPr>
        <p:spPr>
          <a:xfrm>
            <a:off x="-208915" y="2060575"/>
            <a:ext cx="6348095" cy="1008380"/>
          </a:xfrm>
          <a:prstGeom prst="rect">
            <a:avLst/>
          </a:prstGeom>
          <a:noFill/>
          <a:ln w="9525">
            <a:noFill/>
          </a:ln>
        </p:spPr>
        <p:txBody>
          <a:bodyPr anchor="ctr"/>
          <a:p>
            <a:r>
              <a:rPr lang="zh-CN" altLang="en-US" sz="4000" b="1" dirty="0">
                <a:solidFill>
                  <a:srgbClr val="FF0000"/>
                </a:solidFill>
                <a:latin typeface="黑体" panose="02010609060101010101" pitchFamily="49" charset="-122"/>
                <a:ea typeface="黑体" panose="02010609060101010101" pitchFamily="49" charset="-122"/>
              </a:rPr>
              <a:t>代表人物：列夫</a:t>
            </a:r>
            <a:r>
              <a:rPr lang="en-US" altLang="zh-CN" sz="4000" dirty="0">
                <a:solidFill>
                  <a:srgbClr val="000066"/>
                </a:solidFill>
                <a:latin typeface="隶书" panose="02010509060101010101" pitchFamily="49" charset="-122"/>
                <a:ea typeface="隶书" panose="02010509060101010101" pitchFamily="49" charset="-122"/>
                <a:sym typeface="+mn-ea"/>
              </a:rPr>
              <a:t>·</a:t>
            </a:r>
            <a:r>
              <a:rPr lang="zh-CN" altLang="en-US" sz="4000" b="1" dirty="0">
                <a:solidFill>
                  <a:srgbClr val="FF0000"/>
                </a:solidFill>
                <a:latin typeface="黑体" panose="02010609060101010101" pitchFamily="49" charset="-122"/>
                <a:ea typeface="黑体" panose="02010609060101010101" pitchFamily="49" charset="-122"/>
              </a:rPr>
              <a:t>托尔斯泰</a:t>
            </a:r>
            <a:endParaRPr lang="zh-CN" altLang="en-US" sz="4000" b="1" dirty="0">
              <a:solidFill>
                <a:srgbClr val="FF0000"/>
              </a:solidFill>
              <a:latin typeface="黑体" panose="02010609060101010101" pitchFamily="49" charset="-122"/>
              <a:ea typeface="黑体" panose="02010609060101010101" pitchFamily="49" charset="-122"/>
            </a:endParaRPr>
          </a:p>
        </p:txBody>
      </p:sp>
      <p:pic>
        <p:nvPicPr>
          <p:cNvPr id="14341" name="Picture 5" descr="托尔斯泰"/>
          <p:cNvPicPr>
            <a:picLocks noChangeAspect="1"/>
          </p:cNvPicPr>
          <p:nvPr/>
        </p:nvPicPr>
        <p:blipFill>
          <a:blip r:embed="rId3"/>
          <a:stretch>
            <a:fillRect/>
          </a:stretch>
        </p:blipFill>
        <p:spPr>
          <a:xfrm>
            <a:off x="6020435" y="2060575"/>
            <a:ext cx="3124200" cy="4005580"/>
          </a:xfrm>
          <a:prstGeom prst="rect">
            <a:avLst/>
          </a:prstGeom>
          <a:noFill/>
          <a:ln w="9525">
            <a:noFill/>
          </a:ln>
        </p:spPr>
      </p:pic>
      <p:sp>
        <p:nvSpPr>
          <p:cNvPr id="11" name="Text Box 4"/>
          <p:cNvSpPr txBox="1">
            <a:spLocks noChangeArrowheads="1"/>
          </p:cNvSpPr>
          <p:nvPr/>
        </p:nvSpPr>
        <p:spPr bwMode="auto">
          <a:xfrm>
            <a:off x="468313" y="3068638"/>
            <a:ext cx="3024188" cy="769938"/>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4400" b="1" kern="1200" cap="none" spc="0" normalizeH="0" baseline="0" noProof="0" dirty="0">
                <a:solidFill>
                  <a:schemeClr val="tx2"/>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主要作品：</a:t>
            </a:r>
            <a:endParaRPr kumimoji="0" lang="zh-CN" altLang="en-US" sz="4400" b="1" kern="1200" cap="none" spc="0" normalizeH="0" baseline="0" noProof="0" dirty="0">
              <a:solidFill>
                <a:schemeClr val="tx2"/>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endParaRPr>
          </a:p>
        </p:txBody>
      </p:sp>
      <p:sp>
        <p:nvSpPr>
          <p:cNvPr id="12" name="Text Box 5"/>
          <p:cNvSpPr txBox="1">
            <a:spLocks noChangeArrowheads="1"/>
          </p:cNvSpPr>
          <p:nvPr/>
        </p:nvSpPr>
        <p:spPr bwMode="auto">
          <a:xfrm>
            <a:off x="755650" y="3933825"/>
            <a:ext cx="5616575" cy="2676525"/>
          </a:xfrm>
          <a:prstGeom prst="rect">
            <a:avLst/>
          </a:prstGeom>
          <a:noFill/>
          <a:ln>
            <a:noFill/>
          </a:ln>
          <a:effectLst/>
        </p:spPr>
        <p:txBody>
          <a:bodyPr>
            <a:spAutoFit/>
            <a:scene3d>
              <a:camera prst="orthographicFront"/>
              <a:lightRig rig="threePt" dir="t"/>
            </a:scene3d>
          </a:bodyPr>
          <a:lstStyle/>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战争与和平</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endPar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endParaRPr>
          </a:p>
          <a:p>
            <a:pPr marR="0" defTabSz="914400">
              <a:spcBef>
                <a:spcPts val="0"/>
              </a:spcBef>
              <a:buClrTx/>
              <a:buSzTx/>
              <a:buFontTx/>
              <a:buNone/>
              <a:defRPr/>
            </a:pPr>
            <a:endParaRPr kumimoji="0" lang="en-US" altLang="zh-CN" sz="48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endParaRPr>
          </a:p>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安娜 卡列尼娜</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endPar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endParaRPr>
          </a:p>
          <a:p>
            <a:pPr marR="0" defTabSz="914400">
              <a:spcBef>
                <a:spcPts val="0"/>
              </a:spcBef>
              <a:buClrTx/>
              <a:buSzTx/>
              <a:buFontTx/>
              <a:buNone/>
              <a:defRPr/>
            </a:pP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r>
              <a:rPr kumimoji="0" lang="zh-CN" altLang="en-US"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复活</a:t>
            </a:r>
            <a:r>
              <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rPr>
              <a:t>》</a:t>
            </a:r>
            <a:endParaRPr kumimoji="0" lang="en-US" altLang="zh-CN" sz="4000" b="1" kern="1200" cap="none" spc="0" normalizeH="0" baseline="0" noProof="0"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mn-cs"/>
            </a:endParaRPr>
          </a:p>
        </p:txBody>
      </p:sp>
      <p:sp>
        <p:nvSpPr>
          <p:cNvPr id="13" name="Text Box 6"/>
          <p:cNvSpPr txBox="1">
            <a:spLocks noChangeArrowheads="1"/>
          </p:cNvSpPr>
          <p:nvPr/>
        </p:nvSpPr>
        <p:spPr bwMode="auto">
          <a:xfrm>
            <a:off x="611188" y="4691063"/>
            <a:ext cx="5408613" cy="646113"/>
          </a:xfrm>
          <a:prstGeom prst="rect">
            <a:avLst/>
          </a:prstGeom>
          <a:noFill/>
          <a:ln>
            <a:noFill/>
          </a:ln>
          <a:effectLst/>
        </p:spPr>
        <p:txBody>
          <a:bodyPr>
            <a:spAutoFit/>
          </a:bodyPr>
          <a:lstStyle/>
          <a:p>
            <a:pPr marR="0" defTabSz="914400">
              <a:spcBef>
                <a:spcPct val="50000"/>
              </a:spcBef>
              <a:buClrTx/>
              <a:buSzTx/>
              <a:buFontTx/>
              <a:buNone/>
              <a:defRPr/>
            </a:pPr>
            <a:r>
              <a:rPr kumimoji="0" lang="zh-CN" altLang="en-US" sz="3600" b="1" kern="1200" cap="none" spc="0" normalizeH="0" baseline="0" noProof="0" dirty="0">
                <a:solidFill>
                  <a:schemeClr val="tx2"/>
                </a:solidFill>
                <a:effectLst>
                  <a:outerShdw blurRad="38100" dist="38100" dir="2700000" algn="tl">
                    <a:srgbClr val="000000">
                      <a:alpha val="43137"/>
                    </a:srgbClr>
                  </a:outerShdw>
                </a:effectLst>
                <a:latin typeface="Calibri" panose="020F0502020204030204" pitchFamily="34" charset="0"/>
                <a:ea typeface="黑体" panose="02010609060101010101" pitchFamily="49" charset="-122"/>
                <a:cs typeface="+mn-cs"/>
              </a:rPr>
              <a:t>具有史诗和编年体特色</a:t>
            </a:r>
            <a:endParaRPr kumimoji="0" lang="zh-CN" altLang="en-US" sz="3600" b="1" kern="1200" cap="none" spc="0" normalizeH="0" baseline="0" noProof="0" dirty="0">
              <a:solidFill>
                <a:schemeClr val="tx2"/>
              </a:solidFill>
              <a:effectLst>
                <a:outerShdw blurRad="38100" dist="38100" dir="2700000" algn="tl">
                  <a:srgbClr val="000000">
                    <a:alpha val="43137"/>
                  </a:srgbClr>
                </a:outerShdw>
              </a:effectLst>
              <a:latin typeface="Calibri" panose="020F0502020204030204" pitchFamily="34" charset="0"/>
              <a:ea typeface="黑体" panose="02010609060101010101" pitchFamily="49" charset="-122"/>
              <a:cs typeface="+mn-cs"/>
            </a:endParaRPr>
          </a:p>
        </p:txBody>
      </p:sp>
      <p:sp>
        <p:nvSpPr>
          <p:cNvPr id="2" name="矩形 1"/>
          <p:cNvSpPr/>
          <p:nvPr/>
        </p:nvSpPr>
        <p:spPr>
          <a:xfrm>
            <a:off x="6239193" y="6265545"/>
            <a:ext cx="2685415" cy="521970"/>
          </a:xfrm>
          <a:prstGeom prst="rect">
            <a:avLst/>
          </a:prstGeom>
          <a:noFill/>
          <a:ln>
            <a:noFill/>
          </a:ln>
        </p:spPr>
        <p:txBody>
          <a:bodyPr wrap="none" rtlCol="0" anchor="t">
            <a:spAutoFit/>
          </a:bodyPr>
          <a:p>
            <a:pPr algn="ctr"/>
            <a:r>
              <a:rPr lang="zh-CN" altLang="en-US" sz="2800">
                <a:solidFill>
                  <a:srgbClr val="FF0000"/>
                </a:solidFill>
                <a:effectLst>
                  <a:outerShdw blurRad="38100" dist="19050" dir="2700000" algn="tl" rotWithShape="0">
                    <a:schemeClr val="dk1">
                      <a:alpha val="40000"/>
                    </a:schemeClr>
                  </a:outerShdw>
                </a:effectLst>
              </a:rPr>
              <a:t>俄国革命的镜子</a:t>
            </a:r>
            <a:endParaRPr lang="zh-CN" altLang="en-US" sz="2800">
              <a:solidFill>
                <a:srgbClr val="FF000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2" name="Picture 2" descr="1198230764_1_b">
            <a:hlinkClick r:id="rId1"/>
          </p:cNvPr>
          <p:cNvPicPr>
            <a:picLocks noChangeAspect="1"/>
          </p:cNvPicPr>
          <p:nvPr/>
        </p:nvPicPr>
        <p:blipFill>
          <a:blip r:embed="rId2"/>
          <a:stretch>
            <a:fillRect/>
          </a:stretch>
        </p:blipFill>
        <p:spPr>
          <a:xfrm>
            <a:off x="0" y="1190625"/>
            <a:ext cx="3851275" cy="5621338"/>
          </a:xfrm>
          <a:prstGeom prst="rect">
            <a:avLst/>
          </a:prstGeom>
          <a:noFill/>
          <a:ln w="9525">
            <a:noFill/>
          </a:ln>
        </p:spPr>
      </p:pic>
      <p:sp>
        <p:nvSpPr>
          <p:cNvPr id="27652" name="Text Box 4"/>
          <p:cNvSpPr txBox="1">
            <a:spLocks noChangeArrowheads="1"/>
          </p:cNvSpPr>
          <p:nvPr/>
        </p:nvSpPr>
        <p:spPr bwMode="auto">
          <a:xfrm>
            <a:off x="3989388" y="1268413"/>
            <a:ext cx="4556125" cy="4156075"/>
          </a:xfrm>
          <a:prstGeom prst="rect">
            <a:avLst/>
          </a:prstGeom>
          <a:noFill/>
          <a:ln>
            <a:noFill/>
          </a:ln>
          <a:effectLst/>
        </p:spPr>
        <p:txBody>
          <a:bodyPr>
            <a:spAutoFit/>
          </a:bodyPr>
          <a:lstStyle/>
          <a:p>
            <a:pPr marR="0" defTabSz="914400">
              <a:spcBef>
                <a:spcPct val="50000"/>
              </a:spcBef>
              <a:buClrTx/>
              <a:buSzTx/>
              <a:buFontTx/>
              <a:buNone/>
              <a:defRPr/>
            </a:pPr>
            <a:r>
              <a:rPr kumimoji="1" lang="zh-CN" altLang="en-US" sz="44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  描绘俄国广阔的社会生活画面</a:t>
            </a:r>
            <a:r>
              <a:rPr kumimoji="1" lang="en-US" altLang="zh-CN" sz="44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a:t>
            </a:r>
            <a:r>
              <a:rPr kumimoji="1" lang="zh-CN" altLang="en-US" sz="44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歌颂俄国人民的爱国热情和英勇抗击拿破仑侵略者斗争精神。 </a:t>
            </a:r>
            <a:endParaRPr kumimoji="1" lang="zh-CN" altLang="en-US" sz="44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endParaRPr>
          </a:p>
        </p:txBody>
      </p:sp>
      <p:sp>
        <p:nvSpPr>
          <p:cNvPr id="15364" name="Text Box 5"/>
          <p:cNvSpPr txBox="1"/>
          <p:nvPr/>
        </p:nvSpPr>
        <p:spPr>
          <a:xfrm>
            <a:off x="1828800" y="2351088"/>
            <a:ext cx="387350" cy="288925"/>
          </a:xfrm>
          <a:prstGeom prst="rect">
            <a:avLst/>
          </a:prstGeom>
          <a:noFill/>
          <a:ln w="9525">
            <a:noFill/>
          </a:ln>
        </p:spPr>
        <p:txBody>
          <a:bodyPr wrap="none">
            <a:spAutoFit/>
          </a:bodyPr>
          <a:p>
            <a:pPr algn="just"/>
            <a:r>
              <a:rPr lang="en-US" altLang="zh-CN" sz="800" dirty="0">
                <a:solidFill>
                  <a:srgbClr val="FFFFFF"/>
                </a:solidFill>
                <a:latin typeface="Calibri" panose="020F0502020204030204" pitchFamily="34" charset="0"/>
              </a:rPr>
              <a:t>zxxk</a:t>
            </a:r>
            <a:endParaRPr lang="en-US" altLang="zh-CN" dirty="0">
              <a:latin typeface="Calibri" panose="020F0502020204030204" pitchFamily="34" charset="0"/>
            </a:endParaRPr>
          </a:p>
        </p:txBody>
      </p:sp>
      <p:pic>
        <p:nvPicPr>
          <p:cNvPr id="15365" name="Picture 10"/>
          <p:cNvPicPr>
            <a:picLocks noChangeAspect="1"/>
          </p:cNvPicPr>
          <p:nvPr/>
        </p:nvPicPr>
        <p:blipFill>
          <a:blip r:embed="rId3"/>
          <a:stretch>
            <a:fillRect/>
          </a:stretch>
        </p:blipFill>
        <p:spPr>
          <a:xfrm>
            <a:off x="-36512" y="4763"/>
            <a:ext cx="9180512" cy="1185862"/>
          </a:xfrm>
          <a:prstGeom prst="rect">
            <a:avLst/>
          </a:prstGeom>
          <a:noFill/>
          <a:ln w="9525">
            <a:noFill/>
          </a:ln>
        </p:spPr>
      </p:pic>
      <p:pic>
        <p:nvPicPr>
          <p:cNvPr id="15366" name="Picture 2" descr="slide0045_image163"/>
          <p:cNvPicPr>
            <a:picLocks noChangeAspect="1"/>
          </p:cNvPicPr>
          <p:nvPr/>
        </p:nvPicPr>
        <p:blipFill>
          <a:blip r:embed="rId4"/>
          <a:stretch>
            <a:fillRect/>
          </a:stretch>
        </p:blipFill>
        <p:spPr>
          <a:xfrm>
            <a:off x="7740650" y="-26987"/>
            <a:ext cx="1476375" cy="1260475"/>
          </a:xfrm>
          <a:prstGeom prst="rect">
            <a:avLst/>
          </a:prstGeom>
          <a:noFill/>
          <a:ln w="9525">
            <a:noFill/>
          </a:ln>
        </p:spPr>
      </p:pic>
      <p:sp>
        <p:nvSpPr>
          <p:cNvPr id="27651" name="Text Box 3"/>
          <p:cNvSpPr txBox="1">
            <a:spLocks noChangeArrowheads="1"/>
          </p:cNvSpPr>
          <p:nvPr/>
        </p:nvSpPr>
        <p:spPr bwMode="auto">
          <a:xfrm>
            <a:off x="3348038" y="5643563"/>
            <a:ext cx="5543550" cy="641350"/>
          </a:xfrm>
          <a:prstGeom prst="rect">
            <a:avLst/>
          </a:prstGeom>
          <a:noFill/>
          <a:ln>
            <a:noFill/>
          </a:ln>
          <a:effectLst/>
        </p:spPr>
        <p:txBody>
          <a:bodyPr>
            <a:spAutoFit/>
          </a:bodyPr>
          <a:lstStyle/>
          <a:p>
            <a:pPr marR="0" algn="ctr" defTabSz="914400">
              <a:spcBef>
                <a:spcPct val="50000"/>
              </a:spcBef>
              <a:buClrTx/>
              <a:buSzTx/>
              <a:buFontTx/>
              <a:buNone/>
              <a:defRPr/>
            </a:pPr>
            <a:r>
              <a:rPr kumimoji="1" lang="zh-CN" altLang="en-US" sz="3600" b="1" kern="1200" cap="none" spc="0" normalizeH="0" baseline="0" noProof="0" dirty="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史诗和编年体特色的巨著</a:t>
            </a:r>
            <a:r>
              <a:rPr kumimoji="1" lang="zh-CN" altLang="en-US" sz="36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 </a:t>
            </a:r>
            <a:endParaRPr kumimoji="1" lang="zh-CN" altLang="en-US" sz="3600" b="1" kern="1200" cap="none" spc="0" normalizeH="0" baseline="0" noProof="0"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2" descr="中文版《安娜·卡列尼娜》封面"/>
          <p:cNvPicPr>
            <a:picLocks noChangeAspect="1"/>
          </p:cNvPicPr>
          <p:nvPr/>
        </p:nvPicPr>
        <p:blipFill>
          <a:blip r:embed="rId1"/>
          <a:stretch>
            <a:fillRect/>
          </a:stretch>
        </p:blipFill>
        <p:spPr>
          <a:xfrm>
            <a:off x="293688" y="1233488"/>
            <a:ext cx="3846512" cy="4879975"/>
          </a:xfrm>
          <a:prstGeom prst="rect">
            <a:avLst/>
          </a:prstGeom>
          <a:noFill/>
          <a:ln w="9525">
            <a:noFill/>
          </a:ln>
        </p:spPr>
      </p:pic>
      <p:sp>
        <p:nvSpPr>
          <p:cNvPr id="16387" name="Text Box 3"/>
          <p:cNvSpPr txBox="1"/>
          <p:nvPr/>
        </p:nvSpPr>
        <p:spPr>
          <a:xfrm>
            <a:off x="55563" y="6092825"/>
            <a:ext cx="4168775" cy="627063"/>
          </a:xfrm>
          <a:prstGeom prst="rect">
            <a:avLst/>
          </a:prstGeom>
          <a:noFill/>
          <a:ln w="9525">
            <a:noFill/>
          </a:ln>
        </p:spPr>
        <p:txBody>
          <a:bodyPr wrap="none" lIns="0" tIns="36000" rIns="0" bIns="36000">
            <a:spAutoFit/>
          </a:bodyPr>
          <a:p>
            <a:pPr algn="ctr"/>
            <a:r>
              <a:rPr lang="en-US" altLang="en-US" sz="3600" b="1" dirty="0">
                <a:solidFill>
                  <a:srgbClr val="000066"/>
                </a:solidFill>
                <a:latin typeface="隶书" panose="02010509060101010101" pitchFamily="49" charset="-122"/>
                <a:ea typeface="隶书" panose="02010509060101010101" pitchFamily="49" charset="-122"/>
              </a:rPr>
              <a:t>《</a:t>
            </a:r>
            <a:r>
              <a:rPr lang="zh-CN" altLang="en-US" sz="3600" b="1" dirty="0">
                <a:solidFill>
                  <a:srgbClr val="000066"/>
                </a:solidFill>
                <a:latin typeface="隶书" panose="02010509060101010101" pitchFamily="49" charset="-122"/>
                <a:ea typeface="隶书" panose="02010509060101010101" pitchFamily="49" charset="-122"/>
              </a:rPr>
              <a:t>安娜</a:t>
            </a:r>
            <a:r>
              <a:rPr lang="en-US" altLang="zh-CN" sz="3600" b="1" dirty="0">
                <a:solidFill>
                  <a:srgbClr val="000066"/>
                </a:solidFill>
                <a:latin typeface="隶书" panose="02010509060101010101" pitchFamily="49" charset="-122"/>
                <a:ea typeface="隶书" panose="02010509060101010101" pitchFamily="49" charset="-122"/>
              </a:rPr>
              <a:t>·</a:t>
            </a:r>
            <a:r>
              <a:rPr lang="zh-CN" altLang="en-US" sz="3600" b="1" dirty="0">
                <a:solidFill>
                  <a:srgbClr val="000066"/>
                </a:solidFill>
                <a:latin typeface="隶书" panose="02010509060101010101" pitchFamily="49" charset="-122"/>
                <a:ea typeface="隶书" panose="02010509060101010101" pitchFamily="49" charset="-122"/>
              </a:rPr>
              <a:t>卡列尼</a:t>
            </a:r>
            <a:r>
              <a:rPr lang="en-US" altLang="en-US" sz="3600" b="1" dirty="0">
                <a:solidFill>
                  <a:srgbClr val="000066"/>
                </a:solidFill>
                <a:latin typeface="隶书" panose="02010509060101010101" pitchFamily="49" charset="-122"/>
                <a:ea typeface="隶书" panose="02010509060101010101" pitchFamily="49" charset="-122"/>
              </a:rPr>
              <a:t>娜》</a:t>
            </a:r>
            <a:endParaRPr lang="en-US" altLang="zh-CN" sz="3600" b="1" dirty="0">
              <a:solidFill>
                <a:srgbClr val="000066"/>
              </a:solidFill>
              <a:latin typeface="隶书" panose="02010509060101010101" pitchFamily="49" charset="-122"/>
              <a:ea typeface="隶书" panose="02010509060101010101" pitchFamily="49" charset="-122"/>
            </a:endParaRPr>
          </a:p>
        </p:txBody>
      </p:sp>
      <p:pic>
        <p:nvPicPr>
          <p:cNvPr id="16388" name="Picture 4" descr="f"/>
          <p:cNvPicPr>
            <a:picLocks noChangeAspect="1"/>
          </p:cNvPicPr>
          <p:nvPr/>
        </p:nvPicPr>
        <p:blipFill>
          <a:blip r:embed="rId2"/>
          <a:stretch>
            <a:fillRect/>
          </a:stretch>
        </p:blipFill>
        <p:spPr>
          <a:xfrm>
            <a:off x="4552950" y="1258888"/>
            <a:ext cx="3925888" cy="4906962"/>
          </a:xfrm>
          <a:prstGeom prst="rect">
            <a:avLst/>
          </a:prstGeom>
          <a:noFill/>
          <a:ln w="9525">
            <a:noFill/>
          </a:ln>
        </p:spPr>
      </p:pic>
      <p:sp>
        <p:nvSpPr>
          <p:cNvPr id="16389" name="Text Box 5"/>
          <p:cNvSpPr txBox="1"/>
          <p:nvPr/>
        </p:nvSpPr>
        <p:spPr>
          <a:xfrm>
            <a:off x="5829300" y="6165850"/>
            <a:ext cx="1854200" cy="625475"/>
          </a:xfrm>
          <a:prstGeom prst="rect">
            <a:avLst/>
          </a:prstGeom>
          <a:noFill/>
          <a:ln w="9525">
            <a:noFill/>
          </a:ln>
        </p:spPr>
        <p:txBody>
          <a:bodyPr wrap="none" lIns="0" tIns="36000" rIns="0" bIns="36000">
            <a:spAutoFit/>
          </a:bodyPr>
          <a:p>
            <a:pPr algn="ctr"/>
            <a:r>
              <a:rPr lang="en-US" altLang="en-US" sz="3600" b="1" dirty="0">
                <a:solidFill>
                  <a:srgbClr val="000066"/>
                </a:solidFill>
                <a:latin typeface="隶书" panose="02010509060101010101" pitchFamily="49" charset="-122"/>
                <a:ea typeface="隶书" panose="02010509060101010101" pitchFamily="49" charset="-122"/>
              </a:rPr>
              <a:t>《</a:t>
            </a:r>
            <a:r>
              <a:rPr lang="zh-CN" altLang="en-US" sz="3600" b="1" dirty="0">
                <a:solidFill>
                  <a:srgbClr val="000066"/>
                </a:solidFill>
                <a:latin typeface="隶书" panose="02010509060101010101" pitchFamily="49" charset="-122"/>
                <a:ea typeface="隶书" panose="02010509060101010101" pitchFamily="49" charset="-122"/>
              </a:rPr>
              <a:t>复活</a:t>
            </a:r>
            <a:r>
              <a:rPr lang="en-US" altLang="en-US" sz="3600" b="1" dirty="0">
                <a:solidFill>
                  <a:srgbClr val="000066"/>
                </a:solidFill>
                <a:latin typeface="隶书" panose="02010509060101010101" pitchFamily="49" charset="-122"/>
                <a:ea typeface="隶书" panose="02010509060101010101" pitchFamily="49" charset="-122"/>
              </a:rPr>
              <a:t>》</a:t>
            </a:r>
            <a:endParaRPr lang="en-US" altLang="zh-CN" sz="3600" b="1" dirty="0">
              <a:solidFill>
                <a:srgbClr val="000066"/>
              </a:solidFill>
              <a:latin typeface="隶书" panose="02010509060101010101" pitchFamily="49" charset="-122"/>
              <a:ea typeface="隶书" panose="02010509060101010101" pitchFamily="49" charset="-122"/>
            </a:endParaRPr>
          </a:p>
        </p:txBody>
      </p:sp>
      <p:pic>
        <p:nvPicPr>
          <p:cNvPr id="16390" name="Picture 10"/>
          <p:cNvPicPr>
            <a:picLocks noChangeAspect="1"/>
          </p:cNvPicPr>
          <p:nvPr/>
        </p:nvPicPr>
        <p:blipFill>
          <a:blip r:embed="rId3"/>
          <a:stretch>
            <a:fillRect/>
          </a:stretch>
        </p:blipFill>
        <p:spPr>
          <a:xfrm>
            <a:off x="-36512" y="4763"/>
            <a:ext cx="9180512" cy="1185862"/>
          </a:xfrm>
          <a:prstGeom prst="rect">
            <a:avLst/>
          </a:prstGeom>
          <a:noFill/>
          <a:ln w="9525">
            <a:noFill/>
          </a:ln>
        </p:spPr>
      </p:pic>
      <p:pic>
        <p:nvPicPr>
          <p:cNvPr id="16391" name="Picture 2" descr="slide0045_image163"/>
          <p:cNvPicPr>
            <a:picLocks noChangeAspect="1"/>
          </p:cNvPicPr>
          <p:nvPr/>
        </p:nvPicPr>
        <p:blipFill>
          <a:blip r:embed="rId4"/>
          <a:stretch>
            <a:fillRect/>
          </a:stretch>
        </p:blipFill>
        <p:spPr>
          <a:xfrm>
            <a:off x="7740650" y="-26987"/>
            <a:ext cx="1476375" cy="1260475"/>
          </a:xfrm>
          <a:prstGeom prst="rect">
            <a:avLst/>
          </a:prstGeom>
          <a:noFill/>
          <a:ln w="9525">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7410" name="组合 293889"/>
          <p:cNvGrpSpPr/>
          <p:nvPr/>
        </p:nvGrpSpPr>
        <p:grpSpPr>
          <a:xfrm>
            <a:off x="695325" y="2045335"/>
            <a:ext cx="3365500" cy="4332288"/>
            <a:chOff x="960" y="576"/>
            <a:chExt cx="2256" cy="2544"/>
          </a:xfrm>
        </p:grpSpPr>
        <p:pic>
          <p:nvPicPr>
            <p:cNvPr id="17414" name="图片 293890" descr="巴赫"/>
            <p:cNvPicPr>
              <a:picLocks noChangeAspect="1"/>
            </p:cNvPicPr>
            <p:nvPr/>
          </p:nvPicPr>
          <p:blipFill>
            <a:blip r:embed="rId1"/>
            <a:stretch>
              <a:fillRect/>
            </a:stretch>
          </p:blipFill>
          <p:spPr>
            <a:xfrm>
              <a:off x="960" y="576"/>
              <a:ext cx="2256" cy="2544"/>
            </a:xfrm>
            <a:prstGeom prst="rect">
              <a:avLst/>
            </a:prstGeom>
            <a:noFill/>
            <a:ln w="9525">
              <a:noFill/>
            </a:ln>
          </p:spPr>
        </p:pic>
        <p:pic>
          <p:nvPicPr>
            <p:cNvPr id="17415" name="图片 293891" descr="贝多芬"/>
            <p:cNvPicPr>
              <a:picLocks noChangeAspect="1"/>
            </p:cNvPicPr>
            <p:nvPr/>
          </p:nvPicPr>
          <p:blipFill>
            <a:blip r:embed="rId2"/>
            <a:srcRect t="10294"/>
            <a:stretch>
              <a:fillRect/>
            </a:stretch>
          </p:blipFill>
          <p:spPr>
            <a:xfrm>
              <a:off x="1112" y="720"/>
              <a:ext cx="1915" cy="2256"/>
            </a:xfrm>
            <a:prstGeom prst="rect">
              <a:avLst/>
            </a:prstGeom>
            <a:noFill/>
            <a:ln w="9525">
              <a:noFill/>
            </a:ln>
          </p:spPr>
        </p:pic>
      </p:grpSp>
      <p:sp>
        <p:nvSpPr>
          <p:cNvPr id="293893" name="文本框 293892"/>
          <p:cNvSpPr txBox="1"/>
          <p:nvPr/>
        </p:nvSpPr>
        <p:spPr>
          <a:xfrm>
            <a:off x="4293870" y="1167130"/>
            <a:ext cx="4795520" cy="5169535"/>
          </a:xfrm>
          <a:prstGeom prst="rect">
            <a:avLst/>
          </a:prstGeom>
          <a:solidFill>
            <a:schemeClr val="bg1"/>
          </a:solidFill>
          <a:ln w="57150" cap="flat" cmpd="thinThick">
            <a:solidFill>
              <a:srgbClr val="800000"/>
            </a:solidFill>
            <a:prstDash val="solid"/>
            <a:miter/>
            <a:headEnd type="none" w="med" len="med"/>
            <a:tailEnd type="none" w="med" len="med"/>
          </a:ln>
        </p:spPr>
        <p:txBody>
          <a:bodyPr wrap="square">
            <a:spAutoFit/>
          </a:bodyPr>
          <a:p>
            <a:pPr>
              <a:lnSpc>
                <a:spcPct val="150000"/>
              </a:lnSpc>
              <a:buClr>
                <a:schemeClr val="bg1"/>
              </a:buClr>
            </a:pPr>
            <a:r>
              <a:rPr lang="zh-CN" altLang="en-US" sz="2800" dirty="0">
                <a:solidFill>
                  <a:srgbClr val="800000"/>
                </a:solidFill>
                <a:latin typeface="黑体" panose="02010609060101010101" pitchFamily="49" charset="-122"/>
                <a:ea typeface="黑体" panose="02010609060101010101" pitchFamily="49" charset="-122"/>
              </a:rPr>
              <a:t>　</a:t>
            </a:r>
            <a:r>
              <a:rPr lang="zh-CN" altLang="en-US" sz="2400" dirty="0">
                <a:solidFill>
                  <a:srgbClr val="800000"/>
                </a:solidFill>
                <a:latin typeface="微软雅黑" panose="020B0503020204020204" charset="-122"/>
                <a:ea typeface="微软雅黑" panose="020B0503020204020204" charset="-122"/>
              </a:rPr>
              <a:t>　</a:t>
            </a:r>
            <a:r>
              <a:rPr lang="zh-CN" altLang="en-US" sz="2400" dirty="0">
                <a:latin typeface="微软雅黑" panose="020B0503020204020204" charset="-122"/>
                <a:ea typeface="微软雅黑" panose="020B0503020204020204" charset="-122"/>
              </a:rPr>
              <a:t>贝多芬是</a:t>
            </a:r>
            <a:r>
              <a:rPr lang="en-US" altLang="zh-CN" sz="2400" dirty="0">
                <a:solidFill>
                  <a:srgbClr val="0000CC"/>
                </a:solidFill>
                <a:latin typeface="微软雅黑" panose="020B0503020204020204" charset="-122"/>
                <a:ea typeface="微软雅黑" panose="020B0503020204020204" charset="-122"/>
              </a:rPr>
              <a:t>19</a:t>
            </a:r>
            <a:r>
              <a:rPr lang="zh-CN" altLang="en-US" sz="2400" dirty="0">
                <a:solidFill>
                  <a:srgbClr val="0000CC"/>
                </a:solidFill>
                <a:latin typeface="微软雅黑" panose="020B0503020204020204" charset="-122"/>
                <a:ea typeface="微软雅黑" panose="020B0503020204020204" charset="-122"/>
              </a:rPr>
              <a:t>世纪的音乐泰斗</a:t>
            </a:r>
            <a:r>
              <a:rPr lang="zh-CN" altLang="en-US" sz="2400" dirty="0">
                <a:latin typeface="微软雅黑" panose="020B0503020204020204" charset="-122"/>
                <a:ea typeface="微软雅黑" panose="020B0503020204020204" charset="-122"/>
              </a:rPr>
              <a:t>。他是一位将</a:t>
            </a:r>
            <a:r>
              <a:rPr lang="zh-CN" altLang="en-US" sz="2400" dirty="0">
                <a:solidFill>
                  <a:srgbClr val="0000CC"/>
                </a:solidFill>
                <a:latin typeface="微软雅黑" panose="020B0503020204020204" charset="-122"/>
                <a:ea typeface="微软雅黑" panose="020B0503020204020204" charset="-122"/>
              </a:rPr>
              <a:t>古典交响乐</a:t>
            </a:r>
            <a:r>
              <a:rPr lang="zh-CN" altLang="en-US" sz="2400" dirty="0">
                <a:latin typeface="微软雅黑" panose="020B0503020204020204" charset="-122"/>
                <a:ea typeface="微软雅黑" panose="020B0503020204020204" charset="-122"/>
              </a:rPr>
              <a:t>推向新的巅峰，同时又开创</a:t>
            </a:r>
            <a:r>
              <a:rPr lang="zh-CN" altLang="en-US" sz="2400" dirty="0">
                <a:solidFill>
                  <a:srgbClr val="0000CC"/>
                </a:solidFill>
                <a:latin typeface="微软雅黑" panose="020B0503020204020204" charset="-122"/>
                <a:ea typeface="微软雅黑" panose="020B0503020204020204" charset="-122"/>
              </a:rPr>
              <a:t>浪漫派先河</a:t>
            </a:r>
            <a:r>
              <a:rPr lang="zh-CN" altLang="en-US" sz="2400" dirty="0">
                <a:latin typeface="微软雅黑" panose="020B0503020204020204" charset="-122"/>
                <a:ea typeface="微软雅黑" panose="020B0503020204020204" charset="-122"/>
              </a:rPr>
              <a:t>的伟大音乐家。他的作品</a:t>
            </a:r>
            <a:r>
              <a:rPr lang="zh-CN" altLang="en-US" sz="2400" dirty="0">
                <a:solidFill>
                  <a:srgbClr val="0000CC"/>
                </a:solidFill>
                <a:latin typeface="微软雅黑" panose="020B0503020204020204" charset="-122"/>
                <a:ea typeface="微软雅黑" panose="020B0503020204020204" charset="-122"/>
              </a:rPr>
              <a:t>构思宏大，气势磅礴，具有强大的感染力。</a:t>
            </a:r>
            <a:r>
              <a:rPr lang="zh-CN" altLang="en-US" sz="2400" dirty="0">
                <a:latin typeface="微软雅黑" panose="020B0503020204020204" charset="-122"/>
                <a:ea typeface="微软雅黑" panose="020B0503020204020204" charset="-122"/>
              </a:rPr>
              <a:t>主要代表作有：</a:t>
            </a:r>
            <a:endParaRPr lang="zh-CN" altLang="en-US" sz="2400" dirty="0">
              <a:latin typeface="微软雅黑" panose="020B0503020204020204" charset="-122"/>
              <a:ea typeface="微软雅黑" panose="020B0503020204020204" charset="-122"/>
            </a:endParaRPr>
          </a:p>
          <a:p>
            <a:pPr>
              <a:lnSpc>
                <a:spcPct val="150000"/>
              </a:lnSpc>
              <a:buClr>
                <a:schemeClr val="bg1"/>
              </a:buClr>
            </a:pPr>
            <a:r>
              <a:rPr lang="zh-CN" altLang="en-US" sz="2400" dirty="0">
                <a:solidFill>
                  <a:srgbClr val="CC0000"/>
                </a:solidFill>
                <a:latin typeface="微软雅黑" panose="020B0503020204020204" charset="-122"/>
                <a:ea typeface="微软雅黑" panose="020B0503020204020204" charset="-122"/>
              </a:rPr>
              <a:t>    </a:t>
            </a:r>
            <a:r>
              <a:rPr lang="en-US" altLang="zh-CN" sz="2400" dirty="0">
                <a:solidFill>
                  <a:srgbClr val="CC0000"/>
                </a:solidFill>
                <a:latin typeface="微软雅黑" panose="020B0503020204020204" charset="-122"/>
                <a:ea typeface="微软雅黑" panose="020B0503020204020204" charset="-122"/>
              </a:rPr>
              <a:t>《</a:t>
            </a:r>
            <a:r>
              <a:rPr lang="zh-CN" altLang="en-US" sz="2400" dirty="0">
                <a:solidFill>
                  <a:srgbClr val="CC0000"/>
                </a:solidFill>
                <a:latin typeface="微软雅黑" panose="020B0503020204020204" charset="-122"/>
                <a:ea typeface="微软雅黑" panose="020B0503020204020204" charset="-122"/>
              </a:rPr>
              <a:t>英雄交响曲</a:t>
            </a:r>
            <a:r>
              <a:rPr lang="en-US" altLang="zh-CN" sz="2400" dirty="0">
                <a:solidFill>
                  <a:srgbClr val="CC0000"/>
                </a:solidFill>
                <a:latin typeface="微软雅黑" panose="020B0503020204020204" charset="-122"/>
                <a:ea typeface="微软雅黑" panose="020B0503020204020204" charset="-122"/>
              </a:rPr>
              <a:t>》</a:t>
            </a:r>
            <a:endParaRPr lang="en-US" altLang="zh-CN" sz="2400" dirty="0">
              <a:solidFill>
                <a:srgbClr val="CC0000"/>
              </a:solidFill>
              <a:latin typeface="微软雅黑" panose="020B0503020204020204" charset="-122"/>
              <a:ea typeface="微软雅黑" panose="020B0503020204020204" charset="-122"/>
            </a:endParaRPr>
          </a:p>
          <a:p>
            <a:pPr>
              <a:lnSpc>
                <a:spcPct val="150000"/>
              </a:lnSpc>
              <a:buClr>
                <a:schemeClr val="bg1"/>
              </a:buClr>
            </a:pPr>
            <a:r>
              <a:rPr lang="en-US" altLang="zh-CN" sz="2400" dirty="0">
                <a:solidFill>
                  <a:srgbClr val="CC0000"/>
                </a:solidFill>
                <a:latin typeface="微软雅黑" panose="020B0503020204020204" charset="-122"/>
                <a:ea typeface="微软雅黑" panose="020B0503020204020204" charset="-122"/>
              </a:rPr>
              <a:t>    《</a:t>
            </a:r>
            <a:r>
              <a:rPr lang="zh-CN" altLang="en-US" sz="2400" dirty="0">
                <a:solidFill>
                  <a:srgbClr val="CC0000"/>
                </a:solidFill>
                <a:latin typeface="微软雅黑" panose="020B0503020204020204" charset="-122"/>
                <a:ea typeface="微软雅黑" panose="020B0503020204020204" charset="-122"/>
              </a:rPr>
              <a:t>命运交响曲</a:t>
            </a:r>
            <a:r>
              <a:rPr lang="en-US" altLang="zh-CN" sz="2400" dirty="0">
                <a:solidFill>
                  <a:srgbClr val="CC0000"/>
                </a:solidFill>
                <a:latin typeface="微软雅黑" panose="020B0503020204020204" charset="-122"/>
                <a:ea typeface="微软雅黑" panose="020B0503020204020204" charset="-122"/>
              </a:rPr>
              <a:t>》</a:t>
            </a:r>
            <a:endParaRPr lang="en-US" altLang="zh-CN" sz="2400" dirty="0">
              <a:solidFill>
                <a:srgbClr val="CC0000"/>
              </a:solidFill>
              <a:latin typeface="微软雅黑" panose="020B0503020204020204" charset="-122"/>
              <a:ea typeface="微软雅黑" panose="020B0503020204020204" charset="-122"/>
            </a:endParaRPr>
          </a:p>
          <a:p>
            <a:pPr>
              <a:lnSpc>
                <a:spcPct val="150000"/>
              </a:lnSpc>
              <a:buClr>
                <a:schemeClr val="bg1"/>
              </a:buClr>
            </a:pPr>
            <a:r>
              <a:rPr lang="en-US" altLang="zh-CN" sz="2400" dirty="0">
                <a:solidFill>
                  <a:srgbClr val="CC0000"/>
                </a:solidFill>
                <a:latin typeface="微软雅黑" panose="020B0503020204020204" charset="-122"/>
                <a:ea typeface="微软雅黑" panose="020B0503020204020204" charset="-122"/>
              </a:rPr>
              <a:t>    《</a:t>
            </a:r>
            <a:r>
              <a:rPr lang="zh-CN" altLang="en-US" sz="2400" dirty="0">
                <a:solidFill>
                  <a:srgbClr val="CC0000"/>
                </a:solidFill>
                <a:latin typeface="微软雅黑" panose="020B0503020204020204" charset="-122"/>
                <a:ea typeface="微软雅黑" panose="020B0503020204020204" charset="-122"/>
              </a:rPr>
              <a:t>合唱交响曲</a:t>
            </a:r>
            <a:r>
              <a:rPr lang="en-US" altLang="zh-CN" sz="2400" dirty="0">
                <a:solidFill>
                  <a:srgbClr val="CC0000"/>
                </a:solidFill>
                <a:latin typeface="微软雅黑" panose="020B0503020204020204" charset="-122"/>
                <a:ea typeface="微软雅黑" panose="020B0503020204020204" charset="-122"/>
              </a:rPr>
              <a:t>》</a:t>
            </a:r>
            <a:r>
              <a:rPr lang="en-US" altLang="zh-CN" sz="2400" dirty="0">
                <a:latin typeface="微软雅黑" panose="020B0503020204020204" charset="-122"/>
                <a:ea typeface="微软雅黑" panose="020B0503020204020204" charset="-122"/>
              </a:rPr>
              <a:t> </a:t>
            </a:r>
            <a:endParaRPr lang="zh-CN" altLang="en-US" sz="2400" dirty="0">
              <a:latin typeface="微软雅黑" panose="020B0503020204020204" charset="-122"/>
              <a:ea typeface="微软雅黑" panose="020B0503020204020204" charset="-122"/>
            </a:endParaRPr>
          </a:p>
        </p:txBody>
      </p:sp>
      <p:sp>
        <p:nvSpPr>
          <p:cNvPr id="17413" name="TextBox 4"/>
          <p:cNvSpPr txBox="1"/>
          <p:nvPr/>
        </p:nvSpPr>
        <p:spPr>
          <a:xfrm>
            <a:off x="695325" y="1344295"/>
            <a:ext cx="3213100" cy="521970"/>
          </a:xfrm>
          <a:prstGeom prst="rect">
            <a:avLst/>
          </a:prstGeom>
          <a:noFill/>
          <a:ln w="9525">
            <a:noFill/>
          </a:ln>
        </p:spPr>
        <p:txBody>
          <a:bodyPr wrap="square">
            <a:spAutoFit/>
          </a:bodyPr>
          <a:p>
            <a:r>
              <a:rPr lang="zh-CN" altLang="en-US" sz="2800" b="1" dirty="0">
                <a:latin typeface="方正兰亭黑_YS_GB18030" charset="-122"/>
                <a:ea typeface="方正兰亭黑_YS_GB18030" charset="-122"/>
              </a:rPr>
              <a:t>（一）乐圣贝多芬</a:t>
            </a:r>
            <a:endParaRPr lang="zh-CN" altLang="en-US" sz="2400" b="1" dirty="0">
              <a:latin typeface="方正兰亭黑_YS_GB18030" charset="-122"/>
              <a:ea typeface="方正兰亭黑_YS_GB18030" charset="-122"/>
            </a:endParaRPr>
          </a:p>
        </p:txBody>
      </p:sp>
      <p:sp>
        <p:nvSpPr>
          <p:cNvPr id="3" name="文本框 2"/>
          <p:cNvSpPr txBox="1"/>
          <p:nvPr/>
        </p:nvSpPr>
        <p:spPr>
          <a:xfrm>
            <a:off x="414020" y="152400"/>
            <a:ext cx="6304280" cy="1014730"/>
          </a:xfrm>
          <a:prstGeom prst="rect">
            <a:avLst/>
          </a:prstGeom>
          <a:noFill/>
        </p:spPr>
        <p:txBody>
          <a:bodyPr wrap="none" rtlCol="0" anchor="t">
            <a:spAutoFit/>
          </a:bodyPr>
          <a:p>
            <a:r>
              <a:rPr lang="zh-CN" altLang="en-US" sz="6000" dirty="0">
                <a:latin typeface="方正兰亭黑_YS_GB18030" charset="-122"/>
                <a:ea typeface="方正兰亭黑_YS_GB18030" charset="-122"/>
                <a:sym typeface="+mn-ea"/>
              </a:rPr>
              <a:t>三、音乐美术大师</a:t>
            </a:r>
            <a:endParaRPr lang="zh-CN" altLang="en-US" sz="60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93893"/>
                                        </p:tgtEl>
                                        <p:attrNameLst>
                                          <p:attrName>style.visibility</p:attrName>
                                        </p:attrNameLst>
                                      </p:cBhvr>
                                      <p:to>
                                        <p:strVal val="visible"/>
                                      </p:to>
                                    </p:set>
                                    <p:animEffect transition="in" filter="strips(downRight)">
                                      <p:cBhvr>
                                        <p:cTn id="7" dur="500"/>
                                        <p:tgtEl>
                                          <p:spTgt spid="293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3"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标题 379905"/>
          <p:cNvSpPr>
            <a:spLocks noGrp="1"/>
          </p:cNvSpPr>
          <p:nvPr>
            <p:ph type="title"/>
          </p:nvPr>
        </p:nvSpPr>
        <p:spPr>
          <a:xfrm>
            <a:off x="301625" y="685800"/>
            <a:ext cx="8540750" cy="1143000"/>
          </a:xfrm>
        </p:spPr>
        <p:txBody>
          <a:bodyPr vert="horz" wrap="square" lIns="91440" tIns="45720" rIns="91440" bIns="45720" anchor="ctr"/>
          <a:p>
            <a:pPr eaLnBrk="1" hangingPunct="1"/>
            <a:br>
              <a:rPr lang="en-US" altLang="zh-CN" sz="4000" dirty="0"/>
            </a:br>
            <a:br>
              <a:rPr lang="en-US" altLang="zh-CN" sz="4000" dirty="0"/>
            </a:br>
            <a:endParaRPr lang="en-US" altLang="zh-CN" sz="4000" dirty="0"/>
          </a:p>
        </p:txBody>
      </p:sp>
      <p:sp>
        <p:nvSpPr>
          <p:cNvPr id="379907" name="内容占位符 379906"/>
          <p:cNvSpPr>
            <a:spLocks noGrp="1"/>
          </p:cNvSpPr>
          <p:nvPr>
            <p:ph sz="half" idx="1"/>
          </p:nvPr>
        </p:nvSpPr>
        <p:spPr>
          <a:xfrm>
            <a:off x="170815" y="189865"/>
            <a:ext cx="4068445" cy="5507990"/>
          </a:xfrm>
        </p:spPr>
        <p:txBody>
          <a:bodyPr vert="horz" wrap="square" lIns="91440" tIns="45720" rIns="91440" bIns="45720" anchor="t"/>
          <a:lstStyle>
            <a:lvl1pPr lvl="0">
              <a:defRPr sz="2800"/>
            </a:lvl1pPr>
            <a:lvl2pPr lvl="1">
              <a:defRPr sz="2400"/>
            </a:lvl2pPr>
            <a:lvl3pPr lvl="2">
              <a:defRPr sz="2000"/>
            </a:lvl3pPr>
            <a:lvl4pPr lvl="3">
              <a:defRPr sz="1800"/>
            </a:lvl4pPr>
            <a:lvl5pPr lvl="4">
              <a:defRPr sz="1800"/>
            </a:lvl5pPr>
          </a:lstStyle>
          <a:p>
            <a:pPr lvl="0" eaLnBrk="1" hangingPunct="1"/>
            <a:r>
              <a:rPr lang="en-US" altLang="zh-CN" sz="3200" b="1" dirty="0">
                <a:solidFill>
                  <a:srgbClr val="FF0000"/>
                </a:solidFill>
              </a:rPr>
              <a:t>1.</a:t>
            </a:r>
            <a:r>
              <a:rPr lang="zh-CN" altLang="en-US" sz="3200" b="1" dirty="0">
                <a:solidFill>
                  <a:srgbClr val="FF0000"/>
                </a:solidFill>
              </a:rPr>
              <a:t>地位：</a:t>
            </a:r>
            <a:endParaRPr lang="zh-CN" altLang="en-US" sz="3200" b="1" dirty="0">
              <a:solidFill>
                <a:srgbClr val="FF0000"/>
              </a:solidFill>
            </a:endParaRPr>
          </a:p>
          <a:p>
            <a:pPr lvl="0" eaLnBrk="1" hangingPunct="1">
              <a:lnSpc>
                <a:spcPct val="150000"/>
              </a:lnSpc>
              <a:spcBef>
                <a:spcPct val="0"/>
              </a:spcBef>
              <a:buNone/>
            </a:pPr>
            <a:r>
              <a:rPr lang="zh-CN" altLang="en-US" sz="3200" b="1" dirty="0"/>
              <a:t>          德国历史上最伟大的音乐家，古典乐派的终结者和浪漫乐派的开拓者。他的作品对音乐的发展有着深远的影响，他被尊称为</a:t>
            </a:r>
            <a:r>
              <a:rPr lang="en-US" altLang="zh-CN" sz="3200" b="1" dirty="0"/>
              <a:t>“</a:t>
            </a:r>
            <a:r>
              <a:rPr lang="zh-CN" altLang="en-US" sz="3200" b="1" dirty="0"/>
              <a:t>乐圣。</a:t>
            </a:r>
            <a:endParaRPr lang="zh-CN" altLang="en-US" sz="3200" b="1" dirty="0"/>
          </a:p>
        </p:txBody>
      </p:sp>
      <p:sp>
        <p:nvSpPr>
          <p:cNvPr id="379908" name="矩形 379907"/>
          <p:cNvSpPr/>
          <p:nvPr/>
        </p:nvSpPr>
        <p:spPr>
          <a:xfrm>
            <a:off x="4746308" y="299720"/>
            <a:ext cx="3675062" cy="5287963"/>
          </a:xfrm>
          <a:prstGeom prst="rect">
            <a:avLst/>
          </a:prstGeom>
          <a:noFill/>
          <a:ln w="9525">
            <a:noFill/>
          </a:ln>
        </p:spPr>
        <p:txBody>
          <a:bodyPr/>
          <a:p>
            <a:pPr marL="342900" indent="-342900">
              <a:spcBef>
                <a:spcPct val="20000"/>
              </a:spcBef>
              <a:buChar char="•"/>
            </a:pPr>
            <a:r>
              <a:rPr lang="en-US" altLang="zh-CN" sz="3600" b="1" dirty="0">
                <a:solidFill>
                  <a:srgbClr val="FF0000"/>
                </a:solidFill>
                <a:latin typeface="Arial" panose="020B0604020202020204" pitchFamily="34" charset="0"/>
              </a:rPr>
              <a:t>2.</a:t>
            </a:r>
            <a:r>
              <a:rPr lang="zh-CN" altLang="en-US" sz="3600" b="1" dirty="0">
                <a:solidFill>
                  <a:srgbClr val="FF0000"/>
                </a:solidFill>
                <a:latin typeface="Arial" panose="020B0604020202020204" pitchFamily="34" charset="0"/>
              </a:rPr>
              <a:t>最重要的贡献：</a:t>
            </a:r>
            <a:endParaRPr lang="zh-CN" altLang="en-US" sz="3600" b="1" dirty="0">
              <a:solidFill>
                <a:srgbClr val="FF0000"/>
              </a:solidFill>
              <a:latin typeface="Arial" panose="020B0604020202020204" pitchFamily="34" charset="0"/>
            </a:endParaRPr>
          </a:p>
          <a:p>
            <a:pPr marL="342900" indent="-342900" eaLnBrk="0" hangingPunct="0">
              <a:lnSpc>
                <a:spcPct val="150000"/>
              </a:lnSpc>
              <a:buFont typeface="Arial" panose="020B0604020202020204" pitchFamily="34" charset="0"/>
              <a:buNone/>
            </a:pPr>
            <a:r>
              <a:rPr lang="zh-CN" altLang="en-US" sz="3600" b="1" dirty="0">
                <a:latin typeface="Arial" panose="020B0604020202020204" pitchFamily="34" charset="0"/>
              </a:rPr>
              <a:t>   </a:t>
            </a:r>
            <a:r>
              <a:rPr lang="zh-CN" altLang="en-US" sz="3600" b="1" dirty="0">
                <a:latin typeface="Calibri" panose="020F0502020204030204" pitchFamily="34" charset="0"/>
              </a:rPr>
              <a:t>发展和创造了奏鸣—交响曲的音乐结构形式。</a:t>
            </a:r>
            <a:endParaRPr lang="zh-CN" altLang="en-US" sz="3600" b="1" dirty="0">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79907">
                                            <p:txEl>
                                              <p:charRg st="0" end="6"/>
                                            </p:txEl>
                                          </p:spTgt>
                                        </p:tgtEl>
                                        <p:attrNameLst>
                                          <p:attrName>style.visibility</p:attrName>
                                        </p:attrNameLst>
                                      </p:cBhvr>
                                      <p:to>
                                        <p:strVal val="visible"/>
                                      </p:to>
                                    </p:set>
                                    <p:animEffect transition="in" filter="diamond(in)">
                                      <p:cBhvr>
                                        <p:cTn id="7" dur="1000"/>
                                        <p:tgtEl>
                                          <p:spTgt spid="379907">
                                            <p:txEl>
                                              <p:charRg st="0"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79907">
                                            <p:txEl>
                                              <p:charRg st="6" end="75"/>
                                            </p:txEl>
                                          </p:spTgt>
                                        </p:tgtEl>
                                        <p:attrNameLst>
                                          <p:attrName>style.visibility</p:attrName>
                                        </p:attrNameLst>
                                      </p:cBhvr>
                                      <p:to>
                                        <p:strVal val="visible"/>
                                      </p:to>
                                    </p:set>
                                    <p:animEffect transition="in" filter="diamond(in)">
                                      <p:cBhvr>
                                        <p:cTn id="12" dur="1000"/>
                                        <p:tgtEl>
                                          <p:spTgt spid="379907">
                                            <p:txEl>
                                              <p:charRg st="6" end="7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79908"/>
                                        </p:tgtEl>
                                        <p:attrNameLst>
                                          <p:attrName>style.visibility</p:attrName>
                                        </p:attrNameLst>
                                      </p:cBhvr>
                                      <p:to>
                                        <p:strVal val="visible"/>
                                      </p:to>
                                    </p:set>
                                    <p:animEffect transition="in" filter="diamond(in)">
                                      <p:cBhvr>
                                        <p:cTn id="17" dur="1000"/>
                                        <p:tgtEl>
                                          <p:spTgt spid="3799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07" grpId="0" build="p"/>
      <p:bldP spid="37990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380929"/>
          <p:cNvSpPr>
            <a:spLocks noGrp="1"/>
          </p:cNvSpPr>
          <p:nvPr>
            <p:ph type="title"/>
          </p:nvPr>
        </p:nvSpPr>
        <p:spPr>
          <a:xfrm>
            <a:off x="301625" y="685800"/>
            <a:ext cx="8540750" cy="1143000"/>
          </a:xfrm>
        </p:spPr>
        <p:txBody>
          <a:bodyPr vert="horz" wrap="square" lIns="91440" tIns="45720" rIns="91440" bIns="45720" anchor="ctr"/>
          <a:p>
            <a:pPr eaLnBrk="1" hangingPunct="1"/>
            <a:br>
              <a:rPr lang="en-US" altLang="zh-CN" sz="4000" dirty="0"/>
            </a:br>
            <a:br>
              <a:rPr lang="en-US" altLang="zh-CN" sz="4000" dirty="0"/>
            </a:br>
            <a:endParaRPr lang="en-US" altLang="zh-CN" sz="4000" dirty="0"/>
          </a:p>
        </p:txBody>
      </p:sp>
      <p:sp>
        <p:nvSpPr>
          <p:cNvPr id="380931" name="内容占位符 380930"/>
          <p:cNvSpPr>
            <a:spLocks noGrp="1"/>
          </p:cNvSpPr>
          <p:nvPr>
            <p:ph sz="half" idx="1"/>
          </p:nvPr>
        </p:nvSpPr>
        <p:spPr>
          <a:xfrm>
            <a:off x="4280535" y="385445"/>
            <a:ext cx="3783013" cy="5287963"/>
          </a:xfrm>
        </p:spPr>
        <p:txBody>
          <a:bodyPr vert="horz" wrap="square" lIns="91440" tIns="45720" rIns="91440" bIns="45720" anchor="t"/>
          <a:lstStyle>
            <a:lvl1pPr lvl="0">
              <a:defRPr sz="2800"/>
            </a:lvl1pPr>
            <a:lvl2pPr lvl="1">
              <a:defRPr sz="2400"/>
            </a:lvl2pPr>
            <a:lvl3pPr lvl="2">
              <a:defRPr sz="2000"/>
            </a:lvl3pPr>
            <a:lvl4pPr lvl="3">
              <a:defRPr sz="1800"/>
            </a:lvl4pPr>
            <a:lvl5pPr lvl="4">
              <a:defRPr sz="1800"/>
            </a:lvl5pPr>
          </a:lstStyle>
          <a:p>
            <a:pPr lvl="0" eaLnBrk="1" hangingPunct="1">
              <a:lnSpc>
                <a:spcPct val="90000"/>
              </a:lnSpc>
            </a:pPr>
            <a:r>
              <a:rPr lang="zh-CN" altLang="en-US" sz="3200" b="1" dirty="0">
                <a:solidFill>
                  <a:srgbClr val="FF0000"/>
                </a:solidFill>
              </a:rPr>
              <a:t>4.主要作品：</a:t>
            </a:r>
            <a:endParaRPr lang="zh-CN" altLang="en-US" sz="3200" b="1" dirty="0">
              <a:solidFill>
                <a:srgbClr val="FF0000"/>
              </a:solidFill>
            </a:endParaRPr>
          </a:p>
          <a:p>
            <a:pPr lvl="0" eaLnBrk="1" hangingPunct="1">
              <a:lnSpc>
                <a:spcPct val="150000"/>
              </a:lnSpc>
              <a:spcBef>
                <a:spcPct val="0"/>
              </a:spcBef>
              <a:buNone/>
            </a:pPr>
            <a:r>
              <a:rPr lang="zh-CN" altLang="en-US" sz="3200" b="1" dirty="0"/>
              <a:t>      共有9部交响曲，其中《命运交响曲》最杰出。还有许多其他体裁的作品，如：《悲怆奏鸣曲》和《月光奏鸣曲》等。</a:t>
            </a:r>
            <a:endParaRPr lang="zh-CN" altLang="en-US" sz="3200" b="1" dirty="0"/>
          </a:p>
        </p:txBody>
      </p:sp>
      <p:sp>
        <p:nvSpPr>
          <p:cNvPr id="380932" name="内容占位符 380931"/>
          <p:cNvSpPr>
            <a:spLocks noGrp="1"/>
          </p:cNvSpPr>
          <p:nvPr>
            <p:ph sz="half" idx="1"/>
          </p:nvPr>
        </p:nvSpPr>
        <p:spPr>
          <a:xfrm>
            <a:off x="301625" y="607695"/>
            <a:ext cx="3544888" cy="4525963"/>
          </a:xfrm>
        </p:spPr>
        <p:txBody>
          <a:bodyPr vert="horz" wrap="square" lIns="91440" tIns="45720" rIns="91440" bIns="45720" anchor="t"/>
          <a:lstStyle>
            <a:lvl1pPr lvl="0">
              <a:defRPr sz="2800"/>
            </a:lvl1pPr>
            <a:lvl2pPr lvl="1">
              <a:defRPr sz="2400"/>
            </a:lvl2pPr>
            <a:lvl3pPr lvl="2">
              <a:defRPr sz="2000"/>
            </a:lvl3pPr>
            <a:lvl4pPr lvl="3">
              <a:defRPr sz="1800"/>
            </a:lvl4pPr>
            <a:lvl5pPr lvl="4">
              <a:defRPr sz="1800"/>
            </a:lvl5pPr>
          </a:lstStyle>
          <a:p>
            <a:pPr lvl="0" eaLnBrk="1" hangingPunct="1">
              <a:lnSpc>
                <a:spcPct val="90000"/>
              </a:lnSpc>
            </a:pPr>
            <a:r>
              <a:rPr lang="zh-CN" altLang="en-US" sz="3200" b="1" dirty="0">
                <a:solidFill>
                  <a:srgbClr val="FF0000"/>
                </a:solidFill>
              </a:rPr>
              <a:t>3.作品特点</a:t>
            </a:r>
            <a:endParaRPr lang="zh-CN" altLang="en-US" sz="3200" b="1" dirty="0">
              <a:solidFill>
                <a:srgbClr val="FF0000"/>
              </a:solidFill>
            </a:endParaRPr>
          </a:p>
          <a:p>
            <a:pPr lvl="0" eaLnBrk="1" hangingPunct="1">
              <a:lnSpc>
                <a:spcPct val="150000"/>
              </a:lnSpc>
              <a:spcBef>
                <a:spcPct val="0"/>
              </a:spcBef>
            </a:pPr>
            <a:r>
              <a:rPr lang="zh-CN" altLang="en-US" sz="3200" b="1" dirty="0"/>
              <a:t>线条严整粗犷，旋律简洁质朴、含蓄深情，极富心灵的震撼力。</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80932">
                                            <p:txEl>
                                              <p:charRg st="7" end="35"/>
                                            </p:txEl>
                                          </p:spTgt>
                                        </p:tgtEl>
                                        <p:attrNameLst>
                                          <p:attrName>style.visibility</p:attrName>
                                        </p:attrNameLst>
                                      </p:cBhvr>
                                      <p:to>
                                        <p:strVal val="visible"/>
                                      </p:to>
                                    </p:set>
                                    <p:anim calcmode="lin" valueType="num">
                                      <p:cBhvr>
                                        <p:cTn id="7" dur="500" fill="hold"/>
                                        <p:tgtEl>
                                          <p:spTgt spid="380932">
                                            <p:txEl>
                                              <p:charRg st="7" end="35"/>
                                            </p:txEl>
                                          </p:spTgt>
                                        </p:tgtEl>
                                        <p:attrNameLst>
                                          <p:attrName>ppt_w</p:attrName>
                                        </p:attrNameLst>
                                      </p:cBhvr>
                                      <p:tavLst>
                                        <p:tav tm="0">
                                          <p:val>
                                            <p:fltVal val="0.000000"/>
                                          </p:val>
                                        </p:tav>
                                        <p:tav tm="100000">
                                          <p:val>
                                            <p:strVal val="#ppt_w"/>
                                          </p:val>
                                        </p:tav>
                                      </p:tavLst>
                                    </p:anim>
                                    <p:anim calcmode="lin" valueType="num">
                                      <p:cBhvr>
                                        <p:cTn id="8" dur="500" fill="hold"/>
                                        <p:tgtEl>
                                          <p:spTgt spid="380932">
                                            <p:txEl>
                                              <p:charRg st="7" end="35"/>
                                            </p:txEl>
                                          </p:spTgt>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80931">
                                            <p:txEl>
                                              <p:charRg st="0" end="8"/>
                                            </p:txEl>
                                          </p:spTgt>
                                        </p:tgtEl>
                                        <p:attrNameLst>
                                          <p:attrName>style.visibility</p:attrName>
                                        </p:attrNameLst>
                                      </p:cBhvr>
                                      <p:to>
                                        <p:strVal val="visible"/>
                                      </p:to>
                                    </p:set>
                                    <p:animEffect transition="in" filter="wipe(up)">
                                      <p:cBhvr>
                                        <p:cTn id="13" dur="500"/>
                                        <p:tgtEl>
                                          <p:spTgt spid="380931">
                                            <p:txEl>
                                              <p:charRg st="0" end="8"/>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80931">
                                            <p:txEl>
                                              <p:charRg st="8" end="67"/>
                                            </p:txEl>
                                          </p:spTgt>
                                        </p:tgtEl>
                                        <p:attrNameLst>
                                          <p:attrName>style.visibility</p:attrName>
                                        </p:attrNameLst>
                                      </p:cBhvr>
                                      <p:to>
                                        <p:strVal val="visible"/>
                                      </p:to>
                                    </p:set>
                                    <p:animEffect transition="in" filter="wipe(up)">
                                      <p:cBhvr>
                                        <p:cTn id="18" dur="500"/>
                                        <p:tgtEl>
                                          <p:spTgt spid="380931">
                                            <p:txEl>
                                              <p:charRg st="8" end="6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3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5" name="Text Box 3"/>
          <p:cNvSpPr txBox="1">
            <a:spLocks noChangeArrowheads="1"/>
          </p:cNvSpPr>
          <p:nvPr/>
        </p:nvSpPr>
        <p:spPr bwMode="auto">
          <a:xfrm>
            <a:off x="468313" y="1196975"/>
            <a:ext cx="8204200" cy="1246188"/>
          </a:xfrm>
          <a:prstGeom prst="rect">
            <a:avLst/>
          </a:prstGeom>
          <a:noFill/>
          <a:ln>
            <a:noFill/>
          </a:ln>
          <a:effectLst/>
        </p:spPr>
        <p:txBody>
          <a:bodyPr>
            <a:spAutoFit/>
          </a:bodyPr>
          <a:lstStyle/>
          <a:p>
            <a:pPr marR="0" defTabSz="914400">
              <a:lnSpc>
                <a:spcPts val="4500"/>
              </a:lnSpc>
              <a:buClrTx/>
              <a:buSzTx/>
              <a:buFontTx/>
              <a:buNone/>
              <a:defRPr/>
            </a:pPr>
            <a:r>
              <a:rPr kumimoji="1" lang="en-US" altLang="zh-CN"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  《</a:t>
            </a:r>
            <a:r>
              <a:rPr kumimoji="1"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英雄交响曲</a:t>
            </a:r>
            <a:r>
              <a:rPr kumimoji="1" lang="en-US" altLang="zh-CN"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a:t>
            </a:r>
            <a:r>
              <a:rPr kumimoji="1"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rPr>
              <a:t>献给谁的？反映了哪一个重大的社会题材？</a:t>
            </a:r>
            <a:endParaRPr kumimoji="1"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anose="02010509060101010101" pitchFamily="49" charset="-122"/>
              <a:ea typeface="隶书" panose="02010509060101010101" pitchFamily="49" charset="-122"/>
              <a:cs typeface="+mn-cs"/>
            </a:endParaRPr>
          </a:p>
        </p:txBody>
      </p:sp>
      <p:sp>
        <p:nvSpPr>
          <p:cNvPr id="3076" name="Text Box 4"/>
          <p:cNvSpPr txBox="1">
            <a:spLocks noChangeArrowheads="1"/>
          </p:cNvSpPr>
          <p:nvPr/>
        </p:nvSpPr>
        <p:spPr bwMode="auto">
          <a:xfrm>
            <a:off x="395288" y="2420938"/>
            <a:ext cx="5329238" cy="4154488"/>
          </a:xfrm>
          <a:prstGeom prst="rect">
            <a:avLst/>
          </a:prstGeom>
          <a:noFill/>
          <a:ln>
            <a:noFill/>
          </a:ln>
          <a:effectLst/>
        </p:spPr>
        <p:txBody>
          <a:bodyPr>
            <a:spAutoFit/>
          </a:bodyPr>
          <a:lstStyle/>
          <a:p>
            <a:pPr marR="0" defTabSz="914400">
              <a:buClrTx/>
              <a:buSzTx/>
              <a:buFontTx/>
              <a:buNone/>
              <a:defRPr/>
            </a:pPr>
            <a:r>
              <a:rPr kumimoji="1" lang="en-US" altLang="zh-CN" sz="4400" b="1" kern="1200" cap="none" spc="0" normalizeH="0" baseline="0" noProof="0" dirty="0">
                <a:solidFill>
                  <a:srgbClr val="00006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    </a:t>
            </a:r>
            <a:r>
              <a:rPr kumimoji="1" lang="zh-CN" altLang="en-US" sz="4400" b="1" kern="1200" cap="none" spc="0" normalizeH="0" baseline="0" noProof="0" dirty="0">
                <a:solidFill>
                  <a:srgbClr val="00006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rPr>
              <a:t>这首交响曲以法国大革命为题材，表现出贝多芬对法国资产阶级革命的敬仰和对共和革命英雄的崇拜感情。</a:t>
            </a:r>
            <a:endParaRPr kumimoji="1" lang="zh-CN" altLang="en-US" sz="4400" b="1" kern="1200" cap="none" spc="0" normalizeH="0" baseline="0" noProof="0" dirty="0">
              <a:solidFill>
                <a:srgbClr val="000066"/>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cs"/>
            </a:endParaRPr>
          </a:p>
        </p:txBody>
      </p:sp>
      <p:grpSp>
        <p:nvGrpSpPr>
          <p:cNvPr id="2" name="Group 6"/>
          <p:cNvGrpSpPr/>
          <p:nvPr/>
        </p:nvGrpSpPr>
        <p:grpSpPr>
          <a:xfrm>
            <a:off x="5795963" y="2349500"/>
            <a:ext cx="3240087" cy="4392613"/>
            <a:chOff x="3312" y="1152"/>
            <a:chExt cx="2275" cy="3045"/>
          </a:xfrm>
        </p:grpSpPr>
        <p:pic>
          <p:nvPicPr>
            <p:cNvPr id="20487" name="Picture 2" descr="80200410220886_93064">
              <a:hlinkClick r:id="rId1" action="ppaction://hlinkfile"/>
            </p:cNvPr>
            <p:cNvPicPr>
              <a:picLocks noChangeAspect="1"/>
            </p:cNvPicPr>
            <p:nvPr/>
          </p:nvPicPr>
          <p:blipFill>
            <a:blip r:embed="rId2"/>
            <a:stretch>
              <a:fillRect/>
            </a:stretch>
          </p:blipFill>
          <p:spPr>
            <a:xfrm>
              <a:off x="3312" y="1152"/>
              <a:ext cx="2275" cy="2688"/>
            </a:xfrm>
            <a:prstGeom prst="rect">
              <a:avLst/>
            </a:prstGeom>
            <a:noFill/>
            <a:ln w="9525">
              <a:noFill/>
            </a:ln>
          </p:spPr>
        </p:pic>
        <p:sp>
          <p:nvSpPr>
            <p:cNvPr id="20488" name="Text Box 5"/>
            <p:cNvSpPr txBox="1"/>
            <p:nvPr/>
          </p:nvSpPr>
          <p:spPr>
            <a:xfrm>
              <a:off x="3969" y="3793"/>
              <a:ext cx="1270" cy="404"/>
            </a:xfrm>
            <a:prstGeom prst="rect">
              <a:avLst/>
            </a:prstGeom>
            <a:noFill/>
            <a:ln w="9525">
              <a:noFill/>
            </a:ln>
          </p:spPr>
          <p:txBody>
            <a:bodyPr>
              <a:spAutoFit/>
            </a:bodyPr>
            <a:p>
              <a:pPr>
                <a:spcBef>
                  <a:spcPct val="50000"/>
                </a:spcBef>
              </a:pPr>
              <a:r>
                <a:rPr lang="zh-CN" altLang="en-US" sz="3600" b="1" dirty="0">
                  <a:solidFill>
                    <a:schemeClr val="hlink"/>
                  </a:solidFill>
                  <a:latin typeface="Garamond" panose="02020404030301010803" pitchFamily="18" charset="0"/>
                </a:rPr>
                <a:t>拿破仑</a:t>
              </a:r>
              <a:endParaRPr lang="zh-CN" altLang="en-US" sz="3600" b="1" dirty="0">
                <a:solidFill>
                  <a:schemeClr val="hlink"/>
                </a:solidFill>
                <a:latin typeface="Garamond" panose="02020404030301010803" pitchFamily="18" charset="0"/>
              </a:endParaRPr>
            </a:p>
          </p:txBody>
        </p:sp>
      </p:grpSp>
      <p:pic>
        <p:nvPicPr>
          <p:cNvPr id="20485" name="Picture 10"/>
          <p:cNvPicPr>
            <a:picLocks noChangeAspect="1"/>
          </p:cNvPicPr>
          <p:nvPr/>
        </p:nvPicPr>
        <p:blipFill>
          <a:blip r:embed="rId3"/>
          <a:stretch>
            <a:fillRect/>
          </a:stretch>
        </p:blipFill>
        <p:spPr>
          <a:xfrm>
            <a:off x="-36512" y="4763"/>
            <a:ext cx="9180512" cy="1185862"/>
          </a:xfrm>
          <a:prstGeom prst="rect">
            <a:avLst/>
          </a:prstGeom>
          <a:noFill/>
          <a:ln w="9525">
            <a:noFill/>
          </a:ln>
        </p:spPr>
      </p:pic>
      <p:pic>
        <p:nvPicPr>
          <p:cNvPr id="20486" name="Picture 2" descr="slide0045_image163"/>
          <p:cNvPicPr>
            <a:picLocks noChangeAspect="1"/>
          </p:cNvPicPr>
          <p:nvPr/>
        </p:nvPicPr>
        <p:blipFill>
          <a:blip r:embed="rId4"/>
          <a:stretch>
            <a:fillRect/>
          </a:stretch>
        </p:blipFill>
        <p:spPr>
          <a:xfrm>
            <a:off x="7740650" y="-26987"/>
            <a:ext cx="1476375" cy="12604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additive="base">
                                        <p:cTn id="12" dur="500" fill="hold"/>
                                        <p:tgtEl>
                                          <p:spTgt spid="3076"/>
                                        </p:tgtEl>
                                        <p:attrNameLst>
                                          <p:attrName>ppt_x</p:attrName>
                                        </p:attrNameLst>
                                      </p:cBhvr>
                                      <p:tavLst>
                                        <p:tav tm="0">
                                          <p:val>
                                            <p:strVal val="0-#ppt_w/2"/>
                                          </p:val>
                                        </p:tav>
                                        <p:tav tm="100000">
                                          <p:val>
                                            <p:strVal val="#ppt_x"/>
                                          </p:val>
                                        </p:tav>
                                      </p:tavLst>
                                    </p:anim>
                                    <p:anim calcmode="lin" valueType="num">
                                      <p:cBhvr additive="base">
                                        <p:cTn id="13" dur="500" fill="hold"/>
                                        <p:tgtEl>
                                          <p:spTgt spid="3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1506" name="组合 2"/>
          <p:cNvGrpSpPr/>
          <p:nvPr/>
        </p:nvGrpSpPr>
        <p:grpSpPr>
          <a:xfrm>
            <a:off x="-36512" y="-26987"/>
            <a:ext cx="9253537" cy="1260475"/>
            <a:chOff x="-36513" y="-27384"/>
            <a:chExt cx="9253538" cy="1260252"/>
          </a:xfrm>
        </p:grpSpPr>
        <p:grpSp>
          <p:nvGrpSpPr>
            <p:cNvPr id="21511" name="Group 11"/>
            <p:cNvGrpSpPr/>
            <p:nvPr/>
          </p:nvGrpSpPr>
          <p:grpSpPr>
            <a:xfrm>
              <a:off x="-36513" y="-27384"/>
              <a:ext cx="9253538" cy="1260252"/>
              <a:chOff x="-23" y="-40"/>
              <a:chExt cx="5829" cy="930"/>
            </a:xfrm>
          </p:grpSpPr>
          <p:pic>
            <p:nvPicPr>
              <p:cNvPr id="21513" name="Picture 10"/>
              <p:cNvPicPr>
                <a:picLocks noChangeAspect="1"/>
              </p:cNvPicPr>
              <p:nvPr/>
            </p:nvPicPr>
            <p:blipFill>
              <a:blip r:embed="rId1"/>
              <a:stretch>
                <a:fillRect/>
              </a:stretch>
            </p:blipFill>
            <p:spPr>
              <a:xfrm>
                <a:off x="-23" y="-17"/>
                <a:ext cx="5783" cy="875"/>
              </a:xfrm>
              <a:prstGeom prst="rect">
                <a:avLst/>
              </a:prstGeom>
              <a:noFill/>
              <a:ln w="9525">
                <a:noFill/>
              </a:ln>
            </p:spPr>
          </p:pic>
          <p:pic>
            <p:nvPicPr>
              <p:cNvPr id="21514" name="Picture 2" descr="slide0045_image163"/>
              <p:cNvPicPr>
                <a:picLocks noChangeAspect="1"/>
              </p:cNvPicPr>
              <p:nvPr/>
            </p:nvPicPr>
            <p:blipFill>
              <a:blip r:embed="rId2"/>
              <a:stretch>
                <a:fillRect/>
              </a:stretch>
            </p:blipFill>
            <p:spPr>
              <a:xfrm>
                <a:off x="4876" y="-40"/>
                <a:ext cx="930" cy="930"/>
              </a:xfrm>
              <a:prstGeom prst="rect">
                <a:avLst/>
              </a:prstGeom>
              <a:noFill/>
              <a:ln w="9525">
                <a:noFill/>
              </a:ln>
            </p:spPr>
          </p:pic>
        </p:grpSp>
        <p:sp>
          <p:nvSpPr>
            <p:cNvPr id="6" name="矩形 5"/>
            <p:cNvSpPr/>
            <p:nvPr/>
          </p:nvSpPr>
          <p:spPr>
            <a:xfrm>
              <a:off x="3897601" y="260648"/>
              <a:ext cx="184730" cy="70776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4000" b="1" i="0" u="none" strike="noStrike" kern="1200" cap="none" spc="0" normalizeH="0" baseline="0" noProof="0" dirty="0">
                <a:ln w="9525">
                  <a:solidFill>
                    <a:srgbClr val="FFFF66"/>
                  </a:solidFill>
                  <a:prstDash val="solid"/>
                  <a:miter lim="800000"/>
                </a:ln>
                <a:solidFill>
                  <a:srgbClr val="FF0000"/>
                </a:solidFill>
                <a:effectLst>
                  <a:outerShdw blurRad="25500" dist="23000" dir="7020000" algn="tl">
                    <a:srgbClr val="000000">
                      <a:alpha val="50000"/>
                    </a:srgbClr>
                  </a:outerShdw>
                </a:effectLst>
                <a:uLnTx/>
                <a:uFillTx/>
                <a:latin typeface="Calibri" panose="020F0502020204030204" pitchFamily="34" charset="0"/>
                <a:ea typeface="宋体" panose="02010600030101010101" pitchFamily="2" charset="-122"/>
                <a:cs typeface="+mn-cs"/>
              </a:endParaRPr>
            </a:p>
          </p:txBody>
        </p:sp>
      </p:grpSp>
      <p:sp>
        <p:nvSpPr>
          <p:cNvPr id="9" name="矩形 8"/>
          <p:cNvSpPr/>
          <p:nvPr/>
        </p:nvSpPr>
        <p:spPr>
          <a:xfrm>
            <a:off x="0" y="1189038"/>
            <a:ext cx="9144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（二）美术名家</a:t>
            </a:r>
            <a:endParaRPr kumimoji="0" lang="zh-CN" altLang="en-US" sz="5400" b="1" i="0" u="none" strike="noStrike" kern="1200" cap="none" spc="0" normalizeH="0" baseline="0" noProof="0" dirty="0">
              <a:ln>
                <a:noFill/>
              </a:ln>
              <a:solidFill>
                <a:srgbClr val="FF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21508" name="Rectangle 3"/>
          <p:cNvSpPr txBox="1"/>
          <p:nvPr/>
        </p:nvSpPr>
        <p:spPr>
          <a:xfrm>
            <a:off x="531813" y="2060575"/>
            <a:ext cx="5624512" cy="1008063"/>
          </a:xfrm>
          <a:prstGeom prst="rect">
            <a:avLst/>
          </a:prstGeom>
          <a:noFill/>
          <a:ln w="9525">
            <a:noFill/>
          </a:ln>
        </p:spPr>
        <p:txBody>
          <a:bodyPr anchor="ctr"/>
          <a:p>
            <a:r>
              <a:rPr lang="zh-CN" altLang="en-US" sz="4400" b="1" dirty="0">
                <a:solidFill>
                  <a:srgbClr val="FF0000"/>
                </a:solidFill>
                <a:latin typeface="黑体" panose="02010609060101010101" pitchFamily="49" charset="-122"/>
                <a:ea typeface="黑体" panose="02010609060101010101" pitchFamily="49" charset="-122"/>
              </a:rPr>
              <a:t>代表人物：梵 高</a:t>
            </a:r>
            <a:endParaRPr lang="zh-CN" altLang="en-US" sz="4400" b="1" dirty="0">
              <a:solidFill>
                <a:srgbClr val="FF0000"/>
              </a:solidFill>
              <a:latin typeface="黑体" panose="02010609060101010101" pitchFamily="49" charset="-122"/>
              <a:ea typeface="黑体" panose="02010609060101010101" pitchFamily="49" charset="-122"/>
            </a:endParaRPr>
          </a:p>
        </p:txBody>
      </p:sp>
      <p:sp>
        <p:nvSpPr>
          <p:cNvPr id="11" name="Text Box 5"/>
          <p:cNvSpPr txBox="1"/>
          <p:nvPr/>
        </p:nvSpPr>
        <p:spPr>
          <a:xfrm>
            <a:off x="311150" y="2997200"/>
            <a:ext cx="5197475" cy="3786188"/>
          </a:xfrm>
          <a:prstGeom prst="rect">
            <a:avLst/>
          </a:prstGeom>
          <a:noFill/>
          <a:ln w="9525">
            <a:noFill/>
          </a:ln>
        </p:spPr>
        <p:txBody>
          <a:bodyPr>
            <a:spAutoFit/>
          </a:bodyPr>
          <a:p>
            <a:pPr>
              <a:lnSpc>
                <a:spcPts val="3600"/>
              </a:lnSpc>
            </a:pPr>
            <a:r>
              <a:rPr lang="zh-CN" altLang="en-US" sz="3200" b="1" dirty="0">
                <a:solidFill>
                  <a:srgbClr val="000066"/>
                </a:solidFill>
                <a:latin typeface="Calibri" panose="020F0502020204030204" pitchFamily="34" charset="0"/>
                <a:ea typeface="隶书" panose="02010509060101010101" pitchFamily="49" charset="-122"/>
              </a:rPr>
              <a:t>荷兰，印象派。</a:t>
            </a:r>
            <a:endParaRPr lang="zh-CN" altLang="en-US" sz="3200" b="1" dirty="0">
              <a:solidFill>
                <a:srgbClr val="000066"/>
              </a:solidFill>
              <a:latin typeface="Calibri" panose="020F0502020204030204" pitchFamily="34" charset="0"/>
              <a:ea typeface="隶书" panose="02010509060101010101" pitchFamily="49" charset="-122"/>
            </a:endParaRPr>
          </a:p>
          <a:p>
            <a:pPr>
              <a:lnSpc>
                <a:spcPts val="3600"/>
              </a:lnSpc>
            </a:pPr>
            <a:r>
              <a:rPr lang="zh-CN" altLang="en-US" sz="3200" b="1" dirty="0">
                <a:solidFill>
                  <a:srgbClr val="000066"/>
                </a:solidFill>
                <a:latin typeface="Calibri" panose="020F0502020204030204" pitchFamily="34" charset="0"/>
                <a:ea typeface="隶书" panose="02010509060101010101" pitchFamily="49" charset="-122"/>
              </a:rPr>
              <a:t>       他力图用色彩来揭示人类精神世界的绚丽，用线条来勾画人内类心情感的冲动。</a:t>
            </a:r>
            <a:endParaRPr lang="zh-CN" altLang="en-US" sz="3200" b="1" dirty="0">
              <a:solidFill>
                <a:srgbClr val="000066"/>
              </a:solidFill>
              <a:latin typeface="Calibri" panose="020F0502020204030204" pitchFamily="34" charset="0"/>
              <a:ea typeface="隶书" panose="02010509060101010101" pitchFamily="49" charset="-122"/>
            </a:endParaRPr>
          </a:p>
          <a:p>
            <a:pPr>
              <a:lnSpc>
                <a:spcPts val="3600"/>
              </a:lnSpc>
            </a:pPr>
            <a:r>
              <a:rPr lang="zh-CN" altLang="en-US" sz="3200" b="1" dirty="0">
                <a:solidFill>
                  <a:srgbClr val="000066"/>
                </a:solidFill>
                <a:latin typeface="Calibri" panose="020F0502020204030204" pitchFamily="34" charset="0"/>
                <a:ea typeface="隶书" panose="02010509060101010101" pitchFamily="49" charset="-122"/>
              </a:rPr>
              <a:t>　　他的笔下一切似乎都在运动和旋转着，充满了激情和生命力，精神和世态达到最完美的统一。</a:t>
            </a:r>
            <a:endParaRPr lang="zh-CN" altLang="en-US" sz="3200" b="1" dirty="0">
              <a:solidFill>
                <a:srgbClr val="000066"/>
              </a:solidFill>
              <a:latin typeface="Calibri" panose="020F0502020204030204" pitchFamily="34" charset="0"/>
              <a:ea typeface="隶书" panose="02010509060101010101" pitchFamily="49" charset="-122"/>
            </a:endParaRPr>
          </a:p>
        </p:txBody>
      </p:sp>
      <p:pic>
        <p:nvPicPr>
          <p:cNvPr id="21510" name="Picture 9" descr="Image19s"/>
          <p:cNvPicPr>
            <a:picLocks noChangeAspect="1"/>
          </p:cNvPicPr>
          <p:nvPr/>
        </p:nvPicPr>
        <p:blipFill>
          <a:blip r:embed="rId3"/>
          <a:stretch>
            <a:fillRect/>
          </a:stretch>
        </p:blipFill>
        <p:spPr>
          <a:xfrm>
            <a:off x="5580063" y="2141538"/>
            <a:ext cx="3557587" cy="47164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Text Box 5"/>
          <p:cNvSpPr txBox="1"/>
          <p:nvPr/>
        </p:nvSpPr>
        <p:spPr>
          <a:xfrm>
            <a:off x="405765" y="1277938"/>
            <a:ext cx="4879975" cy="4524375"/>
          </a:xfrm>
          <a:prstGeom prst="rect">
            <a:avLst/>
          </a:prstGeom>
          <a:noFill/>
          <a:ln w="9525">
            <a:noFill/>
          </a:ln>
        </p:spPr>
        <p:txBody>
          <a:bodyPr>
            <a:spAutoFit/>
          </a:bodyPr>
          <a:p>
            <a:pPr>
              <a:spcBef>
                <a:spcPct val="50000"/>
              </a:spcBef>
            </a:pPr>
            <a:r>
              <a:rPr lang="en-US" altLang="zh-CN" sz="4800" b="1" dirty="0">
                <a:solidFill>
                  <a:srgbClr val="000066"/>
                </a:solidFill>
                <a:latin typeface="Calibri" panose="020F0502020204030204" pitchFamily="34" charset="0"/>
                <a:ea typeface="隶书" panose="02010509060101010101" pitchFamily="49" charset="-122"/>
              </a:rPr>
              <a:t>       </a:t>
            </a:r>
            <a:r>
              <a:rPr lang="zh-CN" altLang="en-US" sz="4800" b="1" dirty="0">
                <a:solidFill>
                  <a:srgbClr val="000066"/>
                </a:solidFill>
                <a:latin typeface="Calibri" panose="020F0502020204030204" pitchFamily="34" charset="0"/>
                <a:ea typeface="隶书" panose="02010509060101010101" pitchFamily="49" charset="-122"/>
              </a:rPr>
              <a:t>生前穷困潦倒，死后，他的作品曾经拍出了世界艺术品的最高价格的荷兰画家。</a:t>
            </a:r>
            <a:endParaRPr lang="zh-CN" altLang="en-US" sz="4800" b="1" dirty="0">
              <a:solidFill>
                <a:srgbClr val="000066"/>
              </a:solidFill>
              <a:latin typeface="Calibri" panose="020F0502020204030204" pitchFamily="34" charset="0"/>
              <a:ea typeface="隶书" panose="02010509060101010101" pitchFamily="49" charset="-122"/>
            </a:endParaRPr>
          </a:p>
        </p:txBody>
      </p:sp>
      <p:sp>
        <p:nvSpPr>
          <p:cNvPr id="22533" name="Rectangle 3"/>
          <p:cNvSpPr txBox="1"/>
          <p:nvPr/>
        </p:nvSpPr>
        <p:spPr>
          <a:xfrm>
            <a:off x="250825" y="2141538"/>
            <a:ext cx="1952625" cy="1008062"/>
          </a:xfrm>
          <a:prstGeom prst="rect">
            <a:avLst/>
          </a:prstGeom>
          <a:noFill/>
          <a:ln w="9525">
            <a:noFill/>
          </a:ln>
        </p:spPr>
        <p:txBody>
          <a:bodyPr anchor="ctr"/>
          <a:p>
            <a:r>
              <a:rPr lang="zh-CN" altLang="en-US" sz="4400" b="1" dirty="0">
                <a:solidFill>
                  <a:srgbClr val="FF0000"/>
                </a:solidFill>
                <a:latin typeface="黑体" panose="02010609060101010101" pitchFamily="49" charset="-122"/>
                <a:ea typeface="黑体" panose="02010609060101010101" pitchFamily="49" charset="-122"/>
              </a:rPr>
              <a:t>梵 高：</a:t>
            </a:r>
            <a:endParaRPr lang="zh-CN" altLang="en-US" sz="4400" b="1" dirty="0">
              <a:solidFill>
                <a:srgbClr val="FF0000"/>
              </a:solidFill>
              <a:latin typeface="黑体" panose="02010609060101010101" pitchFamily="49" charset="-122"/>
              <a:ea typeface="黑体" panose="02010609060101010101" pitchFamily="49" charset="-122"/>
            </a:endParaRPr>
          </a:p>
        </p:txBody>
      </p:sp>
      <p:pic>
        <p:nvPicPr>
          <p:cNvPr id="13" name="Picture 4" descr="梵高自画像"/>
          <p:cNvPicPr>
            <a:picLocks noChangeAspect="1"/>
          </p:cNvPicPr>
          <p:nvPr/>
        </p:nvPicPr>
        <p:blipFill>
          <a:blip r:embed="rId1"/>
          <a:stretch>
            <a:fillRect/>
          </a:stretch>
        </p:blipFill>
        <p:spPr>
          <a:xfrm>
            <a:off x="5521960" y="1388745"/>
            <a:ext cx="3635375" cy="47434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slide(fromBottom)">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4" name="Picture 2" descr="http://www.aihuahua.net/uploads/allimg/160308/1-16030Q3463M60.jpg"/>
          <p:cNvPicPr>
            <a:picLocks noChangeAspect="1"/>
          </p:cNvPicPr>
          <p:nvPr/>
        </p:nvPicPr>
        <p:blipFill>
          <a:blip r:embed="rId1"/>
          <a:stretch>
            <a:fillRect/>
          </a:stretch>
        </p:blipFill>
        <p:spPr>
          <a:xfrm>
            <a:off x="179388" y="260350"/>
            <a:ext cx="2987675" cy="5184775"/>
          </a:xfrm>
          <a:prstGeom prst="rect">
            <a:avLst/>
          </a:prstGeom>
          <a:noFill/>
          <a:ln w="9525">
            <a:noFill/>
          </a:ln>
        </p:spPr>
      </p:pic>
      <p:pic>
        <p:nvPicPr>
          <p:cNvPr id="23555" name="Picture 4" descr="http://p1.so.qhimgs1.com/t01ddd2e383f842b72d.png"/>
          <p:cNvPicPr>
            <a:picLocks noChangeAspect="1"/>
          </p:cNvPicPr>
          <p:nvPr/>
        </p:nvPicPr>
        <p:blipFill>
          <a:blip r:embed="rId2"/>
          <a:stretch>
            <a:fillRect/>
          </a:stretch>
        </p:blipFill>
        <p:spPr>
          <a:xfrm>
            <a:off x="3995738" y="1125538"/>
            <a:ext cx="3968750" cy="2951162"/>
          </a:xfrm>
          <a:prstGeom prst="rect">
            <a:avLst/>
          </a:prstGeom>
          <a:noFill/>
          <a:ln w="9525">
            <a:noFill/>
          </a:ln>
        </p:spPr>
      </p:pic>
      <p:sp>
        <p:nvSpPr>
          <p:cNvPr id="23556" name="TextBox 3"/>
          <p:cNvSpPr txBox="1"/>
          <p:nvPr/>
        </p:nvSpPr>
        <p:spPr>
          <a:xfrm>
            <a:off x="395288" y="5805488"/>
            <a:ext cx="2736850" cy="368300"/>
          </a:xfrm>
          <a:prstGeom prst="rect">
            <a:avLst/>
          </a:prstGeom>
          <a:noFill/>
          <a:ln w="9525">
            <a:noFill/>
          </a:ln>
        </p:spPr>
        <p:txBody>
          <a:bodyPr>
            <a:spAutoFit/>
          </a:bodyPr>
          <a:p>
            <a:r>
              <a:rPr lang="zh-CN" altLang="en-US" dirty="0">
                <a:latin typeface="Calibri" panose="020F0502020204030204" pitchFamily="34" charset="0"/>
              </a:rPr>
              <a:t>夜间的咖啡馆（室外）</a:t>
            </a:r>
            <a:endParaRPr lang="zh-CN" altLang="en-US" dirty="0">
              <a:latin typeface="Calibri" panose="020F0502020204030204" pitchFamily="34" charset="0"/>
            </a:endParaRPr>
          </a:p>
        </p:txBody>
      </p:sp>
      <p:sp>
        <p:nvSpPr>
          <p:cNvPr id="23557" name="矩形 4"/>
          <p:cNvSpPr/>
          <p:nvPr/>
        </p:nvSpPr>
        <p:spPr>
          <a:xfrm>
            <a:off x="4356100" y="4508500"/>
            <a:ext cx="2663825" cy="369888"/>
          </a:xfrm>
          <a:prstGeom prst="rect">
            <a:avLst/>
          </a:prstGeom>
          <a:noFill/>
          <a:ln w="9525">
            <a:noFill/>
          </a:ln>
        </p:spPr>
        <p:txBody>
          <a:bodyPr>
            <a:spAutoFit/>
          </a:bodyPr>
          <a:p>
            <a:r>
              <a:rPr lang="zh-CN" altLang="en-US" dirty="0">
                <a:latin typeface="Calibri" panose="020F0502020204030204" pitchFamily="34" charset="0"/>
              </a:rPr>
              <a:t>夜间的咖啡馆（室内）</a:t>
            </a:r>
            <a:endParaRPr lang="zh-CN" altLang="en-US" dirty="0">
              <a:latin typeface="Calibri" panose="020F0502020204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Rectangle 4"/>
          <p:cNvSpPr/>
          <p:nvPr/>
        </p:nvSpPr>
        <p:spPr>
          <a:xfrm>
            <a:off x="4479925" y="3048000"/>
            <a:ext cx="184150" cy="762000"/>
          </a:xfrm>
          <a:prstGeom prst="rect">
            <a:avLst/>
          </a:prstGeom>
          <a:noFill/>
          <a:ln w="9525">
            <a:noFill/>
          </a:ln>
        </p:spPr>
        <p:txBody>
          <a:bodyPr wrap="none">
            <a:spAutoFit/>
          </a:bodyPr>
          <a:p>
            <a:endParaRPr lang="zh-CN" altLang="zh-CN" sz="4400" dirty="0">
              <a:solidFill>
                <a:schemeClr val="tx2"/>
              </a:solidFill>
              <a:latin typeface="Times New Roman" panose="02020603050405020304" pitchFamily="18" charset="0"/>
            </a:endParaRPr>
          </a:p>
        </p:txBody>
      </p:sp>
      <p:sp>
        <p:nvSpPr>
          <p:cNvPr id="16390" name="Text Box 6"/>
          <p:cNvSpPr txBox="1"/>
          <p:nvPr/>
        </p:nvSpPr>
        <p:spPr>
          <a:xfrm>
            <a:off x="5727700" y="2997200"/>
            <a:ext cx="1200150" cy="3311525"/>
          </a:xfrm>
          <a:prstGeom prst="rect">
            <a:avLst/>
          </a:prstGeom>
          <a:noFill/>
          <a:ln w="9525">
            <a:noFill/>
          </a:ln>
        </p:spPr>
        <p:txBody>
          <a:bodyPr vert="eaVert">
            <a:spAutoFit/>
          </a:bodyPr>
          <a:p>
            <a:pPr>
              <a:spcBef>
                <a:spcPct val="50000"/>
              </a:spcBef>
            </a:pPr>
            <a:r>
              <a:rPr lang="zh-CN" altLang="en-US" sz="6600" b="1" dirty="0">
                <a:solidFill>
                  <a:srgbClr val="FF0000"/>
                </a:solidFill>
                <a:latin typeface="Calibri" panose="020F0502020204030204" pitchFamily="34" charset="0"/>
                <a:ea typeface="楷体_GB2312" pitchFamily="49" charset="-122"/>
              </a:rPr>
              <a:t>向 日 葵</a:t>
            </a:r>
            <a:endParaRPr lang="zh-CN" altLang="en-US" sz="6600" b="1" dirty="0">
              <a:solidFill>
                <a:srgbClr val="FF0000"/>
              </a:solidFill>
              <a:latin typeface="Calibri" panose="020F0502020204030204" pitchFamily="34" charset="0"/>
              <a:ea typeface="楷体_GB2312" pitchFamily="49" charset="-122"/>
            </a:endParaRPr>
          </a:p>
        </p:txBody>
      </p:sp>
      <p:pic>
        <p:nvPicPr>
          <p:cNvPr id="24580" name="Picture 4" descr="《向日葵》"/>
          <p:cNvPicPr>
            <a:picLocks noChangeAspect="1"/>
          </p:cNvPicPr>
          <p:nvPr/>
        </p:nvPicPr>
        <p:blipFill>
          <a:blip r:embed="rId1"/>
          <a:stretch>
            <a:fillRect/>
          </a:stretch>
        </p:blipFill>
        <p:spPr>
          <a:xfrm>
            <a:off x="466725" y="1190625"/>
            <a:ext cx="4297363" cy="5672138"/>
          </a:xfrm>
          <a:prstGeom prst="rect">
            <a:avLst/>
          </a:prstGeom>
          <a:noFill/>
          <a:ln w="9525">
            <a:noFill/>
          </a:ln>
        </p:spPr>
      </p:pic>
      <p:pic>
        <p:nvPicPr>
          <p:cNvPr id="24581" name="Picture 10"/>
          <p:cNvPicPr>
            <a:picLocks noChangeAspect="1"/>
          </p:cNvPicPr>
          <p:nvPr/>
        </p:nvPicPr>
        <p:blipFill>
          <a:blip r:embed="rId2"/>
          <a:stretch>
            <a:fillRect/>
          </a:stretch>
        </p:blipFill>
        <p:spPr>
          <a:xfrm>
            <a:off x="-36512" y="4763"/>
            <a:ext cx="9180512" cy="1185862"/>
          </a:xfrm>
          <a:prstGeom prst="rect">
            <a:avLst/>
          </a:prstGeom>
          <a:noFill/>
          <a:ln w="9525">
            <a:noFill/>
          </a:ln>
        </p:spPr>
      </p:pic>
      <p:pic>
        <p:nvPicPr>
          <p:cNvPr id="24582" name="Picture 2" descr="slide0045_image163"/>
          <p:cNvPicPr>
            <a:picLocks noChangeAspect="1"/>
          </p:cNvPicPr>
          <p:nvPr/>
        </p:nvPicPr>
        <p:blipFill>
          <a:blip r:embed="rId3"/>
          <a:stretch>
            <a:fillRect/>
          </a:stretch>
        </p:blipFill>
        <p:spPr>
          <a:xfrm>
            <a:off x="7740650" y="-26987"/>
            <a:ext cx="1476375" cy="1260475"/>
          </a:xfrm>
          <a:prstGeom prst="rect">
            <a:avLst/>
          </a:prstGeom>
          <a:noFill/>
          <a:ln w="9525">
            <a:noFill/>
          </a:ln>
        </p:spPr>
      </p:pic>
      <p:sp>
        <p:nvSpPr>
          <p:cNvPr id="9" name="矩形 8"/>
          <p:cNvSpPr/>
          <p:nvPr/>
        </p:nvSpPr>
        <p:spPr bwMode="auto">
          <a:xfrm>
            <a:off x="3897313" y="260350"/>
            <a:ext cx="185738" cy="708025"/>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4000" b="1" i="0" u="none" strike="noStrike" kern="1200" cap="none" spc="0" normalizeH="0" baseline="0" noProof="0" dirty="0">
              <a:ln w="9525">
                <a:solidFill>
                  <a:srgbClr val="FFFF66"/>
                </a:solidFill>
                <a:prstDash val="solid"/>
                <a:miter lim="800000"/>
              </a:ln>
              <a:solidFill>
                <a:srgbClr val="FF0000"/>
              </a:solidFill>
              <a:effectLst>
                <a:outerShdw blurRad="25500" dist="23000" dir="7020000" algn="tl">
                  <a:srgbClr val="000000">
                    <a:alpha val="50000"/>
                  </a:srgbClr>
                </a:outerShdw>
              </a:effectLst>
              <a:uLnTx/>
              <a:uFillTx/>
              <a:latin typeface="Calibri" panose="020F0502020204030204" pitchFamily="34" charset="0"/>
              <a:ea typeface="宋体" panose="02010600030101010101" pitchFamily="2" charset="-122"/>
              <a:cs typeface="+mn-cs"/>
            </a:endParaRPr>
          </a:p>
        </p:txBody>
      </p:sp>
      <p:sp>
        <p:nvSpPr>
          <p:cNvPr id="24584" name="矩形 1"/>
          <p:cNvSpPr/>
          <p:nvPr/>
        </p:nvSpPr>
        <p:spPr>
          <a:xfrm>
            <a:off x="4859338" y="1341438"/>
            <a:ext cx="4048125" cy="1014412"/>
          </a:xfrm>
          <a:prstGeom prst="rect">
            <a:avLst/>
          </a:prstGeom>
          <a:noFill/>
          <a:ln w="9525">
            <a:noFill/>
          </a:ln>
        </p:spPr>
        <p:txBody>
          <a:bodyPr wrap="none">
            <a:spAutoFit/>
          </a:bodyPr>
          <a:p>
            <a:r>
              <a:rPr lang="zh-CN" altLang="zh-CN" sz="6000" b="1" dirty="0">
                <a:solidFill>
                  <a:srgbClr val="FF0000"/>
                </a:solidFill>
                <a:latin typeface="黑体" panose="02010609060101010101" pitchFamily="49" charset="-122"/>
                <a:ea typeface="黑体" panose="02010609060101010101" pitchFamily="49" charset="-122"/>
              </a:rPr>
              <a:t>代表</a:t>
            </a:r>
            <a:r>
              <a:rPr lang="zh-CN" altLang="en-US" sz="6000" b="1" dirty="0">
                <a:solidFill>
                  <a:srgbClr val="FF0000"/>
                </a:solidFill>
                <a:latin typeface="黑体" panose="02010609060101010101" pitchFamily="49" charset="-122"/>
                <a:ea typeface="黑体" panose="02010609060101010101" pitchFamily="49" charset="-122"/>
              </a:rPr>
              <a:t>作品：</a:t>
            </a:r>
            <a:endParaRPr lang="zh-CN" altLang="en-US" sz="6000" dirty="0">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Effect transition="in" filter="barn(inVertical)">
                                      <p:cBhvr>
                                        <p:cTn id="7"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Rectangle 3"/>
          <p:cNvSpPr/>
          <p:nvPr/>
        </p:nvSpPr>
        <p:spPr>
          <a:xfrm>
            <a:off x="3492500" y="836613"/>
            <a:ext cx="5183188" cy="1824037"/>
          </a:xfrm>
          <a:prstGeom prst="rect">
            <a:avLst/>
          </a:prstGeom>
          <a:noFill/>
          <a:ln w="9525">
            <a:noFill/>
          </a:ln>
        </p:spPr>
        <p:txBody>
          <a:bodyPr anchor="ctr">
            <a:spAutoFit/>
          </a:bodyPr>
          <a:p>
            <a:pPr>
              <a:lnSpc>
                <a:spcPts val="4500"/>
              </a:lnSpc>
            </a:pPr>
            <a:r>
              <a:rPr lang="zh-CN" altLang="en-US" sz="4800" b="1" dirty="0">
                <a:solidFill>
                  <a:srgbClr val="990000"/>
                </a:solidFill>
                <a:latin typeface="隶书" panose="02010509060101010101" pitchFamily="49" charset="-122"/>
                <a:ea typeface="隶书" panose="02010509060101010101" pitchFamily="49" charset="-122"/>
              </a:rPr>
              <a:t>作者是如何通过这一作品表达对生活怎样的态度？</a:t>
            </a:r>
            <a:endParaRPr lang="zh-CN" altLang="en-US" sz="4400" b="1" dirty="0">
              <a:solidFill>
                <a:srgbClr val="990000"/>
              </a:solidFill>
              <a:latin typeface="隶书" panose="02010509060101010101" pitchFamily="49" charset="-122"/>
              <a:ea typeface="隶书" panose="02010509060101010101" pitchFamily="49" charset="-122"/>
            </a:endParaRPr>
          </a:p>
        </p:txBody>
      </p:sp>
      <p:pic>
        <p:nvPicPr>
          <p:cNvPr id="25603" name="Picture 4" descr="《向日葵》"/>
          <p:cNvPicPr>
            <a:picLocks noChangeAspect="1"/>
          </p:cNvPicPr>
          <p:nvPr/>
        </p:nvPicPr>
        <p:blipFill>
          <a:blip r:embed="rId1"/>
          <a:stretch>
            <a:fillRect/>
          </a:stretch>
        </p:blipFill>
        <p:spPr>
          <a:xfrm>
            <a:off x="0" y="795338"/>
            <a:ext cx="3209925" cy="4237037"/>
          </a:xfrm>
          <a:prstGeom prst="rect">
            <a:avLst/>
          </a:prstGeom>
          <a:noFill/>
          <a:ln w="9525">
            <a:noFill/>
          </a:ln>
        </p:spPr>
      </p:pic>
      <p:sp>
        <p:nvSpPr>
          <p:cNvPr id="31749" name="Rectangle 5"/>
          <p:cNvSpPr>
            <a:spLocks noChangeArrowheads="1"/>
          </p:cNvSpPr>
          <p:nvPr/>
        </p:nvSpPr>
        <p:spPr bwMode="auto">
          <a:xfrm>
            <a:off x="3317875" y="2636838"/>
            <a:ext cx="5646738" cy="3952875"/>
          </a:xfrm>
          <a:prstGeom prst="rect">
            <a:avLst/>
          </a:prstGeom>
          <a:noFill/>
          <a:ln>
            <a:noFill/>
          </a:ln>
          <a:effectLst/>
        </p:spPr>
        <p:txBody>
          <a:bodyPr anchor="ctr">
            <a:spAutoFit/>
          </a:bodyPr>
          <a:lstStyle/>
          <a:p>
            <a:pPr marL="0" marR="0" lvl="0" indent="0" algn="l" defTabSz="914400" rtl="0" eaLnBrk="1" fontAlgn="base" latinLnBrk="0" hangingPunct="1">
              <a:lnSpc>
                <a:spcPts val="4300"/>
              </a:lnSpc>
              <a:spcBef>
                <a:spcPct val="0"/>
              </a:spcBef>
              <a:spcAft>
                <a:spcPct val="0"/>
              </a:spcAft>
              <a:buClrTx/>
              <a:buSzTx/>
              <a:buFontTx/>
              <a:buNone/>
              <a:defRPr/>
            </a:pPr>
            <a:r>
              <a:rPr kumimoji="0" lang="en-US" altLang="zh-CN" sz="4000" b="1"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1" lang="zh-CN" altLang="en-US" sz="4000" b="1"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向日葵</a:t>
            </a:r>
            <a:r>
              <a:rPr kumimoji="0" lang="en-US" altLang="zh-CN" sz="4000" b="1"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a:t>
            </a:r>
            <a:r>
              <a:rPr kumimoji="0" lang="zh-CN" altLang="en-US" sz="4000" b="1"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画面艳丽而又和谐、优雅，每朵葵花好似燃烧的火焰，花瓣叶则像跳跃的火苗。画家运用有力的笔触和强烈的色彩对比来表达他对生活的无比热爱。</a:t>
            </a:r>
            <a:endParaRPr kumimoji="0" lang="zh-CN" altLang="en-US" sz="4000" b="1"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pic>
        <p:nvPicPr>
          <p:cNvPr id="25605" name="Picture 5"/>
          <p:cNvPicPr>
            <a:picLocks noChangeAspect="1"/>
          </p:cNvPicPr>
          <p:nvPr/>
        </p:nvPicPr>
        <p:blipFill>
          <a:blip r:embed="rId2"/>
          <a:stretch>
            <a:fillRect/>
          </a:stretch>
        </p:blipFill>
        <p:spPr>
          <a:xfrm>
            <a:off x="0" y="0"/>
            <a:ext cx="9144000" cy="836613"/>
          </a:xfrm>
          <a:prstGeom prst="rect">
            <a:avLst/>
          </a:prstGeom>
          <a:noFill/>
          <a:ln w="9525">
            <a:noFill/>
          </a:ln>
        </p:spPr>
      </p:pic>
      <p:sp>
        <p:nvSpPr>
          <p:cNvPr id="25606" name="WordArt 6"/>
          <p:cNvSpPr>
            <a:spLocks noTextEdit="1"/>
          </p:cNvSpPr>
          <p:nvPr/>
        </p:nvSpPr>
        <p:spPr>
          <a:xfrm>
            <a:off x="1547813" y="73025"/>
            <a:ext cx="3240087" cy="692150"/>
          </a:xfrm>
          <a:prstGeom prst="rect">
            <a:avLst/>
          </a:prstGeom>
        </p:spPr>
        <p:txBody>
          <a:bodyPr wrap="none" fromWordArt="1">
            <a:prstTxWarp prst="textPlain">
              <a:avLst>
                <a:gd name="adj" fmla="val 50000"/>
              </a:avLst>
            </a:prstTxWarp>
            <a:normAutofit/>
          </a:bodyPr>
          <a:p>
            <a:pPr algn="ctr" eaLnBrk="0" hangingPunct="0"/>
            <a:r>
              <a:rPr lang="zh-CN" altLang="en-US" sz="3600" b="1">
                <a:ln w="38100" cap="flat" cmpd="sng">
                  <a:solidFill>
                    <a:srgbClr val="FF0000"/>
                  </a:solidFill>
                  <a:prstDash val="solid"/>
                  <a:headEnd type="none" w="med" len="med"/>
                  <a:tailEnd type="none" w="med" len="med"/>
                </a:ln>
                <a:solidFill>
                  <a:srgbClr val="3333CC"/>
                </a:solidFill>
                <a:latin typeface="隶书" panose="02010509060101010101" pitchFamily="49" charset="-122"/>
                <a:ea typeface="隶书" panose="02010509060101010101" pitchFamily="49" charset="-122"/>
              </a:rPr>
              <a:t>动脑筋</a:t>
            </a:r>
            <a:endParaRPr lang="zh-CN" altLang="en-US" sz="3600" b="1">
              <a:ln w="38100" cap="flat" cmpd="sng">
                <a:solidFill>
                  <a:srgbClr val="FF0000"/>
                </a:solidFill>
                <a:prstDash val="solid"/>
                <a:headEnd type="none" w="med" len="med"/>
                <a:tailEnd type="none" w="med" len="med"/>
              </a:ln>
              <a:solidFill>
                <a:srgbClr val="3333CC"/>
              </a:solidFill>
              <a:latin typeface="隶书" panose="02010509060101010101" pitchFamily="49" charset="-122"/>
              <a:ea typeface="隶书" panose="02010509060101010101" pitchFamily="49" charset="-122"/>
            </a:endParaRPr>
          </a:p>
        </p:txBody>
      </p:sp>
      <p:sp>
        <p:nvSpPr>
          <p:cNvPr id="25607" name="矩形 1"/>
          <p:cNvSpPr/>
          <p:nvPr/>
        </p:nvSpPr>
        <p:spPr>
          <a:xfrm>
            <a:off x="23813" y="5092700"/>
            <a:ext cx="3162300" cy="769938"/>
          </a:xfrm>
          <a:prstGeom prst="rect">
            <a:avLst/>
          </a:prstGeom>
          <a:noFill/>
          <a:ln w="9525">
            <a:noFill/>
          </a:ln>
        </p:spPr>
        <p:txBody>
          <a:bodyPr wrap="none">
            <a:spAutoFit/>
          </a:bodyPr>
          <a:p>
            <a:pPr algn="ctr">
              <a:spcBef>
                <a:spcPct val="50000"/>
              </a:spcBef>
            </a:pPr>
            <a:r>
              <a:rPr lang="en-US" altLang="zh-CN" sz="4400" b="1" dirty="0">
                <a:solidFill>
                  <a:srgbClr val="990000"/>
                </a:solidFill>
                <a:latin typeface="Times New Roman" panose="02020603050405020304" pitchFamily="18" charset="0"/>
                <a:ea typeface="华文中宋" panose="02010600040101010101" pitchFamily="2" charset="-122"/>
              </a:rPr>
              <a:t>《</a:t>
            </a:r>
            <a:r>
              <a:rPr lang="zh-CN" altLang="en-US" sz="4400" b="1" dirty="0">
                <a:solidFill>
                  <a:srgbClr val="990000"/>
                </a:solidFill>
                <a:latin typeface="Times New Roman" panose="02020603050405020304" pitchFamily="18" charset="0"/>
                <a:ea typeface="华文中宋" panose="02010600040101010101" pitchFamily="2" charset="-122"/>
              </a:rPr>
              <a:t>向日葵</a:t>
            </a:r>
            <a:r>
              <a:rPr lang="en-US" altLang="zh-CN" sz="4400" b="1" dirty="0">
                <a:solidFill>
                  <a:srgbClr val="990000"/>
                </a:solidFill>
                <a:latin typeface="Times New Roman" panose="02020603050405020304" pitchFamily="18" charset="0"/>
                <a:ea typeface="华文中宋" panose="02010600040101010101" pitchFamily="2" charset="-122"/>
              </a:rPr>
              <a:t>》</a:t>
            </a:r>
            <a:r>
              <a:rPr lang="en-US" altLang="zh-CN" sz="4400" dirty="0">
                <a:solidFill>
                  <a:srgbClr val="990000"/>
                </a:solidFill>
                <a:latin typeface="Calibri" panose="020F0502020204030204" pitchFamily="34" charset="0"/>
              </a:rPr>
              <a:t> </a:t>
            </a:r>
            <a:endParaRPr lang="en-US" altLang="zh-CN" sz="4400" dirty="0">
              <a:solidFill>
                <a:srgbClr val="990000"/>
              </a:solidFill>
              <a:latin typeface="Calibri" panose="020F0502020204030204" pitchFamily="34" charset="0"/>
            </a:endParaRPr>
          </a:p>
        </p:txBody>
      </p:sp>
      <p:sp>
        <p:nvSpPr>
          <p:cNvPr id="25608" name="矩形 2"/>
          <p:cNvSpPr/>
          <p:nvPr/>
        </p:nvSpPr>
        <p:spPr>
          <a:xfrm>
            <a:off x="107950" y="5924550"/>
            <a:ext cx="3419475" cy="646113"/>
          </a:xfrm>
          <a:prstGeom prst="rect">
            <a:avLst/>
          </a:prstGeom>
          <a:noFill/>
          <a:ln w="9525">
            <a:noFill/>
          </a:ln>
        </p:spPr>
        <p:txBody>
          <a:bodyPr>
            <a:spAutoFit/>
          </a:bodyPr>
          <a:p>
            <a:r>
              <a:rPr lang="en-US" altLang="zh-CN" b="1" dirty="0">
                <a:latin typeface="Calibri" panose="020F0502020204030204" pitchFamily="34" charset="0"/>
              </a:rPr>
              <a:t>1987</a:t>
            </a:r>
            <a:r>
              <a:rPr lang="zh-CN" altLang="en-US" b="1" dirty="0">
                <a:latin typeface="Calibri" panose="020F0502020204030204" pitchFamily="34" charset="0"/>
              </a:rPr>
              <a:t>年</a:t>
            </a:r>
            <a:r>
              <a:rPr lang="en-US" altLang="zh-CN" b="1" dirty="0">
                <a:latin typeface="Calibri" panose="020F0502020204030204" pitchFamily="34" charset="0"/>
              </a:rPr>
              <a:t>3990</a:t>
            </a:r>
            <a:r>
              <a:rPr lang="zh-CN" altLang="en-US" b="1" dirty="0">
                <a:latin typeface="Calibri" panose="020F0502020204030204" pitchFamily="34" charset="0"/>
              </a:rPr>
              <a:t>万美元价格，</a:t>
            </a:r>
            <a:endParaRPr lang="en-US" altLang="zh-CN" b="1" dirty="0">
              <a:latin typeface="Calibri" panose="020F0502020204030204" pitchFamily="34" charset="0"/>
            </a:endParaRPr>
          </a:p>
          <a:p>
            <a:r>
              <a:rPr lang="zh-CN" altLang="en-US" b="1" dirty="0">
                <a:latin typeface="Calibri" panose="020F0502020204030204" pitchFamily="34" charset="0"/>
              </a:rPr>
              <a:t>创下了当时世界油画价格之最。</a:t>
            </a:r>
            <a:endParaRPr lang="zh-CN" altLang="en-US" b="1" dirty="0">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1749"/>
                                        </p:tgtEl>
                                        <p:attrNameLst>
                                          <p:attrName>style.visibility</p:attrName>
                                        </p:attrNameLst>
                                      </p:cBhvr>
                                      <p:to>
                                        <p:strVal val="visible"/>
                                      </p:to>
                                    </p:set>
                                    <p:anim calcmode="discrete" valueType="clr">
                                      <p:cBhvr override="childStyle">
                                        <p:cTn id="7" dur="80"/>
                                        <p:tgtEl>
                                          <p:spTgt spid="3174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749"/>
                                        </p:tgtEl>
                                        <p:attrNameLst>
                                          <p:attrName>fillcolor</p:attrName>
                                        </p:attrNameLst>
                                      </p:cBhvr>
                                      <p:tavLst>
                                        <p:tav tm="0">
                                          <p:val>
                                            <p:clrVal>
                                              <a:schemeClr val="accent2"/>
                                            </p:clrVal>
                                          </p:val>
                                        </p:tav>
                                        <p:tav tm="50000">
                                          <p:val>
                                            <p:clrVal>
                                              <a:schemeClr val="hlink"/>
                                            </p:clrVal>
                                          </p:val>
                                        </p:tav>
                                      </p:tavLst>
                                    </p:anim>
                                    <p:set>
                                      <p:cBhvr>
                                        <p:cTn id="9" dur="80"/>
                                        <p:tgtEl>
                                          <p:spTgt spid="317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6" name="Group 15"/>
          <p:cNvGrpSpPr/>
          <p:nvPr/>
        </p:nvGrpSpPr>
        <p:grpSpPr>
          <a:xfrm>
            <a:off x="493713" y="636588"/>
            <a:ext cx="4535487" cy="1039812"/>
            <a:chOff x="204" y="462"/>
            <a:chExt cx="2857" cy="655"/>
          </a:xfrm>
        </p:grpSpPr>
        <p:pic>
          <p:nvPicPr>
            <p:cNvPr id="26631" name="Picture 16" descr="jcjs-1_r02_c02"/>
            <p:cNvPicPr>
              <a:picLocks noChangeAspect="1"/>
            </p:cNvPicPr>
            <p:nvPr/>
          </p:nvPicPr>
          <p:blipFill>
            <a:blip r:embed="rId1">
              <a:clrChange>
                <a:clrFrom>
                  <a:srgbClr val="E7DCBB"/>
                </a:clrFrom>
                <a:clrTo>
                  <a:srgbClr val="E7DCBB">
                    <a:alpha val="0"/>
                  </a:srgbClr>
                </a:clrTo>
              </a:clrChange>
              <a:lum contrast="6000"/>
            </a:blip>
            <a:srcRect l="80891" t="78230" r="2362" b="6955"/>
            <a:stretch>
              <a:fillRect/>
            </a:stretch>
          </p:blipFill>
          <p:spPr>
            <a:xfrm>
              <a:off x="2562" y="527"/>
              <a:ext cx="499" cy="409"/>
            </a:xfrm>
            <a:prstGeom prst="rect">
              <a:avLst/>
            </a:prstGeom>
            <a:noFill/>
            <a:ln w="9525">
              <a:noFill/>
            </a:ln>
          </p:spPr>
        </p:pic>
        <p:sp>
          <p:nvSpPr>
            <p:cNvPr id="10257" name="Text Box 17"/>
            <p:cNvSpPr txBox="1">
              <a:spLocks noChangeArrowheads="1"/>
            </p:cNvSpPr>
            <p:nvPr/>
          </p:nvSpPr>
          <p:spPr bwMode="auto">
            <a:xfrm>
              <a:off x="521" y="462"/>
              <a:ext cx="2540" cy="519"/>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4800" b="1" kern="1200" cap="none" spc="0" normalizeH="0" baseline="0" noProof="0">
                  <a:effectLst>
                    <a:outerShdw blurRad="38100" dist="38100" dir="2700000" algn="tl">
                      <a:srgbClr val="C0C0C0"/>
                    </a:outerShdw>
                  </a:effectLst>
                  <a:latin typeface="Verdana" panose="020B0604030504040204" pitchFamily="34" charset="0"/>
                  <a:ea typeface="隶书" panose="02010509060101010101" pitchFamily="49" charset="-122"/>
                  <a:cs typeface="+mn-cs"/>
                </a:rPr>
                <a:t>课 后 练 习</a:t>
              </a:r>
              <a:endParaRPr kumimoji="0" lang="zh-CN" altLang="en-US" sz="4800" b="1" kern="1200" cap="none" spc="0" normalizeH="0" baseline="0" noProof="0">
                <a:effectLst>
                  <a:outerShdw blurRad="38100" dist="38100" dir="2700000" algn="tl">
                    <a:srgbClr val="C0C0C0"/>
                  </a:outerShdw>
                </a:effectLst>
                <a:latin typeface="Verdana" panose="020B0604030504040204" pitchFamily="34" charset="0"/>
                <a:ea typeface="隶书" panose="02010509060101010101" pitchFamily="49" charset="-122"/>
                <a:cs typeface="+mn-cs"/>
              </a:endParaRPr>
            </a:p>
          </p:txBody>
        </p:sp>
        <p:pic>
          <p:nvPicPr>
            <p:cNvPr id="26633" name="Picture 18" descr="jcjs-1_r02_c02"/>
            <p:cNvPicPr>
              <a:picLocks noChangeAspect="1"/>
            </p:cNvPicPr>
            <p:nvPr/>
          </p:nvPicPr>
          <p:blipFill>
            <a:blip r:embed="rId1">
              <a:clrChange>
                <a:clrFrom>
                  <a:srgbClr val="E7DCBB"/>
                </a:clrFrom>
                <a:clrTo>
                  <a:srgbClr val="E7DCBB">
                    <a:alpha val="0"/>
                  </a:srgbClr>
                </a:clrTo>
              </a:clrChange>
              <a:lum contrast="6000"/>
            </a:blip>
            <a:srcRect l="4778" t="74971" r="83040" b="3659"/>
            <a:stretch>
              <a:fillRect/>
            </a:stretch>
          </p:blipFill>
          <p:spPr>
            <a:xfrm>
              <a:off x="204" y="527"/>
              <a:ext cx="363" cy="590"/>
            </a:xfrm>
            <a:prstGeom prst="rect">
              <a:avLst/>
            </a:prstGeom>
            <a:noFill/>
            <a:ln w="9525">
              <a:noFill/>
            </a:ln>
          </p:spPr>
        </p:pic>
      </p:grpSp>
      <p:sp>
        <p:nvSpPr>
          <p:cNvPr id="26627" name="文本框 1"/>
          <p:cNvSpPr txBox="1"/>
          <p:nvPr/>
        </p:nvSpPr>
        <p:spPr>
          <a:xfrm>
            <a:off x="996950" y="1743075"/>
            <a:ext cx="7032625" cy="1630363"/>
          </a:xfrm>
          <a:prstGeom prst="rect">
            <a:avLst/>
          </a:prstGeom>
          <a:noFill/>
          <a:ln w="9525">
            <a:noFill/>
          </a:ln>
        </p:spPr>
        <p:txBody>
          <a:bodyPr>
            <a:spAutoFit/>
          </a:bodyPr>
          <a:p>
            <a:r>
              <a:rPr lang="en-US" altLang="zh-CN" sz="2000" b="1" dirty="0">
                <a:solidFill>
                  <a:schemeClr val="tx2"/>
                </a:solidFill>
                <a:latin typeface="黑体" panose="02010609060101010101" pitchFamily="49" charset="-122"/>
                <a:ea typeface="黑体" panose="02010609060101010101" pitchFamily="49" charset="-122"/>
              </a:rPr>
              <a:t>1.</a:t>
            </a:r>
            <a:r>
              <a:rPr lang="zh-CN" altLang="en-US" sz="2000" b="1" dirty="0">
                <a:solidFill>
                  <a:schemeClr val="tx2"/>
                </a:solidFill>
                <a:latin typeface="黑体" panose="02010609060101010101" pitchFamily="49" charset="-122"/>
                <a:ea typeface="黑体" panose="02010609060101010101" pitchFamily="49" charset="-122"/>
              </a:rPr>
              <a:t> </a:t>
            </a:r>
            <a:r>
              <a:rPr lang="zh-CN" altLang="en-US" sz="2000" b="1" dirty="0">
                <a:latin typeface="宋体" panose="02010600030101010101" pitchFamily="2" charset="-122"/>
              </a:rPr>
              <a:t>“任何生物如果以任何方式发生微小但有利于自己的变异，它在复杂却时常变化的生活条件下，就会获得较好的生存机会，因而它就自然被选择。”提出这一理论的是（      ）</a:t>
            </a:r>
            <a:endParaRPr lang="zh-CN" altLang="en-US" sz="2000" b="1" dirty="0">
              <a:latin typeface="宋体" panose="02010600030101010101" pitchFamily="2" charset="-122"/>
            </a:endParaRPr>
          </a:p>
          <a:p>
            <a:r>
              <a:rPr lang="zh-CN" altLang="en-US" sz="2000" b="1" dirty="0">
                <a:latin typeface="宋体" panose="02010600030101010101" pitchFamily="2" charset="-122"/>
              </a:rPr>
              <a:t>A．牛顿               B．爱迪生          </a:t>
            </a:r>
            <a:endParaRPr lang="zh-CN" altLang="en-US" sz="2000" b="1" dirty="0">
              <a:latin typeface="宋体" panose="02010600030101010101" pitchFamily="2" charset="-122"/>
            </a:endParaRPr>
          </a:p>
          <a:p>
            <a:r>
              <a:rPr lang="zh-CN" altLang="en-US" sz="2000" b="1" dirty="0">
                <a:latin typeface="宋体" panose="02010600030101010101" pitchFamily="2" charset="-122"/>
              </a:rPr>
              <a:t>C．达尔文             D．爱因斯坦</a:t>
            </a:r>
            <a:endParaRPr lang="zh-CN" altLang="en-US" sz="2000" b="1" dirty="0">
              <a:latin typeface="宋体" panose="02010600030101010101" pitchFamily="2" charset="-122"/>
            </a:endParaRPr>
          </a:p>
        </p:txBody>
      </p:sp>
      <p:pic>
        <p:nvPicPr>
          <p:cNvPr id="68614" name="Picture 6" descr="MISC031"/>
          <p:cNvPicPr>
            <a:picLocks noChangeAspect="1"/>
          </p:cNvPicPr>
          <p:nvPr/>
        </p:nvPicPr>
        <p:blipFill>
          <a:blip r:embed="rId2">
            <a:clrChange>
              <a:clrFrom>
                <a:srgbClr val="0FA0FF"/>
              </a:clrFrom>
              <a:clrTo>
                <a:srgbClr val="0FA0FF">
                  <a:alpha val="0"/>
                </a:srgbClr>
              </a:clrTo>
            </a:clrChange>
          </a:blip>
          <a:stretch>
            <a:fillRect/>
          </a:stretch>
        </p:blipFill>
        <p:spPr>
          <a:xfrm>
            <a:off x="996950" y="2919413"/>
            <a:ext cx="587375" cy="587375"/>
          </a:xfrm>
          <a:prstGeom prst="rect">
            <a:avLst/>
          </a:prstGeom>
          <a:noFill/>
          <a:ln w="9525">
            <a:noFill/>
          </a:ln>
        </p:spPr>
      </p:pic>
      <p:sp>
        <p:nvSpPr>
          <p:cNvPr id="26629" name="文本框 2"/>
          <p:cNvSpPr txBox="1"/>
          <p:nvPr/>
        </p:nvSpPr>
        <p:spPr>
          <a:xfrm>
            <a:off x="996950" y="3656013"/>
            <a:ext cx="7747000" cy="1444625"/>
          </a:xfrm>
          <a:prstGeom prst="rect">
            <a:avLst/>
          </a:prstGeom>
          <a:noFill/>
          <a:ln w="9525">
            <a:noFill/>
          </a:ln>
        </p:spPr>
        <p:txBody>
          <a:bodyPr>
            <a:spAutoFit/>
          </a:bodyPr>
          <a:p>
            <a:pPr>
              <a:spcBef>
                <a:spcPct val="20000"/>
              </a:spcBef>
              <a:buClr>
                <a:schemeClr val="folHlink"/>
              </a:buClr>
              <a:buSzPct val="60000"/>
              <a:buFont typeface="Wingdings" panose="05000000000000000000" pitchFamily="2" charset="2"/>
              <a:buNone/>
            </a:pPr>
            <a:r>
              <a:rPr lang="zh-CN" altLang="en-US" sz="2000" b="1" dirty="0">
                <a:latin typeface="黑体" panose="02010609060101010101" pitchFamily="49" charset="-122"/>
                <a:ea typeface="黑体" panose="02010609060101010101" pitchFamily="49" charset="-122"/>
              </a:rPr>
              <a:t>2.</a:t>
            </a:r>
            <a:r>
              <a:rPr lang="zh-CN" altLang="en-US" sz="2000" b="1" dirty="0">
                <a:latin typeface="宋体" panose="02010600030101010101" pitchFamily="2" charset="-122"/>
              </a:rPr>
              <a:t>恩格斯: 巴尔扎克，我认为他是比过去、现在和未来的一切左拉都要伟大得多的现实主义大师。他的代表作品是（    ） </a:t>
            </a:r>
            <a:endParaRPr lang="zh-CN" altLang="en-US" sz="2000" b="1" dirty="0">
              <a:latin typeface="宋体" panose="02010600030101010101" pitchFamily="2" charset="-122"/>
            </a:endParaRPr>
          </a:p>
          <a:p>
            <a:pPr>
              <a:spcBef>
                <a:spcPct val="20000"/>
              </a:spcBef>
              <a:buClr>
                <a:schemeClr val="folHlink"/>
              </a:buClr>
              <a:buSzPct val="60000"/>
              <a:buFont typeface="Wingdings" panose="05000000000000000000" pitchFamily="2" charset="2"/>
              <a:buNone/>
            </a:pPr>
            <a:r>
              <a:rPr lang="zh-CN" altLang="en-US" sz="2000" b="1" dirty="0">
                <a:latin typeface="宋体" panose="02010600030101010101" pitchFamily="2" charset="-122"/>
              </a:rPr>
              <a:t>A.《命运交响曲》        B.《人间喜剧》        </a:t>
            </a:r>
            <a:endParaRPr lang="zh-CN" altLang="en-US" sz="2000" b="1" dirty="0">
              <a:latin typeface="宋体" panose="02010600030101010101" pitchFamily="2" charset="-122"/>
            </a:endParaRPr>
          </a:p>
          <a:p>
            <a:pPr>
              <a:spcBef>
                <a:spcPct val="20000"/>
              </a:spcBef>
              <a:buClr>
                <a:schemeClr val="folHlink"/>
              </a:buClr>
              <a:buSzPct val="60000"/>
              <a:buFont typeface="Wingdings" panose="05000000000000000000" pitchFamily="2" charset="2"/>
              <a:buNone/>
            </a:pPr>
            <a:r>
              <a:rPr lang="zh-CN" altLang="en-US" sz="2000" b="1" dirty="0">
                <a:latin typeface="宋体" panose="02010600030101010101" pitchFamily="2" charset="-122"/>
              </a:rPr>
              <a:t>C.《物种起源》          D.《战争与和平》</a:t>
            </a:r>
            <a:endParaRPr lang="zh-CN" altLang="en-US" sz="2000" b="1" dirty="0">
              <a:latin typeface="宋体" panose="02010600030101010101" pitchFamily="2" charset="-122"/>
            </a:endParaRPr>
          </a:p>
        </p:txBody>
      </p:sp>
      <p:pic>
        <p:nvPicPr>
          <p:cNvPr id="4" name="Picture 6" descr="MISC031"/>
          <p:cNvPicPr>
            <a:picLocks noChangeAspect="1"/>
          </p:cNvPicPr>
          <p:nvPr/>
        </p:nvPicPr>
        <p:blipFill>
          <a:blip r:embed="rId3">
            <a:clrChange>
              <a:clrFrom>
                <a:srgbClr val="0FA0FF"/>
              </a:clrFrom>
              <a:clrTo>
                <a:srgbClr val="0FA0FF">
                  <a:alpha val="0"/>
                </a:srgbClr>
              </a:clrTo>
            </a:clrChange>
          </a:blip>
          <a:stretch>
            <a:fillRect/>
          </a:stretch>
        </p:blipFill>
        <p:spPr>
          <a:xfrm>
            <a:off x="4027488" y="4303713"/>
            <a:ext cx="587375" cy="4953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8614"/>
                                        </p:tgtEl>
                                        <p:attrNameLst>
                                          <p:attrName>style.visibility</p:attrName>
                                        </p:attrNameLst>
                                      </p:cBhvr>
                                      <p:to>
                                        <p:strVal val="visible"/>
                                      </p:to>
                                    </p:set>
                                    <p:animEffect transition="in" filter="slide(fromBottom)">
                                      <p:cBhvr>
                                        <p:cTn id="7" dur="500"/>
                                        <p:tgtEl>
                                          <p:spTgt spid="68614"/>
                                        </p:tgtEl>
                                      </p:cBhvr>
                                    </p:animEffect>
                                  </p:childTnLst>
                                  <p:subTnLst>
                                    <p:audio>
                                      <p:cMediaNode>
                                        <p:cTn display="0" masterRel="sameClick">
                                          <p:stCondLst>
                                            <p:cond evt="begin" delay="0">
                                              <p:tn val="5"/>
                                            </p:cond>
                                          </p:stCondLst>
                                          <p:endCondLst>
                                            <p:cond evt="onStopAudio" delay="0">
                                              <p:tgtEl>
                                                <p:sldTgt/>
                                              </p:tgtEl>
                                            </p:cond>
                                          </p:endCondLst>
                                        </p:cTn>
                                        <p:tgtEl>
                                          <p:sndTgt r:embed="rId4" name="applause.wav"/>
                                        </p:tgtEl>
                                      </p:cMediaNode>
                                    </p:audio>
                                  </p:sub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lide(fromBottom)">
                                      <p:cBhvr>
                                        <p:cTn id="12" dur="500"/>
                                        <p:tgtEl>
                                          <p:spTgt spid="4"/>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世界地图">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Rounded MT Bold"/>
        <a:ea typeface="黑体"/>
        <a:cs typeface=""/>
      </a:majorFont>
      <a:minorFont>
        <a:latin typeface="Arial Rounded MT Bold"/>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Mountain Top</Template>
  <TotalTime>0</TotalTime>
  <Words>2152</Words>
  <PresentationFormat>在屏幕上显示</PresentationFormat>
  <Paragraphs>190</Paragraphs>
  <Slides>25</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Arial</vt:lpstr>
      <vt:lpstr>宋体</vt:lpstr>
      <vt:lpstr>Wingdings</vt:lpstr>
      <vt:lpstr>Arial Rounded MT Bold</vt:lpstr>
      <vt:lpstr>黑体</vt:lpstr>
      <vt:lpstr>方正兰亭黑_YS_GB18030</vt:lpstr>
      <vt:lpstr>楷体_GB2312</vt:lpstr>
      <vt:lpstr>隶书</vt:lpstr>
      <vt:lpstr>Comic Sans MS</vt:lpstr>
      <vt:lpstr>微软雅黑</vt:lpstr>
      <vt:lpstr>Arial Unicode MS</vt:lpstr>
      <vt:lpstr>Calibri</vt:lpstr>
      <vt:lpstr>Garamond</vt:lpstr>
      <vt:lpstr>Times New Roman</vt:lpstr>
      <vt:lpstr>华文中宋</vt:lpstr>
      <vt:lpstr>Verdana</vt:lpstr>
      <vt:lpstr>新宋体</vt:lpstr>
      <vt:lpstr>世界地图</vt:lpstr>
      <vt:lpstr>PowerPoint 演示文稿</vt:lpstr>
      <vt:lpstr>PowerPoint 演示文稿</vt:lpstr>
      <vt:lpstr>PowerPoint 演示文稿</vt:lpstr>
      <vt:lpstr>PowerPoint 演示文稿</vt:lpstr>
      <vt:lpstr>PowerPoint 演示文稿</vt:lpstr>
      <vt:lpstr>PowerPoint 演示文稿</vt:lpstr>
      <vt:lpstr>牛顿的三大成就</vt:lpstr>
      <vt:lpstr>PowerPoint 演示文稿</vt:lpstr>
      <vt:lpstr>PowerPoint 演示文稿</vt:lpstr>
      <vt:lpstr>达尔文的成就</vt:lpstr>
      <vt:lpstr>PowerPoint 演示文稿</vt:lpstr>
      <vt:lpstr>PowerPoint 演示文稿</vt:lpstr>
      <vt:lpstr>PowerPoint 演示文稿</vt:lpstr>
      <vt:lpstr>PowerPoint 演示文稿</vt:lpstr>
      <vt:lpstr>PowerPoint 演示文稿</vt:lpstr>
      <vt:lpstr>PowerPoint 演示文稿</vt:lpstr>
      <vt:lpstr>  </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2010-11-10T13:02:00Z</dcterms:created>
  <dcterms:modified xsi:type="dcterms:W3CDTF">2018-10-11T02:52:39Z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