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sldIdLst>
    <p:sldId id="342" r:id="rId3"/>
    <p:sldId id="344" r:id="rId4"/>
    <p:sldId id="341" r:id="rId5"/>
    <p:sldId id="345" r:id="rId6"/>
    <p:sldId id="343" r:id="rId7"/>
    <p:sldId id="347" r:id="rId8"/>
    <p:sldId id="340" r:id="rId9"/>
    <p:sldId id="289" r:id="rId10"/>
    <p:sldId id="348" r:id="rId11"/>
    <p:sldId id="349" r:id="rId12"/>
    <p:sldId id="329" r:id="rId13"/>
    <p:sldId id="268" r:id="rId14"/>
    <p:sldId id="326" r:id="rId16"/>
    <p:sldId id="351" r:id="rId17"/>
    <p:sldId id="271" r:id="rId18"/>
    <p:sldId id="350" r:id="rId19"/>
    <p:sldId id="273" r:id="rId20"/>
    <p:sldId id="332" r:id="rId21"/>
    <p:sldId id="333" r:id="rId22"/>
    <p:sldId id="257" r:id="rId23"/>
    <p:sldId id="267" r:id="rId24"/>
    <p:sldId id="285" r:id="rId25"/>
    <p:sldId id="269" r:id="rId26"/>
    <p:sldId id="270" r:id="rId27"/>
    <p:sldId id="352" r:id="rId28"/>
    <p:sldId id="272" r:id="rId29"/>
    <p:sldId id="353" r:id="rId30"/>
    <p:sldId id="274" r:id="rId31"/>
    <p:sldId id="275" r:id="rId32"/>
    <p:sldId id="260" r:id="rId33"/>
    <p:sldId id="278" r:id="rId34"/>
    <p:sldId id="354" r:id="rId35"/>
    <p:sldId id="280" r:id="rId36"/>
    <p:sldId id="357" r:id="rId37"/>
    <p:sldId id="282" r:id="rId38"/>
    <p:sldId id="283" r:id="rId39"/>
  </p:sldIdLst>
  <p:sldSz cx="9144000" cy="6858000" type="screen4x3"/>
  <p:notesSz cx="6858000" cy="9144000"/>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170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2" Type="http://schemas.openxmlformats.org/officeDocument/2006/relationships/tableStyles" Target="tableStyles.xml"/><Relationship Id="rId41" Type="http://schemas.openxmlformats.org/officeDocument/2006/relationships/viewProps" Target="viewProps.xml"/><Relationship Id="rId40" Type="http://schemas.openxmlformats.org/officeDocument/2006/relationships/presProps" Target="presProps.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notesMaster" Target="notesMasters/notesMaster1.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61362654-C3DC-477A-B1ED-F3702F9C2882}" type="datetimeFigureOut">
              <a:rPr lang="zh-CN" altLang="en-US"/>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endParaRPr lang="zh-CN" altLang="en-US" noProof="0"/>
          </a:p>
          <a:p>
            <a:pPr lvl="1"/>
            <a:r>
              <a:rPr lang="zh-CN" altLang="en-US" noProof="0"/>
              <a:t>第二级</a:t>
            </a:r>
            <a:endParaRPr lang="zh-CN" altLang="en-US" noProof="0"/>
          </a:p>
          <a:p>
            <a:pPr lvl="2"/>
            <a:r>
              <a:rPr lang="zh-CN" altLang="en-US" noProof="0"/>
              <a:t>第三级</a:t>
            </a:r>
            <a:endParaRPr lang="zh-CN" altLang="en-US" noProof="0"/>
          </a:p>
          <a:p>
            <a:pPr lvl="3"/>
            <a:r>
              <a:rPr lang="zh-CN" altLang="en-US" noProof="0"/>
              <a:t>第四级</a:t>
            </a:r>
            <a:endParaRPr lang="zh-CN" altLang="en-US" noProof="0"/>
          </a:p>
          <a:p>
            <a:pPr lvl="4"/>
            <a:r>
              <a:rPr lang="zh-CN" altLang="en-US" noProof="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eaLnBrk="1" hangingPunct="1">
              <a:defRPr sz="1200">
                <a:latin typeface="Calibri" panose="020F0502020204030204" pitchFamily="34" charset="0"/>
              </a:defRPr>
            </a:lvl1pPr>
          </a:lstStyle>
          <a:p>
            <a:pPr>
              <a:defRPr/>
            </a:pPr>
            <a:fld id="{C10CA0A8-7C81-480F-A9B6-AA9F8A6DC59C}"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C10CA0A8-7C81-480F-A9B6-AA9F8A6DC59C}"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2C4EB8CF-700B-4295-AE99-E3425DE5D940}" type="slidenum">
              <a:rPr lang="en-US" altLang="zh-CN" smtClean="0"/>
            </a:fld>
            <a:endParaRPr lang="en-US" altLang="zh-CN"/>
          </a:p>
        </p:txBody>
      </p:sp>
      <p:sp>
        <p:nvSpPr>
          <p:cNvPr id="28675" name="Rectangle 2"/>
          <p:cNvSpPr>
            <a:spLocks noGrp="1" noRot="1" noChangeAspect="1" noChangeArrowheads="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8676"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C10CA0A8-7C81-480F-A9B6-AA9F8A6DC59C}"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C10CA0A8-7C81-480F-A9B6-AA9F8A6DC59C}"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EDE45897-D4C3-4279-920C-C05CF396B782}"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18C5BA2F-6352-4EE2-937D-D2D7395F3E7C}" type="slidenum">
              <a:rPr lang="zh-CN" altLang="en-US"/>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8AE544BA-E6A5-4988-9809-C38797F97A32}"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E98B03F-4D0C-4906-93E4-5EE4C8D79731}" type="slidenum">
              <a:rPr lang="zh-CN" altLang="en-US"/>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lvl1pPr>
              <a:defRPr/>
            </a:lvl1pPr>
          </a:lstStyle>
          <a:p>
            <a:pPr>
              <a:defRPr/>
            </a:pPr>
            <a:fld id="{416FB3C4-CB84-4FB3-8E53-66C226423762}"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A07E2096-29A7-44BF-98AD-E9105C4D9E50}" type="slidenum">
              <a:rPr lang="zh-CN" altLang="en-US"/>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A6741645-CC28-4D42-BB9A-B99DFA30FFFE}"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3A96D55C-C911-49AF-AEEA-4DA53EB120EA}" type="slidenum">
              <a:rPr lang="zh-CN" altLang="en-US"/>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1C5CFCF4-F1A1-4F2E-8049-B327AAAD996E}" type="datetimeFigureOut">
              <a:rPr lang="zh-CN" altLang="en-US"/>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09208681-10B3-44F0-8485-C461895C216B}" type="slidenum">
              <a:rPr lang="zh-CN" altLang="en-US"/>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F1B0E069-E54D-464C-8DF8-79C34302F8CE}"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FFC2EE43-7543-4F15-991D-3CEF233819B1}" type="slidenum">
              <a:rPr lang="zh-CN" altLang="en-US"/>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B3ECC91B-DDC5-4388-9CA7-089DB04EF5E5}" type="datetimeFigureOut">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37597995-19E7-4A0F-A40E-32D43DA49709}" type="slidenum">
              <a:rPr lang="zh-CN" altLang="en-US"/>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3"/>
          <p:cNvSpPr>
            <a:spLocks noGrp="1"/>
          </p:cNvSpPr>
          <p:nvPr>
            <p:ph type="dt" sz="half" idx="10"/>
          </p:nvPr>
        </p:nvSpPr>
        <p:spPr/>
        <p:txBody>
          <a:bodyPr/>
          <a:lstStyle>
            <a:lvl1pPr>
              <a:defRPr/>
            </a:lvl1pPr>
          </a:lstStyle>
          <a:p>
            <a:pPr>
              <a:defRPr/>
            </a:pPr>
            <a:fld id="{51AB14D3-9642-44D0-B89D-BE173C9D4A18}"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B6653B40-30AB-4B28-9C5E-AAF8690E2362}" type="slidenum">
              <a:rPr lang="zh-CN" altLang="en-US"/>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3"/>
          <p:cNvSpPr>
            <a:spLocks noGrp="1"/>
          </p:cNvSpPr>
          <p:nvPr>
            <p:ph type="dt" sz="half" idx="10"/>
          </p:nvPr>
        </p:nvSpPr>
        <p:spPr/>
        <p:txBody>
          <a:bodyPr/>
          <a:lstStyle>
            <a:lvl1pPr>
              <a:defRPr/>
            </a:lvl1pPr>
          </a:lstStyle>
          <a:p>
            <a:pPr>
              <a:defRPr/>
            </a:pPr>
            <a:fld id="{1E7F937C-A24E-45DE-90CC-9115EF9222DD}"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3B06D904-E770-490B-B4B2-FB997BF83AAB}" type="slidenum">
              <a:rPr lang="zh-CN" altLang="en-US"/>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0C03F73A-EEA4-41A4-AE7C-97668B85E04D}"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AB26735-D0A5-4C2A-9434-705AC249ADC0}" type="slidenum">
              <a:rPr lang="zh-CN" altLang="en-US"/>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91ACF2D7-0054-42E1-BC96-658D2FD78EFC}"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FDD94C5B-A3D4-43BC-B767-0AC462567520}" type="slidenum">
              <a:rPr lang="zh-CN" altLang="en-US"/>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2">
            <a:lum/>
          </a:blip>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a:t>单击此处编辑母版标题样式</a:t>
            </a:r>
            <a:endParaRPr lang="zh-CN" altLang="en-US"/>
          </a:p>
        </p:txBody>
      </p:sp>
      <p:sp>
        <p:nvSpPr>
          <p:cNvPr id="1027" name="文本占位符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a:defRPr/>
            </a:pPr>
            <a:fld id="{353D7DD4-E9FF-4526-9F8A-022D53DA163A}" type="datetimeFigureOut">
              <a:rPr lang="zh-CN" altLang="en-US"/>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lvl1pPr algn="r" eaLnBrk="1" hangingPunct="1">
              <a:defRPr sz="1200">
                <a:solidFill>
                  <a:srgbClr val="898989"/>
                </a:solidFill>
                <a:latin typeface="Calibri" panose="020F0502020204030204" pitchFamily="34" charset="0"/>
              </a:defRPr>
            </a:lvl1pPr>
          </a:lstStyle>
          <a:p>
            <a:pPr>
              <a:defRPr/>
            </a:pPr>
            <a:fld id="{3069B574-4005-474F-8BC8-24C346D96E21}" type="slidenum">
              <a:rPr lang="zh-CN" altLang="en-US"/>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jpeg"/></Relationships>
</file>

<file path=ppt/slides/_rels/slide7.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6.jpeg"/><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png"/><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8.jpeg"/><Relationship Id="rId1"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0.png"/><Relationship Id="rId1" Type="http://schemas.openxmlformats.org/officeDocument/2006/relationships/image" Target="../media/image19.png"/></Relationships>
</file>

<file path=ppt/slides/_rels/slide10.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6.jpeg"/><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png"/><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2.png"/><Relationship Id="rId1"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23.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5.jpeg"/><Relationship Id="rId1" Type="http://schemas.openxmlformats.org/officeDocument/2006/relationships/image" Target="../media/image24.jpeg"/></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8.jpeg"/><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0.jpeg"/><Relationship Id="rId1" Type="http://schemas.openxmlformats.org/officeDocument/2006/relationships/image" Target="../media/image29.jpeg"/></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8.jpeg"/><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image" Target="../media/image10.png"/></Relationships>
</file>

<file path=ppt/slides/_rels/slide17.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7.xml"/><Relationship Id="rId2" Type="http://schemas.openxmlformats.org/officeDocument/2006/relationships/image" Target="../media/image32.jpeg"/><Relationship Id="rId1" Type="http://schemas.openxmlformats.org/officeDocument/2006/relationships/image" Target="../media/image31.png"/></Relationships>
</file>

<file path=ppt/slides/_rels/slide18.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7.xml"/><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image" Target="../media/image33.jpeg"/></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hyperlink" Target="&#20599;&#34989;&#29645;&#29664;&#28207;.MPG" TargetMode="External"/></Relationships>
</file>

<file path=ppt/slides/_rels/slide20.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41.png"/><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image" Target="../media/image38.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3.jpeg"/><Relationship Id="rId1" Type="http://schemas.openxmlformats.org/officeDocument/2006/relationships/image" Target="../media/image42.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2.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4.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5.png"/></Relationships>
</file>

<file path=ppt/slides/_rels/slide25.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49.jpeg"/><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image" Target="../media/image46.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0.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1.png"/></Relationships>
</file>

<file path=ppt/slides/_rels/slide28.xml.rels><?xml version="1.0" encoding="UTF-8" standalone="yes"?>
<Relationships xmlns="http://schemas.openxmlformats.org/package/2006/relationships"><Relationship Id="rId7" Type="http://schemas.openxmlformats.org/officeDocument/2006/relationships/vmlDrawing" Target="../drawings/vmlDrawing1.vml"/><Relationship Id="rId6" Type="http://schemas.openxmlformats.org/officeDocument/2006/relationships/slideLayout" Target="../slideLayouts/slideLayout1.xml"/><Relationship Id="rId5" Type="http://schemas.openxmlformats.org/officeDocument/2006/relationships/image" Target="../media/image53.GIF"/><Relationship Id="rId4" Type="http://schemas.openxmlformats.org/officeDocument/2006/relationships/image" Target="../media/image51.png"/><Relationship Id="rId3" Type="http://schemas.openxmlformats.org/officeDocument/2006/relationships/slide" Target="slide21.xml"/><Relationship Id="rId2" Type="http://schemas.openxmlformats.org/officeDocument/2006/relationships/image" Target="../media/image52.png"/><Relationship Id="rId1" Type="http://schemas.openxmlformats.org/officeDocument/2006/relationships/oleObject" Target="../embeddings/oleObject1.bin"/></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5.jpeg"/><Relationship Id="rId1" Type="http://schemas.openxmlformats.org/officeDocument/2006/relationships/image" Target="../media/image54.jpe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6.jpe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8.jpeg"/><Relationship Id="rId1" Type="http://schemas.openxmlformats.org/officeDocument/2006/relationships/image" Target="../media/image57.jpe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9.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61.GIF"/><Relationship Id="rId1" Type="http://schemas.openxmlformats.org/officeDocument/2006/relationships/image" Target="../media/image60.png"/></Relationships>
</file>

<file path=ppt/slides/_rels/slide34.xml.rels><?xml version="1.0" encoding="UTF-8" standalone="yes"?>
<Relationships xmlns="http://schemas.openxmlformats.org/package/2006/relationships"><Relationship Id="rId9" Type="http://schemas.openxmlformats.org/officeDocument/2006/relationships/image" Target="../media/image69.jpeg"/><Relationship Id="rId8" Type="http://schemas.openxmlformats.org/officeDocument/2006/relationships/image" Target="../media/image68.jpeg"/><Relationship Id="rId7" Type="http://schemas.openxmlformats.org/officeDocument/2006/relationships/image" Target="../media/image67.jpeg"/><Relationship Id="rId6" Type="http://schemas.openxmlformats.org/officeDocument/2006/relationships/hyperlink" Target="http://pic.itiexue.net/pics/2009_3_20_62488_8962488.jpg" TargetMode="External"/><Relationship Id="rId5" Type="http://schemas.openxmlformats.org/officeDocument/2006/relationships/image" Target="../media/image66.jpeg"/><Relationship Id="rId4" Type="http://schemas.openxmlformats.org/officeDocument/2006/relationships/image" Target="../media/image65.jpeg"/><Relationship Id="rId3" Type="http://schemas.openxmlformats.org/officeDocument/2006/relationships/image" Target="../media/image64.jpeg"/><Relationship Id="rId20" Type="http://schemas.openxmlformats.org/officeDocument/2006/relationships/slideLayout" Target="../slideLayouts/slideLayout7.xml"/><Relationship Id="rId2" Type="http://schemas.openxmlformats.org/officeDocument/2006/relationships/image" Target="../media/image63.jpeg"/><Relationship Id="rId19" Type="http://schemas.openxmlformats.org/officeDocument/2006/relationships/image" Target="../media/image79.jpeg"/><Relationship Id="rId18" Type="http://schemas.openxmlformats.org/officeDocument/2006/relationships/image" Target="../media/image78.jpeg"/><Relationship Id="rId17" Type="http://schemas.openxmlformats.org/officeDocument/2006/relationships/image" Target="../media/image77.jpeg"/><Relationship Id="rId16" Type="http://schemas.openxmlformats.org/officeDocument/2006/relationships/image" Target="../media/image76.jpeg"/><Relationship Id="rId15" Type="http://schemas.openxmlformats.org/officeDocument/2006/relationships/image" Target="../media/image75.jpeg"/><Relationship Id="rId14" Type="http://schemas.openxmlformats.org/officeDocument/2006/relationships/image" Target="../media/image74.jpeg"/><Relationship Id="rId13" Type="http://schemas.openxmlformats.org/officeDocument/2006/relationships/image" Target="../media/image73.jpeg"/><Relationship Id="rId12" Type="http://schemas.openxmlformats.org/officeDocument/2006/relationships/image" Target="../media/image72.jpeg"/><Relationship Id="rId11" Type="http://schemas.openxmlformats.org/officeDocument/2006/relationships/image" Target="../media/image71.jpeg"/><Relationship Id="rId10" Type="http://schemas.openxmlformats.org/officeDocument/2006/relationships/image" Target="../media/image70.jpeg"/><Relationship Id="rId1" Type="http://schemas.openxmlformats.org/officeDocument/2006/relationships/image" Target="../media/image62.jpeg"/></Relationships>
</file>

<file path=ppt/slides/_rels/slide35.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1.xml"/><Relationship Id="rId2" Type="http://schemas.openxmlformats.org/officeDocument/2006/relationships/image" Target="../media/image81.jpeg"/><Relationship Id="rId1" Type="http://schemas.openxmlformats.org/officeDocument/2006/relationships/image" Target="../media/image80.jpeg"/></Relationships>
</file>

<file path=ppt/slides/_rels/slide3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image" Target="../media/image8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福煦车厢"/>
          <p:cNvPicPr>
            <a:picLocks noChangeAspect="1" noChangeArrowheads="1"/>
          </p:cNvPicPr>
          <p:nvPr/>
        </p:nvPicPr>
        <p:blipFill>
          <a:blip r:embed="rId1">
            <a:extLst>
              <a:ext uri="{28A0092B-C50C-407E-A947-70E740481C1C}">
                <a14:useLocalDpi xmlns:a14="http://schemas.microsoft.com/office/drawing/2010/main" val="0"/>
              </a:ext>
            </a:extLst>
          </a:blip>
          <a:srcRect l="3760" t="4379" r="2255" b="3503"/>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1714500" y="-4693"/>
            <a:ext cx="5715000" cy="1015663"/>
          </a:xfrm>
          <a:prstGeom prst="rect">
            <a:avLst/>
          </a:prstGeom>
          <a:solidFill>
            <a:srgbClr val="FFFF00"/>
          </a:solidFill>
          <a:ln>
            <a:solidFill>
              <a:schemeClr val="bg1"/>
            </a:solidFill>
          </a:ln>
        </p:spPr>
        <p:txBody>
          <a:bodyPr wrap="square" rtlCol="0">
            <a:spAutoFit/>
          </a:bodyPr>
          <a:lstStyle/>
          <a:p>
            <a:pPr algn="ctr"/>
            <a:r>
              <a:rPr lang="zh-CN" altLang="en-US" sz="6000" dirty="0"/>
              <a:t>福煦（熙）车厢</a:t>
            </a:r>
            <a:endParaRPr lang="zh-CN" altLang="en-US" sz="6000" dirty="0"/>
          </a:p>
        </p:txBody>
      </p:sp>
      <p:sp>
        <p:nvSpPr>
          <p:cNvPr id="7" name="文本框 6"/>
          <p:cNvSpPr txBox="1"/>
          <p:nvPr/>
        </p:nvSpPr>
        <p:spPr>
          <a:xfrm>
            <a:off x="1010140" y="1484784"/>
            <a:ext cx="7123720" cy="452431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indent="457200" algn="just"/>
            <a:r>
              <a:rPr lang="zh-CN" altLang="en-US" sz="3600" dirty="0"/>
              <a:t>第一次世界大战，以德国为中心的同盟国最终战败。</a:t>
            </a:r>
            <a:r>
              <a:rPr lang="en-US" altLang="zh-CN" sz="3600" dirty="0"/>
              <a:t>1918</a:t>
            </a:r>
            <a:r>
              <a:rPr lang="zh-CN" altLang="en-US" sz="3600" dirty="0"/>
              <a:t>年</a:t>
            </a:r>
            <a:r>
              <a:rPr lang="en-US" altLang="zh-CN" sz="3600" dirty="0"/>
              <a:t>11</a:t>
            </a:r>
            <a:r>
              <a:rPr lang="zh-CN" altLang="en-US" sz="3600" dirty="0"/>
              <a:t>月</a:t>
            </a:r>
            <a:r>
              <a:rPr lang="en-US" altLang="zh-CN" sz="3600" dirty="0"/>
              <a:t>11</a:t>
            </a:r>
            <a:r>
              <a:rPr lang="zh-CN" altLang="en-US" sz="3600" dirty="0"/>
              <a:t>日，协约国代表福煦与德国代表在法国巴黎近郊的贡比涅森林雷道车站的福煦车厢中签订了停战协定，德国宣告投降，一战正式结束。此后，福煦车厢作为重要的历史纪念物，存放在了法国巴黎博物馆。</a:t>
            </a:r>
            <a:endParaRPr lang="zh-CN" altLang="en-U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法国沦陷后，德军将法国博物馆内的福煦车厢拉出，报复的机会来了！"/>
          <p:cNvPicPr>
            <a:picLocks noChangeAspect="1" noChangeArrowheads="1"/>
          </p:cNvPicPr>
          <p:nvPr/>
        </p:nvPicPr>
        <p:blipFill rotWithShape="1">
          <a:blip r:embed="rId1">
            <a:extLst>
              <a:ext uri="{28A0092B-C50C-407E-A947-70E740481C1C}">
                <a14:useLocalDpi xmlns:a14="http://schemas.microsoft.com/office/drawing/2010/main" val="0"/>
              </a:ext>
            </a:extLst>
          </a:blip>
          <a:srcRect l="9950" b="13043"/>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文本框 2"/>
          <p:cNvSpPr txBox="1"/>
          <p:nvPr/>
        </p:nvSpPr>
        <p:spPr>
          <a:xfrm>
            <a:off x="1714500" y="0"/>
            <a:ext cx="5715000" cy="1015663"/>
          </a:xfrm>
          <a:prstGeom prst="rect">
            <a:avLst/>
          </a:prstGeom>
          <a:solidFill>
            <a:srgbClr val="FFFF00"/>
          </a:solidFill>
          <a:ln>
            <a:solidFill>
              <a:schemeClr val="bg1"/>
            </a:solidFill>
          </a:ln>
        </p:spPr>
        <p:txBody>
          <a:bodyPr wrap="square" rtlCol="0">
            <a:spAutoFit/>
          </a:bodyPr>
          <a:lstStyle/>
          <a:p>
            <a:pPr algn="ctr"/>
            <a:r>
              <a:rPr lang="zh-CN" altLang="en-US" sz="6000" dirty="0"/>
              <a:t>福煦（熙）车厢</a:t>
            </a:r>
            <a:endParaRPr lang="zh-CN" altLang="en-US" sz="6000" dirty="0"/>
          </a:p>
        </p:txBody>
      </p:sp>
      <p:sp>
        <p:nvSpPr>
          <p:cNvPr id="5" name="文本框 4"/>
          <p:cNvSpPr txBox="1"/>
          <p:nvPr/>
        </p:nvSpPr>
        <p:spPr>
          <a:xfrm>
            <a:off x="1043608" y="1397675"/>
            <a:ext cx="7056784" cy="507831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indent="457200" algn="just"/>
            <a:r>
              <a:rPr lang="en-US" altLang="zh-CN" sz="3600" dirty="0"/>
              <a:t>1940</a:t>
            </a:r>
            <a:r>
              <a:rPr lang="zh-CN" altLang="en-US" sz="3600" dirty="0"/>
              <a:t>年</a:t>
            </a:r>
            <a:r>
              <a:rPr lang="en-US" altLang="zh-CN" sz="3600" dirty="0"/>
              <a:t>6</a:t>
            </a:r>
            <a:r>
              <a:rPr lang="zh-CN" altLang="en-US" sz="3600" dirty="0"/>
              <a:t>月</a:t>
            </a:r>
            <a:r>
              <a:rPr lang="en-US" altLang="zh-CN" sz="3600" dirty="0"/>
              <a:t>14</a:t>
            </a:r>
            <a:r>
              <a:rPr lang="zh-CN" altLang="en-US" sz="3600" dirty="0"/>
              <a:t>日，德国军队占领法国巴黎，法国政府投降。希特勒命令德军将福煦车厢从巴黎博物馆破墙而出，运送至贡比涅森林。经过短暂的谈判，</a:t>
            </a:r>
            <a:r>
              <a:rPr lang="en-US" altLang="zh-CN" sz="3600" dirty="0"/>
              <a:t>6</a:t>
            </a:r>
            <a:r>
              <a:rPr lang="zh-CN" altLang="en-US" sz="3600" dirty="0"/>
              <a:t>月</a:t>
            </a:r>
            <a:r>
              <a:rPr lang="en-US" altLang="zh-CN" sz="3600" dirty="0"/>
              <a:t>22</a:t>
            </a:r>
            <a:r>
              <a:rPr lang="zh-CN" altLang="en-US" sz="3600" dirty="0"/>
              <a:t>日，法国代表被迫在福煦车厢内签订停战协定，德国占领法国</a:t>
            </a:r>
            <a:r>
              <a:rPr lang="en-US" altLang="zh-CN" sz="3600" dirty="0"/>
              <a:t>2/3</a:t>
            </a:r>
            <a:r>
              <a:rPr lang="zh-CN" altLang="en-US" sz="3600" dirty="0"/>
              <a:t>的领土。</a:t>
            </a:r>
            <a:endParaRPr lang="en-US" altLang="zh-CN" sz="3600" dirty="0"/>
          </a:p>
          <a:p>
            <a:pPr indent="457200" algn="just"/>
            <a:r>
              <a:rPr lang="en-US" altLang="zh-CN" sz="3600" dirty="0"/>
              <a:t>22</a:t>
            </a:r>
            <a:r>
              <a:rPr lang="zh-CN" altLang="en-US" sz="3600" dirty="0"/>
              <a:t>年间，同一地点同一国家。恩怨情仇，风云易主。</a:t>
            </a:r>
            <a:endParaRPr lang="zh-CN" altLang="en-US" sz="3600" dirty="0"/>
          </a:p>
        </p:txBody>
      </p:sp>
    </p:spTree>
  </p:cSld>
  <p:clrMapOvr>
    <a:masterClrMapping/>
  </p:clrMapOvr>
  <mc:AlternateContent xmlns:mc="http://schemas.openxmlformats.org/markup-compatibility/2006">
    <mc:Choice xmlns:p14="http://schemas.microsoft.com/office/powerpoint/2010/main" Requires="p14">
      <p:transition spd="slow" p14:dur="15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3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4*#ppt_w"/>
                                          </p:val>
                                        </p:tav>
                                        <p:tav tm="100000">
                                          <p:val>
                                            <p:strVal val="#ppt_w"/>
                                          </p:val>
                                        </p:tav>
                                      </p:tavLst>
                                    </p:anim>
                                    <p:anim calcmode="lin" valueType="num">
                                      <p:cBhvr>
                                        <p:cTn id="8" dur="500" fill="hold"/>
                                        <p:tgtEl>
                                          <p:spTgt spid="3"/>
                                        </p:tgtEl>
                                        <p:attrNameLst>
                                          <p:attrName>ppt_h</p:attrName>
                                        </p:attrNameLst>
                                      </p:cBhvr>
                                      <p:tavLst>
                                        <p:tav tm="0">
                                          <p:val>
                                            <p:strVal val="4*#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descr="https://timgsa.baidu.com/timg?image&amp;quality=80&amp;size=b9999_10000&amp;sec=1542530641310&amp;di=261d18f92472ffc272b07e3decff51f8&amp;imgtype=jpg&amp;src=http%3A%2F%2Fi0.hdslb.com%2Fbfs%2Farchive%2F727917163ee295211e30dfdaa767212892f308d6.jpg"/>
          <p:cNvPicPr>
            <a:picLocks noChangeAspect="1" noChangeArrowheads="1"/>
          </p:cNvPicPr>
          <p:nvPr/>
        </p:nvPicPr>
        <p:blipFill rotWithShape="1">
          <a:blip r:embed="rId1">
            <a:extLst>
              <a:ext uri="{28A0092B-C50C-407E-A947-70E740481C1C}">
                <a14:useLocalDpi xmlns:a14="http://schemas.microsoft.com/office/drawing/2010/main" val="0"/>
              </a:ext>
            </a:extLst>
          </a:blip>
          <a:srcRect l="4679" r="-1"/>
          <a:stretch>
            <a:fillRect/>
          </a:stretch>
        </p:blipFill>
        <p:spPr bwMode="auto">
          <a:xfrm>
            <a:off x="-11846" y="-1"/>
            <a:ext cx="9155846" cy="6858001"/>
          </a:xfrm>
          <a:prstGeom prst="rect">
            <a:avLst/>
          </a:prstGeom>
          <a:noFill/>
          <a:extLst>
            <a:ext uri="{909E8E84-426E-40DD-AFC4-6F175D3DCCD1}">
              <a14:hiddenFill xmlns:a14="http://schemas.microsoft.com/office/drawing/2010/main">
                <a:solidFill>
                  <a:srgbClr val="FFFFFF"/>
                </a:solidFill>
              </a14:hiddenFill>
            </a:ext>
          </a:extLst>
        </p:spPr>
      </p:pic>
      <p:sp>
        <p:nvSpPr>
          <p:cNvPr id="3" name="文本框 2"/>
          <p:cNvSpPr txBox="1"/>
          <p:nvPr/>
        </p:nvSpPr>
        <p:spPr>
          <a:xfrm>
            <a:off x="4211960" y="4303455"/>
            <a:ext cx="4932040" cy="2554545"/>
          </a:xfrm>
          <a:prstGeom prst="rect">
            <a:avLst/>
          </a:prstGeom>
          <a:solidFill>
            <a:srgbClr val="FFFF00"/>
          </a:solidFill>
          <a:ln>
            <a:solidFill>
              <a:schemeClr val="bg1"/>
            </a:solidFill>
          </a:ln>
        </p:spPr>
        <p:txBody>
          <a:bodyPr wrap="square" rtlCol="0">
            <a:spAutoFit/>
          </a:bodyPr>
          <a:lstStyle/>
          <a:p>
            <a:pPr algn="ctr"/>
            <a:r>
              <a:rPr lang="zh-CN" altLang="en-US" sz="8000" dirty="0"/>
              <a:t>第二次</a:t>
            </a:r>
            <a:endParaRPr lang="en-US" altLang="zh-CN" sz="8000" dirty="0"/>
          </a:p>
          <a:p>
            <a:pPr algn="ctr"/>
            <a:r>
              <a:rPr lang="zh-CN" altLang="en-US" sz="8000" dirty="0"/>
              <a:t>世界大战</a:t>
            </a:r>
            <a:endParaRPr lang="zh-CN" altLang="en-US" sz="8000"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200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2" name="Picture 6" descr="https://timgsa.baidu.com/timg?image&amp;quality=80&amp;size=b9999_10000&amp;sec=1542533403075&amp;di=3819bac684a72fec58600140f3d8c873&amp;imgtype=0&amp;src=http%3A%2F%2Fimgsrc.baidu.com%2Fbaike%2Fpic%2Fitem%2F2f738bd4b31c8701216100712b7f9e2f0608ff56.jpg"/>
          <p:cNvPicPr>
            <a:picLocks noChangeAspect="1" noChangeArrowheads="1"/>
          </p:cNvPicPr>
          <p:nvPr/>
        </p:nvPicPr>
        <p:blipFill rotWithShape="1">
          <a:blip r:embed="rId1">
            <a:extLst>
              <a:ext uri="{28A0092B-C50C-407E-A947-70E740481C1C}">
                <a14:useLocalDpi xmlns:a14="http://schemas.microsoft.com/office/drawing/2010/main" val="0"/>
              </a:ext>
            </a:extLst>
          </a:blip>
          <a:srcRect t="2750" r="11413" b="4851"/>
          <a:stretch>
            <a:fillRect/>
          </a:stretch>
        </p:blipFill>
        <p:spPr bwMode="auto">
          <a:xfrm>
            <a:off x="0" y="-27384"/>
            <a:ext cx="9144000" cy="6885384"/>
          </a:xfrm>
          <a:prstGeom prst="rect">
            <a:avLst/>
          </a:prstGeom>
          <a:noFill/>
          <a:extLst>
            <a:ext uri="{909E8E84-426E-40DD-AFC4-6F175D3DCCD1}">
              <a14:hiddenFill xmlns:a14="http://schemas.microsoft.com/office/drawing/2010/main">
                <a:solidFill>
                  <a:srgbClr val="FFFFFF"/>
                </a:solidFill>
              </a14:hiddenFill>
            </a:ext>
          </a:extLst>
        </p:spPr>
      </p:pic>
      <p:pic>
        <p:nvPicPr>
          <p:cNvPr id="2" name="图片 1"/>
          <p:cNvPicPr>
            <a:picLocks noChangeAspect="1"/>
          </p:cNvPicPr>
          <p:nvPr/>
        </p:nvPicPr>
        <p:blipFill>
          <a:blip r:embed="rId2"/>
          <a:stretch>
            <a:fillRect/>
          </a:stretch>
        </p:blipFill>
        <p:spPr>
          <a:xfrm>
            <a:off x="0" y="-27384"/>
            <a:ext cx="5652120" cy="3174608"/>
          </a:xfrm>
          <a:prstGeom prst="rect">
            <a:avLst/>
          </a:prstGeom>
        </p:spPr>
      </p:pic>
      <p:pic>
        <p:nvPicPr>
          <p:cNvPr id="7" name="图片 6"/>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96552" y="3586574"/>
            <a:ext cx="5855858" cy="2952328"/>
          </a:xfrm>
          <a:prstGeom prst="rect">
            <a:avLst/>
          </a:prstGeom>
        </p:spPr>
      </p:pic>
      <p:sp>
        <p:nvSpPr>
          <p:cNvPr id="9" name="文本框 8"/>
          <p:cNvSpPr txBox="1"/>
          <p:nvPr/>
        </p:nvSpPr>
        <p:spPr>
          <a:xfrm>
            <a:off x="0" y="2190450"/>
            <a:ext cx="9144000" cy="1569660"/>
          </a:xfrm>
          <a:prstGeom prst="rect">
            <a:avLst/>
          </a:prstGeom>
          <a:solidFill>
            <a:schemeClr val="tx1"/>
          </a:solidFill>
        </p:spPr>
        <p:txBody>
          <a:bodyPr wrap="square" rtlCol="0">
            <a:spAutoFit/>
          </a:bodyPr>
          <a:lstStyle/>
          <a:p>
            <a:pPr algn="just"/>
            <a:r>
              <a:rPr lang="en-US" altLang="zh-CN" sz="3200" b="0" dirty="0">
                <a:solidFill>
                  <a:schemeClr val="bg1"/>
                </a:solidFill>
                <a:latin typeface="宋体" panose="02010600030101010101" pitchFamily="2" charset="-122"/>
              </a:rPr>
              <a:t>1936</a:t>
            </a:r>
            <a:r>
              <a:rPr lang="zh-CN" altLang="en-US" sz="3200" b="0" dirty="0">
                <a:solidFill>
                  <a:schemeClr val="bg1"/>
                </a:solidFill>
                <a:latin typeface="宋体" panose="02010600030101010101" pitchFamily="2" charset="-122"/>
              </a:rPr>
              <a:t>年，德国和意大利建立柏林</a:t>
            </a:r>
            <a:r>
              <a:rPr lang="en-US" altLang="zh-CN" sz="3200" b="0" dirty="0">
                <a:solidFill>
                  <a:schemeClr val="bg1"/>
                </a:solidFill>
                <a:latin typeface="宋体" panose="02010600030101010101" pitchFamily="2" charset="-122"/>
              </a:rPr>
              <a:t>-</a:t>
            </a:r>
            <a:r>
              <a:rPr lang="zh-CN" altLang="en-US" sz="3200" b="0" dirty="0">
                <a:solidFill>
                  <a:schemeClr val="bg1"/>
                </a:solidFill>
                <a:latin typeface="宋体" panose="02010600030101010101" pitchFamily="2" charset="-122"/>
              </a:rPr>
              <a:t>罗马轴心；</a:t>
            </a:r>
            <a:endParaRPr lang="en-US" altLang="zh-CN" sz="3200" b="0" dirty="0">
              <a:solidFill>
                <a:schemeClr val="bg1"/>
              </a:solidFill>
              <a:latin typeface="宋体" panose="02010600030101010101" pitchFamily="2" charset="-122"/>
            </a:endParaRPr>
          </a:p>
          <a:p>
            <a:pPr algn="just"/>
            <a:r>
              <a:rPr lang="en-US" altLang="zh-CN" sz="3200" b="0" dirty="0">
                <a:solidFill>
                  <a:schemeClr val="bg1"/>
                </a:solidFill>
                <a:latin typeface="宋体" panose="02010600030101010101" pitchFamily="2" charset="-122"/>
              </a:rPr>
              <a:t>1940</a:t>
            </a:r>
            <a:r>
              <a:rPr lang="zh-CN" altLang="en-US" sz="3200" b="0" dirty="0">
                <a:solidFill>
                  <a:schemeClr val="bg1"/>
                </a:solidFill>
                <a:latin typeface="宋体" panose="02010600030101010101" pitchFamily="2" charset="-122"/>
              </a:rPr>
              <a:t>年，德国、意大利、和日本成立以柏林</a:t>
            </a:r>
            <a:r>
              <a:rPr lang="en-US" altLang="zh-CN" sz="3200" b="0" dirty="0">
                <a:solidFill>
                  <a:schemeClr val="bg1"/>
                </a:solidFill>
                <a:latin typeface="宋体" panose="02010600030101010101" pitchFamily="2" charset="-122"/>
              </a:rPr>
              <a:t>-</a:t>
            </a:r>
            <a:r>
              <a:rPr lang="zh-CN" altLang="en-US" sz="3200" b="0" dirty="0">
                <a:solidFill>
                  <a:schemeClr val="bg1"/>
                </a:solidFill>
                <a:latin typeface="宋体" panose="02010600030101010101" pitchFamily="2" charset="-122"/>
              </a:rPr>
              <a:t>罗马</a:t>
            </a:r>
            <a:r>
              <a:rPr lang="en-US" altLang="zh-CN" sz="3200" b="0" dirty="0">
                <a:solidFill>
                  <a:schemeClr val="bg1"/>
                </a:solidFill>
                <a:latin typeface="宋体" panose="02010600030101010101" pitchFamily="2" charset="-122"/>
              </a:rPr>
              <a:t>-</a:t>
            </a:r>
            <a:r>
              <a:rPr lang="zh-CN" altLang="en-US" sz="3200" b="0" dirty="0">
                <a:solidFill>
                  <a:schemeClr val="bg1"/>
                </a:solidFill>
                <a:latin typeface="宋体" panose="02010600030101010101" pitchFamily="2" charset="-122"/>
              </a:rPr>
              <a:t>东京为轴心的军事集团。</a:t>
            </a:r>
            <a:r>
              <a:rPr lang="zh-CN" altLang="en-US" sz="3200" dirty="0">
                <a:solidFill>
                  <a:schemeClr val="bg1"/>
                </a:solidFill>
                <a:latin typeface="宋体" panose="02010600030101010101" pitchFamily="2" charset="-122"/>
              </a:rPr>
              <a:t>即法西斯同盟。</a:t>
            </a:r>
            <a:endParaRPr lang="zh-CN" altLang="en-US" sz="3200" b="0" dirty="0">
              <a:solidFill>
                <a:schemeClr val="bg1"/>
              </a:solidFill>
              <a:latin typeface="宋体" panose="02010600030101010101" pitchFamily="2" charset="-122"/>
            </a:endParaRPr>
          </a:p>
        </p:txBody>
      </p:sp>
      <p:sp>
        <p:nvSpPr>
          <p:cNvPr id="3" name="文本框 2"/>
          <p:cNvSpPr txBox="1"/>
          <p:nvPr/>
        </p:nvSpPr>
        <p:spPr>
          <a:xfrm>
            <a:off x="328447" y="6170544"/>
            <a:ext cx="1099360" cy="646331"/>
          </a:xfrm>
          <a:prstGeom prst="rect">
            <a:avLst/>
          </a:prstGeom>
          <a:solidFill>
            <a:srgbClr val="FF0000"/>
          </a:solidFill>
        </p:spPr>
        <p:txBody>
          <a:bodyPr wrap="square" rtlCol="0">
            <a:spAutoFit/>
          </a:bodyPr>
          <a:lstStyle/>
          <a:p>
            <a:pPr algn="ctr"/>
            <a:r>
              <a:rPr lang="zh-CN" altLang="en-US" sz="3600" dirty="0">
                <a:solidFill>
                  <a:schemeClr val="bg1"/>
                </a:solidFill>
              </a:rPr>
              <a:t>德国</a:t>
            </a:r>
            <a:endParaRPr lang="zh-CN" altLang="en-US" sz="3600" dirty="0">
              <a:solidFill>
                <a:schemeClr val="bg1"/>
              </a:solidFill>
            </a:endParaRPr>
          </a:p>
        </p:txBody>
      </p:sp>
      <p:sp>
        <p:nvSpPr>
          <p:cNvPr id="4" name="矩形 3"/>
          <p:cNvSpPr/>
          <p:nvPr/>
        </p:nvSpPr>
        <p:spPr>
          <a:xfrm flipH="1">
            <a:off x="1872111" y="6168135"/>
            <a:ext cx="1099360" cy="646331"/>
          </a:xfrm>
          <a:prstGeom prst="rect">
            <a:avLst/>
          </a:prstGeom>
          <a:solidFill>
            <a:srgbClr val="FF0000"/>
          </a:solidFill>
        </p:spPr>
        <p:txBody>
          <a:bodyPr wrap="square">
            <a:spAutoFit/>
          </a:bodyPr>
          <a:lstStyle/>
          <a:p>
            <a:pPr algn="ctr"/>
            <a:r>
              <a:rPr lang="zh-CN" altLang="en-US" sz="3600" dirty="0">
                <a:solidFill>
                  <a:schemeClr val="bg1"/>
                </a:solidFill>
              </a:rPr>
              <a:t>日本</a:t>
            </a:r>
            <a:endParaRPr lang="zh-CN" altLang="en-US" sz="3600" dirty="0">
              <a:solidFill>
                <a:schemeClr val="bg1"/>
              </a:solidFill>
            </a:endParaRPr>
          </a:p>
        </p:txBody>
      </p:sp>
      <p:sp>
        <p:nvSpPr>
          <p:cNvPr id="5" name="矩形 4"/>
          <p:cNvSpPr/>
          <p:nvPr/>
        </p:nvSpPr>
        <p:spPr>
          <a:xfrm>
            <a:off x="3409504" y="6168135"/>
            <a:ext cx="1611769" cy="646331"/>
          </a:xfrm>
          <a:prstGeom prst="rect">
            <a:avLst/>
          </a:prstGeom>
          <a:solidFill>
            <a:srgbClr val="FF0000"/>
          </a:solidFill>
        </p:spPr>
        <p:txBody>
          <a:bodyPr wrap="square">
            <a:spAutoFit/>
          </a:bodyPr>
          <a:lstStyle/>
          <a:p>
            <a:pPr algn="ctr"/>
            <a:r>
              <a:rPr lang="zh-CN" altLang="en-US" sz="3600" dirty="0">
                <a:solidFill>
                  <a:schemeClr val="bg1"/>
                </a:solidFill>
              </a:rPr>
              <a:t>意大利</a:t>
            </a:r>
            <a:endParaRPr lang="zh-CN" altLang="en-US" sz="3600" dirty="0">
              <a:solidFill>
                <a:schemeClr val="bg1"/>
              </a:solidFill>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9" presetClass="entr" presetSubtype="0" decel="10000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 calcmode="lin" valueType="num">
                                      <p:cBhvr>
                                        <p:cTn id="16" dur="500" fill="hold"/>
                                        <p:tgtEl>
                                          <p:spTgt spid="7"/>
                                        </p:tgtEl>
                                        <p:attrNameLst>
                                          <p:attrName>style.rotation</p:attrName>
                                        </p:attrNameLst>
                                      </p:cBhvr>
                                      <p:tavLst>
                                        <p:tav tm="0">
                                          <p:val>
                                            <p:fltVal val="360"/>
                                          </p:val>
                                        </p:tav>
                                        <p:tav tm="100000">
                                          <p:val>
                                            <p:fltVal val="0"/>
                                          </p:val>
                                        </p:tav>
                                      </p:tavLst>
                                    </p:anim>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3"/>
                                        </p:tgtEl>
                                        <p:attrNameLst>
                                          <p:attrName>ppt_y</p:attrName>
                                        </p:attrNameLst>
                                      </p:cBhvr>
                                      <p:tavLst>
                                        <p:tav tm="0">
                                          <p:val>
                                            <p:strVal val="#ppt_y"/>
                                          </p:val>
                                        </p:tav>
                                        <p:tav tm="100000">
                                          <p:val>
                                            <p:strVal val="#ppt_y"/>
                                          </p:val>
                                        </p:tav>
                                      </p:tavLst>
                                    </p:anim>
                                    <p:anim calcmode="lin" valueType="num">
                                      <p:cBhvr>
                                        <p:cTn id="24"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41" presetClass="entr" presetSubtype="0" fill="hold" grpId="0" nodeType="clickEffect">
                                  <p:stCondLst>
                                    <p:cond delay="0"/>
                                  </p:stCondLst>
                                  <p:iterate type="lt">
                                    <p:tmPct val="10000"/>
                                  </p:iterate>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4"/>
                                        </p:tgtEl>
                                        <p:attrNameLst>
                                          <p:attrName>ppt_y</p:attrName>
                                        </p:attrNameLst>
                                      </p:cBhvr>
                                      <p:tavLst>
                                        <p:tav tm="0">
                                          <p:val>
                                            <p:strVal val="#ppt_y"/>
                                          </p:val>
                                        </p:tav>
                                        <p:tav tm="100000">
                                          <p:val>
                                            <p:strVal val="#ppt_y"/>
                                          </p:val>
                                        </p:tav>
                                      </p:tavLst>
                                    </p:anim>
                                    <p:anim calcmode="lin" valueType="num">
                                      <p:cBhvr>
                                        <p:cTn id="33"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4"/>
                                        </p:tgtEl>
                                      </p:cBhvr>
                                    </p:animEffect>
                                  </p:childTnLst>
                                </p:cTn>
                              </p:par>
                            </p:childTnLst>
                          </p:cTn>
                        </p:par>
                      </p:childTnLst>
                    </p:cTn>
                  </p:par>
                  <p:par>
                    <p:cTn id="36" fill="hold">
                      <p:stCondLst>
                        <p:cond delay="indefinite"/>
                      </p:stCondLst>
                      <p:childTnLst>
                        <p:par>
                          <p:cTn id="37" fill="hold">
                            <p:stCondLst>
                              <p:cond delay="0"/>
                            </p:stCondLst>
                            <p:childTnLst>
                              <p:par>
                                <p:cTn id="38" presetID="41" presetClass="entr" presetSubtype="0" fill="hold" grpId="0" nodeType="clickEffect">
                                  <p:stCondLst>
                                    <p:cond delay="0"/>
                                  </p:stCondLst>
                                  <p:iterate type="lt">
                                    <p:tmPct val="10000"/>
                                  </p:iterate>
                                  <p:childTnLst>
                                    <p:set>
                                      <p:cBhvr>
                                        <p:cTn id="39" dur="1" fill="hold">
                                          <p:stCondLst>
                                            <p:cond delay="0"/>
                                          </p:stCondLst>
                                        </p:cTn>
                                        <p:tgtEl>
                                          <p:spTgt spid="5"/>
                                        </p:tgtEl>
                                        <p:attrNameLst>
                                          <p:attrName>style.visibility</p:attrName>
                                        </p:attrNameLst>
                                      </p:cBhvr>
                                      <p:to>
                                        <p:strVal val="visible"/>
                                      </p:to>
                                    </p:set>
                                    <p:anim calcmode="lin" valueType="num">
                                      <p:cBhvr>
                                        <p:cTn id="40"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5"/>
                                        </p:tgtEl>
                                        <p:attrNameLst>
                                          <p:attrName>ppt_y</p:attrName>
                                        </p:attrNameLst>
                                      </p:cBhvr>
                                      <p:tavLst>
                                        <p:tav tm="0">
                                          <p:val>
                                            <p:strVal val="#ppt_y"/>
                                          </p:val>
                                        </p:tav>
                                        <p:tav tm="100000">
                                          <p:val>
                                            <p:strVal val="#ppt_y"/>
                                          </p:val>
                                        </p:tav>
                                      </p:tavLst>
                                    </p:anim>
                                    <p:anim calcmode="lin" valueType="num">
                                      <p:cBhvr>
                                        <p:cTn id="42"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5"/>
                                        </p:tgtEl>
                                      </p:cBhvr>
                                    </p:animEffect>
                                  </p:childTnLst>
                                </p:cTn>
                              </p:par>
                            </p:childTnLst>
                          </p:cTn>
                        </p:par>
                      </p:childTnLst>
                    </p:cTn>
                  </p:par>
                  <p:par>
                    <p:cTn id="45" fill="hold">
                      <p:stCondLst>
                        <p:cond delay="indefinite"/>
                      </p:stCondLst>
                      <p:childTnLst>
                        <p:par>
                          <p:cTn id="46" fill="hold">
                            <p:stCondLst>
                              <p:cond delay="0"/>
                            </p:stCondLst>
                            <p:childTnLst>
                              <p:par>
                                <p:cTn id="47" presetID="9" presetClass="entr" presetSubtype="0"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dissolve">
                                      <p:cBhvr>
                                        <p:cTn id="4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轴心国"/>
          <p:cNvPicPr>
            <a:picLocks noChangeAspect="1"/>
          </p:cNvPicPr>
          <p:nvPr/>
        </p:nvPicPr>
        <p:blipFill rotWithShape="1">
          <a:blip r:embed="rId1"/>
          <a:srcRect l="1" r="323"/>
          <a:stretch>
            <a:fillRect/>
          </a:stretch>
        </p:blipFill>
        <p:spPr>
          <a:xfrm>
            <a:off x="1" y="1143000"/>
            <a:ext cx="9129202" cy="4572000"/>
          </a:xfrm>
          <a:prstGeom prst="rect">
            <a:avLst/>
          </a:prstGeom>
          <a:noFill/>
          <a:ln w="9525">
            <a:noFill/>
          </a:ln>
        </p:spPr>
      </p:pic>
      <p:sp>
        <p:nvSpPr>
          <p:cNvPr id="7" name="星形: 四角 6"/>
          <p:cNvSpPr/>
          <p:nvPr/>
        </p:nvSpPr>
        <p:spPr>
          <a:xfrm rot="2516174">
            <a:off x="4262580" y="1895967"/>
            <a:ext cx="618838" cy="653108"/>
          </a:xfrm>
          <a:prstGeom prst="star4">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星形: 四角 7"/>
          <p:cNvSpPr/>
          <p:nvPr/>
        </p:nvSpPr>
        <p:spPr>
          <a:xfrm rot="2516174">
            <a:off x="4269979" y="2420045"/>
            <a:ext cx="618838" cy="653108"/>
          </a:xfrm>
          <a:prstGeom prst="star4">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星形: 四角 8"/>
          <p:cNvSpPr/>
          <p:nvPr/>
        </p:nvSpPr>
        <p:spPr>
          <a:xfrm rot="2516174">
            <a:off x="7447297" y="2442197"/>
            <a:ext cx="618838" cy="653108"/>
          </a:xfrm>
          <a:prstGeom prst="star4">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Oval 20"/>
          <p:cNvSpPr>
            <a:spLocks noChangeArrowheads="1"/>
          </p:cNvSpPr>
          <p:nvPr/>
        </p:nvSpPr>
        <p:spPr bwMode="auto">
          <a:xfrm>
            <a:off x="29595" y="1143000"/>
            <a:ext cx="9080863" cy="4572000"/>
          </a:xfrm>
          <a:prstGeom prst="ellipse">
            <a:avLst/>
          </a:prstGeom>
          <a:solidFill>
            <a:schemeClr val="bg1">
              <a:alpha val="34117"/>
            </a:schemeClr>
          </a:solidFill>
          <a:ln w="25400">
            <a:solidFill>
              <a:srgbClr val="FF0000"/>
            </a:solidFill>
            <a:rou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ppt_y</p:attrName>
                                        </p:attrNameLst>
                                      </p:cBhvr>
                                      <p:tavLst>
                                        <p:tav tm="0">
                                          <p:val>
                                            <p:strVal val="#ppt_y-#ppt_h*1.125000"/>
                                          </p:val>
                                        </p:tav>
                                        <p:tav tm="100000">
                                          <p:val>
                                            <p:strVal val="#ppt_y"/>
                                          </p:val>
                                        </p:tav>
                                      </p:tavLst>
                                    </p:anim>
                                    <p:animEffect transition="in" filter="wipe(down)">
                                      <p:cBhvr>
                                        <p:cTn id="8" dur="500"/>
                                        <p:tgtEl>
                                          <p:spTgt spid="7"/>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p:tgtEl>
                                          <p:spTgt spid="8"/>
                                        </p:tgtEl>
                                        <p:attrNameLst>
                                          <p:attrName>ppt_y</p:attrName>
                                        </p:attrNameLst>
                                      </p:cBhvr>
                                      <p:tavLst>
                                        <p:tav tm="0">
                                          <p:val>
                                            <p:strVal val="#ppt_y+#ppt_h*1.125000"/>
                                          </p:val>
                                        </p:tav>
                                        <p:tav tm="100000">
                                          <p:val>
                                            <p:strVal val="#ppt_y"/>
                                          </p:val>
                                        </p:tav>
                                      </p:tavLst>
                                    </p:anim>
                                    <p:animEffect transition="in" filter="wipe(up)">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1"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heel(1)">
                                      <p:cBhvr>
                                        <p:cTn id="26"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t="60500" r="76317" b="3800"/>
          <a:stretch>
            <a:fillRect/>
          </a:stretch>
        </p:blipFill>
        <p:spPr>
          <a:xfrm>
            <a:off x="275058" y="-52576"/>
            <a:ext cx="1753365" cy="2240598"/>
          </a:xfrm>
          <a:prstGeom prst="rect">
            <a:avLst/>
          </a:prstGeom>
        </p:spPr>
      </p:pic>
      <p:pic>
        <p:nvPicPr>
          <p:cNvPr id="6" name="图片 5"/>
          <p:cNvPicPr>
            <a:picLocks noChangeAspect="1"/>
          </p:cNvPicPr>
          <p:nvPr/>
        </p:nvPicPr>
        <p:blipFill rotWithShape="1">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l="32793" t="60500" r="42914" b="1701"/>
          <a:stretch>
            <a:fillRect/>
          </a:stretch>
        </p:blipFill>
        <p:spPr>
          <a:xfrm>
            <a:off x="3707904" y="-74773"/>
            <a:ext cx="1728192" cy="2279637"/>
          </a:xfrm>
          <a:prstGeom prst="rect">
            <a:avLst/>
          </a:prstGeom>
        </p:spPr>
      </p:pic>
      <p:pic>
        <p:nvPicPr>
          <p:cNvPr id="8" name="图片 7"/>
          <p:cNvPicPr>
            <a:picLocks noChangeAspect="1"/>
          </p:cNvPicPr>
          <p:nvPr/>
        </p:nvPicPr>
        <p:blipFill rotWithShape="1">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l="62147" t="62600" r="18622" b="4022"/>
          <a:stretch>
            <a:fillRect/>
          </a:stretch>
        </p:blipFill>
        <p:spPr>
          <a:xfrm>
            <a:off x="7233442" y="0"/>
            <a:ext cx="1478157" cy="2174843"/>
          </a:xfrm>
          <a:prstGeom prst="rect">
            <a:avLst/>
          </a:prstGeom>
        </p:spPr>
      </p:pic>
      <p:sp>
        <p:nvSpPr>
          <p:cNvPr id="9" name="矩形 8"/>
          <p:cNvSpPr/>
          <p:nvPr/>
        </p:nvSpPr>
        <p:spPr>
          <a:xfrm>
            <a:off x="0" y="2214163"/>
            <a:ext cx="2342957" cy="378565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457200" algn="just"/>
            <a:r>
              <a:rPr lang="en-US" altLang="zh-CN" sz="2000" dirty="0"/>
              <a:t>1931</a:t>
            </a:r>
            <a:r>
              <a:rPr lang="zh-CN" altLang="en-US" sz="2000" dirty="0"/>
              <a:t>年</a:t>
            </a:r>
            <a:r>
              <a:rPr lang="en-US" altLang="zh-CN" sz="2000" dirty="0"/>
              <a:t>9</a:t>
            </a:r>
            <a:r>
              <a:rPr lang="zh-CN" altLang="en-US" sz="2000" dirty="0"/>
              <a:t>月</a:t>
            </a:r>
            <a:r>
              <a:rPr lang="en-US" altLang="zh-CN" sz="2000" dirty="0"/>
              <a:t>18</a:t>
            </a:r>
            <a:r>
              <a:rPr lang="zh-CN" altLang="en-US" sz="2000" dirty="0"/>
              <a:t>日，日本发动“九一八事变”，占领了中国东北三省。</a:t>
            </a:r>
            <a:endParaRPr lang="zh-CN" altLang="en-US" sz="2000" dirty="0"/>
          </a:p>
          <a:p>
            <a:pPr indent="457200" algn="just"/>
            <a:r>
              <a:rPr lang="en-US" altLang="zh-CN" sz="2000" dirty="0"/>
              <a:t>1937</a:t>
            </a:r>
            <a:r>
              <a:rPr lang="zh-CN" altLang="en-US" sz="2000" dirty="0"/>
              <a:t>年</a:t>
            </a:r>
            <a:r>
              <a:rPr lang="en-US" altLang="zh-CN" sz="2000" dirty="0"/>
              <a:t>7</a:t>
            </a:r>
            <a:r>
              <a:rPr lang="zh-CN" altLang="en-US" sz="2000" dirty="0"/>
              <a:t>月</a:t>
            </a:r>
            <a:r>
              <a:rPr lang="en-US" altLang="zh-CN" sz="2000" dirty="0"/>
              <a:t>7</a:t>
            </a:r>
            <a:r>
              <a:rPr lang="zh-CN" altLang="en-US" sz="2000" dirty="0"/>
              <a:t>日，日本发动“七七事变”，即大规模的、全面的侵华战争。</a:t>
            </a:r>
            <a:endParaRPr lang="en-US" altLang="zh-CN" sz="2000" dirty="0"/>
          </a:p>
          <a:p>
            <a:pPr indent="457200" algn="just"/>
            <a:r>
              <a:rPr lang="zh-CN" altLang="en-US" sz="2000" dirty="0"/>
              <a:t>第二次世界大战的东方主战场由此拉开序幕。</a:t>
            </a:r>
            <a:endParaRPr lang="zh-CN" altLang="en-US" sz="2000" dirty="0"/>
          </a:p>
        </p:txBody>
      </p:sp>
      <p:sp>
        <p:nvSpPr>
          <p:cNvPr id="10" name="矩形 9"/>
          <p:cNvSpPr/>
          <p:nvPr/>
        </p:nvSpPr>
        <p:spPr>
          <a:xfrm>
            <a:off x="6801043" y="2205035"/>
            <a:ext cx="2342957" cy="409342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457200" algn="just"/>
            <a:r>
              <a:rPr lang="en-US" altLang="zh-CN" sz="2000" dirty="0"/>
              <a:t>1935</a:t>
            </a:r>
            <a:r>
              <a:rPr lang="zh-CN" altLang="en-US" sz="2000" dirty="0"/>
              <a:t>年</a:t>
            </a:r>
            <a:r>
              <a:rPr lang="en-US" altLang="zh-CN" sz="2000" dirty="0"/>
              <a:t>10</a:t>
            </a:r>
            <a:r>
              <a:rPr lang="zh-CN" altLang="en-US" sz="2000" dirty="0"/>
              <a:t>月，意大利出动</a:t>
            </a:r>
            <a:r>
              <a:rPr lang="en-US" altLang="zh-CN" sz="2000" dirty="0"/>
              <a:t>38</a:t>
            </a:r>
            <a:r>
              <a:rPr lang="zh-CN" altLang="en-US" sz="2000" dirty="0"/>
              <a:t>万兵力，入侵埃塞俄比亚。</a:t>
            </a:r>
            <a:r>
              <a:rPr lang="en-US" altLang="zh-CN" sz="2000" dirty="0"/>
              <a:t>1936</a:t>
            </a:r>
            <a:r>
              <a:rPr lang="zh-CN" altLang="en-US" sz="2000" dirty="0"/>
              <a:t>年</a:t>
            </a:r>
            <a:r>
              <a:rPr lang="en-US" altLang="zh-CN" sz="2000" dirty="0"/>
              <a:t>5</a:t>
            </a:r>
            <a:r>
              <a:rPr lang="zh-CN" altLang="en-US" sz="2000" dirty="0"/>
              <a:t>月，意大利占领首都亚的斯亚贝巴。</a:t>
            </a:r>
            <a:endParaRPr lang="zh-CN" altLang="en-US" sz="2000" dirty="0"/>
          </a:p>
          <a:p>
            <a:pPr indent="457200" algn="just"/>
            <a:r>
              <a:rPr lang="en-US" altLang="zh-CN" sz="2000" dirty="0"/>
              <a:t>1936</a:t>
            </a:r>
            <a:r>
              <a:rPr lang="zh-CN" altLang="en-US" sz="2000" dirty="0"/>
              <a:t>年</a:t>
            </a:r>
            <a:r>
              <a:rPr lang="en-US" altLang="zh-CN" sz="2000" dirty="0"/>
              <a:t>7</a:t>
            </a:r>
            <a:r>
              <a:rPr lang="zh-CN" altLang="en-US" sz="2000" dirty="0"/>
              <a:t>月，意大利和德国武装干涉西班牙内战。支持西班牙反动军，推翻了西班牙共和国政权。建立起西班牙法西斯政权。</a:t>
            </a:r>
            <a:endParaRPr lang="zh-CN" altLang="en-US" sz="2000" dirty="0"/>
          </a:p>
        </p:txBody>
      </p:sp>
      <p:sp>
        <p:nvSpPr>
          <p:cNvPr id="11" name="矩形 10"/>
          <p:cNvSpPr/>
          <p:nvPr/>
        </p:nvSpPr>
        <p:spPr>
          <a:xfrm>
            <a:off x="3380295" y="2214163"/>
            <a:ext cx="2363672" cy="255454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457200" algn="just"/>
            <a:r>
              <a:rPr lang="en-US" altLang="zh-CN" sz="2000" dirty="0"/>
              <a:t>1938</a:t>
            </a:r>
            <a:r>
              <a:rPr lang="zh-CN" altLang="en-US" sz="2000" dirty="0"/>
              <a:t>年德国吞并奥地利。</a:t>
            </a:r>
            <a:endParaRPr lang="zh-CN" altLang="en-US" sz="2000" dirty="0"/>
          </a:p>
          <a:p>
            <a:pPr indent="457200" algn="just"/>
            <a:r>
              <a:rPr lang="en-US" altLang="zh-CN" sz="2000" dirty="0"/>
              <a:t>1938</a:t>
            </a:r>
            <a:r>
              <a:rPr lang="zh-CN" altLang="en-US" sz="2000" dirty="0"/>
              <a:t>德国吞并捷克斯洛伐克的苏台德地区。</a:t>
            </a:r>
            <a:endParaRPr lang="en-US" altLang="zh-CN" sz="2000" dirty="0"/>
          </a:p>
          <a:p>
            <a:pPr indent="457200" algn="just"/>
            <a:r>
              <a:rPr lang="en-US" altLang="zh-CN" sz="2000" dirty="0"/>
              <a:t>1939</a:t>
            </a:r>
            <a:r>
              <a:rPr lang="zh-CN" altLang="en-US" sz="2000" dirty="0"/>
              <a:t>年春德国吞并整个捷克斯洛伐克。</a:t>
            </a:r>
            <a:endParaRPr lang="zh-CN" altLang="en-US" sz="2000" dirty="0"/>
          </a:p>
        </p:txBody>
      </p:sp>
      <p:sp>
        <p:nvSpPr>
          <p:cNvPr id="12" name="文本框 11"/>
          <p:cNvSpPr txBox="1"/>
          <p:nvPr/>
        </p:nvSpPr>
        <p:spPr>
          <a:xfrm>
            <a:off x="2581911" y="4879596"/>
            <a:ext cx="3960440" cy="1938992"/>
          </a:xfrm>
          <a:prstGeom prst="rect">
            <a:avLst/>
          </a:prstGeom>
          <a:solidFill>
            <a:srgbClr val="FFFF00"/>
          </a:solidFill>
          <a:ln>
            <a:solidFill>
              <a:schemeClr val="bg1"/>
            </a:solidFill>
          </a:ln>
        </p:spPr>
        <p:txBody>
          <a:bodyPr wrap="square" rtlCol="0">
            <a:spAutoFit/>
          </a:bodyPr>
          <a:lstStyle/>
          <a:p>
            <a:pPr indent="457200" algn="just"/>
            <a:r>
              <a:rPr lang="zh-CN" altLang="en-US" sz="2000" dirty="0"/>
              <a:t>至此，法西斯集团掀起的战争已经席卷五亿人口，蔓延欧、亚、非三洲土地。然而，以英法为首的主要国家依然姑息养奸，采取绥靖政策。企图牺牲小国利益，换取自身和平。</a:t>
            </a:r>
            <a:endParaRPr lang="zh-CN" altLang="en-US" sz="2000"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3" presetClass="entr" presetSubtype="16"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war 副本3"/>
          <p:cNvPicPr>
            <a:picLocks noChangeAspect="1" noChangeArrowheads="1"/>
          </p:cNvPicPr>
          <p:nvPr/>
        </p:nvPicPr>
        <p:blipFill rotWithShape="1">
          <a:blip r:embed="rId1">
            <a:extLst>
              <a:ext uri="{28A0092B-C50C-407E-A947-70E740481C1C}">
                <a14:useLocalDpi xmlns:a14="http://schemas.microsoft.com/office/drawing/2010/main" val="0"/>
              </a:ext>
            </a:extLst>
          </a:blip>
          <a:srcRect t="6441" r="6596" b="2633"/>
          <a:stretch>
            <a:fillRect/>
          </a:stretch>
        </p:blipFill>
        <p:spPr bwMode="auto">
          <a:xfrm>
            <a:off x="-5909" y="1"/>
            <a:ext cx="921702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Freeform 4" descr="flag2"/>
          <p:cNvSpPr/>
          <p:nvPr/>
        </p:nvSpPr>
        <p:spPr bwMode="auto">
          <a:xfrm>
            <a:off x="3500636" y="2708535"/>
            <a:ext cx="1969771" cy="872140"/>
          </a:xfrm>
          <a:custGeom>
            <a:avLst/>
            <a:gdLst>
              <a:gd name="T0" fmla="*/ 2147483646 w 1350"/>
              <a:gd name="T1" fmla="*/ 2147483646 h 656"/>
              <a:gd name="T2" fmla="*/ 2147483646 w 1350"/>
              <a:gd name="T3" fmla="*/ 2147483646 h 656"/>
              <a:gd name="T4" fmla="*/ 2147483646 w 1350"/>
              <a:gd name="T5" fmla="*/ 2147483646 h 656"/>
              <a:gd name="T6" fmla="*/ 2147483646 w 1350"/>
              <a:gd name="T7" fmla="*/ 2147483646 h 656"/>
              <a:gd name="T8" fmla="*/ 2147483646 w 1350"/>
              <a:gd name="T9" fmla="*/ 2147483646 h 656"/>
              <a:gd name="T10" fmla="*/ 2147483646 w 1350"/>
              <a:gd name="T11" fmla="*/ 2147483646 h 656"/>
              <a:gd name="T12" fmla="*/ 2147483646 w 1350"/>
              <a:gd name="T13" fmla="*/ 2147483646 h 656"/>
              <a:gd name="T14" fmla="*/ 2147483646 w 1350"/>
              <a:gd name="T15" fmla="*/ 2147483646 h 656"/>
              <a:gd name="T16" fmla="*/ 2147483646 w 1350"/>
              <a:gd name="T17" fmla="*/ 2147483646 h 656"/>
              <a:gd name="T18" fmla="*/ 2147483646 w 1350"/>
              <a:gd name="T19" fmla="*/ 2147483646 h 656"/>
              <a:gd name="T20" fmla="*/ 2147483646 w 1350"/>
              <a:gd name="T21" fmla="*/ 2147483646 h 656"/>
              <a:gd name="T22" fmla="*/ 2147483646 w 1350"/>
              <a:gd name="T23" fmla="*/ 2147483646 h 656"/>
              <a:gd name="T24" fmla="*/ 2147483646 w 1350"/>
              <a:gd name="T25" fmla="*/ 2147483646 h 656"/>
              <a:gd name="T26" fmla="*/ 2147483646 w 1350"/>
              <a:gd name="T27" fmla="*/ 2147483646 h 656"/>
              <a:gd name="T28" fmla="*/ 2147483646 w 1350"/>
              <a:gd name="T29" fmla="*/ 2147483646 h 656"/>
              <a:gd name="T30" fmla="*/ 2147483646 w 1350"/>
              <a:gd name="T31" fmla="*/ 2147483646 h 656"/>
              <a:gd name="T32" fmla="*/ 2147483646 w 1350"/>
              <a:gd name="T33" fmla="*/ 2147483646 h 656"/>
              <a:gd name="T34" fmla="*/ 2147483646 w 1350"/>
              <a:gd name="T35" fmla="*/ 2147483646 h 656"/>
              <a:gd name="T36" fmla="*/ 2147483646 w 1350"/>
              <a:gd name="T37" fmla="*/ 2147483646 h 656"/>
              <a:gd name="T38" fmla="*/ 2147483646 w 1350"/>
              <a:gd name="T39" fmla="*/ 2147483646 h 656"/>
              <a:gd name="T40" fmla="*/ 2147483646 w 1350"/>
              <a:gd name="T41" fmla="*/ 2147483646 h 656"/>
              <a:gd name="T42" fmla="*/ 2147483646 w 1350"/>
              <a:gd name="T43" fmla="*/ 2147483646 h 656"/>
              <a:gd name="T44" fmla="*/ 2147483646 w 1350"/>
              <a:gd name="T45" fmla="*/ 2147483646 h 656"/>
              <a:gd name="T46" fmla="*/ 2147483646 w 1350"/>
              <a:gd name="T47" fmla="*/ 2147483646 h 656"/>
              <a:gd name="T48" fmla="*/ 2147483646 w 1350"/>
              <a:gd name="T49" fmla="*/ 2147483646 h 656"/>
              <a:gd name="T50" fmla="*/ 2147483646 w 1350"/>
              <a:gd name="T51" fmla="*/ 2147483646 h 656"/>
              <a:gd name="T52" fmla="*/ 2147483646 w 1350"/>
              <a:gd name="T53" fmla="*/ 2147483646 h 656"/>
              <a:gd name="T54" fmla="*/ 2147483646 w 1350"/>
              <a:gd name="T55" fmla="*/ 2147483646 h 656"/>
              <a:gd name="T56" fmla="*/ 2147483646 w 1350"/>
              <a:gd name="T57" fmla="*/ 2147483646 h 656"/>
              <a:gd name="T58" fmla="*/ 2147483646 w 1350"/>
              <a:gd name="T59" fmla="*/ 2147483646 h 656"/>
              <a:gd name="T60" fmla="*/ 2147483646 w 1350"/>
              <a:gd name="T61" fmla="*/ 2147483646 h 656"/>
              <a:gd name="T62" fmla="*/ 2147483646 w 1350"/>
              <a:gd name="T63" fmla="*/ 2147483646 h 656"/>
              <a:gd name="T64" fmla="*/ 2147483646 w 1350"/>
              <a:gd name="T65" fmla="*/ 2147483646 h 656"/>
              <a:gd name="T66" fmla="*/ 2147483646 w 1350"/>
              <a:gd name="T67" fmla="*/ 2147483646 h 65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350"/>
              <a:gd name="T103" fmla="*/ 0 h 656"/>
              <a:gd name="T104" fmla="*/ 1350 w 1350"/>
              <a:gd name="T105" fmla="*/ 656 h 65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350" h="656">
                <a:moveTo>
                  <a:pt x="8" y="88"/>
                </a:moveTo>
                <a:cubicBezTo>
                  <a:pt x="24" y="85"/>
                  <a:pt x="36" y="86"/>
                  <a:pt x="52" y="91"/>
                </a:cubicBezTo>
                <a:cubicBezTo>
                  <a:pt x="75" y="88"/>
                  <a:pt x="83" y="78"/>
                  <a:pt x="104" y="72"/>
                </a:cubicBezTo>
                <a:cubicBezTo>
                  <a:pt x="111" y="70"/>
                  <a:pt x="126" y="65"/>
                  <a:pt x="126" y="65"/>
                </a:cubicBezTo>
                <a:cubicBezTo>
                  <a:pt x="133" y="54"/>
                  <a:pt x="141" y="50"/>
                  <a:pt x="152" y="43"/>
                </a:cubicBezTo>
                <a:cubicBezTo>
                  <a:pt x="158" y="39"/>
                  <a:pt x="171" y="30"/>
                  <a:pt x="171" y="30"/>
                </a:cubicBezTo>
                <a:cubicBezTo>
                  <a:pt x="199" y="39"/>
                  <a:pt x="193" y="37"/>
                  <a:pt x="235" y="33"/>
                </a:cubicBezTo>
                <a:cubicBezTo>
                  <a:pt x="240" y="28"/>
                  <a:pt x="246" y="22"/>
                  <a:pt x="251" y="17"/>
                </a:cubicBezTo>
                <a:cubicBezTo>
                  <a:pt x="256" y="12"/>
                  <a:pt x="270" y="5"/>
                  <a:pt x="270" y="5"/>
                </a:cubicBezTo>
                <a:cubicBezTo>
                  <a:pt x="291" y="7"/>
                  <a:pt x="315" y="0"/>
                  <a:pt x="321" y="21"/>
                </a:cubicBezTo>
                <a:cubicBezTo>
                  <a:pt x="347" y="11"/>
                  <a:pt x="331" y="7"/>
                  <a:pt x="369" y="11"/>
                </a:cubicBezTo>
                <a:cubicBezTo>
                  <a:pt x="381" y="28"/>
                  <a:pt x="396" y="40"/>
                  <a:pt x="415" y="53"/>
                </a:cubicBezTo>
                <a:cubicBezTo>
                  <a:pt x="425" y="68"/>
                  <a:pt x="429" y="78"/>
                  <a:pt x="446" y="81"/>
                </a:cubicBezTo>
                <a:cubicBezTo>
                  <a:pt x="459" y="86"/>
                  <a:pt x="478" y="91"/>
                  <a:pt x="487" y="101"/>
                </a:cubicBezTo>
                <a:cubicBezTo>
                  <a:pt x="486" y="107"/>
                  <a:pt x="465" y="114"/>
                  <a:pt x="462" y="120"/>
                </a:cubicBezTo>
                <a:cubicBezTo>
                  <a:pt x="460" y="123"/>
                  <a:pt x="453" y="120"/>
                  <a:pt x="452" y="123"/>
                </a:cubicBezTo>
                <a:cubicBezTo>
                  <a:pt x="447" y="138"/>
                  <a:pt x="505" y="121"/>
                  <a:pt x="514" y="125"/>
                </a:cubicBezTo>
                <a:cubicBezTo>
                  <a:pt x="524" y="150"/>
                  <a:pt x="494" y="173"/>
                  <a:pt x="520" y="177"/>
                </a:cubicBezTo>
                <a:cubicBezTo>
                  <a:pt x="532" y="191"/>
                  <a:pt x="536" y="169"/>
                  <a:pt x="539" y="158"/>
                </a:cubicBezTo>
                <a:cubicBezTo>
                  <a:pt x="544" y="92"/>
                  <a:pt x="541" y="114"/>
                  <a:pt x="577" y="126"/>
                </a:cubicBezTo>
                <a:cubicBezTo>
                  <a:pt x="595" y="144"/>
                  <a:pt x="609" y="140"/>
                  <a:pt x="635" y="142"/>
                </a:cubicBezTo>
                <a:cubicBezTo>
                  <a:pt x="642" y="165"/>
                  <a:pt x="635" y="137"/>
                  <a:pt x="635" y="171"/>
                </a:cubicBezTo>
                <a:cubicBezTo>
                  <a:pt x="635" y="181"/>
                  <a:pt x="667" y="188"/>
                  <a:pt x="670" y="197"/>
                </a:cubicBezTo>
                <a:cubicBezTo>
                  <a:pt x="705" y="187"/>
                  <a:pt x="659" y="212"/>
                  <a:pt x="680" y="225"/>
                </a:cubicBezTo>
                <a:cubicBezTo>
                  <a:pt x="692" y="265"/>
                  <a:pt x="684" y="260"/>
                  <a:pt x="734" y="264"/>
                </a:cubicBezTo>
                <a:cubicBezTo>
                  <a:pt x="740" y="282"/>
                  <a:pt x="789" y="307"/>
                  <a:pt x="790" y="323"/>
                </a:cubicBezTo>
                <a:cubicBezTo>
                  <a:pt x="812" y="304"/>
                  <a:pt x="775" y="330"/>
                  <a:pt x="808" y="334"/>
                </a:cubicBezTo>
                <a:cubicBezTo>
                  <a:pt x="851" y="330"/>
                  <a:pt x="863" y="318"/>
                  <a:pt x="910" y="315"/>
                </a:cubicBezTo>
                <a:cubicBezTo>
                  <a:pt x="924" y="311"/>
                  <a:pt x="938" y="309"/>
                  <a:pt x="952" y="305"/>
                </a:cubicBezTo>
                <a:cubicBezTo>
                  <a:pt x="966" y="308"/>
                  <a:pt x="981" y="307"/>
                  <a:pt x="994" y="335"/>
                </a:cubicBezTo>
                <a:cubicBezTo>
                  <a:pt x="1016" y="346"/>
                  <a:pt x="1056" y="342"/>
                  <a:pt x="1086" y="355"/>
                </a:cubicBezTo>
                <a:cubicBezTo>
                  <a:pt x="1116" y="368"/>
                  <a:pt x="1145" y="396"/>
                  <a:pt x="1174" y="411"/>
                </a:cubicBezTo>
                <a:cubicBezTo>
                  <a:pt x="1203" y="426"/>
                  <a:pt x="1245" y="431"/>
                  <a:pt x="1262" y="443"/>
                </a:cubicBezTo>
                <a:cubicBezTo>
                  <a:pt x="1279" y="455"/>
                  <a:pt x="1266" y="464"/>
                  <a:pt x="1278" y="483"/>
                </a:cubicBezTo>
                <a:cubicBezTo>
                  <a:pt x="1290" y="502"/>
                  <a:pt x="1350" y="535"/>
                  <a:pt x="1334" y="555"/>
                </a:cubicBezTo>
                <a:cubicBezTo>
                  <a:pt x="1318" y="575"/>
                  <a:pt x="1229" y="607"/>
                  <a:pt x="1182" y="603"/>
                </a:cubicBezTo>
                <a:cubicBezTo>
                  <a:pt x="1135" y="599"/>
                  <a:pt x="1087" y="546"/>
                  <a:pt x="1054" y="531"/>
                </a:cubicBezTo>
                <a:cubicBezTo>
                  <a:pt x="1021" y="516"/>
                  <a:pt x="1012" y="515"/>
                  <a:pt x="982" y="515"/>
                </a:cubicBezTo>
                <a:cubicBezTo>
                  <a:pt x="918" y="519"/>
                  <a:pt x="916" y="521"/>
                  <a:pt x="874" y="533"/>
                </a:cubicBezTo>
                <a:cubicBezTo>
                  <a:pt x="857" y="550"/>
                  <a:pt x="846" y="559"/>
                  <a:pt x="823" y="566"/>
                </a:cubicBezTo>
                <a:cubicBezTo>
                  <a:pt x="803" y="599"/>
                  <a:pt x="774" y="599"/>
                  <a:pt x="757" y="593"/>
                </a:cubicBezTo>
                <a:cubicBezTo>
                  <a:pt x="729" y="599"/>
                  <a:pt x="748" y="620"/>
                  <a:pt x="724" y="602"/>
                </a:cubicBezTo>
                <a:cubicBezTo>
                  <a:pt x="714" y="618"/>
                  <a:pt x="718" y="599"/>
                  <a:pt x="700" y="608"/>
                </a:cubicBezTo>
                <a:cubicBezTo>
                  <a:pt x="693" y="608"/>
                  <a:pt x="652" y="629"/>
                  <a:pt x="646" y="629"/>
                </a:cubicBezTo>
                <a:cubicBezTo>
                  <a:pt x="641" y="631"/>
                  <a:pt x="678" y="619"/>
                  <a:pt x="670" y="623"/>
                </a:cubicBezTo>
                <a:cubicBezTo>
                  <a:pt x="658" y="630"/>
                  <a:pt x="611" y="649"/>
                  <a:pt x="598" y="651"/>
                </a:cubicBezTo>
                <a:cubicBezTo>
                  <a:pt x="567" y="648"/>
                  <a:pt x="605" y="645"/>
                  <a:pt x="583" y="632"/>
                </a:cubicBezTo>
                <a:cubicBezTo>
                  <a:pt x="571" y="656"/>
                  <a:pt x="538" y="641"/>
                  <a:pt x="538" y="641"/>
                </a:cubicBezTo>
                <a:cubicBezTo>
                  <a:pt x="534" y="626"/>
                  <a:pt x="494" y="522"/>
                  <a:pt x="484" y="509"/>
                </a:cubicBezTo>
                <a:cubicBezTo>
                  <a:pt x="482" y="500"/>
                  <a:pt x="479" y="506"/>
                  <a:pt x="478" y="497"/>
                </a:cubicBezTo>
                <a:cubicBezTo>
                  <a:pt x="475" y="477"/>
                  <a:pt x="475" y="463"/>
                  <a:pt x="472" y="443"/>
                </a:cubicBezTo>
                <a:cubicBezTo>
                  <a:pt x="471" y="438"/>
                  <a:pt x="482" y="429"/>
                  <a:pt x="478" y="427"/>
                </a:cubicBezTo>
                <a:cubicBezTo>
                  <a:pt x="450" y="414"/>
                  <a:pt x="415" y="411"/>
                  <a:pt x="385" y="405"/>
                </a:cubicBezTo>
                <a:cubicBezTo>
                  <a:pt x="373" y="400"/>
                  <a:pt x="363" y="397"/>
                  <a:pt x="350" y="395"/>
                </a:cubicBezTo>
                <a:cubicBezTo>
                  <a:pt x="341" y="389"/>
                  <a:pt x="332" y="383"/>
                  <a:pt x="324" y="376"/>
                </a:cubicBezTo>
                <a:cubicBezTo>
                  <a:pt x="315" y="377"/>
                  <a:pt x="305" y="377"/>
                  <a:pt x="296" y="379"/>
                </a:cubicBezTo>
                <a:cubicBezTo>
                  <a:pt x="286" y="382"/>
                  <a:pt x="290" y="389"/>
                  <a:pt x="286" y="395"/>
                </a:cubicBezTo>
                <a:cubicBezTo>
                  <a:pt x="276" y="411"/>
                  <a:pt x="261" y="425"/>
                  <a:pt x="244" y="433"/>
                </a:cubicBezTo>
                <a:cubicBezTo>
                  <a:pt x="219" y="432"/>
                  <a:pt x="193" y="433"/>
                  <a:pt x="168" y="430"/>
                </a:cubicBezTo>
                <a:cubicBezTo>
                  <a:pt x="152" y="428"/>
                  <a:pt x="162" y="398"/>
                  <a:pt x="155" y="389"/>
                </a:cubicBezTo>
                <a:cubicBezTo>
                  <a:pt x="144" y="375"/>
                  <a:pt x="126" y="372"/>
                  <a:pt x="116" y="357"/>
                </a:cubicBezTo>
                <a:cubicBezTo>
                  <a:pt x="107" y="343"/>
                  <a:pt x="101" y="321"/>
                  <a:pt x="88" y="312"/>
                </a:cubicBezTo>
                <a:cubicBezTo>
                  <a:pt x="83" y="300"/>
                  <a:pt x="82" y="288"/>
                  <a:pt x="75" y="277"/>
                </a:cubicBezTo>
                <a:cubicBezTo>
                  <a:pt x="71" y="263"/>
                  <a:pt x="61" y="253"/>
                  <a:pt x="56" y="238"/>
                </a:cubicBezTo>
                <a:cubicBezTo>
                  <a:pt x="58" y="211"/>
                  <a:pt x="68" y="197"/>
                  <a:pt x="46" y="184"/>
                </a:cubicBezTo>
                <a:cubicBezTo>
                  <a:pt x="39" y="173"/>
                  <a:pt x="39" y="160"/>
                  <a:pt x="33" y="149"/>
                </a:cubicBezTo>
                <a:cubicBezTo>
                  <a:pt x="24" y="133"/>
                  <a:pt x="11" y="124"/>
                  <a:pt x="4" y="107"/>
                </a:cubicBezTo>
                <a:cubicBezTo>
                  <a:pt x="0" y="97"/>
                  <a:pt x="0" y="91"/>
                  <a:pt x="8" y="88"/>
                </a:cubicBezTo>
                <a:close/>
              </a:path>
            </a:pathLst>
          </a:custGeom>
          <a:blipFill dpi="0" rotWithShape="0">
            <a:blip r:embed="rId2"/>
            <a:srcRect/>
            <a:stretch>
              <a:fillRect/>
            </a:stretch>
          </a:blipFill>
          <a:ln w="9525" cmpd="sng">
            <a:solidFill>
              <a:schemeClr val="tx1"/>
            </a:solidFill>
            <a:round/>
          </a:ln>
        </p:spPr>
        <p:txBody>
          <a:bodyPr wrap="none" anchor="ctr"/>
          <a:lstStyle/>
          <a:p>
            <a:endParaRPr lang="zh-CN" altLang="en-US"/>
          </a:p>
        </p:txBody>
      </p:sp>
      <p:sp>
        <p:nvSpPr>
          <p:cNvPr id="15365" name="Freeform 5" descr="flag2"/>
          <p:cNvSpPr/>
          <p:nvPr/>
        </p:nvSpPr>
        <p:spPr bwMode="auto">
          <a:xfrm>
            <a:off x="2954124" y="3212976"/>
            <a:ext cx="1292470" cy="735399"/>
          </a:xfrm>
          <a:custGeom>
            <a:avLst/>
            <a:gdLst>
              <a:gd name="T0" fmla="*/ 2147483646 w 863"/>
              <a:gd name="T1" fmla="*/ 2147483646 h 530"/>
              <a:gd name="T2" fmla="*/ 2147483646 w 863"/>
              <a:gd name="T3" fmla="*/ 2147483646 h 530"/>
              <a:gd name="T4" fmla="*/ 2147483646 w 863"/>
              <a:gd name="T5" fmla="*/ 2147483646 h 530"/>
              <a:gd name="T6" fmla="*/ 2147483646 w 863"/>
              <a:gd name="T7" fmla="*/ 2147483646 h 530"/>
              <a:gd name="T8" fmla="*/ 2147483646 w 863"/>
              <a:gd name="T9" fmla="*/ 2147483646 h 530"/>
              <a:gd name="T10" fmla="*/ 2147483646 w 863"/>
              <a:gd name="T11" fmla="*/ 2147483646 h 530"/>
              <a:gd name="T12" fmla="*/ 2147483646 w 863"/>
              <a:gd name="T13" fmla="*/ 2147483646 h 530"/>
              <a:gd name="T14" fmla="*/ 2147483646 w 863"/>
              <a:gd name="T15" fmla="*/ 2147483646 h 530"/>
              <a:gd name="T16" fmla="*/ 2147483646 w 863"/>
              <a:gd name="T17" fmla="*/ 2147483646 h 530"/>
              <a:gd name="T18" fmla="*/ 2147483646 w 863"/>
              <a:gd name="T19" fmla="*/ 2147483646 h 530"/>
              <a:gd name="T20" fmla="*/ 2147483646 w 863"/>
              <a:gd name="T21" fmla="*/ 2147483646 h 530"/>
              <a:gd name="T22" fmla="*/ 2147483646 w 863"/>
              <a:gd name="T23" fmla="*/ 2147483646 h 530"/>
              <a:gd name="T24" fmla="*/ 2147483646 w 863"/>
              <a:gd name="T25" fmla="*/ 2147483646 h 530"/>
              <a:gd name="T26" fmla="*/ 2147483646 w 863"/>
              <a:gd name="T27" fmla="*/ 2147483646 h 530"/>
              <a:gd name="T28" fmla="*/ 2147483646 w 863"/>
              <a:gd name="T29" fmla="*/ 2147483646 h 530"/>
              <a:gd name="T30" fmla="*/ 2147483646 w 863"/>
              <a:gd name="T31" fmla="*/ 2147483646 h 530"/>
              <a:gd name="T32" fmla="*/ 2147483646 w 863"/>
              <a:gd name="T33" fmla="*/ 2147483646 h 530"/>
              <a:gd name="T34" fmla="*/ 2147483646 w 863"/>
              <a:gd name="T35" fmla="*/ 2147483646 h 530"/>
              <a:gd name="T36" fmla="*/ 2147483646 w 863"/>
              <a:gd name="T37" fmla="*/ 2147483646 h 530"/>
              <a:gd name="T38" fmla="*/ 2147483646 w 863"/>
              <a:gd name="T39" fmla="*/ 2147483646 h 530"/>
              <a:gd name="T40" fmla="*/ 2147483646 w 863"/>
              <a:gd name="T41" fmla="*/ 2147483646 h 530"/>
              <a:gd name="T42" fmla="*/ 2147483646 w 863"/>
              <a:gd name="T43" fmla="*/ 2147483646 h 530"/>
              <a:gd name="T44" fmla="*/ 2147483646 w 863"/>
              <a:gd name="T45" fmla="*/ 2147483646 h 530"/>
              <a:gd name="T46" fmla="*/ 2147483646 w 863"/>
              <a:gd name="T47" fmla="*/ 2147483646 h 530"/>
              <a:gd name="T48" fmla="*/ 2147483646 w 863"/>
              <a:gd name="T49" fmla="*/ 2147483646 h 530"/>
              <a:gd name="T50" fmla="*/ 2147483646 w 863"/>
              <a:gd name="T51" fmla="*/ 2147483646 h 530"/>
              <a:gd name="T52" fmla="*/ 2147483646 w 863"/>
              <a:gd name="T53" fmla="*/ 2147483646 h 530"/>
              <a:gd name="T54" fmla="*/ 2147483646 w 863"/>
              <a:gd name="T55" fmla="*/ 2147483646 h 530"/>
              <a:gd name="T56" fmla="*/ 2147483646 w 863"/>
              <a:gd name="T57" fmla="*/ 2147483646 h 530"/>
              <a:gd name="T58" fmla="*/ 2147483646 w 863"/>
              <a:gd name="T59" fmla="*/ 2147483646 h 530"/>
              <a:gd name="T60" fmla="*/ 2147483646 w 863"/>
              <a:gd name="T61" fmla="*/ 2147483646 h 530"/>
              <a:gd name="T62" fmla="*/ 2147483646 w 863"/>
              <a:gd name="T63" fmla="*/ 2147483646 h 530"/>
              <a:gd name="T64" fmla="*/ 2147483646 w 863"/>
              <a:gd name="T65" fmla="*/ 2147483646 h 530"/>
              <a:gd name="T66" fmla="*/ 2147483646 w 863"/>
              <a:gd name="T67" fmla="*/ 2147483646 h 530"/>
              <a:gd name="T68" fmla="*/ 2147483646 w 863"/>
              <a:gd name="T69" fmla="*/ 2147483646 h 530"/>
              <a:gd name="T70" fmla="*/ 2147483646 w 863"/>
              <a:gd name="T71" fmla="*/ 2147483646 h 530"/>
              <a:gd name="T72" fmla="*/ 2147483646 w 863"/>
              <a:gd name="T73" fmla="*/ 2147483646 h 530"/>
              <a:gd name="T74" fmla="*/ 2147483646 w 863"/>
              <a:gd name="T75" fmla="*/ 2147483646 h 530"/>
              <a:gd name="T76" fmla="*/ 2147483646 w 863"/>
              <a:gd name="T77" fmla="*/ 2147483646 h 530"/>
              <a:gd name="T78" fmla="*/ 2147483646 w 863"/>
              <a:gd name="T79" fmla="*/ 2147483646 h 530"/>
              <a:gd name="T80" fmla="*/ 2147483646 w 863"/>
              <a:gd name="T81" fmla="*/ 2147483646 h 53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863"/>
              <a:gd name="T124" fmla="*/ 0 h 530"/>
              <a:gd name="T125" fmla="*/ 863 w 863"/>
              <a:gd name="T126" fmla="*/ 530 h 53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863" h="530">
                <a:moveTo>
                  <a:pt x="11" y="240"/>
                </a:moveTo>
                <a:cubicBezTo>
                  <a:pt x="29" y="247"/>
                  <a:pt x="120" y="240"/>
                  <a:pt x="135" y="250"/>
                </a:cubicBezTo>
                <a:cubicBezTo>
                  <a:pt x="150" y="276"/>
                  <a:pt x="174" y="261"/>
                  <a:pt x="183" y="246"/>
                </a:cubicBezTo>
                <a:cubicBezTo>
                  <a:pt x="203" y="254"/>
                  <a:pt x="223" y="267"/>
                  <a:pt x="243" y="261"/>
                </a:cubicBezTo>
                <a:cubicBezTo>
                  <a:pt x="259" y="247"/>
                  <a:pt x="284" y="265"/>
                  <a:pt x="303" y="270"/>
                </a:cubicBezTo>
                <a:cubicBezTo>
                  <a:pt x="316" y="279"/>
                  <a:pt x="323" y="249"/>
                  <a:pt x="339" y="255"/>
                </a:cubicBezTo>
                <a:cubicBezTo>
                  <a:pt x="340" y="259"/>
                  <a:pt x="343" y="263"/>
                  <a:pt x="341" y="267"/>
                </a:cubicBezTo>
                <a:cubicBezTo>
                  <a:pt x="335" y="277"/>
                  <a:pt x="320" y="260"/>
                  <a:pt x="339" y="276"/>
                </a:cubicBezTo>
                <a:cubicBezTo>
                  <a:pt x="353" y="272"/>
                  <a:pt x="353" y="270"/>
                  <a:pt x="358" y="257"/>
                </a:cubicBezTo>
                <a:cubicBezTo>
                  <a:pt x="356" y="237"/>
                  <a:pt x="353" y="233"/>
                  <a:pt x="348" y="216"/>
                </a:cubicBezTo>
                <a:cubicBezTo>
                  <a:pt x="342" y="163"/>
                  <a:pt x="344" y="129"/>
                  <a:pt x="394" y="108"/>
                </a:cubicBezTo>
                <a:cubicBezTo>
                  <a:pt x="408" y="94"/>
                  <a:pt x="417" y="86"/>
                  <a:pt x="437" y="82"/>
                </a:cubicBezTo>
                <a:cubicBezTo>
                  <a:pt x="467" y="84"/>
                  <a:pt x="496" y="87"/>
                  <a:pt x="526" y="89"/>
                </a:cubicBezTo>
                <a:cubicBezTo>
                  <a:pt x="541" y="86"/>
                  <a:pt x="538" y="82"/>
                  <a:pt x="550" y="75"/>
                </a:cubicBezTo>
                <a:cubicBezTo>
                  <a:pt x="555" y="54"/>
                  <a:pt x="564" y="40"/>
                  <a:pt x="586" y="34"/>
                </a:cubicBezTo>
                <a:cubicBezTo>
                  <a:pt x="604" y="21"/>
                  <a:pt x="588" y="0"/>
                  <a:pt x="603" y="9"/>
                </a:cubicBezTo>
                <a:cubicBezTo>
                  <a:pt x="612" y="24"/>
                  <a:pt x="653" y="37"/>
                  <a:pt x="669" y="39"/>
                </a:cubicBezTo>
                <a:cubicBezTo>
                  <a:pt x="700" y="59"/>
                  <a:pt x="676" y="36"/>
                  <a:pt x="729" y="39"/>
                </a:cubicBezTo>
                <a:cubicBezTo>
                  <a:pt x="739" y="41"/>
                  <a:pt x="777" y="83"/>
                  <a:pt x="785" y="89"/>
                </a:cubicBezTo>
                <a:cubicBezTo>
                  <a:pt x="793" y="118"/>
                  <a:pt x="850" y="146"/>
                  <a:pt x="859" y="176"/>
                </a:cubicBezTo>
                <a:cubicBezTo>
                  <a:pt x="863" y="209"/>
                  <a:pt x="838" y="271"/>
                  <a:pt x="837" y="294"/>
                </a:cubicBezTo>
                <a:cubicBezTo>
                  <a:pt x="828" y="307"/>
                  <a:pt x="809" y="313"/>
                  <a:pt x="804" y="327"/>
                </a:cubicBezTo>
                <a:cubicBezTo>
                  <a:pt x="807" y="339"/>
                  <a:pt x="797" y="354"/>
                  <a:pt x="783" y="360"/>
                </a:cubicBezTo>
                <a:cubicBezTo>
                  <a:pt x="780" y="371"/>
                  <a:pt x="764" y="382"/>
                  <a:pt x="753" y="387"/>
                </a:cubicBezTo>
                <a:cubicBezTo>
                  <a:pt x="744" y="401"/>
                  <a:pt x="736" y="413"/>
                  <a:pt x="726" y="423"/>
                </a:cubicBezTo>
                <a:cubicBezTo>
                  <a:pt x="719" y="471"/>
                  <a:pt x="677" y="460"/>
                  <a:pt x="630" y="462"/>
                </a:cubicBezTo>
                <a:cubicBezTo>
                  <a:pt x="620" y="464"/>
                  <a:pt x="610" y="477"/>
                  <a:pt x="600" y="480"/>
                </a:cubicBezTo>
                <a:cubicBezTo>
                  <a:pt x="579" y="498"/>
                  <a:pt x="540" y="519"/>
                  <a:pt x="513" y="522"/>
                </a:cubicBezTo>
                <a:cubicBezTo>
                  <a:pt x="496" y="530"/>
                  <a:pt x="488" y="483"/>
                  <a:pt x="468" y="480"/>
                </a:cubicBezTo>
                <a:cubicBezTo>
                  <a:pt x="452" y="458"/>
                  <a:pt x="429" y="438"/>
                  <a:pt x="402" y="435"/>
                </a:cubicBezTo>
                <a:cubicBezTo>
                  <a:pt x="392" y="431"/>
                  <a:pt x="386" y="458"/>
                  <a:pt x="375" y="456"/>
                </a:cubicBezTo>
                <a:cubicBezTo>
                  <a:pt x="353" y="447"/>
                  <a:pt x="296" y="416"/>
                  <a:pt x="276" y="415"/>
                </a:cubicBezTo>
                <a:cubicBezTo>
                  <a:pt x="264" y="393"/>
                  <a:pt x="277" y="415"/>
                  <a:pt x="276" y="423"/>
                </a:cubicBezTo>
                <a:cubicBezTo>
                  <a:pt x="275" y="428"/>
                  <a:pt x="267" y="419"/>
                  <a:pt x="262" y="418"/>
                </a:cubicBezTo>
                <a:cubicBezTo>
                  <a:pt x="259" y="411"/>
                  <a:pt x="255" y="403"/>
                  <a:pt x="252" y="396"/>
                </a:cubicBezTo>
                <a:cubicBezTo>
                  <a:pt x="255" y="363"/>
                  <a:pt x="272" y="391"/>
                  <a:pt x="237" y="378"/>
                </a:cubicBezTo>
                <a:cubicBezTo>
                  <a:pt x="206" y="384"/>
                  <a:pt x="213" y="378"/>
                  <a:pt x="177" y="372"/>
                </a:cubicBezTo>
                <a:cubicBezTo>
                  <a:pt x="156" y="369"/>
                  <a:pt x="123" y="361"/>
                  <a:pt x="111" y="360"/>
                </a:cubicBezTo>
                <a:cubicBezTo>
                  <a:pt x="111" y="356"/>
                  <a:pt x="113" y="374"/>
                  <a:pt x="105" y="366"/>
                </a:cubicBezTo>
                <a:cubicBezTo>
                  <a:pt x="98" y="350"/>
                  <a:pt x="21" y="352"/>
                  <a:pt x="19" y="328"/>
                </a:cubicBezTo>
                <a:cubicBezTo>
                  <a:pt x="28" y="312"/>
                  <a:pt x="0" y="242"/>
                  <a:pt x="11" y="240"/>
                </a:cubicBezTo>
                <a:close/>
              </a:path>
            </a:pathLst>
          </a:custGeom>
          <a:blipFill dpi="0" rotWithShape="0">
            <a:blip r:embed="rId3"/>
            <a:srcRect/>
            <a:stretch>
              <a:fillRect/>
            </a:stretch>
          </a:blipFill>
          <a:ln w="9525" cmpd="sng">
            <a:solidFill>
              <a:schemeClr val="tx1"/>
            </a:solidFill>
            <a:round/>
          </a:ln>
        </p:spPr>
        <p:txBody>
          <a:bodyPr wrap="none" anchor="ctr"/>
          <a:lstStyle/>
          <a:p>
            <a:endParaRPr lang="zh-CN" altLang="en-US"/>
          </a:p>
        </p:txBody>
      </p:sp>
      <p:sp>
        <p:nvSpPr>
          <p:cNvPr id="8200" name="Freeform 8" descr="flag2">
            <a:hlinkClick r:id="" action="ppaction://noaction"/>
          </p:cNvPr>
          <p:cNvSpPr/>
          <p:nvPr/>
        </p:nvSpPr>
        <p:spPr bwMode="auto">
          <a:xfrm>
            <a:off x="3407852" y="2683859"/>
            <a:ext cx="1047750" cy="657750"/>
          </a:xfrm>
          <a:custGeom>
            <a:avLst/>
            <a:gdLst>
              <a:gd name="T0" fmla="*/ 2147483646 w 660"/>
              <a:gd name="T1" fmla="*/ 2147483646 h 450"/>
              <a:gd name="T2" fmla="*/ 2147483646 w 660"/>
              <a:gd name="T3" fmla="*/ 2147483646 h 450"/>
              <a:gd name="T4" fmla="*/ 2147483646 w 660"/>
              <a:gd name="T5" fmla="*/ 2147483646 h 450"/>
              <a:gd name="T6" fmla="*/ 2147483646 w 660"/>
              <a:gd name="T7" fmla="*/ 2147483646 h 450"/>
              <a:gd name="T8" fmla="*/ 2147483646 w 660"/>
              <a:gd name="T9" fmla="*/ 2147483646 h 450"/>
              <a:gd name="T10" fmla="*/ 2147483646 w 660"/>
              <a:gd name="T11" fmla="*/ 0 h 450"/>
              <a:gd name="T12" fmla="*/ 2147483646 w 660"/>
              <a:gd name="T13" fmla="*/ 2147483646 h 450"/>
              <a:gd name="T14" fmla="*/ 2147483646 w 660"/>
              <a:gd name="T15" fmla="*/ 2147483646 h 450"/>
              <a:gd name="T16" fmla="*/ 2147483646 w 660"/>
              <a:gd name="T17" fmla="*/ 2147483646 h 450"/>
              <a:gd name="T18" fmla="*/ 2147483646 w 660"/>
              <a:gd name="T19" fmla="*/ 2147483646 h 450"/>
              <a:gd name="T20" fmla="*/ 2147483646 w 660"/>
              <a:gd name="T21" fmla="*/ 2147483646 h 450"/>
              <a:gd name="T22" fmla="*/ 2147483646 w 660"/>
              <a:gd name="T23" fmla="*/ 2147483646 h 450"/>
              <a:gd name="T24" fmla="*/ 2147483646 w 660"/>
              <a:gd name="T25" fmla="*/ 2147483646 h 450"/>
              <a:gd name="T26" fmla="*/ 2147483646 w 660"/>
              <a:gd name="T27" fmla="*/ 2147483646 h 450"/>
              <a:gd name="T28" fmla="*/ 2147483646 w 660"/>
              <a:gd name="T29" fmla="*/ 2147483646 h 450"/>
              <a:gd name="T30" fmla="*/ 2147483646 w 660"/>
              <a:gd name="T31" fmla="*/ 2147483646 h 450"/>
              <a:gd name="T32" fmla="*/ 2147483646 w 660"/>
              <a:gd name="T33" fmla="*/ 2147483646 h 450"/>
              <a:gd name="T34" fmla="*/ 2147483646 w 660"/>
              <a:gd name="T35" fmla="*/ 2147483646 h 450"/>
              <a:gd name="T36" fmla="*/ 2147483646 w 660"/>
              <a:gd name="T37" fmla="*/ 2147483646 h 450"/>
              <a:gd name="T38" fmla="*/ 2147483646 w 660"/>
              <a:gd name="T39" fmla="*/ 2147483646 h 450"/>
              <a:gd name="T40" fmla="*/ 2147483646 w 660"/>
              <a:gd name="T41" fmla="*/ 2147483646 h 450"/>
              <a:gd name="T42" fmla="*/ 2147483646 w 660"/>
              <a:gd name="T43" fmla="*/ 2147483646 h 450"/>
              <a:gd name="T44" fmla="*/ 2147483646 w 660"/>
              <a:gd name="T45" fmla="*/ 2147483646 h 450"/>
              <a:gd name="T46" fmla="*/ 2147483646 w 660"/>
              <a:gd name="T47" fmla="*/ 2147483646 h 450"/>
              <a:gd name="T48" fmla="*/ 2147483646 w 660"/>
              <a:gd name="T49" fmla="*/ 2147483646 h 450"/>
              <a:gd name="T50" fmla="*/ 2147483646 w 660"/>
              <a:gd name="T51" fmla="*/ 2147483646 h 450"/>
              <a:gd name="T52" fmla="*/ 2147483646 w 660"/>
              <a:gd name="T53" fmla="*/ 2147483646 h 450"/>
              <a:gd name="T54" fmla="*/ 2147483646 w 660"/>
              <a:gd name="T55" fmla="*/ 2147483646 h 450"/>
              <a:gd name="T56" fmla="*/ 2147483646 w 660"/>
              <a:gd name="T57" fmla="*/ 2147483646 h 450"/>
              <a:gd name="T58" fmla="*/ 2147483646 w 660"/>
              <a:gd name="T59" fmla="*/ 2147483646 h 450"/>
              <a:gd name="T60" fmla="*/ 2147483646 w 660"/>
              <a:gd name="T61" fmla="*/ 2147483646 h 450"/>
              <a:gd name="T62" fmla="*/ 2147483646 w 660"/>
              <a:gd name="T63" fmla="*/ 2147483646 h 45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60"/>
              <a:gd name="T97" fmla="*/ 0 h 450"/>
              <a:gd name="T98" fmla="*/ 660 w 660"/>
              <a:gd name="T99" fmla="*/ 450 h 45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60" h="450">
                <a:moveTo>
                  <a:pt x="612" y="270"/>
                </a:moveTo>
                <a:lnTo>
                  <a:pt x="644" y="238"/>
                </a:lnTo>
                <a:lnTo>
                  <a:pt x="660" y="192"/>
                </a:lnTo>
                <a:lnTo>
                  <a:pt x="600" y="138"/>
                </a:lnTo>
                <a:lnTo>
                  <a:pt x="564" y="138"/>
                </a:lnTo>
                <a:lnTo>
                  <a:pt x="522" y="126"/>
                </a:lnTo>
                <a:lnTo>
                  <a:pt x="476" y="146"/>
                </a:lnTo>
                <a:lnTo>
                  <a:pt x="450" y="138"/>
                </a:lnTo>
                <a:lnTo>
                  <a:pt x="426" y="132"/>
                </a:lnTo>
                <a:lnTo>
                  <a:pt x="414" y="72"/>
                </a:lnTo>
                <a:lnTo>
                  <a:pt x="336" y="12"/>
                </a:lnTo>
                <a:lnTo>
                  <a:pt x="276" y="0"/>
                </a:lnTo>
                <a:lnTo>
                  <a:pt x="228" y="12"/>
                </a:lnTo>
                <a:lnTo>
                  <a:pt x="168" y="42"/>
                </a:lnTo>
                <a:cubicBezTo>
                  <a:pt x="155" y="50"/>
                  <a:pt x="159" y="57"/>
                  <a:pt x="152" y="58"/>
                </a:cubicBezTo>
                <a:cubicBezTo>
                  <a:pt x="140" y="60"/>
                  <a:pt x="135" y="50"/>
                  <a:pt x="126" y="48"/>
                </a:cubicBezTo>
                <a:cubicBezTo>
                  <a:pt x="117" y="46"/>
                  <a:pt x="108" y="43"/>
                  <a:pt x="96" y="48"/>
                </a:cubicBezTo>
                <a:lnTo>
                  <a:pt x="54" y="78"/>
                </a:lnTo>
                <a:lnTo>
                  <a:pt x="0" y="111"/>
                </a:lnTo>
                <a:lnTo>
                  <a:pt x="12" y="186"/>
                </a:lnTo>
                <a:lnTo>
                  <a:pt x="40" y="238"/>
                </a:lnTo>
                <a:lnTo>
                  <a:pt x="40" y="286"/>
                </a:lnTo>
                <a:lnTo>
                  <a:pt x="64" y="334"/>
                </a:lnTo>
                <a:lnTo>
                  <a:pt x="124" y="378"/>
                </a:lnTo>
                <a:lnTo>
                  <a:pt x="136" y="382"/>
                </a:lnTo>
                <a:lnTo>
                  <a:pt x="128" y="434"/>
                </a:lnTo>
                <a:lnTo>
                  <a:pt x="204" y="450"/>
                </a:lnTo>
                <a:lnTo>
                  <a:pt x="268" y="390"/>
                </a:lnTo>
                <a:lnTo>
                  <a:pt x="320" y="386"/>
                </a:lnTo>
                <a:lnTo>
                  <a:pt x="364" y="434"/>
                </a:lnTo>
                <a:lnTo>
                  <a:pt x="424" y="430"/>
                </a:lnTo>
                <a:lnTo>
                  <a:pt x="468" y="382"/>
                </a:lnTo>
                <a:lnTo>
                  <a:pt x="450" y="348"/>
                </a:lnTo>
                <a:lnTo>
                  <a:pt x="388" y="374"/>
                </a:lnTo>
                <a:lnTo>
                  <a:pt x="366" y="330"/>
                </a:lnTo>
                <a:lnTo>
                  <a:pt x="312" y="306"/>
                </a:lnTo>
                <a:lnTo>
                  <a:pt x="270" y="312"/>
                </a:lnTo>
                <a:lnTo>
                  <a:pt x="240" y="342"/>
                </a:lnTo>
                <a:lnTo>
                  <a:pt x="204" y="398"/>
                </a:lnTo>
                <a:lnTo>
                  <a:pt x="216" y="330"/>
                </a:lnTo>
                <a:lnTo>
                  <a:pt x="174" y="318"/>
                </a:lnTo>
                <a:lnTo>
                  <a:pt x="148" y="310"/>
                </a:lnTo>
                <a:lnTo>
                  <a:pt x="144" y="288"/>
                </a:lnTo>
                <a:lnTo>
                  <a:pt x="141" y="264"/>
                </a:lnTo>
                <a:lnTo>
                  <a:pt x="111" y="237"/>
                </a:lnTo>
                <a:lnTo>
                  <a:pt x="108" y="198"/>
                </a:lnTo>
                <a:lnTo>
                  <a:pt x="100" y="170"/>
                </a:lnTo>
                <a:lnTo>
                  <a:pt x="120" y="154"/>
                </a:lnTo>
                <a:lnTo>
                  <a:pt x="124" y="122"/>
                </a:lnTo>
                <a:lnTo>
                  <a:pt x="160" y="154"/>
                </a:lnTo>
                <a:lnTo>
                  <a:pt x="184" y="142"/>
                </a:lnTo>
                <a:lnTo>
                  <a:pt x="216" y="122"/>
                </a:lnTo>
                <a:lnTo>
                  <a:pt x="232" y="94"/>
                </a:lnTo>
                <a:lnTo>
                  <a:pt x="276" y="78"/>
                </a:lnTo>
                <a:lnTo>
                  <a:pt x="328" y="94"/>
                </a:lnTo>
                <a:lnTo>
                  <a:pt x="352" y="126"/>
                </a:lnTo>
                <a:lnTo>
                  <a:pt x="364" y="174"/>
                </a:lnTo>
                <a:lnTo>
                  <a:pt x="392" y="206"/>
                </a:lnTo>
                <a:lnTo>
                  <a:pt x="424" y="230"/>
                </a:lnTo>
                <a:lnTo>
                  <a:pt x="472" y="238"/>
                </a:lnTo>
                <a:lnTo>
                  <a:pt x="516" y="246"/>
                </a:lnTo>
                <a:lnTo>
                  <a:pt x="544" y="246"/>
                </a:lnTo>
                <a:lnTo>
                  <a:pt x="568" y="238"/>
                </a:lnTo>
                <a:lnTo>
                  <a:pt x="606" y="270"/>
                </a:lnTo>
              </a:path>
            </a:pathLst>
          </a:custGeom>
          <a:blipFill dpi="0" rotWithShape="0">
            <a:blip r:embed="rId4"/>
            <a:srcRect/>
            <a:stretch>
              <a:fillRect/>
            </a:stretch>
          </a:blipFill>
          <a:ln w="9525" cap="flat" cmpd="sng">
            <a:solidFill>
              <a:schemeClr val="tx1"/>
            </a:solidFill>
            <a:round/>
          </a:ln>
        </p:spPr>
        <p:txBody>
          <a:bodyPr wrap="none"/>
          <a:lstStyle/>
          <a:p>
            <a:endParaRPr lang="zh-CN" altLang="en-US"/>
          </a:p>
        </p:txBody>
      </p:sp>
      <p:sp>
        <p:nvSpPr>
          <p:cNvPr id="15369" name="Freeform 9" descr="flag2"/>
          <p:cNvSpPr/>
          <p:nvPr/>
        </p:nvSpPr>
        <p:spPr bwMode="auto">
          <a:xfrm>
            <a:off x="4355976" y="1476795"/>
            <a:ext cx="831217" cy="657749"/>
          </a:xfrm>
          <a:custGeom>
            <a:avLst/>
            <a:gdLst>
              <a:gd name="T0" fmla="*/ 0 w 414"/>
              <a:gd name="T1" fmla="*/ 2147483646 h 320"/>
              <a:gd name="T2" fmla="*/ 2147483646 w 414"/>
              <a:gd name="T3" fmla="*/ 2147483646 h 320"/>
              <a:gd name="T4" fmla="*/ 2147483646 w 414"/>
              <a:gd name="T5" fmla="*/ 2147483646 h 320"/>
              <a:gd name="T6" fmla="*/ 2147483646 w 414"/>
              <a:gd name="T7" fmla="*/ 2147483646 h 320"/>
              <a:gd name="T8" fmla="*/ 2147483646 w 414"/>
              <a:gd name="T9" fmla="*/ 2147483646 h 320"/>
              <a:gd name="T10" fmla="*/ 2147483646 w 414"/>
              <a:gd name="T11" fmla="*/ 2147483646 h 320"/>
              <a:gd name="T12" fmla="*/ 2147483646 w 414"/>
              <a:gd name="T13" fmla="*/ 2147483646 h 320"/>
              <a:gd name="T14" fmla="*/ 2147483646 w 414"/>
              <a:gd name="T15" fmla="*/ 2147483646 h 320"/>
              <a:gd name="T16" fmla="*/ 2147483646 w 414"/>
              <a:gd name="T17" fmla="*/ 2147483646 h 320"/>
              <a:gd name="T18" fmla="*/ 2147483646 w 414"/>
              <a:gd name="T19" fmla="*/ 2147483646 h 320"/>
              <a:gd name="T20" fmla="*/ 2147483646 w 414"/>
              <a:gd name="T21" fmla="*/ 0 h 320"/>
              <a:gd name="T22" fmla="*/ 2147483646 w 414"/>
              <a:gd name="T23" fmla="*/ 2147483646 h 320"/>
              <a:gd name="T24" fmla="*/ 2147483646 w 414"/>
              <a:gd name="T25" fmla="*/ 2147483646 h 320"/>
              <a:gd name="T26" fmla="*/ 2147483646 w 414"/>
              <a:gd name="T27" fmla="*/ 2147483646 h 320"/>
              <a:gd name="T28" fmla="*/ 2147483646 w 414"/>
              <a:gd name="T29" fmla="*/ 2147483646 h 320"/>
              <a:gd name="T30" fmla="*/ 0 w 414"/>
              <a:gd name="T31" fmla="*/ 2147483646 h 32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4"/>
              <a:gd name="T49" fmla="*/ 0 h 320"/>
              <a:gd name="T50" fmla="*/ 414 w 414"/>
              <a:gd name="T51" fmla="*/ 320 h 32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4" h="320">
                <a:moveTo>
                  <a:pt x="0" y="139"/>
                </a:moveTo>
                <a:cubicBezTo>
                  <a:pt x="35" y="192"/>
                  <a:pt x="41" y="297"/>
                  <a:pt x="117" y="309"/>
                </a:cubicBezTo>
                <a:cubicBezTo>
                  <a:pt x="149" y="314"/>
                  <a:pt x="181" y="316"/>
                  <a:pt x="213" y="320"/>
                </a:cubicBezTo>
                <a:cubicBezTo>
                  <a:pt x="256" y="309"/>
                  <a:pt x="297" y="297"/>
                  <a:pt x="341" y="288"/>
                </a:cubicBezTo>
                <a:cubicBezTo>
                  <a:pt x="348" y="277"/>
                  <a:pt x="353" y="264"/>
                  <a:pt x="363" y="256"/>
                </a:cubicBezTo>
                <a:cubicBezTo>
                  <a:pt x="414" y="216"/>
                  <a:pt x="384" y="281"/>
                  <a:pt x="405" y="213"/>
                </a:cubicBezTo>
                <a:cubicBezTo>
                  <a:pt x="393" y="174"/>
                  <a:pt x="386" y="135"/>
                  <a:pt x="373" y="96"/>
                </a:cubicBezTo>
                <a:cubicBezTo>
                  <a:pt x="380" y="78"/>
                  <a:pt x="393" y="62"/>
                  <a:pt x="395" y="43"/>
                </a:cubicBezTo>
                <a:cubicBezTo>
                  <a:pt x="396" y="32"/>
                  <a:pt x="395" y="10"/>
                  <a:pt x="384" y="11"/>
                </a:cubicBezTo>
                <a:cubicBezTo>
                  <a:pt x="359" y="14"/>
                  <a:pt x="320" y="53"/>
                  <a:pt x="320" y="53"/>
                </a:cubicBezTo>
                <a:cubicBezTo>
                  <a:pt x="264" y="43"/>
                  <a:pt x="243" y="54"/>
                  <a:pt x="224" y="0"/>
                </a:cubicBezTo>
                <a:cubicBezTo>
                  <a:pt x="210" y="4"/>
                  <a:pt x="192" y="2"/>
                  <a:pt x="181" y="11"/>
                </a:cubicBezTo>
                <a:cubicBezTo>
                  <a:pt x="140" y="44"/>
                  <a:pt x="209" y="56"/>
                  <a:pt x="139" y="32"/>
                </a:cubicBezTo>
                <a:cubicBezTo>
                  <a:pt x="119" y="91"/>
                  <a:pt x="133" y="93"/>
                  <a:pt x="85" y="117"/>
                </a:cubicBezTo>
                <a:cubicBezTo>
                  <a:pt x="75" y="122"/>
                  <a:pt x="63" y="123"/>
                  <a:pt x="53" y="128"/>
                </a:cubicBezTo>
                <a:cubicBezTo>
                  <a:pt x="8" y="150"/>
                  <a:pt x="36" y="156"/>
                  <a:pt x="0" y="139"/>
                </a:cubicBezTo>
                <a:close/>
              </a:path>
            </a:pathLst>
          </a:custGeom>
          <a:blipFill dpi="0" rotWithShape="0">
            <a:blip r:embed="rId5"/>
            <a:srcRect/>
            <a:stretch>
              <a:fillRect/>
            </a:stretch>
          </a:blipFill>
          <a:ln w="76200" cap="sq" cmpd="sng">
            <a:noFill/>
            <a:round/>
          </a:ln>
        </p:spPr>
        <p:txBody>
          <a:bodyPr wrap="none"/>
          <a:lstStyle/>
          <a:p>
            <a:endParaRPr lang="zh-CN" altLang="en-US"/>
          </a:p>
        </p:txBody>
      </p:sp>
      <p:sp>
        <p:nvSpPr>
          <p:cNvPr id="15370" name="Freeform 10" descr="flag2"/>
          <p:cNvSpPr/>
          <p:nvPr/>
        </p:nvSpPr>
        <p:spPr bwMode="auto">
          <a:xfrm>
            <a:off x="2393047" y="1444004"/>
            <a:ext cx="2143125" cy="2273028"/>
          </a:xfrm>
          <a:custGeom>
            <a:avLst/>
            <a:gdLst>
              <a:gd name="T0" fmla="*/ 2147483646 w 1279"/>
              <a:gd name="T1" fmla="*/ 2147483646 h 1414"/>
              <a:gd name="T2" fmla="*/ 2147483646 w 1279"/>
              <a:gd name="T3" fmla="*/ 2147483646 h 1414"/>
              <a:gd name="T4" fmla="*/ 2147483646 w 1279"/>
              <a:gd name="T5" fmla="*/ 2147483646 h 1414"/>
              <a:gd name="T6" fmla="*/ 2147483646 w 1279"/>
              <a:gd name="T7" fmla="*/ 2147483646 h 1414"/>
              <a:gd name="T8" fmla="*/ 2147483646 w 1279"/>
              <a:gd name="T9" fmla="*/ 2147483646 h 1414"/>
              <a:gd name="T10" fmla="*/ 2147483646 w 1279"/>
              <a:gd name="T11" fmla="*/ 2147483646 h 1414"/>
              <a:gd name="T12" fmla="*/ 2147483646 w 1279"/>
              <a:gd name="T13" fmla="*/ 2147483646 h 1414"/>
              <a:gd name="T14" fmla="*/ 2147483646 w 1279"/>
              <a:gd name="T15" fmla="*/ 2147483646 h 1414"/>
              <a:gd name="T16" fmla="*/ 2147483646 w 1279"/>
              <a:gd name="T17" fmla="*/ 2147483646 h 1414"/>
              <a:gd name="T18" fmla="*/ 2147483646 w 1279"/>
              <a:gd name="T19" fmla="*/ 2147483646 h 1414"/>
              <a:gd name="T20" fmla="*/ 2147483646 w 1279"/>
              <a:gd name="T21" fmla="*/ 2147483646 h 1414"/>
              <a:gd name="T22" fmla="*/ 2147483646 w 1279"/>
              <a:gd name="T23" fmla="*/ 2147483646 h 1414"/>
              <a:gd name="T24" fmla="*/ 2147483646 w 1279"/>
              <a:gd name="T25" fmla="*/ 2147483646 h 1414"/>
              <a:gd name="T26" fmla="*/ 2147483646 w 1279"/>
              <a:gd name="T27" fmla="*/ 2147483646 h 1414"/>
              <a:gd name="T28" fmla="*/ 2147483646 w 1279"/>
              <a:gd name="T29" fmla="*/ 2147483646 h 1414"/>
              <a:gd name="T30" fmla="*/ 2147483646 w 1279"/>
              <a:gd name="T31" fmla="*/ 2147483646 h 1414"/>
              <a:gd name="T32" fmla="*/ 2147483646 w 1279"/>
              <a:gd name="T33" fmla="*/ 2147483646 h 1414"/>
              <a:gd name="T34" fmla="*/ 2147483646 w 1279"/>
              <a:gd name="T35" fmla="*/ 2147483646 h 1414"/>
              <a:gd name="T36" fmla="*/ 2147483646 w 1279"/>
              <a:gd name="T37" fmla="*/ 2147483646 h 1414"/>
              <a:gd name="T38" fmla="*/ 2147483646 w 1279"/>
              <a:gd name="T39" fmla="*/ 2147483646 h 1414"/>
              <a:gd name="T40" fmla="*/ 2147483646 w 1279"/>
              <a:gd name="T41" fmla="*/ 2147483646 h 1414"/>
              <a:gd name="T42" fmla="*/ 2147483646 w 1279"/>
              <a:gd name="T43" fmla="*/ 2147483646 h 1414"/>
              <a:gd name="T44" fmla="*/ 2147483646 w 1279"/>
              <a:gd name="T45" fmla="*/ 2147483646 h 1414"/>
              <a:gd name="T46" fmla="*/ 2147483646 w 1279"/>
              <a:gd name="T47" fmla="*/ 2147483646 h 1414"/>
              <a:gd name="T48" fmla="*/ 2147483646 w 1279"/>
              <a:gd name="T49" fmla="*/ 2147483646 h 1414"/>
              <a:gd name="T50" fmla="*/ 2147483646 w 1279"/>
              <a:gd name="T51" fmla="*/ 2147483646 h 1414"/>
              <a:gd name="T52" fmla="*/ 2147483646 w 1279"/>
              <a:gd name="T53" fmla="*/ 2147483646 h 1414"/>
              <a:gd name="T54" fmla="*/ 2147483646 w 1279"/>
              <a:gd name="T55" fmla="*/ 2147483646 h 1414"/>
              <a:gd name="T56" fmla="*/ 2147483646 w 1279"/>
              <a:gd name="T57" fmla="*/ 2147483646 h 1414"/>
              <a:gd name="T58" fmla="*/ 2147483646 w 1279"/>
              <a:gd name="T59" fmla="*/ 2147483646 h 1414"/>
              <a:gd name="T60" fmla="*/ 2147483646 w 1279"/>
              <a:gd name="T61" fmla="*/ 2147483646 h 1414"/>
              <a:gd name="T62" fmla="*/ 2147483646 w 1279"/>
              <a:gd name="T63" fmla="*/ 2147483646 h 1414"/>
              <a:gd name="T64" fmla="*/ 2147483646 w 1279"/>
              <a:gd name="T65" fmla="*/ 2147483646 h 1414"/>
              <a:gd name="T66" fmla="*/ 2147483646 w 1279"/>
              <a:gd name="T67" fmla="*/ 2147483646 h 1414"/>
              <a:gd name="T68" fmla="*/ 2147483646 w 1279"/>
              <a:gd name="T69" fmla="*/ 2147483646 h 1414"/>
              <a:gd name="T70" fmla="*/ 2147483646 w 1279"/>
              <a:gd name="T71" fmla="*/ 2147483646 h 1414"/>
              <a:gd name="T72" fmla="*/ 2147483646 w 1279"/>
              <a:gd name="T73" fmla="*/ 2147483646 h 1414"/>
              <a:gd name="T74" fmla="*/ 2147483646 w 1279"/>
              <a:gd name="T75" fmla="*/ 2147483646 h 1414"/>
              <a:gd name="T76" fmla="*/ 2147483646 w 1279"/>
              <a:gd name="T77" fmla="*/ 2147483646 h 1414"/>
              <a:gd name="T78" fmla="*/ 2147483646 w 1279"/>
              <a:gd name="T79" fmla="*/ 2147483646 h 1414"/>
              <a:gd name="T80" fmla="*/ 2147483646 w 1279"/>
              <a:gd name="T81" fmla="*/ 2147483646 h 1414"/>
              <a:gd name="T82" fmla="*/ 2147483646 w 1279"/>
              <a:gd name="T83" fmla="*/ 2147483646 h 1414"/>
              <a:gd name="T84" fmla="*/ 2147483646 w 1279"/>
              <a:gd name="T85" fmla="*/ 2147483646 h 1414"/>
              <a:gd name="T86" fmla="*/ 2147483646 w 1279"/>
              <a:gd name="T87" fmla="*/ 2147483646 h 141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79"/>
              <a:gd name="T133" fmla="*/ 0 h 1414"/>
              <a:gd name="T134" fmla="*/ 1279 w 1279"/>
              <a:gd name="T135" fmla="*/ 1414 h 141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79" h="1414">
                <a:moveTo>
                  <a:pt x="372" y="43"/>
                </a:moveTo>
                <a:cubicBezTo>
                  <a:pt x="353" y="100"/>
                  <a:pt x="375" y="71"/>
                  <a:pt x="393" y="128"/>
                </a:cubicBezTo>
                <a:cubicBezTo>
                  <a:pt x="379" y="132"/>
                  <a:pt x="355" y="125"/>
                  <a:pt x="351" y="139"/>
                </a:cubicBezTo>
                <a:cubicBezTo>
                  <a:pt x="347" y="151"/>
                  <a:pt x="380" y="148"/>
                  <a:pt x="383" y="160"/>
                </a:cubicBezTo>
                <a:cubicBezTo>
                  <a:pt x="398" y="214"/>
                  <a:pt x="371" y="213"/>
                  <a:pt x="340" y="224"/>
                </a:cubicBezTo>
                <a:cubicBezTo>
                  <a:pt x="333" y="235"/>
                  <a:pt x="332" y="258"/>
                  <a:pt x="319" y="256"/>
                </a:cubicBezTo>
                <a:cubicBezTo>
                  <a:pt x="299" y="253"/>
                  <a:pt x="276" y="213"/>
                  <a:pt x="276" y="213"/>
                </a:cubicBezTo>
                <a:cubicBezTo>
                  <a:pt x="255" y="217"/>
                  <a:pt x="231" y="214"/>
                  <a:pt x="212" y="224"/>
                </a:cubicBezTo>
                <a:cubicBezTo>
                  <a:pt x="166" y="247"/>
                  <a:pt x="203" y="289"/>
                  <a:pt x="223" y="309"/>
                </a:cubicBezTo>
                <a:cubicBezTo>
                  <a:pt x="243" y="373"/>
                  <a:pt x="237" y="315"/>
                  <a:pt x="201" y="352"/>
                </a:cubicBezTo>
                <a:cubicBezTo>
                  <a:pt x="193" y="360"/>
                  <a:pt x="197" y="374"/>
                  <a:pt x="191" y="384"/>
                </a:cubicBezTo>
                <a:cubicBezTo>
                  <a:pt x="186" y="393"/>
                  <a:pt x="176" y="398"/>
                  <a:pt x="169" y="405"/>
                </a:cubicBezTo>
                <a:cubicBezTo>
                  <a:pt x="168" y="411"/>
                  <a:pt x="154" y="491"/>
                  <a:pt x="148" y="501"/>
                </a:cubicBezTo>
                <a:cubicBezTo>
                  <a:pt x="137" y="518"/>
                  <a:pt x="105" y="544"/>
                  <a:pt x="105" y="544"/>
                </a:cubicBezTo>
                <a:cubicBezTo>
                  <a:pt x="102" y="555"/>
                  <a:pt x="101" y="566"/>
                  <a:pt x="95" y="576"/>
                </a:cubicBezTo>
                <a:cubicBezTo>
                  <a:pt x="90" y="585"/>
                  <a:pt x="78" y="588"/>
                  <a:pt x="73" y="597"/>
                </a:cubicBezTo>
                <a:cubicBezTo>
                  <a:pt x="53" y="637"/>
                  <a:pt x="48" y="682"/>
                  <a:pt x="41" y="725"/>
                </a:cubicBezTo>
                <a:cubicBezTo>
                  <a:pt x="38" y="768"/>
                  <a:pt x="38" y="811"/>
                  <a:pt x="31" y="853"/>
                </a:cubicBezTo>
                <a:cubicBezTo>
                  <a:pt x="27" y="875"/>
                  <a:pt x="9" y="917"/>
                  <a:pt x="9" y="917"/>
                </a:cubicBezTo>
                <a:cubicBezTo>
                  <a:pt x="33" y="987"/>
                  <a:pt x="0" y="918"/>
                  <a:pt x="52" y="960"/>
                </a:cubicBezTo>
                <a:cubicBezTo>
                  <a:pt x="62" y="968"/>
                  <a:pt x="62" y="985"/>
                  <a:pt x="73" y="992"/>
                </a:cubicBezTo>
                <a:cubicBezTo>
                  <a:pt x="92" y="1004"/>
                  <a:pt x="137" y="1013"/>
                  <a:pt x="137" y="1013"/>
                </a:cubicBezTo>
                <a:cubicBezTo>
                  <a:pt x="148" y="1024"/>
                  <a:pt x="177" y="1050"/>
                  <a:pt x="180" y="1067"/>
                </a:cubicBezTo>
                <a:cubicBezTo>
                  <a:pt x="183" y="1087"/>
                  <a:pt x="154" y="1116"/>
                  <a:pt x="148" y="1131"/>
                </a:cubicBezTo>
                <a:cubicBezTo>
                  <a:pt x="124" y="1186"/>
                  <a:pt x="117" y="1240"/>
                  <a:pt x="84" y="1291"/>
                </a:cubicBezTo>
                <a:cubicBezTo>
                  <a:pt x="148" y="1333"/>
                  <a:pt x="84" y="1298"/>
                  <a:pt x="201" y="1323"/>
                </a:cubicBezTo>
                <a:cubicBezTo>
                  <a:pt x="305" y="1345"/>
                  <a:pt x="285" y="1354"/>
                  <a:pt x="404" y="1365"/>
                </a:cubicBezTo>
                <a:cubicBezTo>
                  <a:pt x="450" y="1414"/>
                  <a:pt x="514" y="1388"/>
                  <a:pt x="564" y="1355"/>
                </a:cubicBezTo>
                <a:cubicBezTo>
                  <a:pt x="581" y="1406"/>
                  <a:pt x="590" y="1402"/>
                  <a:pt x="639" y="1387"/>
                </a:cubicBezTo>
                <a:cubicBezTo>
                  <a:pt x="651" y="1258"/>
                  <a:pt x="637" y="1314"/>
                  <a:pt x="671" y="1216"/>
                </a:cubicBezTo>
                <a:cubicBezTo>
                  <a:pt x="676" y="1202"/>
                  <a:pt x="699" y="1209"/>
                  <a:pt x="713" y="1205"/>
                </a:cubicBezTo>
                <a:cubicBezTo>
                  <a:pt x="720" y="1198"/>
                  <a:pt x="735" y="1194"/>
                  <a:pt x="735" y="1184"/>
                </a:cubicBezTo>
                <a:cubicBezTo>
                  <a:pt x="735" y="1174"/>
                  <a:pt x="718" y="1172"/>
                  <a:pt x="713" y="1163"/>
                </a:cubicBezTo>
                <a:cubicBezTo>
                  <a:pt x="707" y="1153"/>
                  <a:pt x="709" y="1141"/>
                  <a:pt x="703" y="1131"/>
                </a:cubicBezTo>
                <a:cubicBezTo>
                  <a:pt x="691" y="1111"/>
                  <a:pt x="673" y="1096"/>
                  <a:pt x="660" y="1077"/>
                </a:cubicBezTo>
                <a:cubicBezTo>
                  <a:pt x="656" y="1059"/>
                  <a:pt x="655" y="1041"/>
                  <a:pt x="649" y="1024"/>
                </a:cubicBezTo>
                <a:cubicBezTo>
                  <a:pt x="645" y="1012"/>
                  <a:pt x="632" y="1004"/>
                  <a:pt x="628" y="992"/>
                </a:cubicBezTo>
                <a:cubicBezTo>
                  <a:pt x="621" y="971"/>
                  <a:pt x="622" y="949"/>
                  <a:pt x="617" y="928"/>
                </a:cubicBezTo>
                <a:cubicBezTo>
                  <a:pt x="612" y="906"/>
                  <a:pt x="596" y="864"/>
                  <a:pt x="596" y="864"/>
                </a:cubicBezTo>
                <a:cubicBezTo>
                  <a:pt x="624" y="857"/>
                  <a:pt x="660" y="864"/>
                  <a:pt x="681" y="843"/>
                </a:cubicBezTo>
                <a:cubicBezTo>
                  <a:pt x="711" y="813"/>
                  <a:pt x="693" y="824"/>
                  <a:pt x="735" y="811"/>
                </a:cubicBezTo>
                <a:cubicBezTo>
                  <a:pt x="780" y="763"/>
                  <a:pt x="843" y="766"/>
                  <a:pt x="895" y="800"/>
                </a:cubicBezTo>
                <a:cubicBezTo>
                  <a:pt x="965" y="776"/>
                  <a:pt x="991" y="829"/>
                  <a:pt x="1044" y="864"/>
                </a:cubicBezTo>
                <a:cubicBezTo>
                  <a:pt x="1048" y="875"/>
                  <a:pt x="1045" y="891"/>
                  <a:pt x="1055" y="896"/>
                </a:cubicBezTo>
                <a:cubicBezTo>
                  <a:pt x="1065" y="901"/>
                  <a:pt x="1079" y="877"/>
                  <a:pt x="1087" y="885"/>
                </a:cubicBezTo>
                <a:cubicBezTo>
                  <a:pt x="1100" y="898"/>
                  <a:pt x="1094" y="921"/>
                  <a:pt x="1097" y="939"/>
                </a:cubicBezTo>
                <a:cubicBezTo>
                  <a:pt x="1119" y="876"/>
                  <a:pt x="1142" y="896"/>
                  <a:pt x="1204" y="907"/>
                </a:cubicBezTo>
                <a:cubicBezTo>
                  <a:pt x="1277" y="955"/>
                  <a:pt x="1260" y="973"/>
                  <a:pt x="1279" y="917"/>
                </a:cubicBezTo>
                <a:cubicBezTo>
                  <a:pt x="1272" y="910"/>
                  <a:pt x="1261" y="905"/>
                  <a:pt x="1257" y="896"/>
                </a:cubicBezTo>
                <a:cubicBezTo>
                  <a:pt x="1250" y="879"/>
                  <a:pt x="1257" y="858"/>
                  <a:pt x="1247" y="843"/>
                </a:cubicBezTo>
                <a:cubicBezTo>
                  <a:pt x="1241" y="834"/>
                  <a:pt x="1226" y="836"/>
                  <a:pt x="1215" y="832"/>
                </a:cubicBezTo>
                <a:cubicBezTo>
                  <a:pt x="1211" y="821"/>
                  <a:pt x="1211" y="809"/>
                  <a:pt x="1204" y="800"/>
                </a:cubicBezTo>
                <a:cubicBezTo>
                  <a:pt x="1178" y="768"/>
                  <a:pt x="1147" y="788"/>
                  <a:pt x="1204" y="768"/>
                </a:cubicBezTo>
                <a:cubicBezTo>
                  <a:pt x="1187" y="720"/>
                  <a:pt x="1171" y="732"/>
                  <a:pt x="1129" y="704"/>
                </a:cubicBezTo>
                <a:cubicBezTo>
                  <a:pt x="1114" y="656"/>
                  <a:pt x="1116" y="645"/>
                  <a:pt x="1065" y="661"/>
                </a:cubicBezTo>
                <a:cubicBezTo>
                  <a:pt x="1069" y="679"/>
                  <a:pt x="1089" y="728"/>
                  <a:pt x="1076" y="715"/>
                </a:cubicBezTo>
                <a:cubicBezTo>
                  <a:pt x="1012" y="651"/>
                  <a:pt x="1089" y="662"/>
                  <a:pt x="1033" y="629"/>
                </a:cubicBezTo>
                <a:cubicBezTo>
                  <a:pt x="1023" y="623"/>
                  <a:pt x="1012" y="622"/>
                  <a:pt x="1001" y="619"/>
                </a:cubicBezTo>
                <a:cubicBezTo>
                  <a:pt x="981" y="556"/>
                  <a:pt x="955" y="483"/>
                  <a:pt x="1033" y="459"/>
                </a:cubicBezTo>
                <a:cubicBezTo>
                  <a:pt x="1101" y="391"/>
                  <a:pt x="1130" y="296"/>
                  <a:pt x="1172" y="213"/>
                </a:cubicBezTo>
                <a:cubicBezTo>
                  <a:pt x="1173" y="212"/>
                  <a:pt x="1212" y="157"/>
                  <a:pt x="1204" y="149"/>
                </a:cubicBezTo>
                <a:cubicBezTo>
                  <a:pt x="1196" y="141"/>
                  <a:pt x="1183" y="157"/>
                  <a:pt x="1172" y="160"/>
                </a:cubicBezTo>
                <a:cubicBezTo>
                  <a:pt x="1047" y="192"/>
                  <a:pt x="1174" y="154"/>
                  <a:pt x="1087" y="181"/>
                </a:cubicBezTo>
                <a:cubicBezTo>
                  <a:pt x="1080" y="188"/>
                  <a:pt x="1074" y="198"/>
                  <a:pt x="1065" y="203"/>
                </a:cubicBezTo>
                <a:cubicBezTo>
                  <a:pt x="1045" y="213"/>
                  <a:pt x="1001" y="224"/>
                  <a:pt x="1001" y="224"/>
                </a:cubicBezTo>
                <a:cubicBezTo>
                  <a:pt x="982" y="285"/>
                  <a:pt x="1007" y="237"/>
                  <a:pt x="927" y="267"/>
                </a:cubicBezTo>
                <a:cubicBezTo>
                  <a:pt x="912" y="273"/>
                  <a:pt x="891" y="310"/>
                  <a:pt x="884" y="320"/>
                </a:cubicBezTo>
                <a:cubicBezTo>
                  <a:pt x="811" y="295"/>
                  <a:pt x="893" y="333"/>
                  <a:pt x="841" y="256"/>
                </a:cubicBezTo>
                <a:cubicBezTo>
                  <a:pt x="835" y="247"/>
                  <a:pt x="819" y="250"/>
                  <a:pt x="809" y="245"/>
                </a:cubicBezTo>
                <a:cubicBezTo>
                  <a:pt x="798" y="239"/>
                  <a:pt x="788" y="231"/>
                  <a:pt x="777" y="224"/>
                </a:cubicBezTo>
                <a:cubicBezTo>
                  <a:pt x="774" y="213"/>
                  <a:pt x="775" y="200"/>
                  <a:pt x="767" y="192"/>
                </a:cubicBezTo>
                <a:cubicBezTo>
                  <a:pt x="731" y="155"/>
                  <a:pt x="673" y="211"/>
                  <a:pt x="649" y="235"/>
                </a:cubicBezTo>
                <a:cubicBezTo>
                  <a:pt x="642" y="228"/>
                  <a:pt x="637" y="218"/>
                  <a:pt x="628" y="213"/>
                </a:cubicBezTo>
                <a:cubicBezTo>
                  <a:pt x="608" y="203"/>
                  <a:pt x="564" y="192"/>
                  <a:pt x="564" y="192"/>
                </a:cubicBezTo>
                <a:cubicBezTo>
                  <a:pt x="535" y="109"/>
                  <a:pt x="578" y="211"/>
                  <a:pt x="521" y="139"/>
                </a:cubicBezTo>
                <a:cubicBezTo>
                  <a:pt x="514" y="130"/>
                  <a:pt x="517" y="117"/>
                  <a:pt x="511" y="107"/>
                </a:cubicBezTo>
                <a:cubicBezTo>
                  <a:pt x="506" y="98"/>
                  <a:pt x="496" y="92"/>
                  <a:pt x="489" y="85"/>
                </a:cubicBezTo>
                <a:cubicBezTo>
                  <a:pt x="463" y="0"/>
                  <a:pt x="387" y="41"/>
                  <a:pt x="351" y="96"/>
                </a:cubicBezTo>
                <a:cubicBezTo>
                  <a:pt x="362" y="100"/>
                  <a:pt x="375" y="99"/>
                  <a:pt x="383" y="107"/>
                </a:cubicBezTo>
                <a:cubicBezTo>
                  <a:pt x="391" y="115"/>
                  <a:pt x="401" y="131"/>
                  <a:pt x="393" y="139"/>
                </a:cubicBezTo>
                <a:cubicBezTo>
                  <a:pt x="385" y="146"/>
                  <a:pt x="381" y="122"/>
                  <a:pt x="372" y="117"/>
                </a:cubicBezTo>
                <a:cubicBezTo>
                  <a:pt x="362" y="111"/>
                  <a:pt x="351" y="110"/>
                  <a:pt x="340" y="107"/>
                </a:cubicBezTo>
                <a:cubicBezTo>
                  <a:pt x="344" y="121"/>
                  <a:pt x="343" y="137"/>
                  <a:pt x="351" y="149"/>
                </a:cubicBezTo>
                <a:cubicBezTo>
                  <a:pt x="358" y="160"/>
                  <a:pt x="379" y="159"/>
                  <a:pt x="383" y="171"/>
                </a:cubicBezTo>
                <a:cubicBezTo>
                  <a:pt x="388" y="185"/>
                  <a:pt x="376" y="199"/>
                  <a:pt x="372" y="213"/>
                </a:cubicBezTo>
                <a:cubicBezTo>
                  <a:pt x="343" y="204"/>
                  <a:pt x="337" y="195"/>
                  <a:pt x="308" y="213"/>
                </a:cubicBezTo>
                <a:cubicBezTo>
                  <a:pt x="299" y="218"/>
                  <a:pt x="297" y="232"/>
                  <a:pt x="287" y="235"/>
                </a:cubicBezTo>
                <a:cubicBezTo>
                  <a:pt x="184" y="263"/>
                  <a:pt x="191" y="209"/>
                  <a:pt x="191" y="267"/>
                </a:cubicBezTo>
              </a:path>
            </a:pathLst>
          </a:custGeom>
          <a:blipFill dpi="0" rotWithShape="0">
            <a:blip r:embed="rId2"/>
            <a:srcRect/>
            <a:stretch>
              <a:fillRect/>
            </a:stretch>
          </a:blipFill>
          <a:ln w="76200" cap="sq" cmpd="sng">
            <a:noFill/>
            <a:round/>
          </a:ln>
        </p:spPr>
        <p:txBody>
          <a:bodyPr wrap="none"/>
          <a:lstStyle/>
          <a:p>
            <a:endParaRPr lang="zh-CN" altLang="en-US"/>
          </a:p>
        </p:txBody>
      </p:sp>
      <p:sp>
        <p:nvSpPr>
          <p:cNvPr id="20" name="Freeform 10" descr="flag2"/>
          <p:cNvSpPr/>
          <p:nvPr/>
        </p:nvSpPr>
        <p:spPr bwMode="auto">
          <a:xfrm rot="13253831">
            <a:off x="3768861" y="1600864"/>
            <a:ext cx="2299658" cy="1676835"/>
          </a:xfrm>
          <a:custGeom>
            <a:avLst/>
            <a:gdLst>
              <a:gd name="T0" fmla="*/ 2147483646 w 1279"/>
              <a:gd name="T1" fmla="*/ 2147483646 h 1414"/>
              <a:gd name="T2" fmla="*/ 2147483646 w 1279"/>
              <a:gd name="T3" fmla="*/ 2147483646 h 1414"/>
              <a:gd name="T4" fmla="*/ 2147483646 w 1279"/>
              <a:gd name="T5" fmla="*/ 2147483646 h 1414"/>
              <a:gd name="T6" fmla="*/ 2147483646 w 1279"/>
              <a:gd name="T7" fmla="*/ 2147483646 h 1414"/>
              <a:gd name="T8" fmla="*/ 2147483646 w 1279"/>
              <a:gd name="T9" fmla="*/ 2147483646 h 1414"/>
              <a:gd name="T10" fmla="*/ 2147483646 w 1279"/>
              <a:gd name="T11" fmla="*/ 2147483646 h 1414"/>
              <a:gd name="T12" fmla="*/ 2147483646 w 1279"/>
              <a:gd name="T13" fmla="*/ 2147483646 h 1414"/>
              <a:gd name="T14" fmla="*/ 2147483646 w 1279"/>
              <a:gd name="T15" fmla="*/ 2147483646 h 1414"/>
              <a:gd name="T16" fmla="*/ 2147483646 w 1279"/>
              <a:gd name="T17" fmla="*/ 2147483646 h 1414"/>
              <a:gd name="T18" fmla="*/ 2147483646 w 1279"/>
              <a:gd name="T19" fmla="*/ 2147483646 h 1414"/>
              <a:gd name="T20" fmla="*/ 2147483646 w 1279"/>
              <a:gd name="T21" fmla="*/ 2147483646 h 1414"/>
              <a:gd name="T22" fmla="*/ 2147483646 w 1279"/>
              <a:gd name="T23" fmla="*/ 2147483646 h 1414"/>
              <a:gd name="T24" fmla="*/ 2147483646 w 1279"/>
              <a:gd name="T25" fmla="*/ 2147483646 h 1414"/>
              <a:gd name="T26" fmla="*/ 2147483646 w 1279"/>
              <a:gd name="T27" fmla="*/ 2147483646 h 1414"/>
              <a:gd name="T28" fmla="*/ 2147483646 w 1279"/>
              <a:gd name="T29" fmla="*/ 2147483646 h 1414"/>
              <a:gd name="T30" fmla="*/ 2147483646 w 1279"/>
              <a:gd name="T31" fmla="*/ 2147483646 h 1414"/>
              <a:gd name="T32" fmla="*/ 2147483646 w 1279"/>
              <a:gd name="T33" fmla="*/ 2147483646 h 1414"/>
              <a:gd name="T34" fmla="*/ 2147483646 w 1279"/>
              <a:gd name="T35" fmla="*/ 2147483646 h 1414"/>
              <a:gd name="T36" fmla="*/ 2147483646 w 1279"/>
              <a:gd name="T37" fmla="*/ 2147483646 h 1414"/>
              <a:gd name="T38" fmla="*/ 2147483646 w 1279"/>
              <a:gd name="T39" fmla="*/ 2147483646 h 1414"/>
              <a:gd name="T40" fmla="*/ 2147483646 w 1279"/>
              <a:gd name="T41" fmla="*/ 2147483646 h 1414"/>
              <a:gd name="T42" fmla="*/ 2147483646 w 1279"/>
              <a:gd name="T43" fmla="*/ 2147483646 h 1414"/>
              <a:gd name="T44" fmla="*/ 2147483646 w 1279"/>
              <a:gd name="T45" fmla="*/ 2147483646 h 1414"/>
              <a:gd name="T46" fmla="*/ 2147483646 w 1279"/>
              <a:gd name="T47" fmla="*/ 2147483646 h 1414"/>
              <a:gd name="T48" fmla="*/ 2147483646 w 1279"/>
              <a:gd name="T49" fmla="*/ 2147483646 h 1414"/>
              <a:gd name="T50" fmla="*/ 2147483646 w 1279"/>
              <a:gd name="T51" fmla="*/ 2147483646 h 1414"/>
              <a:gd name="T52" fmla="*/ 2147483646 w 1279"/>
              <a:gd name="T53" fmla="*/ 2147483646 h 1414"/>
              <a:gd name="T54" fmla="*/ 2147483646 w 1279"/>
              <a:gd name="T55" fmla="*/ 2147483646 h 1414"/>
              <a:gd name="T56" fmla="*/ 2147483646 w 1279"/>
              <a:gd name="T57" fmla="*/ 2147483646 h 1414"/>
              <a:gd name="T58" fmla="*/ 2147483646 w 1279"/>
              <a:gd name="T59" fmla="*/ 2147483646 h 1414"/>
              <a:gd name="T60" fmla="*/ 2147483646 w 1279"/>
              <a:gd name="T61" fmla="*/ 2147483646 h 1414"/>
              <a:gd name="T62" fmla="*/ 2147483646 w 1279"/>
              <a:gd name="T63" fmla="*/ 2147483646 h 1414"/>
              <a:gd name="T64" fmla="*/ 2147483646 w 1279"/>
              <a:gd name="T65" fmla="*/ 2147483646 h 1414"/>
              <a:gd name="T66" fmla="*/ 2147483646 w 1279"/>
              <a:gd name="T67" fmla="*/ 2147483646 h 1414"/>
              <a:gd name="T68" fmla="*/ 2147483646 w 1279"/>
              <a:gd name="T69" fmla="*/ 2147483646 h 1414"/>
              <a:gd name="T70" fmla="*/ 2147483646 w 1279"/>
              <a:gd name="T71" fmla="*/ 2147483646 h 1414"/>
              <a:gd name="T72" fmla="*/ 2147483646 w 1279"/>
              <a:gd name="T73" fmla="*/ 2147483646 h 1414"/>
              <a:gd name="T74" fmla="*/ 2147483646 w 1279"/>
              <a:gd name="T75" fmla="*/ 2147483646 h 1414"/>
              <a:gd name="T76" fmla="*/ 2147483646 w 1279"/>
              <a:gd name="T77" fmla="*/ 2147483646 h 1414"/>
              <a:gd name="T78" fmla="*/ 2147483646 w 1279"/>
              <a:gd name="T79" fmla="*/ 2147483646 h 1414"/>
              <a:gd name="T80" fmla="*/ 2147483646 w 1279"/>
              <a:gd name="T81" fmla="*/ 2147483646 h 1414"/>
              <a:gd name="T82" fmla="*/ 2147483646 w 1279"/>
              <a:gd name="T83" fmla="*/ 2147483646 h 1414"/>
              <a:gd name="T84" fmla="*/ 2147483646 w 1279"/>
              <a:gd name="T85" fmla="*/ 2147483646 h 1414"/>
              <a:gd name="T86" fmla="*/ 2147483646 w 1279"/>
              <a:gd name="T87" fmla="*/ 2147483646 h 141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79"/>
              <a:gd name="T133" fmla="*/ 0 h 1414"/>
              <a:gd name="T134" fmla="*/ 1279 w 1279"/>
              <a:gd name="T135" fmla="*/ 1414 h 1414"/>
              <a:gd name="connsiteX0" fmla="*/ 2839 w 9930"/>
              <a:gd name="connsiteY0" fmla="*/ 48 h 9623"/>
              <a:gd name="connsiteX1" fmla="*/ 3003 w 9930"/>
              <a:gd name="connsiteY1" fmla="*/ 649 h 9623"/>
              <a:gd name="connsiteX2" fmla="*/ 2674 w 9930"/>
              <a:gd name="connsiteY2" fmla="*/ 727 h 9623"/>
              <a:gd name="connsiteX3" fmla="*/ 2925 w 9930"/>
              <a:gd name="connsiteY3" fmla="*/ 876 h 9623"/>
              <a:gd name="connsiteX4" fmla="*/ 2588 w 9930"/>
              <a:gd name="connsiteY4" fmla="*/ 1328 h 9623"/>
              <a:gd name="connsiteX5" fmla="*/ 2424 w 9930"/>
              <a:gd name="connsiteY5" fmla="*/ 1554 h 9623"/>
              <a:gd name="connsiteX6" fmla="*/ 2088 w 9930"/>
              <a:gd name="connsiteY6" fmla="*/ 1250 h 9623"/>
              <a:gd name="connsiteX7" fmla="*/ 1588 w 9930"/>
              <a:gd name="connsiteY7" fmla="*/ 1328 h 9623"/>
              <a:gd name="connsiteX8" fmla="*/ 1674 w 9930"/>
              <a:gd name="connsiteY8" fmla="*/ 1929 h 9623"/>
              <a:gd name="connsiteX9" fmla="*/ 1502 w 9930"/>
              <a:gd name="connsiteY9" fmla="*/ 2233 h 9623"/>
              <a:gd name="connsiteX10" fmla="*/ 1423 w 9930"/>
              <a:gd name="connsiteY10" fmla="*/ 2460 h 9623"/>
              <a:gd name="connsiteX11" fmla="*/ 1251 w 9930"/>
              <a:gd name="connsiteY11" fmla="*/ 2608 h 9623"/>
              <a:gd name="connsiteX12" fmla="*/ 1087 w 9930"/>
              <a:gd name="connsiteY12" fmla="*/ 3287 h 9623"/>
              <a:gd name="connsiteX13" fmla="*/ 751 w 9930"/>
              <a:gd name="connsiteY13" fmla="*/ 3591 h 9623"/>
              <a:gd name="connsiteX14" fmla="*/ 673 w 9930"/>
              <a:gd name="connsiteY14" fmla="*/ 3818 h 9623"/>
              <a:gd name="connsiteX15" fmla="*/ 501 w 9930"/>
              <a:gd name="connsiteY15" fmla="*/ 3966 h 9623"/>
              <a:gd name="connsiteX16" fmla="*/ 251 w 9930"/>
              <a:gd name="connsiteY16" fmla="*/ 4871 h 9623"/>
              <a:gd name="connsiteX17" fmla="*/ 172 w 9930"/>
              <a:gd name="connsiteY17" fmla="*/ 5777 h 9623"/>
              <a:gd name="connsiteX18" fmla="*/ 0 w 9930"/>
              <a:gd name="connsiteY18" fmla="*/ 6229 h 9623"/>
              <a:gd name="connsiteX19" fmla="*/ 337 w 9930"/>
              <a:gd name="connsiteY19" fmla="*/ 6533 h 9623"/>
              <a:gd name="connsiteX20" fmla="*/ 501 w 9930"/>
              <a:gd name="connsiteY20" fmla="*/ 6760 h 9623"/>
              <a:gd name="connsiteX21" fmla="*/ 1001 w 9930"/>
              <a:gd name="connsiteY21" fmla="*/ 6908 h 9623"/>
              <a:gd name="connsiteX22" fmla="*/ 1337 w 9930"/>
              <a:gd name="connsiteY22" fmla="*/ 7290 h 9623"/>
              <a:gd name="connsiteX23" fmla="*/ 1087 w 9930"/>
              <a:gd name="connsiteY23" fmla="*/ 7743 h 9623"/>
              <a:gd name="connsiteX24" fmla="*/ 587 w 9930"/>
              <a:gd name="connsiteY24" fmla="*/ 8874 h 9623"/>
              <a:gd name="connsiteX25" fmla="*/ 1502 w 9930"/>
              <a:gd name="connsiteY25" fmla="*/ 9100 h 9623"/>
              <a:gd name="connsiteX26" fmla="*/ 3089 w 9930"/>
              <a:gd name="connsiteY26" fmla="*/ 9397 h 9623"/>
              <a:gd name="connsiteX27" fmla="*/ 4340 w 9930"/>
              <a:gd name="connsiteY27" fmla="*/ 9327 h 9623"/>
              <a:gd name="connsiteX28" fmla="*/ 4926 w 9930"/>
              <a:gd name="connsiteY28" fmla="*/ 9553 h 9623"/>
              <a:gd name="connsiteX29" fmla="*/ 5176 w 9930"/>
              <a:gd name="connsiteY29" fmla="*/ 8344 h 9623"/>
              <a:gd name="connsiteX30" fmla="*/ 5505 w 9930"/>
              <a:gd name="connsiteY30" fmla="*/ 8266 h 9623"/>
              <a:gd name="connsiteX31" fmla="*/ 5677 w 9930"/>
              <a:gd name="connsiteY31" fmla="*/ 8117 h 9623"/>
              <a:gd name="connsiteX32" fmla="*/ 5505 w 9930"/>
              <a:gd name="connsiteY32" fmla="*/ 7969 h 9623"/>
              <a:gd name="connsiteX33" fmla="*/ 5426 w 9930"/>
              <a:gd name="connsiteY33" fmla="*/ 7743 h 9623"/>
              <a:gd name="connsiteX34" fmla="*/ 5090 w 9930"/>
              <a:gd name="connsiteY34" fmla="*/ 7361 h 9623"/>
              <a:gd name="connsiteX35" fmla="*/ 5004 w 9930"/>
              <a:gd name="connsiteY35" fmla="*/ 6986 h 9623"/>
              <a:gd name="connsiteX36" fmla="*/ 4840 w 9930"/>
              <a:gd name="connsiteY36" fmla="*/ 6760 h 9623"/>
              <a:gd name="connsiteX37" fmla="*/ 4754 w 9930"/>
              <a:gd name="connsiteY37" fmla="*/ 6307 h 9623"/>
              <a:gd name="connsiteX38" fmla="*/ 4590 w 9930"/>
              <a:gd name="connsiteY38" fmla="*/ 5854 h 9623"/>
              <a:gd name="connsiteX39" fmla="*/ 5254 w 9930"/>
              <a:gd name="connsiteY39" fmla="*/ 5706 h 9623"/>
              <a:gd name="connsiteX40" fmla="*/ 5677 w 9930"/>
              <a:gd name="connsiteY40" fmla="*/ 5480 h 9623"/>
              <a:gd name="connsiteX41" fmla="*/ 6928 w 9930"/>
              <a:gd name="connsiteY41" fmla="*/ 5402 h 9623"/>
              <a:gd name="connsiteX42" fmla="*/ 8093 w 9930"/>
              <a:gd name="connsiteY42" fmla="*/ 5854 h 9623"/>
              <a:gd name="connsiteX43" fmla="*/ 8179 w 9930"/>
              <a:gd name="connsiteY43" fmla="*/ 6081 h 9623"/>
              <a:gd name="connsiteX44" fmla="*/ 8429 w 9930"/>
              <a:gd name="connsiteY44" fmla="*/ 6003 h 9623"/>
              <a:gd name="connsiteX45" fmla="*/ 8507 w 9930"/>
              <a:gd name="connsiteY45" fmla="*/ 6385 h 9623"/>
              <a:gd name="connsiteX46" fmla="*/ 9344 w 9930"/>
              <a:gd name="connsiteY46" fmla="*/ 6158 h 9623"/>
              <a:gd name="connsiteX47" fmla="*/ 9930 w 9930"/>
              <a:gd name="connsiteY47" fmla="*/ 6229 h 9623"/>
              <a:gd name="connsiteX48" fmla="*/ 9758 w 9930"/>
              <a:gd name="connsiteY48" fmla="*/ 6081 h 9623"/>
              <a:gd name="connsiteX49" fmla="*/ 9680 w 9930"/>
              <a:gd name="connsiteY49" fmla="*/ 5706 h 9623"/>
              <a:gd name="connsiteX50" fmla="*/ 9430 w 9930"/>
              <a:gd name="connsiteY50" fmla="*/ 5628 h 9623"/>
              <a:gd name="connsiteX51" fmla="*/ 9344 w 9930"/>
              <a:gd name="connsiteY51" fmla="*/ 5402 h 9623"/>
              <a:gd name="connsiteX52" fmla="*/ 9344 w 9930"/>
              <a:gd name="connsiteY52" fmla="*/ 5175 h 9623"/>
              <a:gd name="connsiteX53" fmla="*/ 8757 w 9930"/>
              <a:gd name="connsiteY53" fmla="*/ 4723 h 9623"/>
              <a:gd name="connsiteX54" fmla="*/ 8257 w 9930"/>
              <a:gd name="connsiteY54" fmla="*/ 4419 h 9623"/>
              <a:gd name="connsiteX55" fmla="*/ 8343 w 9930"/>
              <a:gd name="connsiteY55" fmla="*/ 4801 h 9623"/>
              <a:gd name="connsiteX56" fmla="*/ 8007 w 9930"/>
              <a:gd name="connsiteY56" fmla="*/ 4192 h 9623"/>
              <a:gd name="connsiteX57" fmla="*/ 7756 w 9930"/>
              <a:gd name="connsiteY57" fmla="*/ 4122 h 9623"/>
              <a:gd name="connsiteX58" fmla="*/ 8007 w 9930"/>
              <a:gd name="connsiteY58" fmla="*/ 2990 h 9623"/>
              <a:gd name="connsiteX59" fmla="*/ 9093 w 9930"/>
              <a:gd name="connsiteY59" fmla="*/ 1250 h 9623"/>
              <a:gd name="connsiteX60" fmla="*/ 9344 w 9930"/>
              <a:gd name="connsiteY60" fmla="*/ 798 h 9623"/>
              <a:gd name="connsiteX61" fmla="*/ 7691 w 9930"/>
              <a:gd name="connsiteY61" fmla="*/ 1836 h 9623"/>
              <a:gd name="connsiteX62" fmla="*/ 8429 w 9930"/>
              <a:gd name="connsiteY62" fmla="*/ 1024 h 9623"/>
              <a:gd name="connsiteX63" fmla="*/ 8257 w 9930"/>
              <a:gd name="connsiteY63" fmla="*/ 1180 h 9623"/>
              <a:gd name="connsiteX64" fmla="*/ 7756 w 9930"/>
              <a:gd name="connsiteY64" fmla="*/ 1328 h 9623"/>
              <a:gd name="connsiteX65" fmla="*/ 7178 w 9930"/>
              <a:gd name="connsiteY65" fmla="*/ 1632 h 9623"/>
              <a:gd name="connsiteX66" fmla="*/ 6842 w 9930"/>
              <a:gd name="connsiteY66" fmla="*/ 2007 h 9623"/>
              <a:gd name="connsiteX67" fmla="*/ 6505 w 9930"/>
              <a:gd name="connsiteY67" fmla="*/ 1554 h 9623"/>
              <a:gd name="connsiteX68" fmla="*/ 6255 w 9930"/>
              <a:gd name="connsiteY68" fmla="*/ 1477 h 9623"/>
              <a:gd name="connsiteX69" fmla="*/ 6005 w 9930"/>
              <a:gd name="connsiteY69" fmla="*/ 1328 h 9623"/>
              <a:gd name="connsiteX70" fmla="*/ 5927 w 9930"/>
              <a:gd name="connsiteY70" fmla="*/ 1102 h 9623"/>
              <a:gd name="connsiteX71" fmla="*/ 5004 w 9930"/>
              <a:gd name="connsiteY71" fmla="*/ 1406 h 9623"/>
              <a:gd name="connsiteX72" fmla="*/ 4840 w 9930"/>
              <a:gd name="connsiteY72" fmla="*/ 1250 h 9623"/>
              <a:gd name="connsiteX73" fmla="*/ 4340 w 9930"/>
              <a:gd name="connsiteY73" fmla="*/ 1102 h 9623"/>
              <a:gd name="connsiteX74" fmla="*/ 4003 w 9930"/>
              <a:gd name="connsiteY74" fmla="*/ 727 h 9623"/>
              <a:gd name="connsiteX75" fmla="*/ 3925 w 9930"/>
              <a:gd name="connsiteY75" fmla="*/ 501 h 9623"/>
              <a:gd name="connsiteX76" fmla="*/ 3753 w 9930"/>
              <a:gd name="connsiteY76" fmla="*/ 345 h 9623"/>
              <a:gd name="connsiteX77" fmla="*/ 2674 w 9930"/>
              <a:gd name="connsiteY77" fmla="*/ 423 h 9623"/>
              <a:gd name="connsiteX78" fmla="*/ 2925 w 9930"/>
              <a:gd name="connsiteY78" fmla="*/ 501 h 9623"/>
              <a:gd name="connsiteX79" fmla="*/ 3003 w 9930"/>
              <a:gd name="connsiteY79" fmla="*/ 727 h 9623"/>
              <a:gd name="connsiteX80" fmla="*/ 2839 w 9930"/>
              <a:gd name="connsiteY80" fmla="*/ 571 h 9623"/>
              <a:gd name="connsiteX81" fmla="*/ 2588 w 9930"/>
              <a:gd name="connsiteY81" fmla="*/ 501 h 9623"/>
              <a:gd name="connsiteX82" fmla="*/ 2674 w 9930"/>
              <a:gd name="connsiteY82" fmla="*/ 798 h 9623"/>
              <a:gd name="connsiteX83" fmla="*/ 2925 w 9930"/>
              <a:gd name="connsiteY83" fmla="*/ 953 h 9623"/>
              <a:gd name="connsiteX84" fmla="*/ 2839 w 9930"/>
              <a:gd name="connsiteY84" fmla="*/ 1250 h 9623"/>
              <a:gd name="connsiteX85" fmla="*/ 2338 w 9930"/>
              <a:gd name="connsiteY85" fmla="*/ 1250 h 9623"/>
              <a:gd name="connsiteX86" fmla="*/ 2174 w 9930"/>
              <a:gd name="connsiteY86" fmla="*/ 1406 h 9623"/>
              <a:gd name="connsiteX87" fmla="*/ 1423 w 9930"/>
              <a:gd name="connsiteY87" fmla="*/ 1632 h 9623"/>
              <a:gd name="connsiteX0-1" fmla="*/ 2859 w 10000"/>
              <a:gd name="connsiteY0-2" fmla="*/ 50 h 9999"/>
              <a:gd name="connsiteX1-3" fmla="*/ 3024 w 10000"/>
              <a:gd name="connsiteY1-4" fmla="*/ 674 h 9999"/>
              <a:gd name="connsiteX2-5" fmla="*/ 2693 w 10000"/>
              <a:gd name="connsiteY2-6" fmla="*/ 755 h 9999"/>
              <a:gd name="connsiteX3-7" fmla="*/ 2946 w 10000"/>
              <a:gd name="connsiteY3-8" fmla="*/ 910 h 9999"/>
              <a:gd name="connsiteX4-9" fmla="*/ 2606 w 10000"/>
              <a:gd name="connsiteY4-10" fmla="*/ 1380 h 9999"/>
              <a:gd name="connsiteX5-11" fmla="*/ 2441 w 10000"/>
              <a:gd name="connsiteY5-12" fmla="*/ 1615 h 9999"/>
              <a:gd name="connsiteX6-13" fmla="*/ 2103 w 10000"/>
              <a:gd name="connsiteY6-14" fmla="*/ 1299 h 9999"/>
              <a:gd name="connsiteX7-15" fmla="*/ 1599 w 10000"/>
              <a:gd name="connsiteY7-16" fmla="*/ 1380 h 9999"/>
              <a:gd name="connsiteX8-17" fmla="*/ 1686 w 10000"/>
              <a:gd name="connsiteY8-18" fmla="*/ 2005 h 9999"/>
              <a:gd name="connsiteX9-19" fmla="*/ 1513 w 10000"/>
              <a:gd name="connsiteY9-20" fmla="*/ 2320 h 9999"/>
              <a:gd name="connsiteX10-21" fmla="*/ 1433 w 10000"/>
              <a:gd name="connsiteY10-22" fmla="*/ 2556 h 9999"/>
              <a:gd name="connsiteX11-23" fmla="*/ 1260 w 10000"/>
              <a:gd name="connsiteY11-24" fmla="*/ 2710 h 9999"/>
              <a:gd name="connsiteX12-25" fmla="*/ 1095 w 10000"/>
              <a:gd name="connsiteY12-26" fmla="*/ 3416 h 9999"/>
              <a:gd name="connsiteX13-27" fmla="*/ 756 w 10000"/>
              <a:gd name="connsiteY13-28" fmla="*/ 3732 h 9999"/>
              <a:gd name="connsiteX14-29" fmla="*/ 678 w 10000"/>
              <a:gd name="connsiteY14-30" fmla="*/ 3968 h 9999"/>
              <a:gd name="connsiteX15-31" fmla="*/ 505 w 10000"/>
              <a:gd name="connsiteY15-32" fmla="*/ 4121 h 9999"/>
              <a:gd name="connsiteX16-33" fmla="*/ 253 w 10000"/>
              <a:gd name="connsiteY16-34" fmla="*/ 5062 h 9999"/>
              <a:gd name="connsiteX17-35" fmla="*/ 173 w 10000"/>
              <a:gd name="connsiteY17-36" fmla="*/ 6003 h 9999"/>
              <a:gd name="connsiteX18-37" fmla="*/ 0 w 10000"/>
              <a:gd name="connsiteY18-38" fmla="*/ 6473 h 9999"/>
              <a:gd name="connsiteX19-39" fmla="*/ 339 w 10000"/>
              <a:gd name="connsiteY19-40" fmla="*/ 6789 h 9999"/>
              <a:gd name="connsiteX20-41" fmla="*/ 505 w 10000"/>
              <a:gd name="connsiteY20-42" fmla="*/ 7025 h 9999"/>
              <a:gd name="connsiteX21-43" fmla="*/ 1008 w 10000"/>
              <a:gd name="connsiteY21-44" fmla="*/ 7179 h 9999"/>
              <a:gd name="connsiteX22-45" fmla="*/ 1346 w 10000"/>
              <a:gd name="connsiteY22-46" fmla="*/ 7576 h 9999"/>
              <a:gd name="connsiteX23-47" fmla="*/ 1095 w 10000"/>
              <a:gd name="connsiteY23-48" fmla="*/ 8046 h 9999"/>
              <a:gd name="connsiteX24-49" fmla="*/ 591 w 10000"/>
              <a:gd name="connsiteY24-50" fmla="*/ 9222 h 9999"/>
              <a:gd name="connsiteX25-51" fmla="*/ 1513 w 10000"/>
              <a:gd name="connsiteY25-52" fmla="*/ 9457 h 9999"/>
              <a:gd name="connsiteX26-53" fmla="*/ 3111 w 10000"/>
              <a:gd name="connsiteY26-54" fmla="*/ 9765 h 9999"/>
              <a:gd name="connsiteX27-55" fmla="*/ 4371 w 10000"/>
              <a:gd name="connsiteY27-56" fmla="*/ 9692 h 9999"/>
              <a:gd name="connsiteX28-57" fmla="*/ 4961 w 10000"/>
              <a:gd name="connsiteY28-58" fmla="*/ 9927 h 9999"/>
              <a:gd name="connsiteX29-59" fmla="*/ 5212 w 10000"/>
              <a:gd name="connsiteY29-60" fmla="*/ 8671 h 9999"/>
              <a:gd name="connsiteX30-61" fmla="*/ 5544 w 10000"/>
              <a:gd name="connsiteY30-62" fmla="*/ 8590 h 9999"/>
              <a:gd name="connsiteX31-63" fmla="*/ 5717 w 10000"/>
              <a:gd name="connsiteY31-64" fmla="*/ 8435 h 9999"/>
              <a:gd name="connsiteX32-65" fmla="*/ 5544 w 10000"/>
              <a:gd name="connsiteY32-66" fmla="*/ 8281 h 9999"/>
              <a:gd name="connsiteX33-67" fmla="*/ 5464 w 10000"/>
              <a:gd name="connsiteY33-68" fmla="*/ 8046 h 9999"/>
              <a:gd name="connsiteX34-69" fmla="*/ 5126 w 10000"/>
              <a:gd name="connsiteY34-70" fmla="*/ 7649 h 9999"/>
              <a:gd name="connsiteX35-71" fmla="*/ 5039 w 10000"/>
              <a:gd name="connsiteY35-72" fmla="*/ 7260 h 9999"/>
              <a:gd name="connsiteX36-73" fmla="*/ 4874 w 10000"/>
              <a:gd name="connsiteY36-74" fmla="*/ 7025 h 9999"/>
              <a:gd name="connsiteX37-75" fmla="*/ 4788 w 10000"/>
              <a:gd name="connsiteY37-76" fmla="*/ 6554 h 9999"/>
              <a:gd name="connsiteX38-77" fmla="*/ 4622 w 10000"/>
              <a:gd name="connsiteY38-78" fmla="*/ 6083 h 9999"/>
              <a:gd name="connsiteX39-79" fmla="*/ 5291 w 10000"/>
              <a:gd name="connsiteY39-80" fmla="*/ 5930 h 9999"/>
              <a:gd name="connsiteX40-81" fmla="*/ 5717 w 10000"/>
              <a:gd name="connsiteY40-82" fmla="*/ 5695 h 9999"/>
              <a:gd name="connsiteX41-83" fmla="*/ 6977 w 10000"/>
              <a:gd name="connsiteY41-84" fmla="*/ 5614 h 9999"/>
              <a:gd name="connsiteX42-85" fmla="*/ 8150 w 10000"/>
              <a:gd name="connsiteY42-86" fmla="*/ 6083 h 9999"/>
              <a:gd name="connsiteX43-87" fmla="*/ 8237 w 10000"/>
              <a:gd name="connsiteY43-88" fmla="*/ 6319 h 9999"/>
              <a:gd name="connsiteX44-89" fmla="*/ 8488 w 10000"/>
              <a:gd name="connsiteY44-90" fmla="*/ 6238 h 9999"/>
              <a:gd name="connsiteX45-91" fmla="*/ 8567 w 10000"/>
              <a:gd name="connsiteY45-92" fmla="*/ 6635 h 9999"/>
              <a:gd name="connsiteX46-93" fmla="*/ 9410 w 10000"/>
              <a:gd name="connsiteY46-94" fmla="*/ 6399 h 9999"/>
              <a:gd name="connsiteX47-95" fmla="*/ 10000 w 10000"/>
              <a:gd name="connsiteY47-96" fmla="*/ 6473 h 9999"/>
              <a:gd name="connsiteX48-97" fmla="*/ 9827 w 10000"/>
              <a:gd name="connsiteY48-98" fmla="*/ 6319 h 9999"/>
              <a:gd name="connsiteX49-99" fmla="*/ 9748 w 10000"/>
              <a:gd name="connsiteY49-100" fmla="*/ 5930 h 9999"/>
              <a:gd name="connsiteX50-101" fmla="*/ 9496 w 10000"/>
              <a:gd name="connsiteY50-102" fmla="*/ 5848 h 9999"/>
              <a:gd name="connsiteX51-103" fmla="*/ 9410 w 10000"/>
              <a:gd name="connsiteY51-104" fmla="*/ 5614 h 9999"/>
              <a:gd name="connsiteX52-105" fmla="*/ 9410 w 10000"/>
              <a:gd name="connsiteY52-106" fmla="*/ 5378 h 9999"/>
              <a:gd name="connsiteX53-107" fmla="*/ 8819 w 10000"/>
              <a:gd name="connsiteY53-108" fmla="*/ 4908 h 9999"/>
              <a:gd name="connsiteX54-109" fmla="*/ 8315 w 10000"/>
              <a:gd name="connsiteY54-110" fmla="*/ 4592 h 9999"/>
              <a:gd name="connsiteX55-111" fmla="*/ 8402 w 10000"/>
              <a:gd name="connsiteY55-112" fmla="*/ 4989 h 9999"/>
              <a:gd name="connsiteX56-113" fmla="*/ 8063 w 10000"/>
              <a:gd name="connsiteY56-114" fmla="*/ 4356 h 9999"/>
              <a:gd name="connsiteX57-115" fmla="*/ 7811 w 10000"/>
              <a:gd name="connsiteY57-116" fmla="*/ 4283 h 9999"/>
              <a:gd name="connsiteX58-117" fmla="*/ 8063 w 10000"/>
              <a:gd name="connsiteY58-118" fmla="*/ 3107 h 9999"/>
              <a:gd name="connsiteX59-119" fmla="*/ 9157 w 10000"/>
              <a:gd name="connsiteY59-120" fmla="*/ 1299 h 9999"/>
              <a:gd name="connsiteX60-121" fmla="*/ 8158 w 10000"/>
              <a:gd name="connsiteY60-122" fmla="*/ 1782 h 9999"/>
              <a:gd name="connsiteX61-123" fmla="*/ 7745 w 10000"/>
              <a:gd name="connsiteY61-124" fmla="*/ 1908 h 9999"/>
              <a:gd name="connsiteX62-125" fmla="*/ 8488 w 10000"/>
              <a:gd name="connsiteY62-126" fmla="*/ 1064 h 9999"/>
              <a:gd name="connsiteX63-127" fmla="*/ 8315 w 10000"/>
              <a:gd name="connsiteY63-128" fmla="*/ 1226 h 9999"/>
              <a:gd name="connsiteX64-129" fmla="*/ 7811 w 10000"/>
              <a:gd name="connsiteY64-130" fmla="*/ 1380 h 9999"/>
              <a:gd name="connsiteX65-131" fmla="*/ 7229 w 10000"/>
              <a:gd name="connsiteY65-132" fmla="*/ 1696 h 9999"/>
              <a:gd name="connsiteX66-133" fmla="*/ 6890 w 10000"/>
              <a:gd name="connsiteY66-134" fmla="*/ 2086 h 9999"/>
              <a:gd name="connsiteX67-135" fmla="*/ 6551 w 10000"/>
              <a:gd name="connsiteY67-136" fmla="*/ 1615 h 9999"/>
              <a:gd name="connsiteX68-137" fmla="*/ 6299 w 10000"/>
              <a:gd name="connsiteY68-138" fmla="*/ 1535 h 9999"/>
              <a:gd name="connsiteX69-139" fmla="*/ 6047 w 10000"/>
              <a:gd name="connsiteY69-140" fmla="*/ 1380 h 9999"/>
              <a:gd name="connsiteX70-141" fmla="*/ 5969 w 10000"/>
              <a:gd name="connsiteY70-142" fmla="*/ 1145 h 9999"/>
              <a:gd name="connsiteX71-143" fmla="*/ 5039 w 10000"/>
              <a:gd name="connsiteY71-144" fmla="*/ 1461 h 9999"/>
              <a:gd name="connsiteX72-145" fmla="*/ 4874 w 10000"/>
              <a:gd name="connsiteY72-146" fmla="*/ 1299 h 9999"/>
              <a:gd name="connsiteX73-147" fmla="*/ 4371 w 10000"/>
              <a:gd name="connsiteY73-148" fmla="*/ 1145 h 9999"/>
              <a:gd name="connsiteX74-149" fmla="*/ 4031 w 10000"/>
              <a:gd name="connsiteY74-150" fmla="*/ 755 h 9999"/>
              <a:gd name="connsiteX75-151" fmla="*/ 3953 w 10000"/>
              <a:gd name="connsiteY75-152" fmla="*/ 521 h 9999"/>
              <a:gd name="connsiteX76-153" fmla="*/ 3779 w 10000"/>
              <a:gd name="connsiteY76-154" fmla="*/ 359 h 9999"/>
              <a:gd name="connsiteX77-155" fmla="*/ 2693 w 10000"/>
              <a:gd name="connsiteY77-156" fmla="*/ 440 h 9999"/>
              <a:gd name="connsiteX78-157" fmla="*/ 2946 w 10000"/>
              <a:gd name="connsiteY78-158" fmla="*/ 521 h 9999"/>
              <a:gd name="connsiteX79-159" fmla="*/ 3024 w 10000"/>
              <a:gd name="connsiteY79-160" fmla="*/ 755 h 9999"/>
              <a:gd name="connsiteX80-161" fmla="*/ 2859 w 10000"/>
              <a:gd name="connsiteY80-162" fmla="*/ 593 h 9999"/>
              <a:gd name="connsiteX81-163" fmla="*/ 2606 w 10000"/>
              <a:gd name="connsiteY81-164" fmla="*/ 521 h 9999"/>
              <a:gd name="connsiteX82-165" fmla="*/ 2693 w 10000"/>
              <a:gd name="connsiteY82-166" fmla="*/ 829 h 9999"/>
              <a:gd name="connsiteX83-167" fmla="*/ 2946 w 10000"/>
              <a:gd name="connsiteY83-168" fmla="*/ 990 h 9999"/>
              <a:gd name="connsiteX84-169" fmla="*/ 2859 w 10000"/>
              <a:gd name="connsiteY84-170" fmla="*/ 1299 h 9999"/>
              <a:gd name="connsiteX85-171" fmla="*/ 2354 w 10000"/>
              <a:gd name="connsiteY85-172" fmla="*/ 1299 h 9999"/>
              <a:gd name="connsiteX86-173" fmla="*/ 2189 w 10000"/>
              <a:gd name="connsiteY86-174" fmla="*/ 1461 h 9999"/>
              <a:gd name="connsiteX87-175" fmla="*/ 1433 w 10000"/>
              <a:gd name="connsiteY87-176" fmla="*/ 1696 h 9999"/>
              <a:gd name="connsiteX0-177" fmla="*/ 2859 w 10000"/>
              <a:gd name="connsiteY0-178" fmla="*/ 50 h 10000"/>
              <a:gd name="connsiteX1-179" fmla="*/ 3024 w 10000"/>
              <a:gd name="connsiteY1-180" fmla="*/ 674 h 10000"/>
              <a:gd name="connsiteX2-181" fmla="*/ 2693 w 10000"/>
              <a:gd name="connsiteY2-182" fmla="*/ 755 h 10000"/>
              <a:gd name="connsiteX3-183" fmla="*/ 2946 w 10000"/>
              <a:gd name="connsiteY3-184" fmla="*/ 910 h 10000"/>
              <a:gd name="connsiteX4-185" fmla="*/ 2606 w 10000"/>
              <a:gd name="connsiteY4-186" fmla="*/ 1380 h 10000"/>
              <a:gd name="connsiteX5-187" fmla="*/ 2441 w 10000"/>
              <a:gd name="connsiteY5-188" fmla="*/ 1615 h 10000"/>
              <a:gd name="connsiteX6-189" fmla="*/ 2103 w 10000"/>
              <a:gd name="connsiteY6-190" fmla="*/ 1299 h 10000"/>
              <a:gd name="connsiteX7-191" fmla="*/ 1599 w 10000"/>
              <a:gd name="connsiteY7-192" fmla="*/ 1380 h 10000"/>
              <a:gd name="connsiteX8-193" fmla="*/ 1686 w 10000"/>
              <a:gd name="connsiteY8-194" fmla="*/ 2005 h 10000"/>
              <a:gd name="connsiteX9-195" fmla="*/ 1513 w 10000"/>
              <a:gd name="connsiteY9-196" fmla="*/ 2320 h 10000"/>
              <a:gd name="connsiteX10-197" fmla="*/ 1433 w 10000"/>
              <a:gd name="connsiteY10-198" fmla="*/ 2556 h 10000"/>
              <a:gd name="connsiteX11-199" fmla="*/ 1260 w 10000"/>
              <a:gd name="connsiteY11-200" fmla="*/ 2710 h 10000"/>
              <a:gd name="connsiteX12-201" fmla="*/ 1095 w 10000"/>
              <a:gd name="connsiteY12-202" fmla="*/ 3416 h 10000"/>
              <a:gd name="connsiteX13-203" fmla="*/ 756 w 10000"/>
              <a:gd name="connsiteY13-204" fmla="*/ 3732 h 10000"/>
              <a:gd name="connsiteX14-205" fmla="*/ 678 w 10000"/>
              <a:gd name="connsiteY14-206" fmla="*/ 3968 h 10000"/>
              <a:gd name="connsiteX15-207" fmla="*/ 505 w 10000"/>
              <a:gd name="connsiteY15-208" fmla="*/ 4121 h 10000"/>
              <a:gd name="connsiteX16-209" fmla="*/ 253 w 10000"/>
              <a:gd name="connsiteY16-210" fmla="*/ 5063 h 10000"/>
              <a:gd name="connsiteX17-211" fmla="*/ 173 w 10000"/>
              <a:gd name="connsiteY17-212" fmla="*/ 6004 h 10000"/>
              <a:gd name="connsiteX18-213" fmla="*/ 0 w 10000"/>
              <a:gd name="connsiteY18-214" fmla="*/ 6474 h 10000"/>
              <a:gd name="connsiteX19-215" fmla="*/ 339 w 10000"/>
              <a:gd name="connsiteY19-216" fmla="*/ 6790 h 10000"/>
              <a:gd name="connsiteX20-217" fmla="*/ 505 w 10000"/>
              <a:gd name="connsiteY20-218" fmla="*/ 7026 h 10000"/>
              <a:gd name="connsiteX21-219" fmla="*/ 1008 w 10000"/>
              <a:gd name="connsiteY21-220" fmla="*/ 7180 h 10000"/>
              <a:gd name="connsiteX22-221" fmla="*/ 1346 w 10000"/>
              <a:gd name="connsiteY22-222" fmla="*/ 7577 h 10000"/>
              <a:gd name="connsiteX23-223" fmla="*/ 1095 w 10000"/>
              <a:gd name="connsiteY23-224" fmla="*/ 8047 h 10000"/>
              <a:gd name="connsiteX24-225" fmla="*/ 591 w 10000"/>
              <a:gd name="connsiteY24-226" fmla="*/ 9223 h 10000"/>
              <a:gd name="connsiteX25-227" fmla="*/ 1513 w 10000"/>
              <a:gd name="connsiteY25-228" fmla="*/ 9458 h 10000"/>
              <a:gd name="connsiteX26-229" fmla="*/ 3111 w 10000"/>
              <a:gd name="connsiteY26-230" fmla="*/ 9766 h 10000"/>
              <a:gd name="connsiteX27-231" fmla="*/ 4371 w 10000"/>
              <a:gd name="connsiteY27-232" fmla="*/ 9693 h 10000"/>
              <a:gd name="connsiteX28-233" fmla="*/ 4961 w 10000"/>
              <a:gd name="connsiteY28-234" fmla="*/ 9928 h 10000"/>
              <a:gd name="connsiteX29-235" fmla="*/ 5212 w 10000"/>
              <a:gd name="connsiteY29-236" fmla="*/ 8672 h 10000"/>
              <a:gd name="connsiteX30-237" fmla="*/ 5544 w 10000"/>
              <a:gd name="connsiteY30-238" fmla="*/ 8591 h 10000"/>
              <a:gd name="connsiteX31-239" fmla="*/ 5717 w 10000"/>
              <a:gd name="connsiteY31-240" fmla="*/ 8436 h 10000"/>
              <a:gd name="connsiteX32-241" fmla="*/ 5544 w 10000"/>
              <a:gd name="connsiteY32-242" fmla="*/ 8282 h 10000"/>
              <a:gd name="connsiteX33-243" fmla="*/ 5464 w 10000"/>
              <a:gd name="connsiteY33-244" fmla="*/ 8047 h 10000"/>
              <a:gd name="connsiteX34-245" fmla="*/ 5126 w 10000"/>
              <a:gd name="connsiteY34-246" fmla="*/ 7650 h 10000"/>
              <a:gd name="connsiteX35-247" fmla="*/ 5039 w 10000"/>
              <a:gd name="connsiteY35-248" fmla="*/ 7261 h 10000"/>
              <a:gd name="connsiteX36-249" fmla="*/ 4874 w 10000"/>
              <a:gd name="connsiteY36-250" fmla="*/ 7026 h 10000"/>
              <a:gd name="connsiteX37-251" fmla="*/ 4788 w 10000"/>
              <a:gd name="connsiteY37-252" fmla="*/ 6555 h 10000"/>
              <a:gd name="connsiteX38-253" fmla="*/ 4622 w 10000"/>
              <a:gd name="connsiteY38-254" fmla="*/ 6084 h 10000"/>
              <a:gd name="connsiteX39-255" fmla="*/ 5291 w 10000"/>
              <a:gd name="connsiteY39-256" fmla="*/ 5931 h 10000"/>
              <a:gd name="connsiteX40-257" fmla="*/ 5717 w 10000"/>
              <a:gd name="connsiteY40-258" fmla="*/ 5696 h 10000"/>
              <a:gd name="connsiteX41-259" fmla="*/ 6977 w 10000"/>
              <a:gd name="connsiteY41-260" fmla="*/ 5615 h 10000"/>
              <a:gd name="connsiteX42-261" fmla="*/ 8150 w 10000"/>
              <a:gd name="connsiteY42-262" fmla="*/ 6084 h 10000"/>
              <a:gd name="connsiteX43-263" fmla="*/ 8237 w 10000"/>
              <a:gd name="connsiteY43-264" fmla="*/ 6320 h 10000"/>
              <a:gd name="connsiteX44-265" fmla="*/ 8488 w 10000"/>
              <a:gd name="connsiteY44-266" fmla="*/ 6239 h 10000"/>
              <a:gd name="connsiteX45-267" fmla="*/ 8567 w 10000"/>
              <a:gd name="connsiteY45-268" fmla="*/ 6636 h 10000"/>
              <a:gd name="connsiteX46-269" fmla="*/ 9410 w 10000"/>
              <a:gd name="connsiteY46-270" fmla="*/ 6400 h 10000"/>
              <a:gd name="connsiteX47-271" fmla="*/ 10000 w 10000"/>
              <a:gd name="connsiteY47-272" fmla="*/ 6474 h 10000"/>
              <a:gd name="connsiteX48-273" fmla="*/ 9827 w 10000"/>
              <a:gd name="connsiteY48-274" fmla="*/ 6320 h 10000"/>
              <a:gd name="connsiteX49-275" fmla="*/ 9748 w 10000"/>
              <a:gd name="connsiteY49-276" fmla="*/ 5931 h 10000"/>
              <a:gd name="connsiteX50-277" fmla="*/ 9496 w 10000"/>
              <a:gd name="connsiteY50-278" fmla="*/ 5849 h 10000"/>
              <a:gd name="connsiteX51-279" fmla="*/ 9410 w 10000"/>
              <a:gd name="connsiteY51-280" fmla="*/ 5615 h 10000"/>
              <a:gd name="connsiteX52-281" fmla="*/ 9410 w 10000"/>
              <a:gd name="connsiteY52-282" fmla="*/ 5379 h 10000"/>
              <a:gd name="connsiteX53-283" fmla="*/ 8819 w 10000"/>
              <a:gd name="connsiteY53-284" fmla="*/ 4908 h 10000"/>
              <a:gd name="connsiteX54-285" fmla="*/ 8315 w 10000"/>
              <a:gd name="connsiteY54-286" fmla="*/ 4592 h 10000"/>
              <a:gd name="connsiteX55-287" fmla="*/ 8402 w 10000"/>
              <a:gd name="connsiteY55-288" fmla="*/ 4989 h 10000"/>
              <a:gd name="connsiteX56-289" fmla="*/ 8063 w 10000"/>
              <a:gd name="connsiteY56-290" fmla="*/ 4356 h 10000"/>
              <a:gd name="connsiteX57-291" fmla="*/ 7811 w 10000"/>
              <a:gd name="connsiteY57-292" fmla="*/ 4283 h 10000"/>
              <a:gd name="connsiteX58-293" fmla="*/ 8063 w 10000"/>
              <a:gd name="connsiteY58-294" fmla="*/ 3107 h 10000"/>
              <a:gd name="connsiteX59-295" fmla="*/ 9157 w 10000"/>
              <a:gd name="connsiteY59-296" fmla="*/ 1299 h 10000"/>
              <a:gd name="connsiteX60-297" fmla="*/ 8158 w 10000"/>
              <a:gd name="connsiteY60-298" fmla="*/ 1782 h 10000"/>
              <a:gd name="connsiteX61-299" fmla="*/ 7745 w 10000"/>
              <a:gd name="connsiteY61-300" fmla="*/ 1908 h 10000"/>
              <a:gd name="connsiteX62-301" fmla="*/ 8488 w 10000"/>
              <a:gd name="connsiteY62-302" fmla="*/ 1064 h 10000"/>
              <a:gd name="connsiteX63-303" fmla="*/ 7316 w 10000"/>
              <a:gd name="connsiteY63-304" fmla="*/ 2353 h 10000"/>
              <a:gd name="connsiteX64-305" fmla="*/ 7811 w 10000"/>
              <a:gd name="connsiteY64-306" fmla="*/ 1380 h 10000"/>
              <a:gd name="connsiteX65-307" fmla="*/ 7229 w 10000"/>
              <a:gd name="connsiteY65-308" fmla="*/ 1696 h 10000"/>
              <a:gd name="connsiteX66-309" fmla="*/ 6890 w 10000"/>
              <a:gd name="connsiteY66-310" fmla="*/ 2086 h 10000"/>
              <a:gd name="connsiteX67-311" fmla="*/ 6551 w 10000"/>
              <a:gd name="connsiteY67-312" fmla="*/ 1615 h 10000"/>
              <a:gd name="connsiteX68-313" fmla="*/ 6299 w 10000"/>
              <a:gd name="connsiteY68-314" fmla="*/ 1535 h 10000"/>
              <a:gd name="connsiteX69-315" fmla="*/ 6047 w 10000"/>
              <a:gd name="connsiteY69-316" fmla="*/ 1380 h 10000"/>
              <a:gd name="connsiteX70-317" fmla="*/ 5969 w 10000"/>
              <a:gd name="connsiteY70-318" fmla="*/ 1145 h 10000"/>
              <a:gd name="connsiteX71-319" fmla="*/ 5039 w 10000"/>
              <a:gd name="connsiteY71-320" fmla="*/ 1461 h 10000"/>
              <a:gd name="connsiteX72-321" fmla="*/ 4874 w 10000"/>
              <a:gd name="connsiteY72-322" fmla="*/ 1299 h 10000"/>
              <a:gd name="connsiteX73-323" fmla="*/ 4371 w 10000"/>
              <a:gd name="connsiteY73-324" fmla="*/ 1145 h 10000"/>
              <a:gd name="connsiteX74-325" fmla="*/ 4031 w 10000"/>
              <a:gd name="connsiteY74-326" fmla="*/ 755 h 10000"/>
              <a:gd name="connsiteX75-327" fmla="*/ 3953 w 10000"/>
              <a:gd name="connsiteY75-328" fmla="*/ 521 h 10000"/>
              <a:gd name="connsiteX76-329" fmla="*/ 3779 w 10000"/>
              <a:gd name="connsiteY76-330" fmla="*/ 359 h 10000"/>
              <a:gd name="connsiteX77-331" fmla="*/ 2693 w 10000"/>
              <a:gd name="connsiteY77-332" fmla="*/ 440 h 10000"/>
              <a:gd name="connsiteX78-333" fmla="*/ 2946 w 10000"/>
              <a:gd name="connsiteY78-334" fmla="*/ 521 h 10000"/>
              <a:gd name="connsiteX79-335" fmla="*/ 3024 w 10000"/>
              <a:gd name="connsiteY79-336" fmla="*/ 755 h 10000"/>
              <a:gd name="connsiteX80-337" fmla="*/ 2859 w 10000"/>
              <a:gd name="connsiteY80-338" fmla="*/ 593 h 10000"/>
              <a:gd name="connsiteX81-339" fmla="*/ 2606 w 10000"/>
              <a:gd name="connsiteY81-340" fmla="*/ 521 h 10000"/>
              <a:gd name="connsiteX82-341" fmla="*/ 2693 w 10000"/>
              <a:gd name="connsiteY82-342" fmla="*/ 829 h 10000"/>
              <a:gd name="connsiteX83-343" fmla="*/ 2946 w 10000"/>
              <a:gd name="connsiteY83-344" fmla="*/ 990 h 10000"/>
              <a:gd name="connsiteX84-345" fmla="*/ 2859 w 10000"/>
              <a:gd name="connsiteY84-346" fmla="*/ 1299 h 10000"/>
              <a:gd name="connsiteX85-347" fmla="*/ 2354 w 10000"/>
              <a:gd name="connsiteY85-348" fmla="*/ 1299 h 10000"/>
              <a:gd name="connsiteX86-349" fmla="*/ 2189 w 10000"/>
              <a:gd name="connsiteY86-350" fmla="*/ 1461 h 10000"/>
              <a:gd name="connsiteX87-351" fmla="*/ 1433 w 10000"/>
              <a:gd name="connsiteY87-352" fmla="*/ 1696 h 10000"/>
              <a:gd name="connsiteX0-353" fmla="*/ 2859 w 10000"/>
              <a:gd name="connsiteY0-354" fmla="*/ 50 h 10000"/>
              <a:gd name="connsiteX1-355" fmla="*/ 3024 w 10000"/>
              <a:gd name="connsiteY1-356" fmla="*/ 674 h 10000"/>
              <a:gd name="connsiteX2-357" fmla="*/ 2693 w 10000"/>
              <a:gd name="connsiteY2-358" fmla="*/ 755 h 10000"/>
              <a:gd name="connsiteX3-359" fmla="*/ 2946 w 10000"/>
              <a:gd name="connsiteY3-360" fmla="*/ 910 h 10000"/>
              <a:gd name="connsiteX4-361" fmla="*/ 2606 w 10000"/>
              <a:gd name="connsiteY4-362" fmla="*/ 1380 h 10000"/>
              <a:gd name="connsiteX5-363" fmla="*/ 2441 w 10000"/>
              <a:gd name="connsiteY5-364" fmla="*/ 1615 h 10000"/>
              <a:gd name="connsiteX6-365" fmla="*/ 2103 w 10000"/>
              <a:gd name="connsiteY6-366" fmla="*/ 1299 h 10000"/>
              <a:gd name="connsiteX7-367" fmla="*/ 1599 w 10000"/>
              <a:gd name="connsiteY7-368" fmla="*/ 1380 h 10000"/>
              <a:gd name="connsiteX8-369" fmla="*/ 1686 w 10000"/>
              <a:gd name="connsiteY8-370" fmla="*/ 2005 h 10000"/>
              <a:gd name="connsiteX9-371" fmla="*/ 1513 w 10000"/>
              <a:gd name="connsiteY9-372" fmla="*/ 2320 h 10000"/>
              <a:gd name="connsiteX10-373" fmla="*/ 1433 w 10000"/>
              <a:gd name="connsiteY10-374" fmla="*/ 2556 h 10000"/>
              <a:gd name="connsiteX11-375" fmla="*/ 1260 w 10000"/>
              <a:gd name="connsiteY11-376" fmla="*/ 2710 h 10000"/>
              <a:gd name="connsiteX12-377" fmla="*/ 1095 w 10000"/>
              <a:gd name="connsiteY12-378" fmla="*/ 3416 h 10000"/>
              <a:gd name="connsiteX13-379" fmla="*/ 756 w 10000"/>
              <a:gd name="connsiteY13-380" fmla="*/ 3732 h 10000"/>
              <a:gd name="connsiteX14-381" fmla="*/ 678 w 10000"/>
              <a:gd name="connsiteY14-382" fmla="*/ 3968 h 10000"/>
              <a:gd name="connsiteX15-383" fmla="*/ 505 w 10000"/>
              <a:gd name="connsiteY15-384" fmla="*/ 4121 h 10000"/>
              <a:gd name="connsiteX16-385" fmla="*/ 253 w 10000"/>
              <a:gd name="connsiteY16-386" fmla="*/ 5063 h 10000"/>
              <a:gd name="connsiteX17-387" fmla="*/ 173 w 10000"/>
              <a:gd name="connsiteY17-388" fmla="*/ 6004 h 10000"/>
              <a:gd name="connsiteX18-389" fmla="*/ 0 w 10000"/>
              <a:gd name="connsiteY18-390" fmla="*/ 6474 h 10000"/>
              <a:gd name="connsiteX19-391" fmla="*/ 339 w 10000"/>
              <a:gd name="connsiteY19-392" fmla="*/ 6790 h 10000"/>
              <a:gd name="connsiteX20-393" fmla="*/ 505 w 10000"/>
              <a:gd name="connsiteY20-394" fmla="*/ 7026 h 10000"/>
              <a:gd name="connsiteX21-395" fmla="*/ 1008 w 10000"/>
              <a:gd name="connsiteY21-396" fmla="*/ 7180 h 10000"/>
              <a:gd name="connsiteX22-397" fmla="*/ 1346 w 10000"/>
              <a:gd name="connsiteY22-398" fmla="*/ 7577 h 10000"/>
              <a:gd name="connsiteX23-399" fmla="*/ 1095 w 10000"/>
              <a:gd name="connsiteY23-400" fmla="*/ 8047 h 10000"/>
              <a:gd name="connsiteX24-401" fmla="*/ 591 w 10000"/>
              <a:gd name="connsiteY24-402" fmla="*/ 9223 h 10000"/>
              <a:gd name="connsiteX25-403" fmla="*/ 1513 w 10000"/>
              <a:gd name="connsiteY25-404" fmla="*/ 9458 h 10000"/>
              <a:gd name="connsiteX26-405" fmla="*/ 3111 w 10000"/>
              <a:gd name="connsiteY26-406" fmla="*/ 9766 h 10000"/>
              <a:gd name="connsiteX27-407" fmla="*/ 4371 w 10000"/>
              <a:gd name="connsiteY27-408" fmla="*/ 9693 h 10000"/>
              <a:gd name="connsiteX28-409" fmla="*/ 4961 w 10000"/>
              <a:gd name="connsiteY28-410" fmla="*/ 9928 h 10000"/>
              <a:gd name="connsiteX29-411" fmla="*/ 5212 w 10000"/>
              <a:gd name="connsiteY29-412" fmla="*/ 8672 h 10000"/>
              <a:gd name="connsiteX30-413" fmla="*/ 5544 w 10000"/>
              <a:gd name="connsiteY30-414" fmla="*/ 8591 h 10000"/>
              <a:gd name="connsiteX31-415" fmla="*/ 5717 w 10000"/>
              <a:gd name="connsiteY31-416" fmla="*/ 8436 h 10000"/>
              <a:gd name="connsiteX32-417" fmla="*/ 5544 w 10000"/>
              <a:gd name="connsiteY32-418" fmla="*/ 8282 h 10000"/>
              <a:gd name="connsiteX33-419" fmla="*/ 5464 w 10000"/>
              <a:gd name="connsiteY33-420" fmla="*/ 8047 h 10000"/>
              <a:gd name="connsiteX34-421" fmla="*/ 5126 w 10000"/>
              <a:gd name="connsiteY34-422" fmla="*/ 7650 h 10000"/>
              <a:gd name="connsiteX35-423" fmla="*/ 5039 w 10000"/>
              <a:gd name="connsiteY35-424" fmla="*/ 7261 h 10000"/>
              <a:gd name="connsiteX36-425" fmla="*/ 4874 w 10000"/>
              <a:gd name="connsiteY36-426" fmla="*/ 7026 h 10000"/>
              <a:gd name="connsiteX37-427" fmla="*/ 4788 w 10000"/>
              <a:gd name="connsiteY37-428" fmla="*/ 6555 h 10000"/>
              <a:gd name="connsiteX38-429" fmla="*/ 4622 w 10000"/>
              <a:gd name="connsiteY38-430" fmla="*/ 6084 h 10000"/>
              <a:gd name="connsiteX39-431" fmla="*/ 5291 w 10000"/>
              <a:gd name="connsiteY39-432" fmla="*/ 5931 h 10000"/>
              <a:gd name="connsiteX40-433" fmla="*/ 5717 w 10000"/>
              <a:gd name="connsiteY40-434" fmla="*/ 5696 h 10000"/>
              <a:gd name="connsiteX41-435" fmla="*/ 6977 w 10000"/>
              <a:gd name="connsiteY41-436" fmla="*/ 5615 h 10000"/>
              <a:gd name="connsiteX42-437" fmla="*/ 8150 w 10000"/>
              <a:gd name="connsiteY42-438" fmla="*/ 6084 h 10000"/>
              <a:gd name="connsiteX43-439" fmla="*/ 8237 w 10000"/>
              <a:gd name="connsiteY43-440" fmla="*/ 6320 h 10000"/>
              <a:gd name="connsiteX44-441" fmla="*/ 8488 w 10000"/>
              <a:gd name="connsiteY44-442" fmla="*/ 6239 h 10000"/>
              <a:gd name="connsiteX45-443" fmla="*/ 8567 w 10000"/>
              <a:gd name="connsiteY45-444" fmla="*/ 6636 h 10000"/>
              <a:gd name="connsiteX46-445" fmla="*/ 9410 w 10000"/>
              <a:gd name="connsiteY46-446" fmla="*/ 6400 h 10000"/>
              <a:gd name="connsiteX47-447" fmla="*/ 10000 w 10000"/>
              <a:gd name="connsiteY47-448" fmla="*/ 6474 h 10000"/>
              <a:gd name="connsiteX48-449" fmla="*/ 9827 w 10000"/>
              <a:gd name="connsiteY48-450" fmla="*/ 6320 h 10000"/>
              <a:gd name="connsiteX49-451" fmla="*/ 9748 w 10000"/>
              <a:gd name="connsiteY49-452" fmla="*/ 5931 h 10000"/>
              <a:gd name="connsiteX50-453" fmla="*/ 9496 w 10000"/>
              <a:gd name="connsiteY50-454" fmla="*/ 5849 h 10000"/>
              <a:gd name="connsiteX51-455" fmla="*/ 9410 w 10000"/>
              <a:gd name="connsiteY51-456" fmla="*/ 5615 h 10000"/>
              <a:gd name="connsiteX52-457" fmla="*/ 9410 w 10000"/>
              <a:gd name="connsiteY52-458" fmla="*/ 5379 h 10000"/>
              <a:gd name="connsiteX53-459" fmla="*/ 8819 w 10000"/>
              <a:gd name="connsiteY53-460" fmla="*/ 4908 h 10000"/>
              <a:gd name="connsiteX54-461" fmla="*/ 8315 w 10000"/>
              <a:gd name="connsiteY54-462" fmla="*/ 4592 h 10000"/>
              <a:gd name="connsiteX55-463" fmla="*/ 8402 w 10000"/>
              <a:gd name="connsiteY55-464" fmla="*/ 4989 h 10000"/>
              <a:gd name="connsiteX56-465" fmla="*/ 8063 w 10000"/>
              <a:gd name="connsiteY56-466" fmla="*/ 4356 h 10000"/>
              <a:gd name="connsiteX57-467" fmla="*/ 7811 w 10000"/>
              <a:gd name="connsiteY57-468" fmla="*/ 4283 h 10000"/>
              <a:gd name="connsiteX58-469" fmla="*/ 8063 w 10000"/>
              <a:gd name="connsiteY58-470" fmla="*/ 3107 h 10000"/>
              <a:gd name="connsiteX59-471" fmla="*/ 8224 w 10000"/>
              <a:gd name="connsiteY59-472" fmla="*/ 2161 h 10000"/>
              <a:gd name="connsiteX60-473" fmla="*/ 8158 w 10000"/>
              <a:gd name="connsiteY60-474" fmla="*/ 1782 h 10000"/>
              <a:gd name="connsiteX61-475" fmla="*/ 7745 w 10000"/>
              <a:gd name="connsiteY61-476" fmla="*/ 1908 h 10000"/>
              <a:gd name="connsiteX62-477" fmla="*/ 8488 w 10000"/>
              <a:gd name="connsiteY62-478" fmla="*/ 1064 h 10000"/>
              <a:gd name="connsiteX63-479" fmla="*/ 7316 w 10000"/>
              <a:gd name="connsiteY63-480" fmla="*/ 2353 h 10000"/>
              <a:gd name="connsiteX64-481" fmla="*/ 7811 w 10000"/>
              <a:gd name="connsiteY64-482" fmla="*/ 1380 h 10000"/>
              <a:gd name="connsiteX65-483" fmla="*/ 7229 w 10000"/>
              <a:gd name="connsiteY65-484" fmla="*/ 1696 h 10000"/>
              <a:gd name="connsiteX66-485" fmla="*/ 6890 w 10000"/>
              <a:gd name="connsiteY66-486" fmla="*/ 2086 h 10000"/>
              <a:gd name="connsiteX67-487" fmla="*/ 6551 w 10000"/>
              <a:gd name="connsiteY67-488" fmla="*/ 1615 h 10000"/>
              <a:gd name="connsiteX68-489" fmla="*/ 6299 w 10000"/>
              <a:gd name="connsiteY68-490" fmla="*/ 1535 h 10000"/>
              <a:gd name="connsiteX69-491" fmla="*/ 6047 w 10000"/>
              <a:gd name="connsiteY69-492" fmla="*/ 1380 h 10000"/>
              <a:gd name="connsiteX70-493" fmla="*/ 5969 w 10000"/>
              <a:gd name="connsiteY70-494" fmla="*/ 1145 h 10000"/>
              <a:gd name="connsiteX71-495" fmla="*/ 5039 w 10000"/>
              <a:gd name="connsiteY71-496" fmla="*/ 1461 h 10000"/>
              <a:gd name="connsiteX72-497" fmla="*/ 4874 w 10000"/>
              <a:gd name="connsiteY72-498" fmla="*/ 1299 h 10000"/>
              <a:gd name="connsiteX73-499" fmla="*/ 4371 w 10000"/>
              <a:gd name="connsiteY73-500" fmla="*/ 1145 h 10000"/>
              <a:gd name="connsiteX74-501" fmla="*/ 4031 w 10000"/>
              <a:gd name="connsiteY74-502" fmla="*/ 755 h 10000"/>
              <a:gd name="connsiteX75-503" fmla="*/ 3953 w 10000"/>
              <a:gd name="connsiteY75-504" fmla="*/ 521 h 10000"/>
              <a:gd name="connsiteX76-505" fmla="*/ 3779 w 10000"/>
              <a:gd name="connsiteY76-506" fmla="*/ 359 h 10000"/>
              <a:gd name="connsiteX77-507" fmla="*/ 2693 w 10000"/>
              <a:gd name="connsiteY77-508" fmla="*/ 440 h 10000"/>
              <a:gd name="connsiteX78-509" fmla="*/ 2946 w 10000"/>
              <a:gd name="connsiteY78-510" fmla="*/ 521 h 10000"/>
              <a:gd name="connsiteX79-511" fmla="*/ 3024 w 10000"/>
              <a:gd name="connsiteY79-512" fmla="*/ 755 h 10000"/>
              <a:gd name="connsiteX80-513" fmla="*/ 2859 w 10000"/>
              <a:gd name="connsiteY80-514" fmla="*/ 593 h 10000"/>
              <a:gd name="connsiteX81-515" fmla="*/ 2606 w 10000"/>
              <a:gd name="connsiteY81-516" fmla="*/ 521 h 10000"/>
              <a:gd name="connsiteX82-517" fmla="*/ 2693 w 10000"/>
              <a:gd name="connsiteY82-518" fmla="*/ 829 h 10000"/>
              <a:gd name="connsiteX83-519" fmla="*/ 2946 w 10000"/>
              <a:gd name="connsiteY83-520" fmla="*/ 990 h 10000"/>
              <a:gd name="connsiteX84-521" fmla="*/ 2859 w 10000"/>
              <a:gd name="connsiteY84-522" fmla="*/ 1299 h 10000"/>
              <a:gd name="connsiteX85-523" fmla="*/ 2354 w 10000"/>
              <a:gd name="connsiteY85-524" fmla="*/ 1299 h 10000"/>
              <a:gd name="connsiteX86-525" fmla="*/ 2189 w 10000"/>
              <a:gd name="connsiteY86-526" fmla="*/ 1461 h 10000"/>
              <a:gd name="connsiteX87-527" fmla="*/ 1433 w 10000"/>
              <a:gd name="connsiteY87-528" fmla="*/ 1696 h 10000"/>
              <a:gd name="connsiteX0-529" fmla="*/ 2859 w 10000"/>
              <a:gd name="connsiteY0-530" fmla="*/ 50 h 10000"/>
              <a:gd name="connsiteX1-531" fmla="*/ 3024 w 10000"/>
              <a:gd name="connsiteY1-532" fmla="*/ 674 h 10000"/>
              <a:gd name="connsiteX2-533" fmla="*/ 2693 w 10000"/>
              <a:gd name="connsiteY2-534" fmla="*/ 755 h 10000"/>
              <a:gd name="connsiteX3-535" fmla="*/ 2946 w 10000"/>
              <a:gd name="connsiteY3-536" fmla="*/ 910 h 10000"/>
              <a:gd name="connsiteX4-537" fmla="*/ 2606 w 10000"/>
              <a:gd name="connsiteY4-538" fmla="*/ 1380 h 10000"/>
              <a:gd name="connsiteX5-539" fmla="*/ 2441 w 10000"/>
              <a:gd name="connsiteY5-540" fmla="*/ 1615 h 10000"/>
              <a:gd name="connsiteX6-541" fmla="*/ 2103 w 10000"/>
              <a:gd name="connsiteY6-542" fmla="*/ 1299 h 10000"/>
              <a:gd name="connsiteX7-543" fmla="*/ 1599 w 10000"/>
              <a:gd name="connsiteY7-544" fmla="*/ 1380 h 10000"/>
              <a:gd name="connsiteX8-545" fmla="*/ 1686 w 10000"/>
              <a:gd name="connsiteY8-546" fmla="*/ 2005 h 10000"/>
              <a:gd name="connsiteX9-547" fmla="*/ 1513 w 10000"/>
              <a:gd name="connsiteY9-548" fmla="*/ 2320 h 10000"/>
              <a:gd name="connsiteX10-549" fmla="*/ 1433 w 10000"/>
              <a:gd name="connsiteY10-550" fmla="*/ 2556 h 10000"/>
              <a:gd name="connsiteX11-551" fmla="*/ 1260 w 10000"/>
              <a:gd name="connsiteY11-552" fmla="*/ 2710 h 10000"/>
              <a:gd name="connsiteX12-553" fmla="*/ 1095 w 10000"/>
              <a:gd name="connsiteY12-554" fmla="*/ 3416 h 10000"/>
              <a:gd name="connsiteX13-555" fmla="*/ 756 w 10000"/>
              <a:gd name="connsiteY13-556" fmla="*/ 3732 h 10000"/>
              <a:gd name="connsiteX14-557" fmla="*/ 678 w 10000"/>
              <a:gd name="connsiteY14-558" fmla="*/ 3968 h 10000"/>
              <a:gd name="connsiteX15-559" fmla="*/ 505 w 10000"/>
              <a:gd name="connsiteY15-560" fmla="*/ 4121 h 10000"/>
              <a:gd name="connsiteX16-561" fmla="*/ 253 w 10000"/>
              <a:gd name="connsiteY16-562" fmla="*/ 5063 h 10000"/>
              <a:gd name="connsiteX17-563" fmla="*/ 173 w 10000"/>
              <a:gd name="connsiteY17-564" fmla="*/ 6004 h 10000"/>
              <a:gd name="connsiteX18-565" fmla="*/ 0 w 10000"/>
              <a:gd name="connsiteY18-566" fmla="*/ 6474 h 10000"/>
              <a:gd name="connsiteX19-567" fmla="*/ 339 w 10000"/>
              <a:gd name="connsiteY19-568" fmla="*/ 6790 h 10000"/>
              <a:gd name="connsiteX20-569" fmla="*/ 505 w 10000"/>
              <a:gd name="connsiteY20-570" fmla="*/ 7026 h 10000"/>
              <a:gd name="connsiteX21-571" fmla="*/ 1008 w 10000"/>
              <a:gd name="connsiteY21-572" fmla="*/ 7180 h 10000"/>
              <a:gd name="connsiteX22-573" fmla="*/ 1346 w 10000"/>
              <a:gd name="connsiteY22-574" fmla="*/ 7577 h 10000"/>
              <a:gd name="connsiteX23-575" fmla="*/ 1095 w 10000"/>
              <a:gd name="connsiteY23-576" fmla="*/ 8047 h 10000"/>
              <a:gd name="connsiteX24-577" fmla="*/ 591 w 10000"/>
              <a:gd name="connsiteY24-578" fmla="*/ 9223 h 10000"/>
              <a:gd name="connsiteX25-579" fmla="*/ 1513 w 10000"/>
              <a:gd name="connsiteY25-580" fmla="*/ 9458 h 10000"/>
              <a:gd name="connsiteX26-581" fmla="*/ 3111 w 10000"/>
              <a:gd name="connsiteY26-582" fmla="*/ 9766 h 10000"/>
              <a:gd name="connsiteX27-583" fmla="*/ 4371 w 10000"/>
              <a:gd name="connsiteY27-584" fmla="*/ 9693 h 10000"/>
              <a:gd name="connsiteX28-585" fmla="*/ 4961 w 10000"/>
              <a:gd name="connsiteY28-586" fmla="*/ 9928 h 10000"/>
              <a:gd name="connsiteX29-587" fmla="*/ 5212 w 10000"/>
              <a:gd name="connsiteY29-588" fmla="*/ 8672 h 10000"/>
              <a:gd name="connsiteX30-589" fmla="*/ 5544 w 10000"/>
              <a:gd name="connsiteY30-590" fmla="*/ 8591 h 10000"/>
              <a:gd name="connsiteX31-591" fmla="*/ 5717 w 10000"/>
              <a:gd name="connsiteY31-592" fmla="*/ 8436 h 10000"/>
              <a:gd name="connsiteX32-593" fmla="*/ 5544 w 10000"/>
              <a:gd name="connsiteY32-594" fmla="*/ 8282 h 10000"/>
              <a:gd name="connsiteX33-595" fmla="*/ 5464 w 10000"/>
              <a:gd name="connsiteY33-596" fmla="*/ 8047 h 10000"/>
              <a:gd name="connsiteX34-597" fmla="*/ 5126 w 10000"/>
              <a:gd name="connsiteY34-598" fmla="*/ 7650 h 10000"/>
              <a:gd name="connsiteX35-599" fmla="*/ 5039 w 10000"/>
              <a:gd name="connsiteY35-600" fmla="*/ 7261 h 10000"/>
              <a:gd name="connsiteX36-601" fmla="*/ 4874 w 10000"/>
              <a:gd name="connsiteY36-602" fmla="*/ 7026 h 10000"/>
              <a:gd name="connsiteX37-603" fmla="*/ 4788 w 10000"/>
              <a:gd name="connsiteY37-604" fmla="*/ 6555 h 10000"/>
              <a:gd name="connsiteX38-605" fmla="*/ 4622 w 10000"/>
              <a:gd name="connsiteY38-606" fmla="*/ 6084 h 10000"/>
              <a:gd name="connsiteX39-607" fmla="*/ 5291 w 10000"/>
              <a:gd name="connsiteY39-608" fmla="*/ 5931 h 10000"/>
              <a:gd name="connsiteX40-609" fmla="*/ 5717 w 10000"/>
              <a:gd name="connsiteY40-610" fmla="*/ 5696 h 10000"/>
              <a:gd name="connsiteX41-611" fmla="*/ 6977 w 10000"/>
              <a:gd name="connsiteY41-612" fmla="*/ 5615 h 10000"/>
              <a:gd name="connsiteX42-613" fmla="*/ 8150 w 10000"/>
              <a:gd name="connsiteY42-614" fmla="*/ 6084 h 10000"/>
              <a:gd name="connsiteX43-615" fmla="*/ 8237 w 10000"/>
              <a:gd name="connsiteY43-616" fmla="*/ 6320 h 10000"/>
              <a:gd name="connsiteX44-617" fmla="*/ 8488 w 10000"/>
              <a:gd name="connsiteY44-618" fmla="*/ 6239 h 10000"/>
              <a:gd name="connsiteX45-619" fmla="*/ 8567 w 10000"/>
              <a:gd name="connsiteY45-620" fmla="*/ 6636 h 10000"/>
              <a:gd name="connsiteX46-621" fmla="*/ 9410 w 10000"/>
              <a:gd name="connsiteY46-622" fmla="*/ 6400 h 10000"/>
              <a:gd name="connsiteX47-623" fmla="*/ 10000 w 10000"/>
              <a:gd name="connsiteY47-624" fmla="*/ 6474 h 10000"/>
              <a:gd name="connsiteX48-625" fmla="*/ 9827 w 10000"/>
              <a:gd name="connsiteY48-626" fmla="*/ 6320 h 10000"/>
              <a:gd name="connsiteX49-627" fmla="*/ 9748 w 10000"/>
              <a:gd name="connsiteY49-628" fmla="*/ 5931 h 10000"/>
              <a:gd name="connsiteX50-629" fmla="*/ 9496 w 10000"/>
              <a:gd name="connsiteY50-630" fmla="*/ 5849 h 10000"/>
              <a:gd name="connsiteX51-631" fmla="*/ 9410 w 10000"/>
              <a:gd name="connsiteY51-632" fmla="*/ 5615 h 10000"/>
              <a:gd name="connsiteX52-633" fmla="*/ 9410 w 10000"/>
              <a:gd name="connsiteY52-634" fmla="*/ 5379 h 10000"/>
              <a:gd name="connsiteX53-635" fmla="*/ 8819 w 10000"/>
              <a:gd name="connsiteY53-636" fmla="*/ 4908 h 10000"/>
              <a:gd name="connsiteX54-637" fmla="*/ 8315 w 10000"/>
              <a:gd name="connsiteY54-638" fmla="*/ 4592 h 10000"/>
              <a:gd name="connsiteX55-639" fmla="*/ 8402 w 10000"/>
              <a:gd name="connsiteY55-640" fmla="*/ 4989 h 10000"/>
              <a:gd name="connsiteX56-641" fmla="*/ 8063 w 10000"/>
              <a:gd name="connsiteY56-642" fmla="*/ 4356 h 10000"/>
              <a:gd name="connsiteX57-643" fmla="*/ 7811 w 10000"/>
              <a:gd name="connsiteY57-644" fmla="*/ 4283 h 10000"/>
              <a:gd name="connsiteX58-645" fmla="*/ 8063 w 10000"/>
              <a:gd name="connsiteY58-646" fmla="*/ 3107 h 10000"/>
              <a:gd name="connsiteX59-647" fmla="*/ 8224 w 10000"/>
              <a:gd name="connsiteY59-648" fmla="*/ 2161 h 10000"/>
              <a:gd name="connsiteX60-649" fmla="*/ 8158 w 10000"/>
              <a:gd name="connsiteY60-650" fmla="*/ 1782 h 10000"/>
              <a:gd name="connsiteX61-651" fmla="*/ 7421 w 10000"/>
              <a:gd name="connsiteY61-652" fmla="*/ 2105 h 10000"/>
              <a:gd name="connsiteX62-653" fmla="*/ 8488 w 10000"/>
              <a:gd name="connsiteY62-654" fmla="*/ 1064 h 10000"/>
              <a:gd name="connsiteX63-655" fmla="*/ 7316 w 10000"/>
              <a:gd name="connsiteY63-656" fmla="*/ 2353 h 10000"/>
              <a:gd name="connsiteX64-657" fmla="*/ 7811 w 10000"/>
              <a:gd name="connsiteY64-658" fmla="*/ 1380 h 10000"/>
              <a:gd name="connsiteX65-659" fmla="*/ 7229 w 10000"/>
              <a:gd name="connsiteY65-660" fmla="*/ 1696 h 10000"/>
              <a:gd name="connsiteX66-661" fmla="*/ 6890 w 10000"/>
              <a:gd name="connsiteY66-662" fmla="*/ 2086 h 10000"/>
              <a:gd name="connsiteX67-663" fmla="*/ 6551 w 10000"/>
              <a:gd name="connsiteY67-664" fmla="*/ 1615 h 10000"/>
              <a:gd name="connsiteX68-665" fmla="*/ 6299 w 10000"/>
              <a:gd name="connsiteY68-666" fmla="*/ 1535 h 10000"/>
              <a:gd name="connsiteX69-667" fmla="*/ 6047 w 10000"/>
              <a:gd name="connsiteY69-668" fmla="*/ 1380 h 10000"/>
              <a:gd name="connsiteX70-669" fmla="*/ 5969 w 10000"/>
              <a:gd name="connsiteY70-670" fmla="*/ 1145 h 10000"/>
              <a:gd name="connsiteX71-671" fmla="*/ 5039 w 10000"/>
              <a:gd name="connsiteY71-672" fmla="*/ 1461 h 10000"/>
              <a:gd name="connsiteX72-673" fmla="*/ 4874 w 10000"/>
              <a:gd name="connsiteY72-674" fmla="*/ 1299 h 10000"/>
              <a:gd name="connsiteX73-675" fmla="*/ 4371 w 10000"/>
              <a:gd name="connsiteY73-676" fmla="*/ 1145 h 10000"/>
              <a:gd name="connsiteX74-677" fmla="*/ 4031 w 10000"/>
              <a:gd name="connsiteY74-678" fmla="*/ 755 h 10000"/>
              <a:gd name="connsiteX75-679" fmla="*/ 3953 w 10000"/>
              <a:gd name="connsiteY75-680" fmla="*/ 521 h 10000"/>
              <a:gd name="connsiteX76-681" fmla="*/ 3779 w 10000"/>
              <a:gd name="connsiteY76-682" fmla="*/ 359 h 10000"/>
              <a:gd name="connsiteX77-683" fmla="*/ 2693 w 10000"/>
              <a:gd name="connsiteY77-684" fmla="*/ 440 h 10000"/>
              <a:gd name="connsiteX78-685" fmla="*/ 2946 w 10000"/>
              <a:gd name="connsiteY78-686" fmla="*/ 521 h 10000"/>
              <a:gd name="connsiteX79-687" fmla="*/ 3024 w 10000"/>
              <a:gd name="connsiteY79-688" fmla="*/ 755 h 10000"/>
              <a:gd name="connsiteX80-689" fmla="*/ 2859 w 10000"/>
              <a:gd name="connsiteY80-690" fmla="*/ 593 h 10000"/>
              <a:gd name="connsiteX81-691" fmla="*/ 2606 w 10000"/>
              <a:gd name="connsiteY81-692" fmla="*/ 521 h 10000"/>
              <a:gd name="connsiteX82-693" fmla="*/ 2693 w 10000"/>
              <a:gd name="connsiteY82-694" fmla="*/ 829 h 10000"/>
              <a:gd name="connsiteX83-695" fmla="*/ 2946 w 10000"/>
              <a:gd name="connsiteY83-696" fmla="*/ 990 h 10000"/>
              <a:gd name="connsiteX84-697" fmla="*/ 2859 w 10000"/>
              <a:gd name="connsiteY84-698" fmla="*/ 1299 h 10000"/>
              <a:gd name="connsiteX85-699" fmla="*/ 2354 w 10000"/>
              <a:gd name="connsiteY85-700" fmla="*/ 1299 h 10000"/>
              <a:gd name="connsiteX86-701" fmla="*/ 2189 w 10000"/>
              <a:gd name="connsiteY86-702" fmla="*/ 1461 h 10000"/>
              <a:gd name="connsiteX87-703" fmla="*/ 1433 w 10000"/>
              <a:gd name="connsiteY87-704" fmla="*/ 1696 h 10000"/>
              <a:gd name="connsiteX0-705" fmla="*/ 3868 w 11009"/>
              <a:gd name="connsiteY0-706" fmla="*/ 50 h 10000"/>
              <a:gd name="connsiteX1-707" fmla="*/ 4033 w 11009"/>
              <a:gd name="connsiteY1-708" fmla="*/ 674 h 10000"/>
              <a:gd name="connsiteX2-709" fmla="*/ 3702 w 11009"/>
              <a:gd name="connsiteY2-710" fmla="*/ 755 h 10000"/>
              <a:gd name="connsiteX3-711" fmla="*/ 3955 w 11009"/>
              <a:gd name="connsiteY3-712" fmla="*/ 910 h 10000"/>
              <a:gd name="connsiteX4-713" fmla="*/ 3615 w 11009"/>
              <a:gd name="connsiteY4-714" fmla="*/ 1380 h 10000"/>
              <a:gd name="connsiteX5-715" fmla="*/ 3450 w 11009"/>
              <a:gd name="connsiteY5-716" fmla="*/ 1615 h 10000"/>
              <a:gd name="connsiteX6-717" fmla="*/ 3112 w 11009"/>
              <a:gd name="connsiteY6-718" fmla="*/ 1299 h 10000"/>
              <a:gd name="connsiteX7-719" fmla="*/ 2608 w 11009"/>
              <a:gd name="connsiteY7-720" fmla="*/ 1380 h 10000"/>
              <a:gd name="connsiteX8-721" fmla="*/ 2695 w 11009"/>
              <a:gd name="connsiteY8-722" fmla="*/ 2005 h 10000"/>
              <a:gd name="connsiteX9-723" fmla="*/ 2522 w 11009"/>
              <a:gd name="connsiteY9-724" fmla="*/ 2320 h 10000"/>
              <a:gd name="connsiteX10-725" fmla="*/ 2442 w 11009"/>
              <a:gd name="connsiteY10-726" fmla="*/ 2556 h 10000"/>
              <a:gd name="connsiteX11-727" fmla="*/ 2269 w 11009"/>
              <a:gd name="connsiteY11-728" fmla="*/ 2710 h 10000"/>
              <a:gd name="connsiteX12-729" fmla="*/ 2104 w 11009"/>
              <a:gd name="connsiteY12-730" fmla="*/ 3416 h 10000"/>
              <a:gd name="connsiteX13-731" fmla="*/ 0 w 11009"/>
              <a:gd name="connsiteY13-732" fmla="*/ 3425 h 10000"/>
              <a:gd name="connsiteX14-733" fmla="*/ 1687 w 11009"/>
              <a:gd name="connsiteY14-734" fmla="*/ 3968 h 10000"/>
              <a:gd name="connsiteX15-735" fmla="*/ 1514 w 11009"/>
              <a:gd name="connsiteY15-736" fmla="*/ 4121 h 10000"/>
              <a:gd name="connsiteX16-737" fmla="*/ 1262 w 11009"/>
              <a:gd name="connsiteY16-738" fmla="*/ 5063 h 10000"/>
              <a:gd name="connsiteX17-739" fmla="*/ 1182 w 11009"/>
              <a:gd name="connsiteY17-740" fmla="*/ 6004 h 10000"/>
              <a:gd name="connsiteX18-741" fmla="*/ 1009 w 11009"/>
              <a:gd name="connsiteY18-742" fmla="*/ 6474 h 10000"/>
              <a:gd name="connsiteX19-743" fmla="*/ 1348 w 11009"/>
              <a:gd name="connsiteY19-744" fmla="*/ 6790 h 10000"/>
              <a:gd name="connsiteX20-745" fmla="*/ 1514 w 11009"/>
              <a:gd name="connsiteY20-746" fmla="*/ 7026 h 10000"/>
              <a:gd name="connsiteX21-747" fmla="*/ 2017 w 11009"/>
              <a:gd name="connsiteY21-748" fmla="*/ 7180 h 10000"/>
              <a:gd name="connsiteX22-749" fmla="*/ 2355 w 11009"/>
              <a:gd name="connsiteY22-750" fmla="*/ 7577 h 10000"/>
              <a:gd name="connsiteX23-751" fmla="*/ 2104 w 11009"/>
              <a:gd name="connsiteY23-752" fmla="*/ 8047 h 10000"/>
              <a:gd name="connsiteX24-753" fmla="*/ 1600 w 11009"/>
              <a:gd name="connsiteY24-754" fmla="*/ 9223 h 10000"/>
              <a:gd name="connsiteX25-755" fmla="*/ 2522 w 11009"/>
              <a:gd name="connsiteY25-756" fmla="*/ 9458 h 10000"/>
              <a:gd name="connsiteX26-757" fmla="*/ 4120 w 11009"/>
              <a:gd name="connsiteY26-758" fmla="*/ 9766 h 10000"/>
              <a:gd name="connsiteX27-759" fmla="*/ 5380 w 11009"/>
              <a:gd name="connsiteY27-760" fmla="*/ 9693 h 10000"/>
              <a:gd name="connsiteX28-761" fmla="*/ 5970 w 11009"/>
              <a:gd name="connsiteY28-762" fmla="*/ 9928 h 10000"/>
              <a:gd name="connsiteX29-763" fmla="*/ 6221 w 11009"/>
              <a:gd name="connsiteY29-764" fmla="*/ 8672 h 10000"/>
              <a:gd name="connsiteX30-765" fmla="*/ 6553 w 11009"/>
              <a:gd name="connsiteY30-766" fmla="*/ 8591 h 10000"/>
              <a:gd name="connsiteX31-767" fmla="*/ 6726 w 11009"/>
              <a:gd name="connsiteY31-768" fmla="*/ 8436 h 10000"/>
              <a:gd name="connsiteX32-769" fmla="*/ 6553 w 11009"/>
              <a:gd name="connsiteY32-770" fmla="*/ 8282 h 10000"/>
              <a:gd name="connsiteX33-771" fmla="*/ 6473 w 11009"/>
              <a:gd name="connsiteY33-772" fmla="*/ 8047 h 10000"/>
              <a:gd name="connsiteX34-773" fmla="*/ 6135 w 11009"/>
              <a:gd name="connsiteY34-774" fmla="*/ 7650 h 10000"/>
              <a:gd name="connsiteX35-775" fmla="*/ 6048 w 11009"/>
              <a:gd name="connsiteY35-776" fmla="*/ 7261 h 10000"/>
              <a:gd name="connsiteX36-777" fmla="*/ 5883 w 11009"/>
              <a:gd name="connsiteY36-778" fmla="*/ 7026 h 10000"/>
              <a:gd name="connsiteX37-779" fmla="*/ 5797 w 11009"/>
              <a:gd name="connsiteY37-780" fmla="*/ 6555 h 10000"/>
              <a:gd name="connsiteX38-781" fmla="*/ 5631 w 11009"/>
              <a:gd name="connsiteY38-782" fmla="*/ 6084 h 10000"/>
              <a:gd name="connsiteX39-783" fmla="*/ 6300 w 11009"/>
              <a:gd name="connsiteY39-784" fmla="*/ 5931 h 10000"/>
              <a:gd name="connsiteX40-785" fmla="*/ 6726 w 11009"/>
              <a:gd name="connsiteY40-786" fmla="*/ 5696 h 10000"/>
              <a:gd name="connsiteX41-787" fmla="*/ 7986 w 11009"/>
              <a:gd name="connsiteY41-788" fmla="*/ 5615 h 10000"/>
              <a:gd name="connsiteX42-789" fmla="*/ 9159 w 11009"/>
              <a:gd name="connsiteY42-790" fmla="*/ 6084 h 10000"/>
              <a:gd name="connsiteX43-791" fmla="*/ 9246 w 11009"/>
              <a:gd name="connsiteY43-792" fmla="*/ 6320 h 10000"/>
              <a:gd name="connsiteX44-793" fmla="*/ 9497 w 11009"/>
              <a:gd name="connsiteY44-794" fmla="*/ 6239 h 10000"/>
              <a:gd name="connsiteX45-795" fmla="*/ 9576 w 11009"/>
              <a:gd name="connsiteY45-796" fmla="*/ 6636 h 10000"/>
              <a:gd name="connsiteX46-797" fmla="*/ 10419 w 11009"/>
              <a:gd name="connsiteY46-798" fmla="*/ 6400 h 10000"/>
              <a:gd name="connsiteX47-799" fmla="*/ 11009 w 11009"/>
              <a:gd name="connsiteY47-800" fmla="*/ 6474 h 10000"/>
              <a:gd name="connsiteX48-801" fmla="*/ 10836 w 11009"/>
              <a:gd name="connsiteY48-802" fmla="*/ 6320 h 10000"/>
              <a:gd name="connsiteX49-803" fmla="*/ 10757 w 11009"/>
              <a:gd name="connsiteY49-804" fmla="*/ 5931 h 10000"/>
              <a:gd name="connsiteX50-805" fmla="*/ 10505 w 11009"/>
              <a:gd name="connsiteY50-806" fmla="*/ 5849 h 10000"/>
              <a:gd name="connsiteX51-807" fmla="*/ 10419 w 11009"/>
              <a:gd name="connsiteY51-808" fmla="*/ 5615 h 10000"/>
              <a:gd name="connsiteX52-809" fmla="*/ 10419 w 11009"/>
              <a:gd name="connsiteY52-810" fmla="*/ 5379 h 10000"/>
              <a:gd name="connsiteX53-811" fmla="*/ 9828 w 11009"/>
              <a:gd name="connsiteY53-812" fmla="*/ 4908 h 10000"/>
              <a:gd name="connsiteX54-813" fmla="*/ 9324 w 11009"/>
              <a:gd name="connsiteY54-814" fmla="*/ 4592 h 10000"/>
              <a:gd name="connsiteX55-815" fmla="*/ 9411 w 11009"/>
              <a:gd name="connsiteY55-816" fmla="*/ 4989 h 10000"/>
              <a:gd name="connsiteX56-817" fmla="*/ 9072 w 11009"/>
              <a:gd name="connsiteY56-818" fmla="*/ 4356 h 10000"/>
              <a:gd name="connsiteX57-819" fmla="*/ 8820 w 11009"/>
              <a:gd name="connsiteY57-820" fmla="*/ 4283 h 10000"/>
              <a:gd name="connsiteX58-821" fmla="*/ 9072 w 11009"/>
              <a:gd name="connsiteY58-822" fmla="*/ 3107 h 10000"/>
              <a:gd name="connsiteX59-823" fmla="*/ 9233 w 11009"/>
              <a:gd name="connsiteY59-824" fmla="*/ 2161 h 10000"/>
              <a:gd name="connsiteX60-825" fmla="*/ 9167 w 11009"/>
              <a:gd name="connsiteY60-826" fmla="*/ 1782 h 10000"/>
              <a:gd name="connsiteX61-827" fmla="*/ 8430 w 11009"/>
              <a:gd name="connsiteY61-828" fmla="*/ 2105 h 10000"/>
              <a:gd name="connsiteX62-829" fmla="*/ 9497 w 11009"/>
              <a:gd name="connsiteY62-830" fmla="*/ 1064 h 10000"/>
              <a:gd name="connsiteX63-831" fmla="*/ 8325 w 11009"/>
              <a:gd name="connsiteY63-832" fmla="*/ 2353 h 10000"/>
              <a:gd name="connsiteX64-833" fmla="*/ 8820 w 11009"/>
              <a:gd name="connsiteY64-834" fmla="*/ 1380 h 10000"/>
              <a:gd name="connsiteX65-835" fmla="*/ 8238 w 11009"/>
              <a:gd name="connsiteY65-836" fmla="*/ 1696 h 10000"/>
              <a:gd name="connsiteX66-837" fmla="*/ 7899 w 11009"/>
              <a:gd name="connsiteY66-838" fmla="*/ 2086 h 10000"/>
              <a:gd name="connsiteX67-839" fmla="*/ 7560 w 11009"/>
              <a:gd name="connsiteY67-840" fmla="*/ 1615 h 10000"/>
              <a:gd name="connsiteX68-841" fmla="*/ 7308 w 11009"/>
              <a:gd name="connsiteY68-842" fmla="*/ 1535 h 10000"/>
              <a:gd name="connsiteX69-843" fmla="*/ 7056 w 11009"/>
              <a:gd name="connsiteY69-844" fmla="*/ 1380 h 10000"/>
              <a:gd name="connsiteX70-845" fmla="*/ 6978 w 11009"/>
              <a:gd name="connsiteY70-846" fmla="*/ 1145 h 10000"/>
              <a:gd name="connsiteX71-847" fmla="*/ 6048 w 11009"/>
              <a:gd name="connsiteY71-848" fmla="*/ 1461 h 10000"/>
              <a:gd name="connsiteX72-849" fmla="*/ 5883 w 11009"/>
              <a:gd name="connsiteY72-850" fmla="*/ 1299 h 10000"/>
              <a:gd name="connsiteX73-851" fmla="*/ 5380 w 11009"/>
              <a:gd name="connsiteY73-852" fmla="*/ 1145 h 10000"/>
              <a:gd name="connsiteX74-853" fmla="*/ 5040 w 11009"/>
              <a:gd name="connsiteY74-854" fmla="*/ 755 h 10000"/>
              <a:gd name="connsiteX75-855" fmla="*/ 4962 w 11009"/>
              <a:gd name="connsiteY75-856" fmla="*/ 521 h 10000"/>
              <a:gd name="connsiteX76-857" fmla="*/ 4788 w 11009"/>
              <a:gd name="connsiteY76-858" fmla="*/ 359 h 10000"/>
              <a:gd name="connsiteX77-859" fmla="*/ 3702 w 11009"/>
              <a:gd name="connsiteY77-860" fmla="*/ 440 h 10000"/>
              <a:gd name="connsiteX78-861" fmla="*/ 3955 w 11009"/>
              <a:gd name="connsiteY78-862" fmla="*/ 521 h 10000"/>
              <a:gd name="connsiteX79-863" fmla="*/ 4033 w 11009"/>
              <a:gd name="connsiteY79-864" fmla="*/ 755 h 10000"/>
              <a:gd name="connsiteX80-865" fmla="*/ 3868 w 11009"/>
              <a:gd name="connsiteY80-866" fmla="*/ 593 h 10000"/>
              <a:gd name="connsiteX81-867" fmla="*/ 3615 w 11009"/>
              <a:gd name="connsiteY81-868" fmla="*/ 521 h 10000"/>
              <a:gd name="connsiteX82-869" fmla="*/ 3702 w 11009"/>
              <a:gd name="connsiteY82-870" fmla="*/ 829 h 10000"/>
              <a:gd name="connsiteX83-871" fmla="*/ 3955 w 11009"/>
              <a:gd name="connsiteY83-872" fmla="*/ 990 h 10000"/>
              <a:gd name="connsiteX84-873" fmla="*/ 3868 w 11009"/>
              <a:gd name="connsiteY84-874" fmla="*/ 1299 h 10000"/>
              <a:gd name="connsiteX85-875" fmla="*/ 3363 w 11009"/>
              <a:gd name="connsiteY85-876" fmla="*/ 1299 h 10000"/>
              <a:gd name="connsiteX86-877" fmla="*/ 3198 w 11009"/>
              <a:gd name="connsiteY86-878" fmla="*/ 1461 h 10000"/>
              <a:gd name="connsiteX87-879" fmla="*/ 2442 w 11009"/>
              <a:gd name="connsiteY87-880" fmla="*/ 1696 h 10000"/>
              <a:gd name="connsiteX0-881" fmla="*/ 3868 w 11009"/>
              <a:gd name="connsiteY0-882" fmla="*/ 50 h 10000"/>
              <a:gd name="connsiteX1-883" fmla="*/ 4033 w 11009"/>
              <a:gd name="connsiteY1-884" fmla="*/ 674 h 10000"/>
              <a:gd name="connsiteX2-885" fmla="*/ 3702 w 11009"/>
              <a:gd name="connsiteY2-886" fmla="*/ 755 h 10000"/>
              <a:gd name="connsiteX3-887" fmla="*/ 3955 w 11009"/>
              <a:gd name="connsiteY3-888" fmla="*/ 910 h 10000"/>
              <a:gd name="connsiteX4-889" fmla="*/ 3615 w 11009"/>
              <a:gd name="connsiteY4-890" fmla="*/ 1380 h 10000"/>
              <a:gd name="connsiteX5-891" fmla="*/ 3450 w 11009"/>
              <a:gd name="connsiteY5-892" fmla="*/ 1615 h 10000"/>
              <a:gd name="connsiteX6-893" fmla="*/ 3112 w 11009"/>
              <a:gd name="connsiteY6-894" fmla="*/ 1299 h 10000"/>
              <a:gd name="connsiteX7-895" fmla="*/ 2608 w 11009"/>
              <a:gd name="connsiteY7-896" fmla="*/ 1380 h 10000"/>
              <a:gd name="connsiteX8-897" fmla="*/ 2695 w 11009"/>
              <a:gd name="connsiteY8-898" fmla="*/ 2005 h 10000"/>
              <a:gd name="connsiteX9-899" fmla="*/ 2522 w 11009"/>
              <a:gd name="connsiteY9-900" fmla="*/ 2320 h 10000"/>
              <a:gd name="connsiteX10-901" fmla="*/ 2442 w 11009"/>
              <a:gd name="connsiteY10-902" fmla="*/ 2556 h 10000"/>
              <a:gd name="connsiteX11-903" fmla="*/ 872 w 11009"/>
              <a:gd name="connsiteY11-904" fmla="*/ 2368 h 10000"/>
              <a:gd name="connsiteX12-905" fmla="*/ 2104 w 11009"/>
              <a:gd name="connsiteY12-906" fmla="*/ 3416 h 10000"/>
              <a:gd name="connsiteX13-907" fmla="*/ 0 w 11009"/>
              <a:gd name="connsiteY13-908" fmla="*/ 3425 h 10000"/>
              <a:gd name="connsiteX14-909" fmla="*/ 1687 w 11009"/>
              <a:gd name="connsiteY14-910" fmla="*/ 3968 h 10000"/>
              <a:gd name="connsiteX15-911" fmla="*/ 1514 w 11009"/>
              <a:gd name="connsiteY15-912" fmla="*/ 4121 h 10000"/>
              <a:gd name="connsiteX16-913" fmla="*/ 1262 w 11009"/>
              <a:gd name="connsiteY16-914" fmla="*/ 5063 h 10000"/>
              <a:gd name="connsiteX17-915" fmla="*/ 1182 w 11009"/>
              <a:gd name="connsiteY17-916" fmla="*/ 6004 h 10000"/>
              <a:gd name="connsiteX18-917" fmla="*/ 1009 w 11009"/>
              <a:gd name="connsiteY18-918" fmla="*/ 6474 h 10000"/>
              <a:gd name="connsiteX19-919" fmla="*/ 1348 w 11009"/>
              <a:gd name="connsiteY19-920" fmla="*/ 6790 h 10000"/>
              <a:gd name="connsiteX20-921" fmla="*/ 1514 w 11009"/>
              <a:gd name="connsiteY20-922" fmla="*/ 7026 h 10000"/>
              <a:gd name="connsiteX21-923" fmla="*/ 2017 w 11009"/>
              <a:gd name="connsiteY21-924" fmla="*/ 7180 h 10000"/>
              <a:gd name="connsiteX22-925" fmla="*/ 2355 w 11009"/>
              <a:gd name="connsiteY22-926" fmla="*/ 7577 h 10000"/>
              <a:gd name="connsiteX23-927" fmla="*/ 2104 w 11009"/>
              <a:gd name="connsiteY23-928" fmla="*/ 8047 h 10000"/>
              <a:gd name="connsiteX24-929" fmla="*/ 1600 w 11009"/>
              <a:gd name="connsiteY24-930" fmla="*/ 9223 h 10000"/>
              <a:gd name="connsiteX25-931" fmla="*/ 2522 w 11009"/>
              <a:gd name="connsiteY25-932" fmla="*/ 9458 h 10000"/>
              <a:gd name="connsiteX26-933" fmla="*/ 4120 w 11009"/>
              <a:gd name="connsiteY26-934" fmla="*/ 9766 h 10000"/>
              <a:gd name="connsiteX27-935" fmla="*/ 5380 w 11009"/>
              <a:gd name="connsiteY27-936" fmla="*/ 9693 h 10000"/>
              <a:gd name="connsiteX28-937" fmla="*/ 5970 w 11009"/>
              <a:gd name="connsiteY28-938" fmla="*/ 9928 h 10000"/>
              <a:gd name="connsiteX29-939" fmla="*/ 6221 w 11009"/>
              <a:gd name="connsiteY29-940" fmla="*/ 8672 h 10000"/>
              <a:gd name="connsiteX30-941" fmla="*/ 6553 w 11009"/>
              <a:gd name="connsiteY30-942" fmla="*/ 8591 h 10000"/>
              <a:gd name="connsiteX31-943" fmla="*/ 6726 w 11009"/>
              <a:gd name="connsiteY31-944" fmla="*/ 8436 h 10000"/>
              <a:gd name="connsiteX32-945" fmla="*/ 6553 w 11009"/>
              <a:gd name="connsiteY32-946" fmla="*/ 8282 h 10000"/>
              <a:gd name="connsiteX33-947" fmla="*/ 6473 w 11009"/>
              <a:gd name="connsiteY33-948" fmla="*/ 8047 h 10000"/>
              <a:gd name="connsiteX34-949" fmla="*/ 6135 w 11009"/>
              <a:gd name="connsiteY34-950" fmla="*/ 7650 h 10000"/>
              <a:gd name="connsiteX35-951" fmla="*/ 6048 w 11009"/>
              <a:gd name="connsiteY35-952" fmla="*/ 7261 h 10000"/>
              <a:gd name="connsiteX36-953" fmla="*/ 5883 w 11009"/>
              <a:gd name="connsiteY36-954" fmla="*/ 7026 h 10000"/>
              <a:gd name="connsiteX37-955" fmla="*/ 5797 w 11009"/>
              <a:gd name="connsiteY37-956" fmla="*/ 6555 h 10000"/>
              <a:gd name="connsiteX38-957" fmla="*/ 5631 w 11009"/>
              <a:gd name="connsiteY38-958" fmla="*/ 6084 h 10000"/>
              <a:gd name="connsiteX39-959" fmla="*/ 6300 w 11009"/>
              <a:gd name="connsiteY39-960" fmla="*/ 5931 h 10000"/>
              <a:gd name="connsiteX40-961" fmla="*/ 6726 w 11009"/>
              <a:gd name="connsiteY40-962" fmla="*/ 5696 h 10000"/>
              <a:gd name="connsiteX41-963" fmla="*/ 7986 w 11009"/>
              <a:gd name="connsiteY41-964" fmla="*/ 5615 h 10000"/>
              <a:gd name="connsiteX42-965" fmla="*/ 9159 w 11009"/>
              <a:gd name="connsiteY42-966" fmla="*/ 6084 h 10000"/>
              <a:gd name="connsiteX43-967" fmla="*/ 9246 w 11009"/>
              <a:gd name="connsiteY43-968" fmla="*/ 6320 h 10000"/>
              <a:gd name="connsiteX44-969" fmla="*/ 9497 w 11009"/>
              <a:gd name="connsiteY44-970" fmla="*/ 6239 h 10000"/>
              <a:gd name="connsiteX45-971" fmla="*/ 9576 w 11009"/>
              <a:gd name="connsiteY45-972" fmla="*/ 6636 h 10000"/>
              <a:gd name="connsiteX46-973" fmla="*/ 10419 w 11009"/>
              <a:gd name="connsiteY46-974" fmla="*/ 6400 h 10000"/>
              <a:gd name="connsiteX47-975" fmla="*/ 11009 w 11009"/>
              <a:gd name="connsiteY47-976" fmla="*/ 6474 h 10000"/>
              <a:gd name="connsiteX48-977" fmla="*/ 10836 w 11009"/>
              <a:gd name="connsiteY48-978" fmla="*/ 6320 h 10000"/>
              <a:gd name="connsiteX49-979" fmla="*/ 10757 w 11009"/>
              <a:gd name="connsiteY49-980" fmla="*/ 5931 h 10000"/>
              <a:gd name="connsiteX50-981" fmla="*/ 10505 w 11009"/>
              <a:gd name="connsiteY50-982" fmla="*/ 5849 h 10000"/>
              <a:gd name="connsiteX51-983" fmla="*/ 10419 w 11009"/>
              <a:gd name="connsiteY51-984" fmla="*/ 5615 h 10000"/>
              <a:gd name="connsiteX52-985" fmla="*/ 10419 w 11009"/>
              <a:gd name="connsiteY52-986" fmla="*/ 5379 h 10000"/>
              <a:gd name="connsiteX53-987" fmla="*/ 9828 w 11009"/>
              <a:gd name="connsiteY53-988" fmla="*/ 4908 h 10000"/>
              <a:gd name="connsiteX54-989" fmla="*/ 9324 w 11009"/>
              <a:gd name="connsiteY54-990" fmla="*/ 4592 h 10000"/>
              <a:gd name="connsiteX55-991" fmla="*/ 9411 w 11009"/>
              <a:gd name="connsiteY55-992" fmla="*/ 4989 h 10000"/>
              <a:gd name="connsiteX56-993" fmla="*/ 9072 w 11009"/>
              <a:gd name="connsiteY56-994" fmla="*/ 4356 h 10000"/>
              <a:gd name="connsiteX57-995" fmla="*/ 8820 w 11009"/>
              <a:gd name="connsiteY57-996" fmla="*/ 4283 h 10000"/>
              <a:gd name="connsiteX58-997" fmla="*/ 9072 w 11009"/>
              <a:gd name="connsiteY58-998" fmla="*/ 3107 h 10000"/>
              <a:gd name="connsiteX59-999" fmla="*/ 9233 w 11009"/>
              <a:gd name="connsiteY59-1000" fmla="*/ 2161 h 10000"/>
              <a:gd name="connsiteX60-1001" fmla="*/ 9167 w 11009"/>
              <a:gd name="connsiteY60-1002" fmla="*/ 1782 h 10000"/>
              <a:gd name="connsiteX61-1003" fmla="*/ 8430 w 11009"/>
              <a:gd name="connsiteY61-1004" fmla="*/ 2105 h 10000"/>
              <a:gd name="connsiteX62-1005" fmla="*/ 9497 w 11009"/>
              <a:gd name="connsiteY62-1006" fmla="*/ 1064 h 10000"/>
              <a:gd name="connsiteX63-1007" fmla="*/ 8325 w 11009"/>
              <a:gd name="connsiteY63-1008" fmla="*/ 2353 h 10000"/>
              <a:gd name="connsiteX64-1009" fmla="*/ 8820 w 11009"/>
              <a:gd name="connsiteY64-1010" fmla="*/ 1380 h 10000"/>
              <a:gd name="connsiteX65-1011" fmla="*/ 8238 w 11009"/>
              <a:gd name="connsiteY65-1012" fmla="*/ 1696 h 10000"/>
              <a:gd name="connsiteX66-1013" fmla="*/ 7899 w 11009"/>
              <a:gd name="connsiteY66-1014" fmla="*/ 2086 h 10000"/>
              <a:gd name="connsiteX67-1015" fmla="*/ 7560 w 11009"/>
              <a:gd name="connsiteY67-1016" fmla="*/ 1615 h 10000"/>
              <a:gd name="connsiteX68-1017" fmla="*/ 7308 w 11009"/>
              <a:gd name="connsiteY68-1018" fmla="*/ 1535 h 10000"/>
              <a:gd name="connsiteX69-1019" fmla="*/ 7056 w 11009"/>
              <a:gd name="connsiteY69-1020" fmla="*/ 1380 h 10000"/>
              <a:gd name="connsiteX70-1021" fmla="*/ 6978 w 11009"/>
              <a:gd name="connsiteY70-1022" fmla="*/ 1145 h 10000"/>
              <a:gd name="connsiteX71-1023" fmla="*/ 6048 w 11009"/>
              <a:gd name="connsiteY71-1024" fmla="*/ 1461 h 10000"/>
              <a:gd name="connsiteX72-1025" fmla="*/ 5883 w 11009"/>
              <a:gd name="connsiteY72-1026" fmla="*/ 1299 h 10000"/>
              <a:gd name="connsiteX73-1027" fmla="*/ 5380 w 11009"/>
              <a:gd name="connsiteY73-1028" fmla="*/ 1145 h 10000"/>
              <a:gd name="connsiteX74-1029" fmla="*/ 5040 w 11009"/>
              <a:gd name="connsiteY74-1030" fmla="*/ 755 h 10000"/>
              <a:gd name="connsiteX75-1031" fmla="*/ 4962 w 11009"/>
              <a:gd name="connsiteY75-1032" fmla="*/ 521 h 10000"/>
              <a:gd name="connsiteX76-1033" fmla="*/ 4788 w 11009"/>
              <a:gd name="connsiteY76-1034" fmla="*/ 359 h 10000"/>
              <a:gd name="connsiteX77-1035" fmla="*/ 3702 w 11009"/>
              <a:gd name="connsiteY77-1036" fmla="*/ 440 h 10000"/>
              <a:gd name="connsiteX78-1037" fmla="*/ 3955 w 11009"/>
              <a:gd name="connsiteY78-1038" fmla="*/ 521 h 10000"/>
              <a:gd name="connsiteX79-1039" fmla="*/ 4033 w 11009"/>
              <a:gd name="connsiteY79-1040" fmla="*/ 755 h 10000"/>
              <a:gd name="connsiteX80-1041" fmla="*/ 3868 w 11009"/>
              <a:gd name="connsiteY80-1042" fmla="*/ 593 h 10000"/>
              <a:gd name="connsiteX81-1043" fmla="*/ 3615 w 11009"/>
              <a:gd name="connsiteY81-1044" fmla="*/ 521 h 10000"/>
              <a:gd name="connsiteX82-1045" fmla="*/ 3702 w 11009"/>
              <a:gd name="connsiteY82-1046" fmla="*/ 829 h 10000"/>
              <a:gd name="connsiteX83-1047" fmla="*/ 3955 w 11009"/>
              <a:gd name="connsiteY83-1048" fmla="*/ 990 h 10000"/>
              <a:gd name="connsiteX84-1049" fmla="*/ 3868 w 11009"/>
              <a:gd name="connsiteY84-1050" fmla="*/ 1299 h 10000"/>
              <a:gd name="connsiteX85-1051" fmla="*/ 3363 w 11009"/>
              <a:gd name="connsiteY85-1052" fmla="*/ 1299 h 10000"/>
              <a:gd name="connsiteX86-1053" fmla="*/ 3198 w 11009"/>
              <a:gd name="connsiteY86-1054" fmla="*/ 1461 h 10000"/>
              <a:gd name="connsiteX87-1055" fmla="*/ 2442 w 11009"/>
              <a:gd name="connsiteY87-1056" fmla="*/ 1696 h 10000"/>
              <a:gd name="connsiteX0-1057" fmla="*/ 3868 w 11009"/>
              <a:gd name="connsiteY0-1058" fmla="*/ 50 h 10000"/>
              <a:gd name="connsiteX1-1059" fmla="*/ 4033 w 11009"/>
              <a:gd name="connsiteY1-1060" fmla="*/ 674 h 10000"/>
              <a:gd name="connsiteX2-1061" fmla="*/ 3702 w 11009"/>
              <a:gd name="connsiteY2-1062" fmla="*/ 755 h 10000"/>
              <a:gd name="connsiteX3-1063" fmla="*/ 3955 w 11009"/>
              <a:gd name="connsiteY3-1064" fmla="*/ 910 h 10000"/>
              <a:gd name="connsiteX4-1065" fmla="*/ 3615 w 11009"/>
              <a:gd name="connsiteY4-1066" fmla="*/ 1380 h 10000"/>
              <a:gd name="connsiteX5-1067" fmla="*/ 3450 w 11009"/>
              <a:gd name="connsiteY5-1068" fmla="*/ 1615 h 10000"/>
              <a:gd name="connsiteX6-1069" fmla="*/ 3112 w 11009"/>
              <a:gd name="connsiteY6-1070" fmla="*/ 1299 h 10000"/>
              <a:gd name="connsiteX7-1071" fmla="*/ 2608 w 11009"/>
              <a:gd name="connsiteY7-1072" fmla="*/ 1380 h 10000"/>
              <a:gd name="connsiteX8-1073" fmla="*/ 2695 w 11009"/>
              <a:gd name="connsiteY8-1074" fmla="*/ 2005 h 10000"/>
              <a:gd name="connsiteX9-1075" fmla="*/ 2522 w 11009"/>
              <a:gd name="connsiteY9-1076" fmla="*/ 2320 h 10000"/>
              <a:gd name="connsiteX10-1077" fmla="*/ 1760 w 11009"/>
              <a:gd name="connsiteY10-1078" fmla="*/ 2574 h 10000"/>
              <a:gd name="connsiteX11-1079" fmla="*/ 872 w 11009"/>
              <a:gd name="connsiteY11-1080" fmla="*/ 2368 h 10000"/>
              <a:gd name="connsiteX12-1081" fmla="*/ 2104 w 11009"/>
              <a:gd name="connsiteY12-1082" fmla="*/ 3416 h 10000"/>
              <a:gd name="connsiteX13-1083" fmla="*/ 0 w 11009"/>
              <a:gd name="connsiteY13-1084" fmla="*/ 3425 h 10000"/>
              <a:gd name="connsiteX14-1085" fmla="*/ 1687 w 11009"/>
              <a:gd name="connsiteY14-1086" fmla="*/ 3968 h 10000"/>
              <a:gd name="connsiteX15-1087" fmla="*/ 1514 w 11009"/>
              <a:gd name="connsiteY15-1088" fmla="*/ 4121 h 10000"/>
              <a:gd name="connsiteX16-1089" fmla="*/ 1262 w 11009"/>
              <a:gd name="connsiteY16-1090" fmla="*/ 5063 h 10000"/>
              <a:gd name="connsiteX17-1091" fmla="*/ 1182 w 11009"/>
              <a:gd name="connsiteY17-1092" fmla="*/ 6004 h 10000"/>
              <a:gd name="connsiteX18-1093" fmla="*/ 1009 w 11009"/>
              <a:gd name="connsiteY18-1094" fmla="*/ 6474 h 10000"/>
              <a:gd name="connsiteX19-1095" fmla="*/ 1348 w 11009"/>
              <a:gd name="connsiteY19-1096" fmla="*/ 6790 h 10000"/>
              <a:gd name="connsiteX20-1097" fmla="*/ 1514 w 11009"/>
              <a:gd name="connsiteY20-1098" fmla="*/ 7026 h 10000"/>
              <a:gd name="connsiteX21-1099" fmla="*/ 2017 w 11009"/>
              <a:gd name="connsiteY21-1100" fmla="*/ 7180 h 10000"/>
              <a:gd name="connsiteX22-1101" fmla="*/ 2355 w 11009"/>
              <a:gd name="connsiteY22-1102" fmla="*/ 7577 h 10000"/>
              <a:gd name="connsiteX23-1103" fmla="*/ 2104 w 11009"/>
              <a:gd name="connsiteY23-1104" fmla="*/ 8047 h 10000"/>
              <a:gd name="connsiteX24-1105" fmla="*/ 1600 w 11009"/>
              <a:gd name="connsiteY24-1106" fmla="*/ 9223 h 10000"/>
              <a:gd name="connsiteX25-1107" fmla="*/ 2522 w 11009"/>
              <a:gd name="connsiteY25-1108" fmla="*/ 9458 h 10000"/>
              <a:gd name="connsiteX26-1109" fmla="*/ 4120 w 11009"/>
              <a:gd name="connsiteY26-1110" fmla="*/ 9766 h 10000"/>
              <a:gd name="connsiteX27-1111" fmla="*/ 5380 w 11009"/>
              <a:gd name="connsiteY27-1112" fmla="*/ 9693 h 10000"/>
              <a:gd name="connsiteX28-1113" fmla="*/ 5970 w 11009"/>
              <a:gd name="connsiteY28-1114" fmla="*/ 9928 h 10000"/>
              <a:gd name="connsiteX29-1115" fmla="*/ 6221 w 11009"/>
              <a:gd name="connsiteY29-1116" fmla="*/ 8672 h 10000"/>
              <a:gd name="connsiteX30-1117" fmla="*/ 6553 w 11009"/>
              <a:gd name="connsiteY30-1118" fmla="*/ 8591 h 10000"/>
              <a:gd name="connsiteX31-1119" fmla="*/ 6726 w 11009"/>
              <a:gd name="connsiteY31-1120" fmla="*/ 8436 h 10000"/>
              <a:gd name="connsiteX32-1121" fmla="*/ 6553 w 11009"/>
              <a:gd name="connsiteY32-1122" fmla="*/ 8282 h 10000"/>
              <a:gd name="connsiteX33-1123" fmla="*/ 6473 w 11009"/>
              <a:gd name="connsiteY33-1124" fmla="*/ 8047 h 10000"/>
              <a:gd name="connsiteX34-1125" fmla="*/ 6135 w 11009"/>
              <a:gd name="connsiteY34-1126" fmla="*/ 7650 h 10000"/>
              <a:gd name="connsiteX35-1127" fmla="*/ 6048 w 11009"/>
              <a:gd name="connsiteY35-1128" fmla="*/ 7261 h 10000"/>
              <a:gd name="connsiteX36-1129" fmla="*/ 5883 w 11009"/>
              <a:gd name="connsiteY36-1130" fmla="*/ 7026 h 10000"/>
              <a:gd name="connsiteX37-1131" fmla="*/ 5797 w 11009"/>
              <a:gd name="connsiteY37-1132" fmla="*/ 6555 h 10000"/>
              <a:gd name="connsiteX38-1133" fmla="*/ 5631 w 11009"/>
              <a:gd name="connsiteY38-1134" fmla="*/ 6084 h 10000"/>
              <a:gd name="connsiteX39-1135" fmla="*/ 6300 w 11009"/>
              <a:gd name="connsiteY39-1136" fmla="*/ 5931 h 10000"/>
              <a:gd name="connsiteX40-1137" fmla="*/ 6726 w 11009"/>
              <a:gd name="connsiteY40-1138" fmla="*/ 5696 h 10000"/>
              <a:gd name="connsiteX41-1139" fmla="*/ 7986 w 11009"/>
              <a:gd name="connsiteY41-1140" fmla="*/ 5615 h 10000"/>
              <a:gd name="connsiteX42-1141" fmla="*/ 9159 w 11009"/>
              <a:gd name="connsiteY42-1142" fmla="*/ 6084 h 10000"/>
              <a:gd name="connsiteX43-1143" fmla="*/ 9246 w 11009"/>
              <a:gd name="connsiteY43-1144" fmla="*/ 6320 h 10000"/>
              <a:gd name="connsiteX44-1145" fmla="*/ 9497 w 11009"/>
              <a:gd name="connsiteY44-1146" fmla="*/ 6239 h 10000"/>
              <a:gd name="connsiteX45-1147" fmla="*/ 9576 w 11009"/>
              <a:gd name="connsiteY45-1148" fmla="*/ 6636 h 10000"/>
              <a:gd name="connsiteX46-1149" fmla="*/ 10419 w 11009"/>
              <a:gd name="connsiteY46-1150" fmla="*/ 6400 h 10000"/>
              <a:gd name="connsiteX47-1151" fmla="*/ 11009 w 11009"/>
              <a:gd name="connsiteY47-1152" fmla="*/ 6474 h 10000"/>
              <a:gd name="connsiteX48-1153" fmla="*/ 10836 w 11009"/>
              <a:gd name="connsiteY48-1154" fmla="*/ 6320 h 10000"/>
              <a:gd name="connsiteX49-1155" fmla="*/ 10757 w 11009"/>
              <a:gd name="connsiteY49-1156" fmla="*/ 5931 h 10000"/>
              <a:gd name="connsiteX50-1157" fmla="*/ 10505 w 11009"/>
              <a:gd name="connsiteY50-1158" fmla="*/ 5849 h 10000"/>
              <a:gd name="connsiteX51-1159" fmla="*/ 10419 w 11009"/>
              <a:gd name="connsiteY51-1160" fmla="*/ 5615 h 10000"/>
              <a:gd name="connsiteX52-1161" fmla="*/ 10419 w 11009"/>
              <a:gd name="connsiteY52-1162" fmla="*/ 5379 h 10000"/>
              <a:gd name="connsiteX53-1163" fmla="*/ 9828 w 11009"/>
              <a:gd name="connsiteY53-1164" fmla="*/ 4908 h 10000"/>
              <a:gd name="connsiteX54-1165" fmla="*/ 9324 w 11009"/>
              <a:gd name="connsiteY54-1166" fmla="*/ 4592 h 10000"/>
              <a:gd name="connsiteX55-1167" fmla="*/ 9411 w 11009"/>
              <a:gd name="connsiteY55-1168" fmla="*/ 4989 h 10000"/>
              <a:gd name="connsiteX56-1169" fmla="*/ 9072 w 11009"/>
              <a:gd name="connsiteY56-1170" fmla="*/ 4356 h 10000"/>
              <a:gd name="connsiteX57-1171" fmla="*/ 8820 w 11009"/>
              <a:gd name="connsiteY57-1172" fmla="*/ 4283 h 10000"/>
              <a:gd name="connsiteX58-1173" fmla="*/ 9072 w 11009"/>
              <a:gd name="connsiteY58-1174" fmla="*/ 3107 h 10000"/>
              <a:gd name="connsiteX59-1175" fmla="*/ 9233 w 11009"/>
              <a:gd name="connsiteY59-1176" fmla="*/ 2161 h 10000"/>
              <a:gd name="connsiteX60-1177" fmla="*/ 9167 w 11009"/>
              <a:gd name="connsiteY60-1178" fmla="*/ 1782 h 10000"/>
              <a:gd name="connsiteX61-1179" fmla="*/ 8430 w 11009"/>
              <a:gd name="connsiteY61-1180" fmla="*/ 2105 h 10000"/>
              <a:gd name="connsiteX62-1181" fmla="*/ 9497 w 11009"/>
              <a:gd name="connsiteY62-1182" fmla="*/ 1064 h 10000"/>
              <a:gd name="connsiteX63-1183" fmla="*/ 8325 w 11009"/>
              <a:gd name="connsiteY63-1184" fmla="*/ 2353 h 10000"/>
              <a:gd name="connsiteX64-1185" fmla="*/ 8820 w 11009"/>
              <a:gd name="connsiteY64-1186" fmla="*/ 1380 h 10000"/>
              <a:gd name="connsiteX65-1187" fmla="*/ 8238 w 11009"/>
              <a:gd name="connsiteY65-1188" fmla="*/ 1696 h 10000"/>
              <a:gd name="connsiteX66-1189" fmla="*/ 7899 w 11009"/>
              <a:gd name="connsiteY66-1190" fmla="*/ 2086 h 10000"/>
              <a:gd name="connsiteX67-1191" fmla="*/ 7560 w 11009"/>
              <a:gd name="connsiteY67-1192" fmla="*/ 1615 h 10000"/>
              <a:gd name="connsiteX68-1193" fmla="*/ 7308 w 11009"/>
              <a:gd name="connsiteY68-1194" fmla="*/ 1535 h 10000"/>
              <a:gd name="connsiteX69-1195" fmla="*/ 7056 w 11009"/>
              <a:gd name="connsiteY69-1196" fmla="*/ 1380 h 10000"/>
              <a:gd name="connsiteX70-1197" fmla="*/ 6978 w 11009"/>
              <a:gd name="connsiteY70-1198" fmla="*/ 1145 h 10000"/>
              <a:gd name="connsiteX71-1199" fmla="*/ 6048 w 11009"/>
              <a:gd name="connsiteY71-1200" fmla="*/ 1461 h 10000"/>
              <a:gd name="connsiteX72-1201" fmla="*/ 5883 w 11009"/>
              <a:gd name="connsiteY72-1202" fmla="*/ 1299 h 10000"/>
              <a:gd name="connsiteX73-1203" fmla="*/ 5380 w 11009"/>
              <a:gd name="connsiteY73-1204" fmla="*/ 1145 h 10000"/>
              <a:gd name="connsiteX74-1205" fmla="*/ 5040 w 11009"/>
              <a:gd name="connsiteY74-1206" fmla="*/ 755 h 10000"/>
              <a:gd name="connsiteX75-1207" fmla="*/ 4962 w 11009"/>
              <a:gd name="connsiteY75-1208" fmla="*/ 521 h 10000"/>
              <a:gd name="connsiteX76-1209" fmla="*/ 4788 w 11009"/>
              <a:gd name="connsiteY76-1210" fmla="*/ 359 h 10000"/>
              <a:gd name="connsiteX77-1211" fmla="*/ 3702 w 11009"/>
              <a:gd name="connsiteY77-1212" fmla="*/ 440 h 10000"/>
              <a:gd name="connsiteX78-1213" fmla="*/ 3955 w 11009"/>
              <a:gd name="connsiteY78-1214" fmla="*/ 521 h 10000"/>
              <a:gd name="connsiteX79-1215" fmla="*/ 4033 w 11009"/>
              <a:gd name="connsiteY79-1216" fmla="*/ 755 h 10000"/>
              <a:gd name="connsiteX80-1217" fmla="*/ 3868 w 11009"/>
              <a:gd name="connsiteY80-1218" fmla="*/ 593 h 10000"/>
              <a:gd name="connsiteX81-1219" fmla="*/ 3615 w 11009"/>
              <a:gd name="connsiteY81-1220" fmla="*/ 521 h 10000"/>
              <a:gd name="connsiteX82-1221" fmla="*/ 3702 w 11009"/>
              <a:gd name="connsiteY82-1222" fmla="*/ 829 h 10000"/>
              <a:gd name="connsiteX83-1223" fmla="*/ 3955 w 11009"/>
              <a:gd name="connsiteY83-1224" fmla="*/ 990 h 10000"/>
              <a:gd name="connsiteX84-1225" fmla="*/ 3868 w 11009"/>
              <a:gd name="connsiteY84-1226" fmla="*/ 1299 h 10000"/>
              <a:gd name="connsiteX85-1227" fmla="*/ 3363 w 11009"/>
              <a:gd name="connsiteY85-1228" fmla="*/ 1299 h 10000"/>
              <a:gd name="connsiteX86-1229" fmla="*/ 3198 w 11009"/>
              <a:gd name="connsiteY86-1230" fmla="*/ 1461 h 10000"/>
              <a:gd name="connsiteX87-1231" fmla="*/ 2442 w 11009"/>
              <a:gd name="connsiteY87-1232" fmla="*/ 1696 h 10000"/>
              <a:gd name="connsiteX0-1233" fmla="*/ 3925 w 11066"/>
              <a:gd name="connsiteY0-1234" fmla="*/ 50 h 10000"/>
              <a:gd name="connsiteX1-1235" fmla="*/ 4090 w 11066"/>
              <a:gd name="connsiteY1-1236" fmla="*/ 674 h 10000"/>
              <a:gd name="connsiteX2-1237" fmla="*/ 3759 w 11066"/>
              <a:gd name="connsiteY2-1238" fmla="*/ 755 h 10000"/>
              <a:gd name="connsiteX3-1239" fmla="*/ 4012 w 11066"/>
              <a:gd name="connsiteY3-1240" fmla="*/ 910 h 10000"/>
              <a:gd name="connsiteX4-1241" fmla="*/ 3672 w 11066"/>
              <a:gd name="connsiteY4-1242" fmla="*/ 1380 h 10000"/>
              <a:gd name="connsiteX5-1243" fmla="*/ 3507 w 11066"/>
              <a:gd name="connsiteY5-1244" fmla="*/ 1615 h 10000"/>
              <a:gd name="connsiteX6-1245" fmla="*/ 3169 w 11066"/>
              <a:gd name="connsiteY6-1246" fmla="*/ 1299 h 10000"/>
              <a:gd name="connsiteX7-1247" fmla="*/ 2665 w 11066"/>
              <a:gd name="connsiteY7-1248" fmla="*/ 1380 h 10000"/>
              <a:gd name="connsiteX8-1249" fmla="*/ 2752 w 11066"/>
              <a:gd name="connsiteY8-1250" fmla="*/ 2005 h 10000"/>
              <a:gd name="connsiteX9-1251" fmla="*/ 2579 w 11066"/>
              <a:gd name="connsiteY9-1252" fmla="*/ 2320 h 10000"/>
              <a:gd name="connsiteX10-1253" fmla="*/ 1817 w 11066"/>
              <a:gd name="connsiteY10-1254" fmla="*/ 2574 h 10000"/>
              <a:gd name="connsiteX11-1255" fmla="*/ 929 w 11066"/>
              <a:gd name="connsiteY11-1256" fmla="*/ 2368 h 10000"/>
              <a:gd name="connsiteX12-1257" fmla="*/ 407 w 11066"/>
              <a:gd name="connsiteY12-1258" fmla="*/ 2895 h 10000"/>
              <a:gd name="connsiteX13-1259" fmla="*/ 57 w 11066"/>
              <a:gd name="connsiteY13-1260" fmla="*/ 3425 h 10000"/>
              <a:gd name="connsiteX14-1261" fmla="*/ 1744 w 11066"/>
              <a:gd name="connsiteY14-1262" fmla="*/ 3968 h 10000"/>
              <a:gd name="connsiteX15-1263" fmla="*/ 1571 w 11066"/>
              <a:gd name="connsiteY15-1264" fmla="*/ 4121 h 10000"/>
              <a:gd name="connsiteX16-1265" fmla="*/ 1319 w 11066"/>
              <a:gd name="connsiteY16-1266" fmla="*/ 5063 h 10000"/>
              <a:gd name="connsiteX17-1267" fmla="*/ 1239 w 11066"/>
              <a:gd name="connsiteY17-1268" fmla="*/ 6004 h 10000"/>
              <a:gd name="connsiteX18-1269" fmla="*/ 1066 w 11066"/>
              <a:gd name="connsiteY18-1270" fmla="*/ 6474 h 10000"/>
              <a:gd name="connsiteX19-1271" fmla="*/ 1405 w 11066"/>
              <a:gd name="connsiteY19-1272" fmla="*/ 6790 h 10000"/>
              <a:gd name="connsiteX20-1273" fmla="*/ 1571 w 11066"/>
              <a:gd name="connsiteY20-1274" fmla="*/ 7026 h 10000"/>
              <a:gd name="connsiteX21-1275" fmla="*/ 2074 w 11066"/>
              <a:gd name="connsiteY21-1276" fmla="*/ 7180 h 10000"/>
              <a:gd name="connsiteX22-1277" fmla="*/ 2412 w 11066"/>
              <a:gd name="connsiteY22-1278" fmla="*/ 7577 h 10000"/>
              <a:gd name="connsiteX23-1279" fmla="*/ 2161 w 11066"/>
              <a:gd name="connsiteY23-1280" fmla="*/ 8047 h 10000"/>
              <a:gd name="connsiteX24-1281" fmla="*/ 1657 w 11066"/>
              <a:gd name="connsiteY24-1282" fmla="*/ 9223 h 10000"/>
              <a:gd name="connsiteX25-1283" fmla="*/ 2579 w 11066"/>
              <a:gd name="connsiteY25-1284" fmla="*/ 9458 h 10000"/>
              <a:gd name="connsiteX26-1285" fmla="*/ 4177 w 11066"/>
              <a:gd name="connsiteY26-1286" fmla="*/ 9766 h 10000"/>
              <a:gd name="connsiteX27-1287" fmla="*/ 5437 w 11066"/>
              <a:gd name="connsiteY27-1288" fmla="*/ 9693 h 10000"/>
              <a:gd name="connsiteX28-1289" fmla="*/ 6027 w 11066"/>
              <a:gd name="connsiteY28-1290" fmla="*/ 9928 h 10000"/>
              <a:gd name="connsiteX29-1291" fmla="*/ 6278 w 11066"/>
              <a:gd name="connsiteY29-1292" fmla="*/ 8672 h 10000"/>
              <a:gd name="connsiteX30-1293" fmla="*/ 6610 w 11066"/>
              <a:gd name="connsiteY30-1294" fmla="*/ 8591 h 10000"/>
              <a:gd name="connsiteX31-1295" fmla="*/ 6783 w 11066"/>
              <a:gd name="connsiteY31-1296" fmla="*/ 8436 h 10000"/>
              <a:gd name="connsiteX32-1297" fmla="*/ 6610 w 11066"/>
              <a:gd name="connsiteY32-1298" fmla="*/ 8282 h 10000"/>
              <a:gd name="connsiteX33-1299" fmla="*/ 6530 w 11066"/>
              <a:gd name="connsiteY33-1300" fmla="*/ 8047 h 10000"/>
              <a:gd name="connsiteX34-1301" fmla="*/ 6192 w 11066"/>
              <a:gd name="connsiteY34-1302" fmla="*/ 7650 h 10000"/>
              <a:gd name="connsiteX35-1303" fmla="*/ 6105 w 11066"/>
              <a:gd name="connsiteY35-1304" fmla="*/ 7261 h 10000"/>
              <a:gd name="connsiteX36-1305" fmla="*/ 5940 w 11066"/>
              <a:gd name="connsiteY36-1306" fmla="*/ 7026 h 10000"/>
              <a:gd name="connsiteX37-1307" fmla="*/ 5854 w 11066"/>
              <a:gd name="connsiteY37-1308" fmla="*/ 6555 h 10000"/>
              <a:gd name="connsiteX38-1309" fmla="*/ 5688 w 11066"/>
              <a:gd name="connsiteY38-1310" fmla="*/ 6084 h 10000"/>
              <a:gd name="connsiteX39-1311" fmla="*/ 6357 w 11066"/>
              <a:gd name="connsiteY39-1312" fmla="*/ 5931 h 10000"/>
              <a:gd name="connsiteX40-1313" fmla="*/ 6783 w 11066"/>
              <a:gd name="connsiteY40-1314" fmla="*/ 5696 h 10000"/>
              <a:gd name="connsiteX41-1315" fmla="*/ 8043 w 11066"/>
              <a:gd name="connsiteY41-1316" fmla="*/ 5615 h 10000"/>
              <a:gd name="connsiteX42-1317" fmla="*/ 9216 w 11066"/>
              <a:gd name="connsiteY42-1318" fmla="*/ 6084 h 10000"/>
              <a:gd name="connsiteX43-1319" fmla="*/ 9303 w 11066"/>
              <a:gd name="connsiteY43-1320" fmla="*/ 6320 h 10000"/>
              <a:gd name="connsiteX44-1321" fmla="*/ 9554 w 11066"/>
              <a:gd name="connsiteY44-1322" fmla="*/ 6239 h 10000"/>
              <a:gd name="connsiteX45-1323" fmla="*/ 9633 w 11066"/>
              <a:gd name="connsiteY45-1324" fmla="*/ 6636 h 10000"/>
              <a:gd name="connsiteX46-1325" fmla="*/ 10476 w 11066"/>
              <a:gd name="connsiteY46-1326" fmla="*/ 6400 h 10000"/>
              <a:gd name="connsiteX47-1327" fmla="*/ 11066 w 11066"/>
              <a:gd name="connsiteY47-1328" fmla="*/ 6474 h 10000"/>
              <a:gd name="connsiteX48-1329" fmla="*/ 10893 w 11066"/>
              <a:gd name="connsiteY48-1330" fmla="*/ 6320 h 10000"/>
              <a:gd name="connsiteX49-1331" fmla="*/ 10814 w 11066"/>
              <a:gd name="connsiteY49-1332" fmla="*/ 5931 h 10000"/>
              <a:gd name="connsiteX50-1333" fmla="*/ 10562 w 11066"/>
              <a:gd name="connsiteY50-1334" fmla="*/ 5849 h 10000"/>
              <a:gd name="connsiteX51-1335" fmla="*/ 10476 w 11066"/>
              <a:gd name="connsiteY51-1336" fmla="*/ 5615 h 10000"/>
              <a:gd name="connsiteX52-1337" fmla="*/ 10476 w 11066"/>
              <a:gd name="connsiteY52-1338" fmla="*/ 5379 h 10000"/>
              <a:gd name="connsiteX53-1339" fmla="*/ 9885 w 11066"/>
              <a:gd name="connsiteY53-1340" fmla="*/ 4908 h 10000"/>
              <a:gd name="connsiteX54-1341" fmla="*/ 9381 w 11066"/>
              <a:gd name="connsiteY54-1342" fmla="*/ 4592 h 10000"/>
              <a:gd name="connsiteX55-1343" fmla="*/ 9468 w 11066"/>
              <a:gd name="connsiteY55-1344" fmla="*/ 4989 h 10000"/>
              <a:gd name="connsiteX56-1345" fmla="*/ 9129 w 11066"/>
              <a:gd name="connsiteY56-1346" fmla="*/ 4356 h 10000"/>
              <a:gd name="connsiteX57-1347" fmla="*/ 8877 w 11066"/>
              <a:gd name="connsiteY57-1348" fmla="*/ 4283 h 10000"/>
              <a:gd name="connsiteX58-1349" fmla="*/ 9129 w 11066"/>
              <a:gd name="connsiteY58-1350" fmla="*/ 3107 h 10000"/>
              <a:gd name="connsiteX59-1351" fmla="*/ 9290 w 11066"/>
              <a:gd name="connsiteY59-1352" fmla="*/ 2161 h 10000"/>
              <a:gd name="connsiteX60-1353" fmla="*/ 9224 w 11066"/>
              <a:gd name="connsiteY60-1354" fmla="*/ 1782 h 10000"/>
              <a:gd name="connsiteX61-1355" fmla="*/ 8487 w 11066"/>
              <a:gd name="connsiteY61-1356" fmla="*/ 2105 h 10000"/>
              <a:gd name="connsiteX62-1357" fmla="*/ 9554 w 11066"/>
              <a:gd name="connsiteY62-1358" fmla="*/ 1064 h 10000"/>
              <a:gd name="connsiteX63-1359" fmla="*/ 8382 w 11066"/>
              <a:gd name="connsiteY63-1360" fmla="*/ 2353 h 10000"/>
              <a:gd name="connsiteX64-1361" fmla="*/ 8877 w 11066"/>
              <a:gd name="connsiteY64-1362" fmla="*/ 1380 h 10000"/>
              <a:gd name="connsiteX65-1363" fmla="*/ 8295 w 11066"/>
              <a:gd name="connsiteY65-1364" fmla="*/ 1696 h 10000"/>
              <a:gd name="connsiteX66-1365" fmla="*/ 7956 w 11066"/>
              <a:gd name="connsiteY66-1366" fmla="*/ 2086 h 10000"/>
              <a:gd name="connsiteX67-1367" fmla="*/ 7617 w 11066"/>
              <a:gd name="connsiteY67-1368" fmla="*/ 1615 h 10000"/>
              <a:gd name="connsiteX68-1369" fmla="*/ 7365 w 11066"/>
              <a:gd name="connsiteY68-1370" fmla="*/ 1535 h 10000"/>
              <a:gd name="connsiteX69-1371" fmla="*/ 7113 w 11066"/>
              <a:gd name="connsiteY69-1372" fmla="*/ 1380 h 10000"/>
              <a:gd name="connsiteX70-1373" fmla="*/ 7035 w 11066"/>
              <a:gd name="connsiteY70-1374" fmla="*/ 1145 h 10000"/>
              <a:gd name="connsiteX71-1375" fmla="*/ 6105 w 11066"/>
              <a:gd name="connsiteY71-1376" fmla="*/ 1461 h 10000"/>
              <a:gd name="connsiteX72-1377" fmla="*/ 5940 w 11066"/>
              <a:gd name="connsiteY72-1378" fmla="*/ 1299 h 10000"/>
              <a:gd name="connsiteX73-1379" fmla="*/ 5437 w 11066"/>
              <a:gd name="connsiteY73-1380" fmla="*/ 1145 h 10000"/>
              <a:gd name="connsiteX74-1381" fmla="*/ 5097 w 11066"/>
              <a:gd name="connsiteY74-1382" fmla="*/ 755 h 10000"/>
              <a:gd name="connsiteX75-1383" fmla="*/ 5019 w 11066"/>
              <a:gd name="connsiteY75-1384" fmla="*/ 521 h 10000"/>
              <a:gd name="connsiteX76-1385" fmla="*/ 4845 w 11066"/>
              <a:gd name="connsiteY76-1386" fmla="*/ 359 h 10000"/>
              <a:gd name="connsiteX77-1387" fmla="*/ 3759 w 11066"/>
              <a:gd name="connsiteY77-1388" fmla="*/ 440 h 10000"/>
              <a:gd name="connsiteX78-1389" fmla="*/ 4012 w 11066"/>
              <a:gd name="connsiteY78-1390" fmla="*/ 521 h 10000"/>
              <a:gd name="connsiteX79-1391" fmla="*/ 4090 w 11066"/>
              <a:gd name="connsiteY79-1392" fmla="*/ 755 h 10000"/>
              <a:gd name="connsiteX80-1393" fmla="*/ 3925 w 11066"/>
              <a:gd name="connsiteY80-1394" fmla="*/ 593 h 10000"/>
              <a:gd name="connsiteX81-1395" fmla="*/ 3672 w 11066"/>
              <a:gd name="connsiteY81-1396" fmla="*/ 521 h 10000"/>
              <a:gd name="connsiteX82-1397" fmla="*/ 3759 w 11066"/>
              <a:gd name="connsiteY82-1398" fmla="*/ 829 h 10000"/>
              <a:gd name="connsiteX83-1399" fmla="*/ 4012 w 11066"/>
              <a:gd name="connsiteY83-1400" fmla="*/ 990 h 10000"/>
              <a:gd name="connsiteX84-1401" fmla="*/ 3925 w 11066"/>
              <a:gd name="connsiteY84-1402" fmla="*/ 1299 h 10000"/>
              <a:gd name="connsiteX85-1403" fmla="*/ 3420 w 11066"/>
              <a:gd name="connsiteY85-1404" fmla="*/ 1299 h 10000"/>
              <a:gd name="connsiteX86-1405" fmla="*/ 3255 w 11066"/>
              <a:gd name="connsiteY86-1406" fmla="*/ 1461 h 10000"/>
              <a:gd name="connsiteX87-1407" fmla="*/ 2499 w 11066"/>
              <a:gd name="connsiteY87-1408" fmla="*/ 1696 h 10000"/>
              <a:gd name="connsiteX0-1409" fmla="*/ 4621 w 11762"/>
              <a:gd name="connsiteY0-1410" fmla="*/ 50 h 10000"/>
              <a:gd name="connsiteX1-1411" fmla="*/ 4786 w 11762"/>
              <a:gd name="connsiteY1-1412" fmla="*/ 674 h 10000"/>
              <a:gd name="connsiteX2-1413" fmla="*/ 4455 w 11762"/>
              <a:gd name="connsiteY2-1414" fmla="*/ 755 h 10000"/>
              <a:gd name="connsiteX3-1415" fmla="*/ 4708 w 11762"/>
              <a:gd name="connsiteY3-1416" fmla="*/ 910 h 10000"/>
              <a:gd name="connsiteX4-1417" fmla="*/ 4368 w 11762"/>
              <a:gd name="connsiteY4-1418" fmla="*/ 1380 h 10000"/>
              <a:gd name="connsiteX5-1419" fmla="*/ 4203 w 11762"/>
              <a:gd name="connsiteY5-1420" fmla="*/ 1615 h 10000"/>
              <a:gd name="connsiteX6-1421" fmla="*/ 3865 w 11762"/>
              <a:gd name="connsiteY6-1422" fmla="*/ 1299 h 10000"/>
              <a:gd name="connsiteX7-1423" fmla="*/ 3361 w 11762"/>
              <a:gd name="connsiteY7-1424" fmla="*/ 1380 h 10000"/>
              <a:gd name="connsiteX8-1425" fmla="*/ 3448 w 11762"/>
              <a:gd name="connsiteY8-1426" fmla="*/ 2005 h 10000"/>
              <a:gd name="connsiteX9-1427" fmla="*/ 3275 w 11762"/>
              <a:gd name="connsiteY9-1428" fmla="*/ 2320 h 10000"/>
              <a:gd name="connsiteX10-1429" fmla="*/ 2513 w 11762"/>
              <a:gd name="connsiteY10-1430" fmla="*/ 2574 h 10000"/>
              <a:gd name="connsiteX11-1431" fmla="*/ 1625 w 11762"/>
              <a:gd name="connsiteY11-1432" fmla="*/ 2368 h 10000"/>
              <a:gd name="connsiteX12-1433" fmla="*/ 1103 w 11762"/>
              <a:gd name="connsiteY12-1434" fmla="*/ 2895 h 10000"/>
              <a:gd name="connsiteX13-1435" fmla="*/ 27 w 11762"/>
              <a:gd name="connsiteY13-1436" fmla="*/ 3280 h 10000"/>
              <a:gd name="connsiteX14-1437" fmla="*/ 2440 w 11762"/>
              <a:gd name="connsiteY14-1438" fmla="*/ 3968 h 10000"/>
              <a:gd name="connsiteX15-1439" fmla="*/ 2267 w 11762"/>
              <a:gd name="connsiteY15-1440" fmla="*/ 4121 h 10000"/>
              <a:gd name="connsiteX16-1441" fmla="*/ 2015 w 11762"/>
              <a:gd name="connsiteY16-1442" fmla="*/ 5063 h 10000"/>
              <a:gd name="connsiteX17-1443" fmla="*/ 1935 w 11762"/>
              <a:gd name="connsiteY17-1444" fmla="*/ 6004 h 10000"/>
              <a:gd name="connsiteX18-1445" fmla="*/ 1762 w 11762"/>
              <a:gd name="connsiteY18-1446" fmla="*/ 6474 h 10000"/>
              <a:gd name="connsiteX19-1447" fmla="*/ 2101 w 11762"/>
              <a:gd name="connsiteY19-1448" fmla="*/ 6790 h 10000"/>
              <a:gd name="connsiteX20-1449" fmla="*/ 2267 w 11762"/>
              <a:gd name="connsiteY20-1450" fmla="*/ 7026 h 10000"/>
              <a:gd name="connsiteX21-1451" fmla="*/ 2770 w 11762"/>
              <a:gd name="connsiteY21-1452" fmla="*/ 7180 h 10000"/>
              <a:gd name="connsiteX22-1453" fmla="*/ 3108 w 11762"/>
              <a:gd name="connsiteY22-1454" fmla="*/ 7577 h 10000"/>
              <a:gd name="connsiteX23-1455" fmla="*/ 2857 w 11762"/>
              <a:gd name="connsiteY23-1456" fmla="*/ 8047 h 10000"/>
              <a:gd name="connsiteX24-1457" fmla="*/ 2353 w 11762"/>
              <a:gd name="connsiteY24-1458" fmla="*/ 9223 h 10000"/>
              <a:gd name="connsiteX25-1459" fmla="*/ 3275 w 11762"/>
              <a:gd name="connsiteY25-1460" fmla="*/ 9458 h 10000"/>
              <a:gd name="connsiteX26-1461" fmla="*/ 4873 w 11762"/>
              <a:gd name="connsiteY26-1462" fmla="*/ 9766 h 10000"/>
              <a:gd name="connsiteX27-1463" fmla="*/ 6133 w 11762"/>
              <a:gd name="connsiteY27-1464" fmla="*/ 9693 h 10000"/>
              <a:gd name="connsiteX28-1465" fmla="*/ 6723 w 11762"/>
              <a:gd name="connsiteY28-1466" fmla="*/ 9928 h 10000"/>
              <a:gd name="connsiteX29-1467" fmla="*/ 6974 w 11762"/>
              <a:gd name="connsiteY29-1468" fmla="*/ 8672 h 10000"/>
              <a:gd name="connsiteX30-1469" fmla="*/ 7306 w 11762"/>
              <a:gd name="connsiteY30-1470" fmla="*/ 8591 h 10000"/>
              <a:gd name="connsiteX31-1471" fmla="*/ 7479 w 11762"/>
              <a:gd name="connsiteY31-1472" fmla="*/ 8436 h 10000"/>
              <a:gd name="connsiteX32-1473" fmla="*/ 7306 w 11762"/>
              <a:gd name="connsiteY32-1474" fmla="*/ 8282 h 10000"/>
              <a:gd name="connsiteX33-1475" fmla="*/ 7226 w 11762"/>
              <a:gd name="connsiteY33-1476" fmla="*/ 8047 h 10000"/>
              <a:gd name="connsiteX34-1477" fmla="*/ 6888 w 11762"/>
              <a:gd name="connsiteY34-1478" fmla="*/ 7650 h 10000"/>
              <a:gd name="connsiteX35-1479" fmla="*/ 6801 w 11762"/>
              <a:gd name="connsiteY35-1480" fmla="*/ 7261 h 10000"/>
              <a:gd name="connsiteX36-1481" fmla="*/ 6636 w 11762"/>
              <a:gd name="connsiteY36-1482" fmla="*/ 7026 h 10000"/>
              <a:gd name="connsiteX37-1483" fmla="*/ 6550 w 11762"/>
              <a:gd name="connsiteY37-1484" fmla="*/ 6555 h 10000"/>
              <a:gd name="connsiteX38-1485" fmla="*/ 6384 w 11762"/>
              <a:gd name="connsiteY38-1486" fmla="*/ 6084 h 10000"/>
              <a:gd name="connsiteX39-1487" fmla="*/ 7053 w 11762"/>
              <a:gd name="connsiteY39-1488" fmla="*/ 5931 h 10000"/>
              <a:gd name="connsiteX40-1489" fmla="*/ 7479 w 11762"/>
              <a:gd name="connsiteY40-1490" fmla="*/ 5696 h 10000"/>
              <a:gd name="connsiteX41-1491" fmla="*/ 8739 w 11762"/>
              <a:gd name="connsiteY41-1492" fmla="*/ 5615 h 10000"/>
              <a:gd name="connsiteX42-1493" fmla="*/ 9912 w 11762"/>
              <a:gd name="connsiteY42-1494" fmla="*/ 6084 h 10000"/>
              <a:gd name="connsiteX43-1495" fmla="*/ 9999 w 11762"/>
              <a:gd name="connsiteY43-1496" fmla="*/ 6320 h 10000"/>
              <a:gd name="connsiteX44-1497" fmla="*/ 10250 w 11762"/>
              <a:gd name="connsiteY44-1498" fmla="*/ 6239 h 10000"/>
              <a:gd name="connsiteX45-1499" fmla="*/ 10329 w 11762"/>
              <a:gd name="connsiteY45-1500" fmla="*/ 6636 h 10000"/>
              <a:gd name="connsiteX46-1501" fmla="*/ 11172 w 11762"/>
              <a:gd name="connsiteY46-1502" fmla="*/ 6400 h 10000"/>
              <a:gd name="connsiteX47-1503" fmla="*/ 11762 w 11762"/>
              <a:gd name="connsiteY47-1504" fmla="*/ 6474 h 10000"/>
              <a:gd name="connsiteX48-1505" fmla="*/ 11589 w 11762"/>
              <a:gd name="connsiteY48-1506" fmla="*/ 6320 h 10000"/>
              <a:gd name="connsiteX49-1507" fmla="*/ 11510 w 11762"/>
              <a:gd name="connsiteY49-1508" fmla="*/ 5931 h 10000"/>
              <a:gd name="connsiteX50-1509" fmla="*/ 11258 w 11762"/>
              <a:gd name="connsiteY50-1510" fmla="*/ 5849 h 10000"/>
              <a:gd name="connsiteX51-1511" fmla="*/ 11172 w 11762"/>
              <a:gd name="connsiteY51-1512" fmla="*/ 5615 h 10000"/>
              <a:gd name="connsiteX52-1513" fmla="*/ 11172 w 11762"/>
              <a:gd name="connsiteY52-1514" fmla="*/ 5379 h 10000"/>
              <a:gd name="connsiteX53-1515" fmla="*/ 10581 w 11762"/>
              <a:gd name="connsiteY53-1516" fmla="*/ 4908 h 10000"/>
              <a:gd name="connsiteX54-1517" fmla="*/ 10077 w 11762"/>
              <a:gd name="connsiteY54-1518" fmla="*/ 4592 h 10000"/>
              <a:gd name="connsiteX55-1519" fmla="*/ 10164 w 11762"/>
              <a:gd name="connsiteY55-1520" fmla="*/ 4989 h 10000"/>
              <a:gd name="connsiteX56-1521" fmla="*/ 9825 w 11762"/>
              <a:gd name="connsiteY56-1522" fmla="*/ 4356 h 10000"/>
              <a:gd name="connsiteX57-1523" fmla="*/ 9573 w 11762"/>
              <a:gd name="connsiteY57-1524" fmla="*/ 4283 h 10000"/>
              <a:gd name="connsiteX58-1525" fmla="*/ 9825 w 11762"/>
              <a:gd name="connsiteY58-1526" fmla="*/ 3107 h 10000"/>
              <a:gd name="connsiteX59-1527" fmla="*/ 9986 w 11762"/>
              <a:gd name="connsiteY59-1528" fmla="*/ 2161 h 10000"/>
              <a:gd name="connsiteX60-1529" fmla="*/ 9920 w 11762"/>
              <a:gd name="connsiteY60-1530" fmla="*/ 1782 h 10000"/>
              <a:gd name="connsiteX61-1531" fmla="*/ 9183 w 11762"/>
              <a:gd name="connsiteY61-1532" fmla="*/ 2105 h 10000"/>
              <a:gd name="connsiteX62-1533" fmla="*/ 10250 w 11762"/>
              <a:gd name="connsiteY62-1534" fmla="*/ 1064 h 10000"/>
              <a:gd name="connsiteX63-1535" fmla="*/ 9078 w 11762"/>
              <a:gd name="connsiteY63-1536" fmla="*/ 2353 h 10000"/>
              <a:gd name="connsiteX64-1537" fmla="*/ 9573 w 11762"/>
              <a:gd name="connsiteY64-1538" fmla="*/ 1380 h 10000"/>
              <a:gd name="connsiteX65-1539" fmla="*/ 8991 w 11762"/>
              <a:gd name="connsiteY65-1540" fmla="*/ 1696 h 10000"/>
              <a:gd name="connsiteX66-1541" fmla="*/ 8652 w 11762"/>
              <a:gd name="connsiteY66-1542" fmla="*/ 2086 h 10000"/>
              <a:gd name="connsiteX67-1543" fmla="*/ 8313 w 11762"/>
              <a:gd name="connsiteY67-1544" fmla="*/ 1615 h 10000"/>
              <a:gd name="connsiteX68-1545" fmla="*/ 8061 w 11762"/>
              <a:gd name="connsiteY68-1546" fmla="*/ 1535 h 10000"/>
              <a:gd name="connsiteX69-1547" fmla="*/ 7809 w 11762"/>
              <a:gd name="connsiteY69-1548" fmla="*/ 1380 h 10000"/>
              <a:gd name="connsiteX70-1549" fmla="*/ 7731 w 11762"/>
              <a:gd name="connsiteY70-1550" fmla="*/ 1145 h 10000"/>
              <a:gd name="connsiteX71-1551" fmla="*/ 6801 w 11762"/>
              <a:gd name="connsiteY71-1552" fmla="*/ 1461 h 10000"/>
              <a:gd name="connsiteX72-1553" fmla="*/ 6636 w 11762"/>
              <a:gd name="connsiteY72-1554" fmla="*/ 1299 h 10000"/>
              <a:gd name="connsiteX73-1555" fmla="*/ 6133 w 11762"/>
              <a:gd name="connsiteY73-1556" fmla="*/ 1145 h 10000"/>
              <a:gd name="connsiteX74-1557" fmla="*/ 5793 w 11762"/>
              <a:gd name="connsiteY74-1558" fmla="*/ 755 h 10000"/>
              <a:gd name="connsiteX75-1559" fmla="*/ 5715 w 11762"/>
              <a:gd name="connsiteY75-1560" fmla="*/ 521 h 10000"/>
              <a:gd name="connsiteX76-1561" fmla="*/ 5541 w 11762"/>
              <a:gd name="connsiteY76-1562" fmla="*/ 359 h 10000"/>
              <a:gd name="connsiteX77-1563" fmla="*/ 4455 w 11762"/>
              <a:gd name="connsiteY77-1564" fmla="*/ 440 h 10000"/>
              <a:gd name="connsiteX78-1565" fmla="*/ 4708 w 11762"/>
              <a:gd name="connsiteY78-1566" fmla="*/ 521 h 10000"/>
              <a:gd name="connsiteX79-1567" fmla="*/ 4786 w 11762"/>
              <a:gd name="connsiteY79-1568" fmla="*/ 755 h 10000"/>
              <a:gd name="connsiteX80-1569" fmla="*/ 4621 w 11762"/>
              <a:gd name="connsiteY80-1570" fmla="*/ 593 h 10000"/>
              <a:gd name="connsiteX81-1571" fmla="*/ 4368 w 11762"/>
              <a:gd name="connsiteY81-1572" fmla="*/ 521 h 10000"/>
              <a:gd name="connsiteX82-1573" fmla="*/ 4455 w 11762"/>
              <a:gd name="connsiteY82-1574" fmla="*/ 829 h 10000"/>
              <a:gd name="connsiteX83-1575" fmla="*/ 4708 w 11762"/>
              <a:gd name="connsiteY83-1576" fmla="*/ 990 h 10000"/>
              <a:gd name="connsiteX84-1577" fmla="*/ 4621 w 11762"/>
              <a:gd name="connsiteY84-1578" fmla="*/ 1299 h 10000"/>
              <a:gd name="connsiteX85-1579" fmla="*/ 4116 w 11762"/>
              <a:gd name="connsiteY85-1580" fmla="*/ 1299 h 10000"/>
              <a:gd name="connsiteX86-1581" fmla="*/ 3951 w 11762"/>
              <a:gd name="connsiteY86-1582" fmla="*/ 1461 h 10000"/>
              <a:gd name="connsiteX87-1583" fmla="*/ 3195 w 11762"/>
              <a:gd name="connsiteY87-1584" fmla="*/ 1696 h 10000"/>
              <a:gd name="connsiteX0-1585" fmla="*/ 4621 w 11762"/>
              <a:gd name="connsiteY0-1586" fmla="*/ 50 h 10000"/>
              <a:gd name="connsiteX1-1587" fmla="*/ 4786 w 11762"/>
              <a:gd name="connsiteY1-1588" fmla="*/ 674 h 10000"/>
              <a:gd name="connsiteX2-1589" fmla="*/ 4455 w 11762"/>
              <a:gd name="connsiteY2-1590" fmla="*/ 755 h 10000"/>
              <a:gd name="connsiteX3-1591" fmla="*/ 4708 w 11762"/>
              <a:gd name="connsiteY3-1592" fmla="*/ 910 h 10000"/>
              <a:gd name="connsiteX4-1593" fmla="*/ 4368 w 11762"/>
              <a:gd name="connsiteY4-1594" fmla="*/ 1380 h 10000"/>
              <a:gd name="connsiteX5-1595" fmla="*/ 4203 w 11762"/>
              <a:gd name="connsiteY5-1596" fmla="*/ 1615 h 10000"/>
              <a:gd name="connsiteX6-1597" fmla="*/ 3865 w 11762"/>
              <a:gd name="connsiteY6-1598" fmla="*/ 1299 h 10000"/>
              <a:gd name="connsiteX7-1599" fmla="*/ 3361 w 11762"/>
              <a:gd name="connsiteY7-1600" fmla="*/ 1380 h 10000"/>
              <a:gd name="connsiteX8-1601" fmla="*/ 3448 w 11762"/>
              <a:gd name="connsiteY8-1602" fmla="*/ 2005 h 10000"/>
              <a:gd name="connsiteX9-1603" fmla="*/ 3275 w 11762"/>
              <a:gd name="connsiteY9-1604" fmla="*/ 2320 h 10000"/>
              <a:gd name="connsiteX10-1605" fmla="*/ 2513 w 11762"/>
              <a:gd name="connsiteY10-1606" fmla="*/ 2574 h 10000"/>
              <a:gd name="connsiteX11-1607" fmla="*/ 1625 w 11762"/>
              <a:gd name="connsiteY11-1608" fmla="*/ 2368 h 10000"/>
              <a:gd name="connsiteX12-1609" fmla="*/ 1103 w 11762"/>
              <a:gd name="connsiteY12-1610" fmla="*/ 2895 h 10000"/>
              <a:gd name="connsiteX13-1611" fmla="*/ 27 w 11762"/>
              <a:gd name="connsiteY13-1612" fmla="*/ 3280 h 10000"/>
              <a:gd name="connsiteX14-1613" fmla="*/ 2440 w 11762"/>
              <a:gd name="connsiteY14-1614" fmla="*/ 3968 h 10000"/>
              <a:gd name="connsiteX15-1615" fmla="*/ 2267 w 11762"/>
              <a:gd name="connsiteY15-1616" fmla="*/ 4121 h 10000"/>
              <a:gd name="connsiteX16-1617" fmla="*/ 2015 w 11762"/>
              <a:gd name="connsiteY16-1618" fmla="*/ 5063 h 10000"/>
              <a:gd name="connsiteX17-1619" fmla="*/ 1935 w 11762"/>
              <a:gd name="connsiteY17-1620" fmla="*/ 6004 h 10000"/>
              <a:gd name="connsiteX18-1621" fmla="*/ 1762 w 11762"/>
              <a:gd name="connsiteY18-1622" fmla="*/ 6474 h 10000"/>
              <a:gd name="connsiteX19-1623" fmla="*/ 2101 w 11762"/>
              <a:gd name="connsiteY19-1624" fmla="*/ 6790 h 10000"/>
              <a:gd name="connsiteX20-1625" fmla="*/ 2267 w 11762"/>
              <a:gd name="connsiteY20-1626" fmla="*/ 7026 h 10000"/>
              <a:gd name="connsiteX21-1627" fmla="*/ 2770 w 11762"/>
              <a:gd name="connsiteY21-1628" fmla="*/ 7180 h 10000"/>
              <a:gd name="connsiteX22-1629" fmla="*/ 3108 w 11762"/>
              <a:gd name="connsiteY22-1630" fmla="*/ 7577 h 10000"/>
              <a:gd name="connsiteX23-1631" fmla="*/ 2857 w 11762"/>
              <a:gd name="connsiteY23-1632" fmla="*/ 8047 h 10000"/>
              <a:gd name="connsiteX24-1633" fmla="*/ 2353 w 11762"/>
              <a:gd name="connsiteY24-1634" fmla="*/ 9223 h 10000"/>
              <a:gd name="connsiteX25-1635" fmla="*/ 3275 w 11762"/>
              <a:gd name="connsiteY25-1636" fmla="*/ 9458 h 10000"/>
              <a:gd name="connsiteX26-1637" fmla="*/ 4873 w 11762"/>
              <a:gd name="connsiteY26-1638" fmla="*/ 9766 h 10000"/>
              <a:gd name="connsiteX27-1639" fmla="*/ 6133 w 11762"/>
              <a:gd name="connsiteY27-1640" fmla="*/ 9693 h 10000"/>
              <a:gd name="connsiteX28-1641" fmla="*/ 6723 w 11762"/>
              <a:gd name="connsiteY28-1642" fmla="*/ 9928 h 10000"/>
              <a:gd name="connsiteX29-1643" fmla="*/ 6974 w 11762"/>
              <a:gd name="connsiteY29-1644" fmla="*/ 8672 h 10000"/>
              <a:gd name="connsiteX30-1645" fmla="*/ 7306 w 11762"/>
              <a:gd name="connsiteY30-1646" fmla="*/ 8591 h 10000"/>
              <a:gd name="connsiteX31-1647" fmla="*/ 7479 w 11762"/>
              <a:gd name="connsiteY31-1648" fmla="*/ 8436 h 10000"/>
              <a:gd name="connsiteX32-1649" fmla="*/ 7306 w 11762"/>
              <a:gd name="connsiteY32-1650" fmla="*/ 8282 h 10000"/>
              <a:gd name="connsiteX33-1651" fmla="*/ 7226 w 11762"/>
              <a:gd name="connsiteY33-1652" fmla="*/ 8047 h 10000"/>
              <a:gd name="connsiteX34-1653" fmla="*/ 6888 w 11762"/>
              <a:gd name="connsiteY34-1654" fmla="*/ 7650 h 10000"/>
              <a:gd name="connsiteX35-1655" fmla="*/ 6801 w 11762"/>
              <a:gd name="connsiteY35-1656" fmla="*/ 7261 h 10000"/>
              <a:gd name="connsiteX36-1657" fmla="*/ 6636 w 11762"/>
              <a:gd name="connsiteY36-1658" fmla="*/ 7026 h 10000"/>
              <a:gd name="connsiteX37-1659" fmla="*/ 6550 w 11762"/>
              <a:gd name="connsiteY37-1660" fmla="*/ 6555 h 10000"/>
              <a:gd name="connsiteX38-1661" fmla="*/ 6384 w 11762"/>
              <a:gd name="connsiteY38-1662" fmla="*/ 6084 h 10000"/>
              <a:gd name="connsiteX39-1663" fmla="*/ 7053 w 11762"/>
              <a:gd name="connsiteY39-1664" fmla="*/ 5931 h 10000"/>
              <a:gd name="connsiteX40-1665" fmla="*/ 7479 w 11762"/>
              <a:gd name="connsiteY40-1666" fmla="*/ 5696 h 10000"/>
              <a:gd name="connsiteX41-1667" fmla="*/ 8739 w 11762"/>
              <a:gd name="connsiteY41-1668" fmla="*/ 5615 h 10000"/>
              <a:gd name="connsiteX42-1669" fmla="*/ 9912 w 11762"/>
              <a:gd name="connsiteY42-1670" fmla="*/ 6084 h 10000"/>
              <a:gd name="connsiteX43-1671" fmla="*/ 9999 w 11762"/>
              <a:gd name="connsiteY43-1672" fmla="*/ 6320 h 10000"/>
              <a:gd name="connsiteX44-1673" fmla="*/ 10250 w 11762"/>
              <a:gd name="connsiteY44-1674" fmla="*/ 6239 h 10000"/>
              <a:gd name="connsiteX45-1675" fmla="*/ 10329 w 11762"/>
              <a:gd name="connsiteY45-1676" fmla="*/ 6636 h 10000"/>
              <a:gd name="connsiteX46-1677" fmla="*/ 11172 w 11762"/>
              <a:gd name="connsiteY46-1678" fmla="*/ 6400 h 10000"/>
              <a:gd name="connsiteX47-1679" fmla="*/ 11762 w 11762"/>
              <a:gd name="connsiteY47-1680" fmla="*/ 6474 h 10000"/>
              <a:gd name="connsiteX48-1681" fmla="*/ 11589 w 11762"/>
              <a:gd name="connsiteY48-1682" fmla="*/ 6320 h 10000"/>
              <a:gd name="connsiteX49-1683" fmla="*/ 11510 w 11762"/>
              <a:gd name="connsiteY49-1684" fmla="*/ 5931 h 10000"/>
              <a:gd name="connsiteX50-1685" fmla="*/ 11258 w 11762"/>
              <a:gd name="connsiteY50-1686" fmla="*/ 5849 h 10000"/>
              <a:gd name="connsiteX51-1687" fmla="*/ 11172 w 11762"/>
              <a:gd name="connsiteY51-1688" fmla="*/ 5615 h 10000"/>
              <a:gd name="connsiteX52-1689" fmla="*/ 11172 w 11762"/>
              <a:gd name="connsiteY52-1690" fmla="*/ 5379 h 10000"/>
              <a:gd name="connsiteX53-1691" fmla="*/ 10581 w 11762"/>
              <a:gd name="connsiteY53-1692" fmla="*/ 4908 h 10000"/>
              <a:gd name="connsiteX54-1693" fmla="*/ 10077 w 11762"/>
              <a:gd name="connsiteY54-1694" fmla="*/ 4592 h 10000"/>
              <a:gd name="connsiteX55-1695" fmla="*/ 10164 w 11762"/>
              <a:gd name="connsiteY55-1696" fmla="*/ 4989 h 10000"/>
              <a:gd name="connsiteX56-1697" fmla="*/ 9825 w 11762"/>
              <a:gd name="connsiteY56-1698" fmla="*/ 4356 h 10000"/>
              <a:gd name="connsiteX57-1699" fmla="*/ 9573 w 11762"/>
              <a:gd name="connsiteY57-1700" fmla="*/ 4283 h 10000"/>
              <a:gd name="connsiteX58-1701" fmla="*/ 9825 w 11762"/>
              <a:gd name="connsiteY58-1702" fmla="*/ 3107 h 10000"/>
              <a:gd name="connsiteX59-1703" fmla="*/ 9986 w 11762"/>
              <a:gd name="connsiteY59-1704" fmla="*/ 2161 h 10000"/>
              <a:gd name="connsiteX60-1705" fmla="*/ 9920 w 11762"/>
              <a:gd name="connsiteY60-1706" fmla="*/ 1782 h 10000"/>
              <a:gd name="connsiteX61-1707" fmla="*/ 9183 w 11762"/>
              <a:gd name="connsiteY61-1708" fmla="*/ 2105 h 10000"/>
              <a:gd name="connsiteX62-1709" fmla="*/ 9173 w 11762"/>
              <a:gd name="connsiteY62-1710" fmla="*/ 1651 h 10000"/>
              <a:gd name="connsiteX63-1711" fmla="*/ 9078 w 11762"/>
              <a:gd name="connsiteY63-1712" fmla="*/ 2353 h 10000"/>
              <a:gd name="connsiteX64-1713" fmla="*/ 9573 w 11762"/>
              <a:gd name="connsiteY64-1714" fmla="*/ 1380 h 10000"/>
              <a:gd name="connsiteX65-1715" fmla="*/ 8991 w 11762"/>
              <a:gd name="connsiteY65-1716" fmla="*/ 1696 h 10000"/>
              <a:gd name="connsiteX66-1717" fmla="*/ 8652 w 11762"/>
              <a:gd name="connsiteY66-1718" fmla="*/ 2086 h 10000"/>
              <a:gd name="connsiteX67-1719" fmla="*/ 8313 w 11762"/>
              <a:gd name="connsiteY67-1720" fmla="*/ 1615 h 10000"/>
              <a:gd name="connsiteX68-1721" fmla="*/ 8061 w 11762"/>
              <a:gd name="connsiteY68-1722" fmla="*/ 1535 h 10000"/>
              <a:gd name="connsiteX69-1723" fmla="*/ 7809 w 11762"/>
              <a:gd name="connsiteY69-1724" fmla="*/ 1380 h 10000"/>
              <a:gd name="connsiteX70-1725" fmla="*/ 7731 w 11762"/>
              <a:gd name="connsiteY70-1726" fmla="*/ 1145 h 10000"/>
              <a:gd name="connsiteX71-1727" fmla="*/ 6801 w 11762"/>
              <a:gd name="connsiteY71-1728" fmla="*/ 1461 h 10000"/>
              <a:gd name="connsiteX72-1729" fmla="*/ 6636 w 11762"/>
              <a:gd name="connsiteY72-1730" fmla="*/ 1299 h 10000"/>
              <a:gd name="connsiteX73-1731" fmla="*/ 6133 w 11762"/>
              <a:gd name="connsiteY73-1732" fmla="*/ 1145 h 10000"/>
              <a:gd name="connsiteX74-1733" fmla="*/ 5793 w 11762"/>
              <a:gd name="connsiteY74-1734" fmla="*/ 755 h 10000"/>
              <a:gd name="connsiteX75-1735" fmla="*/ 5715 w 11762"/>
              <a:gd name="connsiteY75-1736" fmla="*/ 521 h 10000"/>
              <a:gd name="connsiteX76-1737" fmla="*/ 5541 w 11762"/>
              <a:gd name="connsiteY76-1738" fmla="*/ 359 h 10000"/>
              <a:gd name="connsiteX77-1739" fmla="*/ 4455 w 11762"/>
              <a:gd name="connsiteY77-1740" fmla="*/ 440 h 10000"/>
              <a:gd name="connsiteX78-1741" fmla="*/ 4708 w 11762"/>
              <a:gd name="connsiteY78-1742" fmla="*/ 521 h 10000"/>
              <a:gd name="connsiteX79-1743" fmla="*/ 4786 w 11762"/>
              <a:gd name="connsiteY79-1744" fmla="*/ 755 h 10000"/>
              <a:gd name="connsiteX80-1745" fmla="*/ 4621 w 11762"/>
              <a:gd name="connsiteY80-1746" fmla="*/ 593 h 10000"/>
              <a:gd name="connsiteX81-1747" fmla="*/ 4368 w 11762"/>
              <a:gd name="connsiteY81-1748" fmla="*/ 521 h 10000"/>
              <a:gd name="connsiteX82-1749" fmla="*/ 4455 w 11762"/>
              <a:gd name="connsiteY82-1750" fmla="*/ 829 h 10000"/>
              <a:gd name="connsiteX83-1751" fmla="*/ 4708 w 11762"/>
              <a:gd name="connsiteY83-1752" fmla="*/ 990 h 10000"/>
              <a:gd name="connsiteX84-1753" fmla="*/ 4621 w 11762"/>
              <a:gd name="connsiteY84-1754" fmla="*/ 1299 h 10000"/>
              <a:gd name="connsiteX85-1755" fmla="*/ 4116 w 11762"/>
              <a:gd name="connsiteY85-1756" fmla="*/ 1299 h 10000"/>
              <a:gd name="connsiteX86-1757" fmla="*/ 3951 w 11762"/>
              <a:gd name="connsiteY86-1758" fmla="*/ 1461 h 10000"/>
              <a:gd name="connsiteX87-1759" fmla="*/ 3195 w 11762"/>
              <a:gd name="connsiteY87-1760" fmla="*/ 1696 h 10000"/>
              <a:gd name="connsiteX0-1761" fmla="*/ 4621 w 11762"/>
              <a:gd name="connsiteY0-1762" fmla="*/ 50 h 10000"/>
              <a:gd name="connsiteX1-1763" fmla="*/ 4786 w 11762"/>
              <a:gd name="connsiteY1-1764" fmla="*/ 674 h 10000"/>
              <a:gd name="connsiteX2-1765" fmla="*/ 4455 w 11762"/>
              <a:gd name="connsiteY2-1766" fmla="*/ 755 h 10000"/>
              <a:gd name="connsiteX3-1767" fmla="*/ 4708 w 11762"/>
              <a:gd name="connsiteY3-1768" fmla="*/ 910 h 10000"/>
              <a:gd name="connsiteX4-1769" fmla="*/ 4368 w 11762"/>
              <a:gd name="connsiteY4-1770" fmla="*/ 1380 h 10000"/>
              <a:gd name="connsiteX5-1771" fmla="*/ 4203 w 11762"/>
              <a:gd name="connsiteY5-1772" fmla="*/ 1615 h 10000"/>
              <a:gd name="connsiteX6-1773" fmla="*/ 3865 w 11762"/>
              <a:gd name="connsiteY6-1774" fmla="*/ 1299 h 10000"/>
              <a:gd name="connsiteX7-1775" fmla="*/ 3361 w 11762"/>
              <a:gd name="connsiteY7-1776" fmla="*/ 1380 h 10000"/>
              <a:gd name="connsiteX8-1777" fmla="*/ 3448 w 11762"/>
              <a:gd name="connsiteY8-1778" fmla="*/ 2005 h 10000"/>
              <a:gd name="connsiteX9-1779" fmla="*/ 3275 w 11762"/>
              <a:gd name="connsiteY9-1780" fmla="*/ 2320 h 10000"/>
              <a:gd name="connsiteX10-1781" fmla="*/ 2513 w 11762"/>
              <a:gd name="connsiteY10-1782" fmla="*/ 2574 h 10000"/>
              <a:gd name="connsiteX11-1783" fmla="*/ 1625 w 11762"/>
              <a:gd name="connsiteY11-1784" fmla="*/ 2368 h 10000"/>
              <a:gd name="connsiteX12-1785" fmla="*/ 1103 w 11762"/>
              <a:gd name="connsiteY12-1786" fmla="*/ 2895 h 10000"/>
              <a:gd name="connsiteX13-1787" fmla="*/ 27 w 11762"/>
              <a:gd name="connsiteY13-1788" fmla="*/ 3280 h 10000"/>
              <a:gd name="connsiteX14-1789" fmla="*/ 2440 w 11762"/>
              <a:gd name="connsiteY14-1790" fmla="*/ 3968 h 10000"/>
              <a:gd name="connsiteX15-1791" fmla="*/ 2267 w 11762"/>
              <a:gd name="connsiteY15-1792" fmla="*/ 4121 h 10000"/>
              <a:gd name="connsiteX16-1793" fmla="*/ 2015 w 11762"/>
              <a:gd name="connsiteY16-1794" fmla="*/ 5063 h 10000"/>
              <a:gd name="connsiteX17-1795" fmla="*/ 1935 w 11762"/>
              <a:gd name="connsiteY17-1796" fmla="*/ 6004 h 10000"/>
              <a:gd name="connsiteX18-1797" fmla="*/ 1762 w 11762"/>
              <a:gd name="connsiteY18-1798" fmla="*/ 6474 h 10000"/>
              <a:gd name="connsiteX19-1799" fmla="*/ 2101 w 11762"/>
              <a:gd name="connsiteY19-1800" fmla="*/ 6790 h 10000"/>
              <a:gd name="connsiteX20-1801" fmla="*/ 2267 w 11762"/>
              <a:gd name="connsiteY20-1802" fmla="*/ 7026 h 10000"/>
              <a:gd name="connsiteX21-1803" fmla="*/ 2770 w 11762"/>
              <a:gd name="connsiteY21-1804" fmla="*/ 7180 h 10000"/>
              <a:gd name="connsiteX22-1805" fmla="*/ 3108 w 11762"/>
              <a:gd name="connsiteY22-1806" fmla="*/ 7577 h 10000"/>
              <a:gd name="connsiteX23-1807" fmla="*/ 2857 w 11762"/>
              <a:gd name="connsiteY23-1808" fmla="*/ 8047 h 10000"/>
              <a:gd name="connsiteX24-1809" fmla="*/ 2353 w 11762"/>
              <a:gd name="connsiteY24-1810" fmla="*/ 9223 h 10000"/>
              <a:gd name="connsiteX25-1811" fmla="*/ 3275 w 11762"/>
              <a:gd name="connsiteY25-1812" fmla="*/ 9458 h 10000"/>
              <a:gd name="connsiteX26-1813" fmla="*/ 4873 w 11762"/>
              <a:gd name="connsiteY26-1814" fmla="*/ 9766 h 10000"/>
              <a:gd name="connsiteX27-1815" fmla="*/ 6133 w 11762"/>
              <a:gd name="connsiteY27-1816" fmla="*/ 9693 h 10000"/>
              <a:gd name="connsiteX28-1817" fmla="*/ 6723 w 11762"/>
              <a:gd name="connsiteY28-1818" fmla="*/ 9928 h 10000"/>
              <a:gd name="connsiteX29-1819" fmla="*/ 6974 w 11762"/>
              <a:gd name="connsiteY29-1820" fmla="*/ 8672 h 10000"/>
              <a:gd name="connsiteX30-1821" fmla="*/ 7306 w 11762"/>
              <a:gd name="connsiteY30-1822" fmla="*/ 8591 h 10000"/>
              <a:gd name="connsiteX31-1823" fmla="*/ 7479 w 11762"/>
              <a:gd name="connsiteY31-1824" fmla="*/ 8436 h 10000"/>
              <a:gd name="connsiteX32-1825" fmla="*/ 7306 w 11762"/>
              <a:gd name="connsiteY32-1826" fmla="*/ 8282 h 10000"/>
              <a:gd name="connsiteX33-1827" fmla="*/ 7226 w 11762"/>
              <a:gd name="connsiteY33-1828" fmla="*/ 8047 h 10000"/>
              <a:gd name="connsiteX34-1829" fmla="*/ 6888 w 11762"/>
              <a:gd name="connsiteY34-1830" fmla="*/ 7650 h 10000"/>
              <a:gd name="connsiteX35-1831" fmla="*/ 6801 w 11762"/>
              <a:gd name="connsiteY35-1832" fmla="*/ 7261 h 10000"/>
              <a:gd name="connsiteX36-1833" fmla="*/ 6636 w 11762"/>
              <a:gd name="connsiteY36-1834" fmla="*/ 7026 h 10000"/>
              <a:gd name="connsiteX37-1835" fmla="*/ 6550 w 11762"/>
              <a:gd name="connsiteY37-1836" fmla="*/ 6555 h 10000"/>
              <a:gd name="connsiteX38-1837" fmla="*/ 6384 w 11762"/>
              <a:gd name="connsiteY38-1838" fmla="*/ 6084 h 10000"/>
              <a:gd name="connsiteX39-1839" fmla="*/ 7053 w 11762"/>
              <a:gd name="connsiteY39-1840" fmla="*/ 5931 h 10000"/>
              <a:gd name="connsiteX40-1841" fmla="*/ 7479 w 11762"/>
              <a:gd name="connsiteY40-1842" fmla="*/ 5696 h 10000"/>
              <a:gd name="connsiteX41-1843" fmla="*/ 8739 w 11762"/>
              <a:gd name="connsiteY41-1844" fmla="*/ 5615 h 10000"/>
              <a:gd name="connsiteX42-1845" fmla="*/ 9912 w 11762"/>
              <a:gd name="connsiteY42-1846" fmla="*/ 6084 h 10000"/>
              <a:gd name="connsiteX43-1847" fmla="*/ 9999 w 11762"/>
              <a:gd name="connsiteY43-1848" fmla="*/ 6320 h 10000"/>
              <a:gd name="connsiteX44-1849" fmla="*/ 10250 w 11762"/>
              <a:gd name="connsiteY44-1850" fmla="*/ 6239 h 10000"/>
              <a:gd name="connsiteX45-1851" fmla="*/ 10329 w 11762"/>
              <a:gd name="connsiteY45-1852" fmla="*/ 6636 h 10000"/>
              <a:gd name="connsiteX46-1853" fmla="*/ 11172 w 11762"/>
              <a:gd name="connsiteY46-1854" fmla="*/ 6400 h 10000"/>
              <a:gd name="connsiteX47-1855" fmla="*/ 11762 w 11762"/>
              <a:gd name="connsiteY47-1856" fmla="*/ 6474 h 10000"/>
              <a:gd name="connsiteX48-1857" fmla="*/ 11589 w 11762"/>
              <a:gd name="connsiteY48-1858" fmla="*/ 6320 h 10000"/>
              <a:gd name="connsiteX49-1859" fmla="*/ 11510 w 11762"/>
              <a:gd name="connsiteY49-1860" fmla="*/ 5931 h 10000"/>
              <a:gd name="connsiteX50-1861" fmla="*/ 11258 w 11762"/>
              <a:gd name="connsiteY50-1862" fmla="*/ 5849 h 10000"/>
              <a:gd name="connsiteX51-1863" fmla="*/ 11172 w 11762"/>
              <a:gd name="connsiteY51-1864" fmla="*/ 5615 h 10000"/>
              <a:gd name="connsiteX52-1865" fmla="*/ 11172 w 11762"/>
              <a:gd name="connsiteY52-1866" fmla="*/ 5379 h 10000"/>
              <a:gd name="connsiteX53-1867" fmla="*/ 10581 w 11762"/>
              <a:gd name="connsiteY53-1868" fmla="*/ 4908 h 10000"/>
              <a:gd name="connsiteX54-1869" fmla="*/ 10077 w 11762"/>
              <a:gd name="connsiteY54-1870" fmla="*/ 4592 h 10000"/>
              <a:gd name="connsiteX55-1871" fmla="*/ 10164 w 11762"/>
              <a:gd name="connsiteY55-1872" fmla="*/ 4989 h 10000"/>
              <a:gd name="connsiteX56-1873" fmla="*/ 9825 w 11762"/>
              <a:gd name="connsiteY56-1874" fmla="*/ 4356 h 10000"/>
              <a:gd name="connsiteX57-1875" fmla="*/ 9573 w 11762"/>
              <a:gd name="connsiteY57-1876" fmla="*/ 4283 h 10000"/>
              <a:gd name="connsiteX58-1877" fmla="*/ 9825 w 11762"/>
              <a:gd name="connsiteY58-1878" fmla="*/ 3107 h 10000"/>
              <a:gd name="connsiteX59-1879" fmla="*/ 9986 w 11762"/>
              <a:gd name="connsiteY59-1880" fmla="*/ 2161 h 10000"/>
              <a:gd name="connsiteX60-1881" fmla="*/ 9920 w 11762"/>
              <a:gd name="connsiteY60-1882" fmla="*/ 1782 h 10000"/>
              <a:gd name="connsiteX61-1883" fmla="*/ 9183 w 11762"/>
              <a:gd name="connsiteY61-1884" fmla="*/ 2105 h 10000"/>
              <a:gd name="connsiteX62-1885" fmla="*/ 9173 w 11762"/>
              <a:gd name="connsiteY62-1886" fmla="*/ 1651 h 10000"/>
              <a:gd name="connsiteX63-1887" fmla="*/ 9078 w 11762"/>
              <a:gd name="connsiteY63-1888" fmla="*/ 2353 h 10000"/>
              <a:gd name="connsiteX64-1889" fmla="*/ 8925 w 11762"/>
              <a:gd name="connsiteY64-1890" fmla="*/ 1775 h 10000"/>
              <a:gd name="connsiteX65-1891" fmla="*/ 8991 w 11762"/>
              <a:gd name="connsiteY65-1892" fmla="*/ 1696 h 10000"/>
              <a:gd name="connsiteX66-1893" fmla="*/ 8652 w 11762"/>
              <a:gd name="connsiteY66-1894" fmla="*/ 2086 h 10000"/>
              <a:gd name="connsiteX67-1895" fmla="*/ 8313 w 11762"/>
              <a:gd name="connsiteY67-1896" fmla="*/ 1615 h 10000"/>
              <a:gd name="connsiteX68-1897" fmla="*/ 8061 w 11762"/>
              <a:gd name="connsiteY68-1898" fmla="*/ 1535 h 10000"/>
              <a:gd name="connsiteX69-1899" fmla="*/ 7809 w 11762"/>
              <a:gd name="connsiteY69-1900" fmla="*/ 1380 h 10000"/>
              <a:gd name="connsiteX70-1901" fmla="*/ 7731 w 11762"/>
              <a:gd name="connsiteY70-1902" fmla="*/ 1145 h 10000"/>
              <a:gd name="connsiteX71-1903" fmla="*/ 6801 w 11762"/>
              <a:gd name="connsiteY71-1904" fmla="*/ 1461 h 10000"/>
              <a:gd name="connsiteX72-1905" fmla="*/ 6636 w 11762"/>
              <a:gd name="connsiteY72-1906" fmla="*/ 1299 h 10000"/>
              <a:gd name="connsiteX73-1907" fmla="*/ 6133 w 11762"/>
              <a:gd name="connsiteY73-1908" fmla="*/ 1145 h 10000"/>
              <a:gd name="connsiteX74-1909" fmla="*/ 5793 w 11762"/>
              <a:gd name="connsiteY74-1910" fmla="*/ 755 h 10000"/>
              <a:gd name="connsiteX75-1911" fmla="*/ 5715 w 11762"/>
              <a:gd name="connsiteY75-1912" fmla="*/ 521 h 10000"/>
              <a:gd name="connsiteX76-1913" fmla="*/ 5541 w 11762"/>
              <a:gd name="connsiteY76-1914" fmla="*/ 359 h 10000"/>
              <a:gd name="connsiteX77-1915" fmla="*/ 4455 w 11762"/>
              <a:gd name="connsiteY77-1916" fmla="*/ 440 h 10000"/>
              <a:gd name="connsiteX78-1917" fmla="*/ 4708 w 11762"/>
              <a:gd name="connsiteY78-1918" fmla="*/ 521 h 10000"/>
              <a:gd name="connsiteX79-1919" fmla="*/ 4786 w 11762"/>
              <a:gd name="connsiteY79-1920" fmla="*/ 755 h 10000"/>
              <a:gd name="connsiteX80-1921" fmla="*/ 4621 w 11762"/>
              <a:gd name="connsiteY80-1922" fmla="*/ 593 h 10000"/>
              <a:gd name="connsiteX81-1923" fmla="*/ 4368 w 11762"/>
              <a:gd name="connsiteY81-1924" fmla="*/ 521 h 10000"/>
              <a:gd name="connsiteX82-1925" fmla="*/ 4455 w 11762"/>
              <a:gd name="connsiteY82-1926" fmla="*/ 829 h 10000"/>
              <a:gd name="connsiteX83-1927" fmla="*/ 4708 w 11762"/>
              <a:gd name="connsiteY83-1928" fmla="*/ 990 h 10000"/>
              <a:gd name="connsiteX84-1929" fmla="*/ 4621 w 11762"/>
              <a:gd name="connsiteY84-1930" fmla="*/ 1299 h 10000"/>
              <a:gd name="connsiteX85-1931" fmla="*/ 4116 w 11762"/>
              <a:gd name="connsiteY85-1932" fmla="*/ 1299 h 10000"/>
              <a:gd name="connsiteX86-1933" fmla="*/ 3951 w 11762"/>
              <a:gd name="connsiteY86-1934" fmla="*/ 1461 h 10000"/>
              <a:gd name="connsiteX87-1935" fmla="*/ 3195 w 11762"/>
              <a:gd name="connsiteY87-1936" fmla="*/ 1696 h 10000"/>
              <a:gd name="connsiteX0-1937" fmla="*/ 4621 w 11762"/>
              <a:gd name="connsiteY0-1938" fmla="*/ 50 h 10000"/>
              <a:gd name="connsiteX1-1939" fmla="*/ 4786 w 11762"/>
              <a:gd name="connsiteY1-1940" fmla="*/ 674 h 10000"/>
              <a:gd name="connsiteX2-1941" fmla="*/ 4455 w 11762"/>
              <a:gd name="connsiteY2-1942" fmla="*/ 755 h 10000"/>
              <a:gd name="connsiteX3-1943" fmla="*/ 4708 w 11762"/>
              <a:gd name="connsiteY3-1944" fmla="*/ 910 h 10000"/>
              <a:gd name="connsiteX4-1945" fmla="*/ 4368 w 11762"/>
              <a:gd name="connsiteY4-1946" fmla="*/ 1380 h 10000"/>
              <a:gd name="connsiteX5-1947" fmla="*/ 4203 w 11762"/>
              <a:gd name="connsiteY5-1948" fmla="*/ 1615 h 10000"/>
              <a:gd name="connsiteX6-1949" fmla="*/ 3865 w 11762"/>
              <a:gd name="connsiteY6-1950" fmla="*/ 1299 h 10000"/>
              <a:gd name="connsiteX7-1951" fmla="*/ 3361 w 11762"/>
              <a:gd name="connsiteY7-1952" fmla="*/ 1380 h 10000"/>
              <a:gd name="connsiteX8-1953" fmla="*/ 3448 w 11762"/>
              <a:gd name="connsiteY8-1954" fmla="*/ 2005 h 10000"/>
              <a:gd name="connsiteX9-1955" fmla="*/ 3275 w 11762"/>
              <a:gd name="connsiteY9-1956" fmla="*/ 2320 h 10000"/>
              <a:gd name="connsiteX10-1957" fmla="*/ 2513 w 11762"/>
              <a:gd name="connsiteY10-1958" fmla="*/ 2574 h 10000"/>
              <a:gd name="connsiteX11-1959" fmla="*/ 1625 w 11762"/>
              <a:gd name="connsiteY11-1960" fmla="*/ 2368 h 10000"/>
              <a:gd name="connsiteX12-1961" fmla="*/ 1103 w 11762"/>
              <a:gd name="connsiteY12-1962" fmla="*/ 2895 h 10000"/>
              <a:gd name="connsiteX13-1963" fmla="*/ 27 w 11762"/>
              <a:gd name="connsiteY13-1964" fmla="*/ 3280 h 10000"/>
              <a:gd name="connsiteX14-1965" fmla="*/ 2440 w 11762"/>
              <a:gd name="connsiteY14-1966" fmla="*/ 3968 h 10000"/>
              <a:gd name="connsiteX15-1967" fmla="*/ 2267 w 11762"/>
              <a:gd name="connsiteY15-1968" fmla="*/ 4121 h 10000"/>
              <a:gd name="connsiteX16-1969" fmla="*/ 2015 w 11762"/>
              <a:gd name="connsiteY16-1970" fmla="*/ 5063 h 10000"/>
              <a:gd name="connsiteX17-1971" fmla="*/ 1935 w 11762"/>
              <a:gd name="connsiteY17-1972" fmla="*/ 6004 h 10000"/>
              <a:gd name="connsiteX18-1973" fmla="*/ 1762 w 11762"/>
              <a:gd name="connsiteY18-1974" fmla="*/ 6474 h 10000"/>
              <a:gd name="connsiteX19-1975" fmla="*/ 2101 w 11762"/>
              <a:gd name="connsiteY19-1976" fmla="*/ 6790 h 10000"/>
              <a:gd name="connsiteX20-1977" fmla="*/ 2267 w 11762"/>
              <a:gd name="connsiteY20-1978" fmla="*/ 7026 h 10000"/>
              <a:gd name="connsiteX21-1979" fmla="*/ 2770 w 11762"/>
              <a:gd name="connsiteY21-1980" fmla="*/ 7180 h 10000"/>
              <a:gd name="connsiteX22-1981" fmla="*/ 3108 w 11762"/>
              <a:gd name="connsiteY22-1982" fmla="*/ 7577 h 10000"/>
              <a:gd name="connsiteX23-1983" fmla="*/ 2857 w 11762"/>
              <a:gd name="connsiteY23-1984" fmla="*/ 8047 h 10000"/>
              <a:gd name="connsiteX24-1985" fmla="*/ 2353 w 11762"/>
              <a:gd name="connsiteY24-1986" fmla="*/ 9223 h 10000"/>
              <a:gd name="connsiteX25-1987" fmla="*/ 3275 w 11762"/>
              <a:gd name="connsiteY25-1988" fmla="*/ 9458 h 10000"/>
              <a:gd name="connsiteX26-1989" fmla="*/ 4873 w 11762"/>
              <a:gd name="connsiteY26-1990" fmla="*/ 9766 h 10000"/>
              <a:gd name="connsiteX27-1991" fmla="*/ 6133 w 11762"/>
              <a:gd name="connsiteY27-1992" fmla="*/ 9693 h 10000"/>
              <a:gd name="connsiteX28-1993" fmla="*/ 6723 w 11762"/>
              <a:gd name="connsiteY28-1994" fmla="*/ 9928 h 10000"/>
              <a:gd name="connsiteX29-1995" fmla="*/ 6974 w 11762"/>
              <a:gd name="connsiteY29-1996" fmla="*/ 8672 h 10000"/>
              <a:gd name="connsiteX30-1997" fmla="*/ 7306 w 11762"/>
              <a:gd name="connsiteY30-1998" fmla="*/ 8591 h 10000"/>
              <a:gd name="connsiteX31-1999" fmla="*/ 7479 w 11762"/>
              <a:gd name="connsiteY31-2000" fmla="*/ 8436 h 10000"/>
              <a:gd name="connsiteX32-2001" fmla="*/ 7306 w 11762"/>
              <a:gd name="connsiteY32-2002" fmla="*/ 8282 h 10000"/>
              <a:gd name="connsiteX33-2003" fmla="*/ 7226 w 11762"/>
              <a:gd name="connsiteY33-2004" fmla="*/ 8047 h 10000"/>
              <a:gd name="connsiteX34-2005" fmla="*/ 6888 w 11762"/>
              <a:gd name="connsiteY34-2006" fmla="*/ 7650 h 10000"/>
              <a:gd name="connsiteX35-2007" fmla="*/ 6801 w 11762"/>
              <a:gd name="connsiteY35-2008" fmla="*/ 7261 h 10000"/>
              <a:gd name="connsiteX36-2009" fmla="*/ 6636 w 11762"/>
              <a:gd name="connsiteY36-2010" fmla="*/ 7026 h 10000"/>
              <a:gd name="connsiteX37-2011" fmla="*/ 6550 w 11762"/>
              <a:gd name="connsiteY37-2012" fmla="*/ 6555 h 10000"/>
              <a:gd name="connsiteX38-2013" fmla="*/ 6384 w 11762"/>
              <a:gd name="connsiteY38-2014" fmla="*/ 6084 h 10000"/>
              <a:gd name="connsiteX39-2015" fmla="*/ 7053 w 11762"/>
              <a:gd name="connsiteY39-2016" fmla="*/ 5931 h 10000"/>
              <a:gd name="connsiteX40-2017" fmla="*/ 7479 w 11762"/>
              <a:gd name="connsiteY40-2018" fmla="*/ 5696 h 10000"/>
              <a:gd name="connsiteX41-2019" fmla="*/ 8739 w 11762"/>
              <a:gd name="connsiteY41-2020" fmla="*/ 5615 h 10000"/>
              <a:gd name="connsiteX42-2021" fmla="*/ 9912 w 11762"/>
              <a:gd name="connsiteY42-2022" fmla="*/ 6084 h 10000"/>
              <a:gd name="connsiteX43-2023" fmla="*/ 9999 w 11762"/>
              <a:gd name="connsiteY43-2024" fmla="*/ 6320 h 10000"/>
              <a:gd name="connsiteX44-2025" fmla="*/ 10250 w 11762"/>
              <a:gd name="connsiteY44-2026" fmla="*/ 6239 h 10000"/>
              <a:gd name="connsiteX45-2027" fmla="*/ 10329 w 11762"/>
              <a:gd name="connsiteY45-2028" fmla="*/ 6636 h 10000"/>
              <a:gd name="connsiteX46-2029" fmla="*/ 11172 w 11762"/>
              <a:gd name="connsiteY46-2030" fmla="*/ 6400 h 10000"/>
              <a:gd name="connsiteX47-2031" fmla="*/ 11762 w 11762"/>
              <a:gd name="connsiteY47-2032" fmla="*/ 6474 h 10000"/>
              <a:gd name="connsiteX48-2033" fmla="*/ 11589 w 11762"/>
              <a:gd name="connsiteY48-2034" fmla="*/ 6320 h 10000"/>
              <a:gd name="connsiteX49-2035" fmla="*/ 11510 w 11762"/>
              <a:gd name="connsiteY49-2036" fmla="*/ 5931 h 10000"/>
              <a:gd name="connsiteX50-2037" fmla="*/ 11258 w 11762"/>
              <a:gd name="connsiteY50-2038" fmla="*/ 5849 h 10000"/>
              <a:gd name="connsiteX51-2039" fmla="*/ 11172 w 11762"/>
              <a:gd name="connsiteY51-2040" fmla="*/ 5615 h 10000"/>
              <a:gd name="connsiteX52-2041" fmla="*/ 11172 w 11762"/>
              <a:gd name="connsiteY52-2042" fmla="*/ 5379 h 10000"/>
              <a:gd name="connsiteX53-2043" fmla="*/ 10581 w 11762"/>
              <a:gd name="connsiteY53-2044" fmla="*/ 4908 h 10000"/>
              <a:gd name="connsiteX54-2045" fmla="*/ 10077 w 11762"/>
              <a:gd name="connsiteY54-2046" fmla="*/ 4592 h 10000"/>
              <a:gd name="connsiteX55-2047" fmla="*/ 10164 w 11762"/>
              <a:gd name="connsiteY55-2048" fmla="*/ 4989 h 10000"/>
              <a:gd name="connsiteX56-2049" fmla="*/ 9825 w 11762"/>
              <a:gd name="connsiteY56-2050" fmla="*/ 4356 h 10000"/>
              <a:gd name="connsiteX57-2051" fmla="*/ 9573 w 11762"/>
              <a:gd name="connsiteY57-2052" fmla="*/ 4283 h 10000"/>
              <a:gd name="connsiteX58-2053" fmla="*/ 9825 w 11762"/>
              <a:gd name="connsiteY58-2054" fmla="*/ 3107 h 10000"/>
              <a:gd name="connsiteX59-2055" fmla="*/ 9986 w 11762"/>
              <a:gd name="connsiteY59-2056" fmla="*/ 2161 h 10000"/>
              <a:gd name="connsiteX60-2057" fmla="*/ 9920 w 11762"/>
              <a:gd name="connsiteY60-2058" fmla="*/ 1782 h 10000"/>
              <a:gd name="connsiteX61-2059" fmla="*/ 9183 w 11762"/>
              <a:gd name="connsiteY61-2060" fmla="*/ 2105 h 10000"/>
              <a:gd name="connsiteX62-2061" fmla="*/ 9173 w 11762"/>
              <a:gd name="connsiteY62-2062" fmla="*/ 1651 h 10000"/>
              <a:gd name="connsiteX63-2063" fmla="*/ 9078 w 11762"/>
              <a:gd name="connsiteY63-2064" fmla="*/ 2353 h 10000"/>
              <a:gd name="connsiteX64-2065" fmla="*/ 8925 w 11762"/>
              <a:gd name="connsiteY64-2066" fmla="*/ 1775 h 10000"/>
              <a:gd name="connsiteX65-2067" fmla="*/ 8991 w 11762"/>
              <a:gd name="connsiteY65-2068" fmla="*/ 1696 h 10000"/>
              <a:gd name="connsiteX66-2069" fmla="*/ 8652 w 11762"/>
              <a:gd name="connsiteY66-2070" fmla="*/ 2086 h 10000"/>
              <a:gd name="connsiteX67-2071" fmla="*/ 8313 w 11762"/>
              <a:gd name="connsiteY67-2072" fmla="*/ 1615 h 10000"/>
              <a:gd name="connsiteX68-2073" fmla="*/ 8061 w 11762"/>
              <a:gd name="connsiteY68-2074" fmla="*/ 1535 h 10000"/>
              <a:gd name="connsiteX69-2075" fmla="*/ 7809 w 11762"/>
              <a:gd name="connsiteY69-2076" fmla="*/ 1380 h 10000"/>
              <a:gd name="connsiteX70-2077" fmla="*/ 7731 w 11762"/>
              <a:gd name="connsiteY70-2078" fmla="*/ 1145 h 10000"/>
              <a:gd name="connsiteX71-2079" fmla="*/ 6801 w 11762"/>
              <a:gd name="connsiteY71-2080" fmla="*/ 1461 h 10000"/>
              <a:gd name="connsiteX72-2081" fmla="*/ 6636 w 11762"/>
              <a:gd name="connsiteY72-2082" fmla="*/ 1299 h 10000"/>
              <a:gd name="connsiteX73-2083" fmla="*/ 6133 w 11762"/>
              <a:gd name="connsiteY73-2084" fmla="*/ 1145 h 10000"/>
              <a:gd name="connsiteX74-2085" fmla="*/ 5793 w 11762"/>
              <a:gd name="connsiteY74-2086" fmla="*/ 755 h 10000"/>
              <a:gd name="connsiteX75-2087" fmla="*/ 5715 w 11762"/>
              <a:gd name="connsiteY75-2088" fmla="*/ 521 h 10000"/>
              <a:gd name="connsiteX76-2089" fmla="*/ 5541 w 11762"/>
              <a:gd name="connsiteY76-2090" fmla="*/ 359 h 10000"/>
              <a:gd name="connsiteX77-2091" fmla="*/ 4455 w 11762"/>
              <a:gd name="connsiteY77-2092" fmla="*/ 440 h 10000"/>
              <a:gd name="connsiteX78-2093" fmla="*/ 4708 w 11762"/>
              <a:gd name="connsiteY78-2094" fmla="*/ 521 h 10000"/>
              <a:gd name="connsiteX79-2095" fmla="*/ 4786 w 11762"/>
              <a:gd name="connsiteY79-2096" fmla="*/ 755 h 10000"/>
              <a:gd name="connsiteX80-2097" fmla="*/ 4621 w 11762"/>
              <a:gd name="connsiteY80-2098" fmla="*/ 593 h 10000"/>
              <a:gd name="connsiteX81-2099" fmla="*/ 4368 w 11762"/>
              <a:gd name="connsiteY81-2100" fmla="*/ 521 h 10000"/>
              <a:gd name="connsiteX82-2101" fmla="*/ 4455 w 11762"/>
              <a:gd name="connsiteY82-2102" fmla="*/ 829 h 10000"/>
              <a:gd name="connsiteX83-2103" fmla="*/ 4708 w 11762"/>
              <a:gd name="connsiteY83-2104" fmla="*/ 990 h 10000"/>
              <a:gd name="connsiteX84-2105" fmla="*/ 4621 w 11762"/>
              <a:gd name="connsiteY84-2106" fmla="*/ 1299 h 10000"/>
              <a:gd name="connsiteX85-2107" fmla="*/ 4116 w 11762"/>
              <a:gd name="connsiteY85-2108" fmla="*/ 1299 h 10000"/>
              <a:gd name="connsiteX86-2109" fmla="*/ 3951 w 11762"/>
              <a:gd name="connsiteY86-2110" fmla="*/ 1461 h 10000"/>
              <a:gd name="connsiteX87-2111" fmla="*/ 3195 w 11762"/>
              <a:gd name="connsiteY87-2112" fmla="*/ 1696 h 10000"/>
              <a:gd name="connsiteX0-2113" fmla="*/ 4621 w 11762"/>
              <a:gd name="connsiteY0-2114" fmla="*/ 50 h 10000"/>
              <a:gd name="connsiteX1-2115" fmla="*/ 4786 w 11762"/>
              <a:gd name="connsiteY1-2116" fmla="*/ 674 h 10000"/>
              <a:gd name="connsiteX2-2117" fmla="*/ 4455 w 11762"/>
              <a:gd name="connsiteY2-2118" fmla="*/ 755 h 10000"/>
              <a:gd name="connsiteX3-2119" fmla="*/ 4708 w 11762"/>
              <a:gd name="connsiteY3-2120" fmla="*/ 910 h 10000"/>
              <a:gd name="connsiteX4-2121" fmla="*/ 4368 w 11762"/>
              <a:gd name="connsiteY4-2122" fmla="*/ 1380 h 10000"/>
              <a:gd name="connsiteX5-2123" fmla="*/ 4203 w 11762"/>
              <a:gd name="connsiteY5-2124" fmla="*/ 1615 h 10000"/>
              <a:gd name="connsiteX6-2125" fmla="*/ 3865 w 11762"/>
              <a:gd name="connsiteY6-2126" fmla="*/ 1299 h 10000"/>
              <a:gd name="connsiteX7-2127" fmla="*/ 3361 w 11762"/>
              <a:gd name="connsiteY7-2128" fmla="*/ 1380 h 10000"/>
              <a:gd name="connsiteX8-2129" fmla="*/ 3448 w 11762"/>
              <a:gd name="connsiteY8-2130" fmla="*/ 2005 h 10000"/>
              <a:gd name="connsiteX9-2131" fmla="*/ 3275 w 11762"/>
              <a:gd name="connsiteY9-2132" fmla="*/ 2320 h 10000"/>
              <a:gd name="connsiteX10-2133" fmla="*/ 2513 w 11762"/>
              <a:gd name="connsiteY10-2134" fmla="*/ 2574 h 10000"/>
              <a:gd name="connsiteX11-2135" fmla="*/ 1625 w 11762"/>
              <a:gd name="connsiteY11-2136" fmla="*/ 2368 h 10000"/>
              <a:gd name="connsiteX12-2137" fmla="*/ 1103 w 11762"/>
              <a:gd name="connsiteY12-2138" fmla="*/ 2895 h 10000"/>
              <a:gd name="connsiteX13-2139" fmla="*/ 27 w 11762"/>
              <a:gd name="connsiteY13-2140" fmla="*/ 3280 h 10000"/>
              <a:gd name="connsiteX14-2141" fmla="*/ 2440 w 11762"/>
              <a:gd name="connsiteY14-2142" fmla="*/ 3968 h 10000"/>
              <a:gd name="connsiteX15-2143" fmla="*/ 74 w 11762"/>
              <a:gd name="connsiteY15-2144" fmla="*/ 4006 h 10000"/>
              <a:gd name="connsiteX16-2145" fmla="*/ 2015 w 11762"/>
              <a:gd name="connsiteY16-2146" fmla="*/ 5063 h 10000"/>
              <a:gd name="connsiteX17-2147" fmla="*/ 1935 w 11762"/>
              <a:gd name="connsiteY17-2148" fmla="*/ 6004 h 10000"/>
              <a:gd name="connsiteX18-2149" fmla="*/ 1762 w 11762"/>
              <a:gd name="connsiteY18-2150" fmla="*/ 6474 h 10000"/>
              <a:gd name="connsiteX19-2151" fmla="*/ 2101 w 11762"/>
              <a:gd name="connsiteY19-2152" fmla="*/ 6790 h 10000"/>
              <a:gd name="connsiteX20-2153" fmla="*/ 2267 w 11762"/>
              <a:gd name="connsiteY20-2154" fmla="*/ 7026 h 10000"/>
              <a:gd name="connsiteX21-2155" fmla="*/ 2770 w 11762"/>
              <a:gd name="connsiteY21-2156" fmla="*/ 7180 h 10000"/>
              <a:gd name="connsiteX22-2157" fmla="*/ 3108 w 11762"/>
              <a:gd name="connsiteY22-2158" fmla="*/ 7577 h 10000"/>
              <a:gd name="connsiteX23-2159" fmla="*/ 2857 w 11762"/>
              <a:gd name="connsiteY23-2160" fmla="*/ 8047 h 10000"/>
              <a:gd name="connsiteX24-2161" fmla="*/ 2353 w 11762"/>
              <a:gd name="connsiteY24-2162" fmla="*/ 9223 h 10000"/>
              <a:gd name="connsiteX25-2163" fmla="*/ 3275 w 11762"/>
              <a:gd name="connsiteY25-2164" fmla="*/ 9458 h 10000"/>
              <a:gd name="connsiteX26-2165" fmla="*/ 4873 w 11762"/>
              <a:gd name="connsiteY26-2166" fmla="*/ 9766 h 10000"/>
              <a:gd name="connsiteX27-2167" fmla="*/ 6133 w 11762"/>
              <a:gd name="connsiteY27-2168" fmla="*/ 9693 h 10000"/>
              <a:gd name="connsiteX28-2169" fmla="*/ 6723 w 11762"/>
              <a:gd name="connsiteY28-2170" fmla="*/ 9928 h 10000"/>
              <a:gd name="connsiteX29-2171" fmla="*/ 6974 w 11762"/>
              <a:gd name="connsiteY29-2172" fmla="*/ 8672 h 10000"/>
              <a:gd name="connsiteX30-2173" fmla="*/ 7306 w 11762"/>
              <a:gd name="connsiteY30-2174" fmla="*/ 8591 h 10000"/>
              <a:gd name="connsiteX31-2175" fmla="*/ 7479 w 11762"/>
              <a:gd name="connsiteY31-2176" fmla="*/ 8436 h 10000"/>
              <a:gd name="connsiteX32-2177" fmla="*/ 7306 w 11762"/>
              <a:gd name="connsiteY32-2178" fmla="*/ 8282 h 10000"/>
              <a:gd name="connsiteX33-2179" fmla="*/ 7226 w 11762"/>
              <a:gd name="connsiteY33-2180" fmla="*/ 8047 h 10000"/>
              <a:gd name="connsiteX34-2181" fmla="*/ 6888 w 11762"/>
              <a:gd name="connsiteY34-2182" fmla="*/ 7650 h 10000"/>
              <a:gd name="connsiteX35-2183" fmla="*/ 6801 w 11762"/>
              <a:gd name="connsiteY35-2184" fmla="*/ 7261 h 10000"/>
              <a:gd name="connsiteX36-2185" fmla="*/ 6636 w 11762"/>
              <a:gd name="connsiteY36-2186" fmla="*/ 7026 h 10000"/>
              <a:gd name="connsiteX37-2187" fmla="*/ 6550 w 11762"/>
              <a:gd name="connsiteY37-2188" fmla="*/ 6555 h 10000"/>
              <a:gd name="connsiteX38-2189" fmla="*/ 6384 w 11762"/>
              <a:gd name="connsiteY38-2190" fmla="*/ 6084 h 10000"/>
              <a:gd name="connsiteX39-2191" fmla="*/ 7053 w 11762"/>
              <a:gd name="connsiteY39-2192" fmla="*/ 5931 h 10000"/>
              <a:gd name="connsiteX40-2193" fmla="*/ 7479 w 11762"/>
              <a:gd name="connsiteY40-2194" fmla="*/ 5696 h 10000"/>
              <a:gd name="connsiteX41-2195" fmla="*/ 8739 w 11762"/>
              <a:gd name="connsiteY41-2196" fmla="*/ 5615 h 10000"/>
              <a:gd name="connsiteX42-2197" fmla="*/ 9912 w 11762"/>
              <a:gd name="connsiteY42-2198" fmla="*/ 6084 h 10000"/>
              <a:gd name="connsiteX43-2199" fmla="*/ 9999 w 11762"/>
              <a:gd name="connsiteY43-2200" fmla="*/ 6320 h 10000"/>
              <a:gd name="connsiteX44-2201" fmla="*/ 10250 w 11762"/>
              <a:gd name="connsiteY44-2202" fmla="*/ 6239 h 10000"/>
              <a:gd name="connsiteX45-2203" fmla="*/ 10329 w 11762"/>
              <a:gd name="connsiteY45-2204" fmla="*/ 6636 h 10000"/>
              <a:gd name="connsiteX46-2205" fmla="*/ 11172 w 11762"/>
              <a:gd name="connsiteY46-2206" fmla="*/ 6400 h 10000"/>
              <a:gd name="connsiteX47-2207" fmla="*/ 11762 w 11762"/>
              <a:gd name="connsiteY47-2208" fmla="*/ 6474 h 10000"/>
              <a:gd name="connsiteX48-2209" fmla="*/ 11589 w 11762"/>
              <a:gd name="connsiteY48-2210" fmla="*/ 6320 h 10000"/>
              <a:gd name="connsiteX49-2211" fmla="*/ 11510 w 11762"/>
              <a:gd name="connsiteY49-2212" fmla="*/ 5931 h 10000"/>
              <a:gd name="connsiteX50-2213" fmla="*/ 11258 w 11762"/>
              <a:gd name="connsiteY50-2214" fmla="*/ 5849 h 10000"/>
              <a:gd name="connsiteX51-2215" fmla="*/ 11172 w 11762"/>
              <a:gd name="connsiteY51-2216" fmla="*/ 5615 h 10000"/>
              <a:gd name="connsiteX52-2217" fmla="*/ 11172 w 11762"/>
              <a:gd name="connsiteY52-2218" fmla="*/ 5379 h 10000"/>
              <a:gd name="connsiteX53-2219" fmla="*/ 10581 w 11762"/>
              <a:gd name="connsiteY53-2220" fmla="*/ 4908 h 10000"/>
              <a:gd name="connsiteX54-2221" fmla="*/ 10077 w 11762"/>
              <a:gd name="connsiteY54-2222" fmla="*/ 4592 h 10000"/>
              <a:gd name="connsiteX55-2223" fmla="*/ 10164 w 11762"/>
              <a:gd name="connsiteY55-2224" fmla="*/ 4989 h 10000"/>
              <a:gd name="connsiteX56-2225" fmla="*/ 9825 w 11762"/>
              <a:gd name="connsiteY56-2226" fmla="*/ 4356 h 10000"/>
              <a:gd name="connsiteX57-2227" fmla="*/ 9573 w 11762"/>
              <a:gd name="connsiteY57-2228" fmla="*/ 4283 h 10000"/>
              <a:gd name="connsiteX58-2229" fmla="*/ 9825 w 11762"/>
              <a:gd name="connsiteY58-2230" fmla="*/ 3107 h 10000"/>
              <a:gd name="connsiteX59-2231" fmla="*/ 9986 w 11762"/>
              <a:gd name="connsiteY59-2232" fmla="*/ 2161 h 10000"/>
              <a:gd name="connsiteX60-2233" fmla="*/ 9920 w 11762"/>
              <a:gd name="connsiteY60-2234" fmla="*/ 1782 h 10000"/>
              <a:gd name="connsiteX61-2235" fmla="*/ 9183 w 11762"/>
              <a:gd name="connsiteY61-2236" fmla="*/ 2105 h 10000"/>
              <a:gd name="connsiteX62-2237" fmla="*/ 9173 w 11762"/>
              <a:gd name="connsiteY62-2238" fmla="*/ 1651 h 10000"/>
              <a:gd name="connsiteX63-2239" fmla="*/ 9078 w 11762"/>
              <a:gd name="connsiteY63-2240" fmla="*/ 2353 h 10000"/>
              <a:gd name="connsiteX64-2241" fmla="*/ 8925 w 11762"/>
              <a:gd name="connsiteY64-2242" fmla="*/ 1775 h 10000"/>
              <a:gd name="connsiteX65-2243" fmla="*/ 8991 w 11762"/>
              <a:gd name="connsiteY65-2244" fmla="*/ 1696 h 10000"/>
              <a:gd name="connsiteX66-2245" fmla="*/ 8652 w 11762"/>
              <a:gd name="connsiteY66-2246" fmla="*/ 2086 h 10000"/>
              <a:gd name="connsiteX67-2247" fmla="*/ 8313 w 11762"/>
              <a:gd name="connsiteY67-2248" fmla="*/ 1615 h 10000"/>
              <a:gd name="connsiteX68-2249" fmla="*/ 8061 w 11762"/>
              <a:gd name="connsiteY68-2250" fmla="*/ 1535 h 10000"/>
              <a:gd name="connsiteX69-2251" fmla="*/ 7809 w 11762"/>
              <a:gd name="connsiteY69-2252" fmla="*/ 1380 h 10000"/>
              <a:gd name="connsiteX70-2253" fmla="*/ 7731 w 11762"/>
              <a:gd name="connsiteY70-2254" fmla="*/ 1145 h 10000"/>
              <a:gd name="connsiteX71-2255" fmla="*/ 6801 w 11762"/>
              <a:gd name="connsiteY71-2256" fmla="*/ 1461 h 10000"/>
              <a:gd name="connsiteX72-2257" fmla="*/ 6636 w 11762"/>
              <a:gd name="connsiteY72-2258" fmla="*/ 1299 h 10000"/>
              <a:gd name="connsiteX73-2259" fmla="*/ 6133 w 11762"/>
              <a:gd name="connsiteY73-2260" fmla="*/ 1145 h 10000"/>
              <a:gd name="connsiteX74-2261" fmla="*/ 5793 w 11762"/>
              <a:gd name="connsiteY74-2262" fmla="*/ 755 h 10000"/>
              <a:gd name="connsiteX75-2263" fmla="*/ 5715 w 11762"/>
              <a:gd name="connsiteY75-2264" fmla="*/ 521 h 10000"/>
              <a:gd name="connsiteX76-2265" fmla="*/ 5541 w 11762"/>
              <a:gd name="connsiteY76-2266" fmla="*/ 359 h 10000"/>
              <a:gd name="connsiteX77-2267" fmla="*/ 4455 w 11762"/>
              <a:gd name="connsiteY77-2268" fmla="*/ 440 h 10000"/>
              <a:gd name="connsiteX78-2269" fmla="*/ 4708 w 11762"/>
              <a:gd name="connsiteY78-2270" fmla="*/ 521 h 10000"/>
              <a:gd name="connsiteX79-2271" fmla="*/ 4786 w 11762"/>
              <a:gd name="connsiteY79-2272" fmla="*/ 755 h 10000"/>
              <a:gd name="connsiteX80-2273" fmla="*/ 4621 w 11762"/>
              <a:gd name="connsiteY80-2274" fmla="*/ 593 h 10000"/>
              <a:gd name="connsiteX81-2275" fmla="*/ 4368 w 11762"/>
              <a:gd name="connsiteY81-2276" fmla="*/ 521 h 10000"/>
              <a:gd name="connsiteX82-2277" fmla="*/ 4455 w 11762"/>
              <a:gd name="connsiteY82-2278" fmla="*/ 829 h 10000"/>
              <a:gd name="connsiteX83-2279" fmla="*/ 4708 w 11762"/>
              <a:gd name="connsiteY83-2280" fmla="*/ 990 h 10000"/>
              <a:gd name="connsiteX84-2281" fmla="*/ 4621 w 11762"/>
              <a:gd name="connsiteY84-2282" fmla="*/ 1299 h 10000"/>
              <a:gd name="connsiteX85-2283" fmla="*/ 4116 w 11762"/>
              <a:gd name="connsiteY85-2284" fmla="*/ 1299 h 10000"/>
              <a:gd name="connsiteX86-2285" fmla="*/ 3951 w 11762"/>
              <a:gd name="connsiteY86-2286" fmla="*/ 1461 h 10000"/>
              <a:gd name="connsiteX87-2287" fmla="*/ 3195 w 11762"/>
              <a:gd name="connsiteY87-2288" fmla="*/ 1696 h 10000"/>
              <a:gd name="connsiteX0-2289" fmla="*/ 5195 w 12336"/>
              <a:gd name="connsiteY0-2290" fmla="*/ 50 h 10000"/>
              <a:gd name="connsiteX1-2291" fmla="*/ 5360 w 12336"/>
              <a:gd name="connsiteY1-2292" fmla="*/ 674 h 10000"/>
              <a:gd name="connsiteX2-2293" fmla="*/ 5029 w 12336"/>
              <a:gd name="connsiteY2-2294" fmla="*/ 755 h 10000"/>
              <a:gd name="connsiteX3-2295" fmla="*/ 5282 w 12336"/>
              <a:gd name="connsiteY3-2296" fmla="*/ 910 h 10000"/>
              <a:gd name="connsiteX4-2297" fmla="*/ 4942 w 12336"/>
              <a:gd name="connsiteY4-2298" fmla="*/ 1380 h 10000"/>
              <a:gd name="connsiteX5-2299" fmla="*/ 4777 w 12336"/>
              <a:gd name="connsiteY5-2300" fmla="*/ 1615 h 10000"/>
              <a:gd name="connsiteX6-2301" fmla="*/ 4439 w 12336"/>
              <a:gd name="connsiteY6-2302" fmla="*/ 1299 h 10000"/>
              <a:gd name="connsiteX7-2303" fmla="*/ 3935 w 12336"/>
              <a:gd name="connsiteY7-2304" fmla="*/ 1380 h 10000"/>
              <a:gd name="connsiteX8-2305" fmla="*/ 4022 w 12336"/>
              <a:gd name="connsiteY8-2306" fmla="*/ 2005 h 10000"/>
              <a:gd name="connsiteX9-2307" fmla="*/ 3849 w 12336"/>
              <a:gd name="connsiteY9-2308" fmla="*/ 2320 h 10000"/>
              <a:gd name="connsiteX10-2309" fmla="*/ 3087 w 12336"/>
              <a:gd name="connsiteY10-2310" fmla="*/ 2574 h 10000"/>
              <a:gd name="connsiteX11-2311" fmla="*/ 2199 w 12336"/>
              <a:gd name="connsiteY11-2312" fmla="*/ 2368 h 10000"/>
              <a:gd name="connsiteX12-2313" fmla="*/ 1677 w 12336"/>
              <a:gd name="connsiteY12-2314" fmla="*/ 2895 h 10000"/>
              <a:gd name="connsiteX13-2315" fmla="*/ 601 w 12336"/>
              <a:gd name="connsiteY13-2316" fmla="*/ 3280 h 10000"/>
              <a:gd name="connsiteX14-2317" fmla="*/ 1 w 12336"/>
              <a:gd name="connsiteY14-2318" fmla="*/ 3488 h 10000"/>
              <a:gd name="connsiteX15-2319" fmla="*/ 648 w 12336"/>
              <a:gd name="connsiteY15-2320" fmla="*/ 4006 h 10000"/>
              <a:gd name="connsiteX16-2321" fmla="*/ 2589 w 12336"/>
              <a:gd name="connsiteY16-2322" fmla="*/ 5063 h 10000"/>
              <a:gd name="connsiteX17-2323" fmla="*/ 2509 w 12336"/>
              <a:gd name="connsiteY17-2324" fmla="*/ 6004 h 10000"/>
              <a:gd name="connsiteX18-2325" fmla="*/ 2336 w 12336"/>
              <a:gd name="connsiteY18-2326" fmla="*/ 6474 h 10000"/>
              <a:gd name="connsiteX19-2327" fmla="*/ 2675 w 12336"/>
              <a:gd name="connsiteY19-2328" fmla="*/ 6790 h 10000"/>
              <a:gd name="connsiteX20-2329" fmla="*/ 2841 w 12336"/>
              <a:gd name="connsiteY20-2330" fmla="*/ 7026 h 10000"/>
              <a:gd name="connsiteX21-2331" fmla="*/ 3344 w 12336"/>
              <a:gd name="connsiteY21-2332" fmla="*/ 7180 h 10000"/>
              <a:gd name="connsiteX22-2333" fmla="*/ 3682 w 12336"/>
              <a:gd name="connsiteY22-2334" fmla="*/ 7577 h 10000"/>
              <a:gd name="connsiteX23-2335" fmla="*/ 3431 w 12336"/>
              <a:gd name="connsiteY23-2336" fmla="*/ 8047 h 10000"/>
              <a:gd name="connsiteX24-2337" fmla="*/ 2927 w 12336"/>
              <a:gd name="connsiteY24-2338" fmla="*/ 9223 h 10000"/>
              <a:gd name="connsiteX25-2339" fmla="*/ 3849 w 12336"/>
              <a:gd name="connsiteY25-2340" fmla="*/ 9458 h 10000"/>
              <a:gd name="connsiteX26-2341" fmla="*/ 5447 w 12336"/>
              <a:gd name="connsiteY26-2342" fmla="*/ 9766 h 10000"/>
              <a:gd name="connsiteX27-2343" fmla="*/ 6707 w 12336"/>
              <a:gd name="connsiteY27-2344" fmla="*/ 9693 h 10000"/>
              <a:gd name="connsiteX28-2345" fmla="*/ 7297 w 12336"/>
              <a:gd name="connsiteY28-2346" fmla="*/ 9928 h 10000"/>
              <a:gd name="connsiteX29-2347" fmla="*/ 7548 w 12336"/>
              <a:gd name="connsiteY29-2348" fmla="*/ 8672 h 10000"/>
              <a:gd name="connsiteX30-2349" fmla="*/ 7880 w 12336"/>
              <a:gd name="connsiteY30-2350" fmla="*/ 8591 h 10000"/>
              <a:gd name="connsiteX31-2351" fmla="*/ 8053 w 12336"/>
              <a:gd name="connsiteY31-2352" fmla="*/ 8436 h 10000"/>
              <a:gd name="connsiteX32-2353" fmla="*/ 7880 w 12336"/>
              <a:gd name="connsiteY32-2354" fmla="*/ 8282 h 10000"/>
              <a:gd name="connsiteX33-2355" fmla="*/ 7800 w 12336"/>
              <a:gd name="connsiteY33-2356" fmla="*/ 8047 h 10000"/>
              <a:gd name="connsiteX34-2357" fmla="*/ 7462 w 12336"/>
              <a:gd name="connsiteY34-2358" fmla="*/ 7650 h 10000"/>
              <a:gd name="connsiteX35-2359" fmla="*/ 7375 w 12336"/>
              <a:gd name="connsiteY35-2360" fmla="*/ 7261 h 10000"/>
              <a:gd name="connsiteX36-2361" fmla="*/ 7210 w 12336"/>
              <a:gd name="connsiteY36-2362" fmla="*/ 7026 h 10000"/>
              <a:gd name="connsiteX37-2363" fmla="*/ 7124 w 12336"/>
              <a:gd name="connsiteY37-2364" fmla="*/ 6555 h 10000"/>
              <a:gd name="connsiteX38-2365" fmla="*/ 6958 w 12336"/>
              <a:gd name="connsiteY38-2366" fmla="*/ 6084 h 10000"/>
              <a:gd name="connsiteX39-2367" fmla="*/ 7627 w 12336"/>
              <a:gd name="connsiteY39-2368" fmla="*/ 5931 h 10000"/>
              <a:gd name="connsiteX40-2369" fmla="*/ 8053 w 12336"/>
              <a:gd name="connsiteY40-2370" fmla="*/ 5696 h 10000"/>
              <a:gd name="connsiteX41-2371" fmla="*/ 9313 w 12336"/>
              <a:gd name="connsiteY41-2372" fmla="*/ 5615 h 10000"/>
              <a:gd name="connsiteX42-2373" fmla="*/ 10486 w 12336"/>
              <a:gd name="connsiteY42-2374" fmla="*/ 6084 h 10000"/>
              <a:gd name="connsiteX43-2375" fmla="*/ 10573 w 12336"/>
              <a:gd name="connsiteY43-2376" fmla="*/ 6320 h 10000"/>
              <a:gd name="connsiteX44-2377" fmla="*/ 10824 w 12336"/>
              <a:gd name="connsiteY44-2378" fmla="*/ 6239 h 10000"/>
              <a:gd name="connsiteX45-2379" fmla="*/ 10903 w 12336"/>
              <a:gd name="connsiteY45-2380" fmla="*/ 6636 h 10000"/>
              <a:gd name="connsiteX46-2381" fmla="*/ 11746 w 12336"/>
              <a:gd name="connsiteY46-2382" fmla="*/ 6400 h 10000"/>
              <a:gd name="connsiteX47-2383" fmla="*/ 12336 w 12336"/>
              <a:gd name="connsiteY47-2384" fmla="*/ 6474 h 10000"/>
              <a:gd name="connsiteX48-2385" fmla="*/ 12163 w 12336"/>
              <a:gd name="connsiteY48-2386" fmla="*/ 6320 h 10000"/>
              <a:gd name="connsiteX49-2387" fmla="*/ 12084 w 12336"/>
              <a:gd name="connsiteY49-2388" fmla="*/ 5931 h 10000"/>
              <a:gd name="connsiteX50-2389" fmla="*/ 11832 w 12336"/>
              <a:gd name="connsiteY50-2390" fmla="*/ 5849 h 10000"/>
              <a:gd name="connsiteX51-2391" fmla="*/ 11746 w 12336"/>
              <a:gd name="connsiteY51-2392" fmla="*/ 5615 h 10000"/>
              <a:gd name="connsiteX52-2393" fmla="*/ 11746 w 12336"/>
              <a:gd name="connsiteY52-2394" fmla="*/ 5379 h 10000"/>
              <a:gd name="connsiteX53-2395" fmla="*/ 11155 w 12336"/>
              <a:gd name="connsiteY53-2396" fmla="*/ 4908 h 10000"/>
              <a:gd name="connsiteX54-2397" fmla="*/ 10651 w 12336"/>
              <a:gd name="connsiteY54-2398" fmla="*/ 4592 h 10000"/>
              <a:gd name="connsiteX55-2399" fmla="*/ 10738 w 12336"/>
              <a:gd name="connsiteY55-2400" fmla="*/ 4989 h 10000"/>
              <a:gd name="connsiteX56-2401" fmla="*/ 10399 w 12336"/>
              <a:gd name="connsiteY56-2402" fmla="*/ 4356 h 10000"/>
              <a:gd name="connsiteX57-2403" fmla="*/ 10147 w 12336"/>
              <a:gd name="connsiteY57-2404" fmla="*/ 4283 h 10000"/>
              <a:gd name="connsiteX58-2405" fmla="*/ 10399 w 12336"/>
              <a:gd name="connsiteY58-2406" fmla="*/ 3107 h 10000"/>
              <a:gd name="connsiteX59-2407" fmla="*/ 10560 w 12336"/>
              <a:gd name="connsiteY59-2408" fmla="*/ 2161 h 10000"/>
              <a:gd name="connsiteX60-2409" fmla="*/ 10494 w 12336"/>
              <a:gd name="connsiteY60-2410" fmla="*/ 1782 h 10000"/>
              <a:gd name="connsiteX61-2411" fmla="*/ 9757 w 12336"/>
              <a:gd name="connsiteY61-2412" fmla="*/ 2105 h 10000"/>
              <a:gd name="connsiteX62-2413" fmla="*/ 9747 w 12336"/>
              <a:gd name="connsiteY62-2414" fmla="*/ 1651 h 10000"/>
              <a:gd name="connsiteX63-2415" fmla="*/ 9652 w 12336"/>
              <a:gd name="connsiteY63-2416" fmla="*/ 2353 h 10000"/>
              <a:gd name="connsiteX64-2417" fmla="*/ 9499 w 12336"/>
              <a:gd name="connsiteY64-2418" fmla="*/ 1775 h 10000"/>
              <a:gd name="connsiteX65-2419" fmla="*/ 9565 w 12336"/>
              <a:gd name="connsiteY65-2420" fmla="*/ 1696 h 10000"/>
              <a:gd name="connsiteX66-2421" fmla="*/ 9226 w 12336"/>
              <a:gd name="connsiteY66-2422" fmla="*/ 2086 h 10000"/>
              <a:gd name="connsiteX67-2423" fmla="*/ 8887 w 12336"/>
              <a:gd name="connsiteY67-2424" fmla="*/ 1615 h 10000"/>
              <a:gd name="connsiteX68-2425" fmla="*/ 8635 w 12336"/>
              <a:gd name="connsiteY68-2426" fmla="*/ 1535 h 10000"/>
              <a:gd name="connsiteX69-2427" fmla="*/ 8383 w 12336"/>
              <a:gd name="connsiteY69-2428" fmla="*/ 1380 h 10000"/>
              <a:gd name="connsiteX70-2429" fmla="*/ 8305 w 12336"/>
              <a:gd name="connsiteY70-2430" fmla="*/ 1145 h 10000"/>
              <a:gd name="connsiteX71-2431" fmla="*/ 7375 w 12336"/>
              <a:gd name="connsiteY71-2432" fmla="*/ 1461 h 10000"/>
              <a:gd name="connsiteX72-2433" fmla="*/ 7210 w 12336"/>
              <a:gd name="connsiteY72-2434" fmla="*/ 1299 h 10000"/>
              <a:gd name="connsiteX73-2435" fmla="*/ 6707 w 12336"/>
              <a:gd name="connsiteY73-2436" fmla="*/ 1145 h 10000"/>
              <a:gd name="connsiteX74-2437" fmla="*/ 6367 w 12336"/>
              <a:gd name="connsiteY74-2438" fmla="*/ 755 h 10000"/>
              <a:gd name="connsiteX75-2439" fmla="*/ 6289 w 12336"/>
              <a:gd name="connsiteY75-2440" fmla="*/ 521 h 10000"/>
              <a:gd name="connsiteX76-2441" fmla="*/ 6115 w 12336"/>
              <a:gd name="connsiteY76-2442" fmla="*/ 359 h 10000"/>
              <a:gd name="connsiteX77-2443" fmla="*/ 5029 w 12336"/>
              <a:gd name="connsiteY77-2444" fmla="*/ 440 h 10000"/>
              <a:gd name="connsiteX78-2445" fmla="*/ 5282 w 12336"/>
              <a:gd name="connsiteY78-2446" fmla="*/ 521 h 10000"/>
              <a:gd name="connsiteX79-2447" fmla="*/ 5360 w 12336"/>
              <a:gd name="connsiteY79-2448" fmla="*/ 755 h 10000"/>
              <a:gd name="connsiteX80-2449" fmla="*/ 5195 w 12336"/>
              <a:gd name="connsiteY80-2450" fmla="*/ 593 h 10000"/>
              <a:gd name="connsiteX81-2451" fmla="*/ 4942 w 12336"/>
              <a:gd name="connsiteY81-2452" fmla="*/ 521 h 10000"/>
              <a:gd name="connsiteX82-2453" fmla="*/ 5029 w 12336"/>
              <a:gd name="connsiteY82-2454" fmla="*/ 829 h 10000"/>
              <a:gd name="connsiteX83-2455" fmla="*/ 5282 w 12336"/>
              <a:gd name="connsiteY83-2456" fmla="*/ 990 h 10000"/>
              <a:gd name="connsiteX84-2457" fmla="*/ 5195 w 12336"/>
              <a:gd name="connsiteY84-2458" fmla="*/ 1299 h 10000"/>
              <a:gd name="connsiteX85-2459" fmla="*/ 4690 w 12336"/>
              <a:gd name="connsiteY85-2460" fmla="*/ 1299 h 10000"/>
              <a:gd name="connsiteX86-2461" fmla="*/ 4525 w 12336"/>
              <a:gd name="connsiteY86-2462" fmla="*/ 1461 h 10000"/>
              <a:gd name="connsiteX87-2463" fmla="*/ 3769 w 12336"/>
              <a:gd name="connsiteY87-2464" fmla="*/ 1696 h 10000"/>
              <a:gd name="connsiteX0-2465" fmla="*/ 5195 w 12336"/>
              <a:gd name="connsiteY0-2466" fmla="*/ 50 h 10000"/>
              <a:gd name="connsiteX1-2467" fmla="*/ 5360 w 12336"/>
              <a:gd name="connsiteY1-2468" fmla="*/ 674 h 10000"/>
              <a:gd name="connsiteX2-2469" fmla="*/ 5029 w 12336"/>
              <a:gd name="connsiteY2-2470" fmla="*/ 755 h 10000"/>
              <a:gd name="connsiteX3-2471" fmla="*/ 5282 w 12336"/>
              <a:gd name="connsiteY3-2472" fmla="*/ 910 h 10000"/>
              <a:gd name="connsiteX4-2473" fmla="*/ 4942 w 12336"/>
              <a:gd name="connsiteY4-2474" fmla="*/ 1380 h 10000"/>
              <a:gd name="connsiteX5-2475" fmla="*/ 4777 w 12336"/>
              <a:gd name="connsiteY5-2476" fmla="*/ 1615 h 10000"/>
              <a:gd name="connsiteX6-2477" fmla="*/ 4439 w 12336"/>
              <a:gd name="connsiteY6-2478" fmla="*/ 1299 h 10000"/>
              <a:gd name="connsiteX7-2479" fmla="*/ 3935 w 12336"/>
              <a:gd name="connsiteY7-2480" fmla="*/ 1380 h 10000"/>
              <a:gd name="connsiteX8-2481" fmla="*/ 4022 w 12336"/>
              <a:gd name="connsiteY8-2482" fmla="*/ 2005 h 10000"/>
              <a:gd name="connsiteX9-2483" fmla="*/ 3849 w 12336"/>
              <a:gd name="connsiteY9-2484" fmla="*/ 2320 h 10000"/>
              <a:gd name="connsiteX10-2485" fmla="*/ 3087 w 12336"/>
              <a:gd name="connsiteY10-2486" fmla="*/ 2574 h 10000"/>
              <a:gd name="connsiteX11-2487" fmla="*/ 2199 w 12336"/>
              <a:gd name="connsiteY11-2488" fmla="*/ 2368 h 10000"/>
              <a:gd name="connsiteX12-2489" fmla="*/ 1677 w 12336"/>
              <a:gd name="connsiteY12-2490" fmla="*/ 2895 h 10000"/>
              <a:gd name="connsiteX13-2491" fmla="*/ 601 w 12336"/>
              <a:gd name="connsiteY13-2492" fmla="*/ 3280 h 10000"/>
              <a:gd name="connsiteX14-2493" fmla="*/ 1 w 12336"/>
              <a:gd name="connsiteY14-2494" fmla="*/ 3488 h 10000"/>
              <a:gd name="connsiteX15-2495" fmla="*/ 648 w 12336"/>
              <a:gd name="connsiteY15-2496" fmla="*/ 4006 h 10000"/>
              <a:gd name="connsiteX16-2497" fmla="*/ 1275 w 12336"/>
              <a:gd name="connsiteY16-2498" fmla="*/ 5155 h 10000"/>
              <a:gd name="connsiteX17-2499" fmla="*/ 2509 w 12336"/>
              <a:gd name="connsiteY17-2500" fmla="*/ 6004 h 10000"/>
              <a:gd name="connsiteX18-2501" fmla="*/ 2336 w 12336"/>
              <a:gd name="connsiteY18-2502" fmla="*/ 6474 h 10000"/>
              <a:gd name="connsiteX19-2503" fmla="*/ 2675 w 12336"/>
              <a:gd name="connsiteY19-2504" fmla="*/ 6790 h 10000"/>
              <a:gd name="connsiteX20-2505" fmla="*/ 2841 w 12336"/>
              <a:gd name="connsiteY20-2506" fmla="*/ 7026 h 10000"/>
              <a:gd name="connsiteX21-2507" fmla="*/ 3344 w 12336"/>
              <a:gd name="connsiteY21-2508" fmla="*/ 7180 h 10000"/>
              <a:gd name="connsiteX22-2509" fmla="*/ 3682 w 12336"/>
              <a:gd name="connsiteY22-2510" fmla="*/ 7577 h 10000"/>
              <a:gd name="connsiteX23-2511" fmla="*/ 3431 w 12336"/>
              <a:gd name="connsiteY23-2512" fmla="*/ 8047 h 10000"/>
              <a:gd name="connsiteX24-2513" fmla="*/ 2927 w 12336"/>
              <a:gd name="connsiteY24-2514" fmla="*/ 9223 h 10000"/>
              <a:gd name="connsiteX25-2515" fmla="*/ 3849 w 12336"/>
              <a:gd name="connsiteY25-2516" fmla="*/ 9458 h 10000"/>
              <a:gd name="connsiteX26-2517" fmla="*/ 5447 w 12336"/>
              <a:gd name="connsiteY26-2518" fmla="*/ 9766 h 10000"/>
              <a:gd name="connsiteX27-2519" fmla="*/ 6707 w 12336"/>
              <a:gd name="connsiteY27-2520" fmla="*/ 9693 h 10000"/>
              <a:gd name="connsiteX28-2521" fmla="*/ 7297 w 12336"/>
              <a:gd name="connsiteY28-2522" fmla="*/ 9928 h 10000"/>
              <a:gd name="connsiteX29-2523" fmla="*/ 7548 w 12336"/>
              <a:gd name="connsiteY29-2524" fmla="*/ 8672 h 10000"/>
              <a:gd name="connsiteX30-2525" fmla="*/ 7880 w 12336"/>
              <a:gd name="connsiteY30-2526" fmla="*/ 8591 h 10000"/>
              <a:gd name="connsiteX31-2527" fmla="*/ 8053 w 12336"/>
              <a:gd name="connsiteY31-2528" fmla="*/ 8436 h 10000"/>
              <a:gd name="connsiteX32-2529" fmla="*/ 7880 w 12336"/>
              <a:gd name="connsiteY32-2530" fmla="*/ 8282 h 10000"/>
              <a:gd name="connsiteX33-2531" fmla="*/ 7800 w 12336"/>
              <a:gd name="connsiteY33-2532" fmla="*/ 8047 h 10000"/>
              <a:gd name="connsiteX34-2533" fmla="*/ 7462 w 12336"/>
              <a:gd name="connsiteY34-2534" fmla="*/ 7650 h 10000"/>
              <a:gd name="connsiteX35-2535" fmla="*/ 7375 w 12336"/>
              <a:gd name="connsiteY35-2536" fmla="*/ 7261 h 10000"/>
              <a:gd name="connsiteX36-2537" fmla="*/ 7210 w 12336"/>
              <a:gd name="connsiteY36-2538" fmla="*/ 7026 h 10000"/>
              <a:gd name="connsiteX37-2539" fmla="*/ 7124 w 12336"/>
              <a:gd name="connsiteY37-2540" fmla="*/ 6555 h 10000"/>
              <a:gd name="connsiteX38-2541" fmla="*/ 6958 w 12336"/>
              <a:gd name="connsiteY38-2542" fmla="*/ 6084 h 10000"/>
              <a:gd name="connsiteX39-2543" fmla="*/ 7627 w 12336"/>
              <a:gd name="connsiteY39-2544" fmla="*/ 5931 h 10000"/>
              <a:gd name="connsiteX40-2545" fmla="*/ 8053 w 12336"/>
              <a:gd name="connsiteY40-2546" fmla="*/ 5696 h 10000"/>
              <a:gd name="connsiteX41-2547" fmla="*/ 9313 w 12336"/>
              <a:gd name="connsiteY41-2548" fmla="*/ 5615 h 10000"/>
              <a:gd name="connsiteX42-2549" fmla="*/ 10486 w 12336"/>
              <a:gd name="connsiteY42-2550" fmla="*/ 6084 h 10000"/>
              <a:gd name="connsiteX43-2551" fmla="*/ 10573 w 12336"/>
              <a:gd name="connsiteY43-2552" fmla="*/ 6320 h 10000"/>
              <a:gd name="connsiteX44-2553" fmla="*/ 10824 w 12336"/>
              <a:gd name="connsiteY44-2554" fmla="*/ 6239 h 10000"/>
              <a:gd name="connsiteX45-2555" fmla="*/ 10903 w 12336"/>
              <a:gd name="connsiteY45-2556" fmla="*/ 6636 h 10000"/>
              <a:gd name="connsiteX46-2557" fmla="*/ 11746 w 12336"/>
              <a:gd name="connsiteY46-2558" fmla="*/ 6400 h 10000"/>
              <a:gd name="connsiteX47-2559" fmla="*/ 12336 w 12336"/>
              <a:gd name="connsiteY47-2560" fmla="*/ 6474 h 10000"/>
              <a:gd name="connsiteX48-2561" fmla="*/ 12163 w 12336"/>
              <a:gd name="connsiteY48-2562" fmla="*/ 6320 h 10000"/>
              <a:gd name="connsiteX49-2563" fmla="*/ 12084 w 12336"/>
              <a:gd name="connsiteY49-2564" fmla="*/ 5931 h 10000"/>
              <a:gd name="connsiteX50-2565" fmla="*/ 11832 w 12336"/>
              <a:gd name="connsiteY50-2566" fmla="*/ 5849 h 10000"/>
              <a:gd name="connsiteX51-2567" fmla="*/ 11746 w 12336"/>
              <a:gd name="connsiteY51-2568" fmla="*/ 5615 h 10000"/>
              <a:gd name="connsiteX52-2569" fmla="*/ 11746 w 12336"/>
              <a:gd name="connsiteY52-2570" fmla="*/ 5379 h 10000"/>
              <a:gd name="connsiteX53-2571" fmla="*/ 11155 w 12336"/>
              <a:gd name="connsiteY53-2572" fmla="*/ 4908 h 10000"/>
              <a:gd name="connsiteX54-2573" fmla="*/ 10651 w 12336"/>
              <a:gd name="connsiteY54-2574" fmla="*/ 4592 h 10000"/>
              <a:gd name="connsiteX55-2575" fmla="*/ 10738 w 12336"/>
              <a:gd name="connsiteY55-2576" fmla="*/ 4989 h 10000"/>
              <a:gd name="connsiteX56-2577" fmla="*/ 10399 w 12336"/>
              <a:gd name="connsiteY56-2578" fmla="*/ 4356 h 10000"/>
              <a:gd name="connsiteX57-2579" fmla="*/ 10147 w 12336"/>
              <a:gd name="connsiteY57-2580" fmla="*/ 4283 h 10000"/>
              <a:gd name="connsiteX58-2581" fmla="*/ 10399 w 12336"/>
              <a:gd name="connsiteY58-2582" fmla="*/ 3107 h 10000"/>
              <a:gd name="connsiteX59-2583" fmla="*/ 10560 w 12336"/>
              <a:gd name="connsiteY59-2584" fmla="*/ 2161 h 10000"/>
              <a:gd name="connsiteX60-2585" fmla="*/ 10494 w 12336"/>
              <a:gd name="connsiteY60-2586" fmla="*/ 1782 h 10000"/>
              <a:gd name="connsiteX61-2587" fmla="*/ 9757 w 12336"/>
              <a:gd name="connsiteY61-2588" fmla="*/ 2105 h 10000"/>
              <a:gd name="connsiteX62-2589" fmla="*/ 9747 w 12336"/>
              <a:gd name="connsiteY62-2590" fmla="*/ 1651 h 10000"/>
              <a:gd name="connsiteX63-2591" fmla="*/ 9652 w 12336"/>
              <a:gd name="connsiteY63-2592" fmla="*/ 2353 h 10000"/>
              <a:gd name="connsiteX64-2593" fmla="*/ 9499 w 12336"/>
              <a:gd name="connsiteY64-2594" fmla="*/ 1775 h 10000"/>
              <a:gd name="connsiteX65-2595" fmla="*/ 9565 w 12336"/>
              <a:gd name="connsiteY65-2596" fmla="*/ 1696 h 10000"/>
              <a:gd name="connsiteX66-2597" fmla="*/ 9226 w 12336"/>
              <a:gd name="connsiteY66-2598" fmla="*/ 2086 h 10000"/>
              <a:gd name="connsiteX67-2599" fmla="*/ 8887 w 12336"/>
              <a:gd name="connsiteY67-2600" fmla="*/ 1615 h 10000"/>
              <a:gd name="connsiteX68-2601" fmla="*/ 8635 w 12336"/>
              <a:gd name="connsiteY68-2602" fmla="*/ 1535 h 10000"/>
              <a:gd name="connsiteX69-2603" fmla="*/ 8383 w 12336"/>
              <a:gd name="connsiteY69-2604" fmla="*/ 1380 h 10000"/>
              <a:gd name="connsiteX70-2605" fmla="*/ 8305 w 12336"/>
              <a:gd name="connsiteY70-2606" fmla="*/ 1145 h 10000"/>
              <a:gd name="connsiteX71-2607" fmla="*/ 7375 w 12336"/>
              <a:gd name="connsiteY71-2608" fmla="*/ 1461 h 10000"/>
              <a:gd name="connsiteX72-2609" fmla="*/ 7210 w 12336"/>
              <a:gd name="connsiteY72-2610" fmla="*/ 1299 h 10000"/>
              <a:gd name="connsiteX73-2611" fmla="*/ 6707 w 12336"/>
              <a:gd name="connsiteY73-2612" fmla="*/ 1145 h 10000"/>
              <a:gd name="connsiteX74-2613" fmla="*/ 6367 w 12336"/>
              <a:gd name="connsiteY74-2614" fmla="*/ 755 h 10000"/>
              <a:gd name="connsiteX75-2615" fmla="*/ 6289 w 12336"/>
              <a:gd name="connsiteY75-2616" fmla="*/ 521 h 10000"/>
              <a:gd name="connsiteX76-2617" fmla="*/ 6115 w 12336"/>
              <a:gd name="connsiteY76-2618" fmla="*/ 359 h 10000"/>
              <a:gd name="connsiteX77-2619" fmla="*/ 5029 w 12336"/>
              <a:gd name="connsiteY77-2620" fmla="*/ 440 h 10000"/>
              <a:gd name="connsiteX78-2621" fmla="*/ 5282 w 12336"/>
              <a:gd name="connsiteY78-2622" fmla="*/ 521 h 10000"/>
              <a:gd name="connsiteX79-2623" fmla="*/ 5360 w 12336"/>
              <a:gd name="connsiteY79-2624" fmla="*/ 755 h 10000"/>
              <a:gd name="connsiteX80-2625" fmla="*/ 5195 w 12336"/>
              <a:gd name="connsiteY80-2626" fmla="*/ 593 h 10000"/>
              <a:gd name="connsiteX81-2627" fmla="*/ 4942 w 12336"/>
              <a:gd name="connsiteY81-2628" fmla="*/ 521 h 10000"/>
              <a:gd name="connsiteX82-2629" fmla="*/ 5029 w 12336"/>
              <a:gd name="connsiteY82-2630" fmla="*/ 829 h 10000"/>
              <a:gd name="connsiteX83-2631" fmla="*/ 5282 w 12336"/>
              <a:gd name="connsiteY83-2632" fmla="*/ 990 h 10000"/>
              <a:gd name="connsiteX84-2633" fmla="*/ 5195 w 12336"/>
              <a:gd name="connsiteY84-2634" fmla="*/ 1299 h 10000"/>
              <a:gd name="connsiteX85-2635" fmla="*/ 4690 w 12336"/>
              <a:gd name="connsiteY85-2636" fmla="*/ 1299 h 10000"/>
              <a:gd name="connsiteX86-2637" fmla="*/ 4525 w 12336"/>
              <a:gd name="connsiteY86-2638" fmla="*/ 1461 h 10000"/>
              <a:gd name="connsiteX87-2639" fmla="*/ 3769 w 12336"/>
              <a:gd name="connsiteY87-2640" fmla="*/ 1696 h 10000"/>
              <a:gd name="connsiteX0-2641" fmla="*/ 5195 w 12336"/>
              <a:gd name="connsiteY0-2642" fmla="*/ 50 h 10000"/>
              <a:gd name="connsiteX1-2643" fmla="*/ 5360 w 12336"/>
              <a:gd name="connsiteY1-2644" fmla="*/ 674 h 10000"/>
              <a:gd name="connsiteX2-2645" fmla="*/ 5029 w 12336"/>
              <a:gd name="connsiteY2-2646" fmla="*/ 755 h 10000"/>
              <a:gd name="connsiteX3-2647" fmla="*/ 5282 w 12336"/>
              <a:gd name="connsiteY3-2648" fmla="*/ 910 h 10000"/>
              <a:gd name="connsiteX4-2649" fmla="*/ 4942 w 12336"/>
              <a:gd name="connsiteY4-2650" fmla="*/ 1380 h 10000"/>
              <a:gd name="connsiteX5-2651" fmla="*/ 4777 w 12336"/>
              <a:gd name="connsiteY5-2652" fmla="*/ 1615 h 10000"/>
              <a:gd name="connsiteX6-2653" fmla="*/ 4439 w 12336"/>
              <a:gd name="connsiteY6-2654" fmla="*/ 1299 h 10000"/>
              <a:gd name="connsiteX7-2655" fmla="*/ 3935 w 12336"/>
              <a:gd name="connsiteY7-2656" fmla="*/ 1380 h 10000"/>
              <a:gd name="connsiteX8-2657" fmla="*/ 4022 w 12336"/>
              <a:gd name="connsiteY8-2658" fmla="*/ 2005 h 10000"/>
              <a:gd name="connsiteX9-2659" fmla="*/ 3849 w 12336"/>
              <a:gd name="connsiteY9-2660" fmla="*/ 2320 h 10000"/>
              <a:gd name="connsiteX10-2661" fmla="*/ 3087 w 12336"/>
              <a:gd name="connsiteY10-2662" fmla="*/ 2574 h 10000"/>
              <a:gd name="connsiteX11-2663" fmla="*/ 2199 w 12336"/>
              <a:gd name="connsiteY11-2664" fmla="*/ 2368 h 10000"/>
              <a:gd name="connsiteX12-2665" fmla="*/ 1677 w 12336"/>
              <a:gd name="connsiteY12-2666" fmla="*/ 2895 h 10000"/>
              <a:gd name="connsiteX13-2667" fmla="*/ 601 w 12336"/>
              <a:gd name="connsiteY13-2668" fmla="*/ 3280 h 10000"/>
              <a:gd name="connsiteX14-2669" fmla="*/ 1 w 12336"/>
              <a:gd name="connsiteY14-2670" fmla="*/ 3488 h 10000"/>
              <a:gd name="connsiteX15-2671" fmla="*/ 648 w 12336"/>
              <a:gd name="connsiteY15-2672" fmla="*/ 4006 h 10000"/>
              <a:gd name="connsiteX16-2673" fmla="*/ 1275 w 12336"/>
              <a:gd name="connsiteY16-2674" fmla="*/ 5155 h 10000"/>
              <a:gd name="connsiteX17-2675" fmla="*/ 2509 w 12336"/>
              <a:gd name="connsiteY17-2676" fmla="*/ 6004 h 10000"/>
              <a:gd name="connsiteX18-2677" fmla="*/ 1594 w 12336"/>
              <a:gd name="connsiteY18-2678" fmla="*/ 6649 h 10000"/>
              <a:gd name="connsiteX19-2679" fmla="*/ 2675 w 12336"/>
              <a:gd name="connsiteY19-2680" fmla="*/ 6790 h 10000"/>
              <a:gd name="connsiteX20-2681" fmla="*/ 2841 w 12336"/>
              <a:gd name="connsiteY20-2682" fmla="*/ 7026 h 10000"/>
              <a:gd name="connsiteX21-2683" fmla="*/ 3344 w 12336"/>
              <a:gd name="connsiteY21-2684" fmla="*/ 7180 h 10000"/>
              <a:gd name="connsiteX22-2685" fmla="*/ 3682 w 12336"/>
              <a:gd name="connsiteY22-2686" fmla="*/ 7577 h 10000"/>
              <a:gd name="connsiteX23-2687" fmla="*/ 3431 w 12336"/>
              <a:gd name="connsiteY23-2688" fmla="*/ 8047 h 10000"/>
              <a:gd name="connsiteX24-2689" fmla="*/ 2927 w 12336"/>
              <a:gd name="connsiteY24-2690" fmla="*/ 9223 h 10000"/>
              <a:gd name="connsiteX25-2691" fmla="*/ 3849 w 12336"/>
              <a:gd name="connsiteY25-2692" fmla="*/ 9458 h 10000"/>
              <a:gd name="connsiteX26-2693" fmla="*/ 5447 w 12336"/>
              <a:gd name="connsiteY26-2694" fmla="*/ 9766 h 10000"/>
              <a:gd name="connsiteX27-2695" fmla="*/ 6707 w 12336"/>
              <a:gd name="connsiteY27-2696" fmla="*/ 9693 h 10000"/>
              <a:gd name="connsiteX28-2697" fmla="*/ 7297 w 12336"/>
              <a:gd name="connsiteY28-2698" fmla="*/ 9928 h 10000"/>
              <a:gd name="connsiteX29-2699" fmla="*/ 7548 w 12336"/>
              <a:gd name="connsiteY29-2700" fmla="*/ 8672 h 10000"/>
              <a:gd name="connsiteX30-2701" fmla="*/ 7880 w 12336"/>
              <a:gd name="connsiteY30-2702" fmla="*/ 8591 h 10000"/>
              <a:gd name="connsiteX31-2703" fmla="*/ 8053 w 12336"/>
              <a:gd name="connsiteY31-2704" fmla="*/ 8436 h 10000"/>
              <a:gd name="connsiteX32-2705" fmla="*/ 7880 w 12336"/>
              <a:gd name="connsiteY32-2706" fmla="*/ 8282 h 10000"/>
              <a:gd name="connsiteX33-2707" fmla="*/ 7800 w 12336"/>
              <a:gd name="connsiteY33-2708" fmla="*/ 8047 h 10000"/>
              <a:gd name="connsiteX34-2709" fmla="*/ 7462 w 12336"/>
              <a:gd name="connsiteY34-2710" fmla="*/ 7650 h 10000"/>
              <a:gd name="connsiteX35-2711" fmla="*/ 7375 w 12336"/>
              <a:gd name="connsiteY35-2712" fmla="*/ 7261 h 10000"/>
              <a:gd name="connsiteX36-2713" fmla="*/ 7210 w 12336"/>
              <a:gd name="connsiteY36-2714" fmla="*/ 7026 h 10000"/>
              <a:gd name="connsiteX37-2715" fmla="*/ 7124 w 12336"/>
              <a:gd name="connsiteY37-2716" fmla="*/ 6555 h 10000"/>
              <a:gd name="connsiteX38-2717" fmla="*/ 6958 w 12336"/>
              <a:gd name="connsiteY38-2718" fmla="*/ 6084 h 10000"/>
              <a:gd name="connsiteX39-2719" fmla="*/ 7627 w 12336"/>
              <a:gd name="connsiteY39-2720" fmla="*/ 5931 h 10000"/>
              <a:gd name="connsiteX40-2721" fmla="*/ 8053 w 12336"/>
              <a:gd name="connsiteY40-2722" fmla="*/ 5696 h 10000"/>
              <a:gd name="connsiteX41-2723" fmla="*/ 9313 w 12336"/>
              <a:gd name="connsiteY41-2724" fmla="*/ 5615 h 10000"/>
              <a:gd name="connsiteX42-2725" fmla="*/ 10486 w 12336"/>
              <a:gd name="connsiteY42-2726" fmla="*/ 6084 h 10000"/>
              <a:gd name="connsiteX43-2727" fmla="*/ 10573 w 12336"/>
              <a:gd name="connsiteY43-2728" fmla="*/ 6320 h 10000"/>
              <a:gd name="connsiteX44-2729" fmla="*/ 10824 w 12336"/>
              <a:gd name="connsiteY44-2730" fmla="*/ 6239 h 10000"/>
              <a:gd name="connsiteX45-2731" fmla="*/ 10903 w 12336"/>
              <a:gd name="connsiteY45-2732" fmla="*/ 6636 h 10000"/>
              <a:gd name="connsiteX46-2733" fmla="*/ 11746 w 12336"/>
              <a:gd name="connsiteY46-2734" fmla="*/ 6400 h 10000"/>
              <a:gd name="connsiteX47-2735" fmla="*/ 12336 w 12336"/>
              <a:gd name="connsiteY47-2736" fmla="*/ 6474 h 10000"/>
              <a:gd name="connsiteX48-2737" fmla="*/ 12163 w 12336"/>
              <a:gd name="connsiteY48-2738" fmla="*/ 6320 h 10000"/>
              <a:gd name="connsiteX49-2739" fmla="*/ 12084 w 12336"/>
              <a:gd name="connsiteY49-2740" fmla="*/ 5931 h 10000"/>
              <a:gd name="connsiteX50-2741" fmla="*/ 11832 w 12336"/>
              <a:gd name="connsiteY50-2742" fmla="*/ 5849 h 10000"/>
              <a:gd name="connsiteX51-2743" fmla="*/ 11746 w 12336"/>
              <a:gd name="connsiteY51-2744" fmla="*/ 5615 h 10000"/>
              <a:gd name="connsiteX52-2745" fmla="*/ 11746 w 12336"/>
              <a:gd name="connsiteY52-2746" fmla="*/ 5379 h 10000"/>
              <a:gd name="connsiteX53-2747" fmla="*/ 11155 w 12336"/>
              <a:gd name="connsiteY53-2748" fmla="*/ 4908 h 10000"/>
              <a:gd name="connsiteX54-2749" fmla="*/ 10651 w 12336"/>
              <a:gd name="connsiteY54-2750" fmla="*/ 4592 h 10000"/>
              <a:gd name="connsiteX55-2751" fmla="*/ 10738 w 12336"/>
              <a:gd name="connsiteY55-2752" fmla="*/ 4989 h 10000"/>
              <a:gd name="connsiteX56-2753" fmla="*/ 10399 w 12336"/>
              <a:gd name="connsiteY56-2754" fmla="*/ 4356 h 10000"/>
              <a:gd name="connsiteX57-2755" fmla="*/ 10147 w 12336"/>
              <a:gd name="connsiteY57-2756" fmla="*/ 4283 h 10000"/>
              <a:gd name="connsiteX58-2757" fmla="*/ 10399 w 12336"/>
              <a:gd name="connsiteY58-2758" fmla="*/ 3107 h 10000"/>
              <a:gd name="connsiteX59-2759" fmla="*/ 10560 w 12336"/>
              <a:gd name="connsiteY59-2760" fmla="*/ 2161 h 10000"/>
              <a:gd name="connsiteX60-2761" fmla="*/ 10494 w 12336"/>
              <a:gd name="connsiteY60-2762" fmla="*/ 1782 h 10000"/>
              <a:gd name="connsiteX61-2763" fmla="*/ 9757 w 12336"/>
              <a:gd name="connsiteY61-2764" fmla="*/ 2105 h 10000"/>
              <a:gd name="connsiteX62-2765" fmla="*/ 9747 w 12336"/>
              <a:gd name="connsiteY62-2766" fmla="*/ 1651 h 10000"/>
              <a:gd name="connsiteX63-2767" fmla="*/ 9652 w 12336"/>
              <a:gd name="connsiteY63-2768" fmla="*/ 2353 h 10000"/>
              <a:gd name="connsiteX64-2769" fmla="*/ 9499 w 12336"/>
              <a:gd name="connsiteY64-2770" fmla="*/ 1775 h 10000"/>
              <a:gd name="connsiteX65-2771" fmla="*/ 9565 w 12336"/>
              <a:gd name="connsiteY65-2772" fmla="*/ 1696 h 10000"/>
              <a:gd name="connsiteX66-2773" fmla="*/ 9226 w 12336"/>
              <a:gd name="connsiteY66-2774" fmla="*/ 2086 h 10000"/>
              <a:gd name="connsiteX67-2775" fmla="*/ 8887 w 12336"/>
              <a:gd name="connsiteY67-2776" fmla="*/ 1615 h 10000"/>
              <a:gd name="connsiteX68-2777" fmla="*/ 8635 w 12336"/>
              <a:gd name="connsiteY68-2778" fmla="*/ 1535 h 10000"/>
              <a:gd name="connsiteX69-2779" fmla="*/ 8383 w 12336"/>
              <a:gd name="connsiteY69-2780" fmla="*/ 1380 h 10000"/>
              <a:gd name="connsiteX70-2781" fmla="*/ 8305 w 12336"/>
              <a:gd name="connsiteY70-2782" fmla="*/ 1145 h 10000"/>
              <a:gd name="connsiteX71-2783" fmla="*/ 7375 w 12336"/>
              <a:gd name="connsiteY71-2784" fmla="*/ 1461 h 10000"/>
              <a:gd name="connsiteX72-2785" fmla="*/ 7210 w 12336"/>
              <a:gd name="connsiteY72-2786" fmla="*/ 1299 h 10000"/>
              <a:gd name="connsiteX73-2787" fmla="*/ 6707 w 12336"/>
              <a:gd name="connsiteY73-2788" fmla="*/ 1145 h 10000"/>
              <a:gd name="connsiteX74-2789" fmla="*/ 6367 w 12336"/>
              <a:gd name="connsiteY74-2790" fmla="*/ 755 h 10000"/>
              <a:gd name="connsiteX75-2791" fmla="*/ 6289 w 12336"/>
              <a:gd name="connsiteY75-2792" fmla="*/ 521 h 10000"/>
              <a:gd name="connsiteX76-2793" fmla="*/ 6115 w 12336"/>
              <a:gd name="connsiteY76-2794" fmla="*/ 359 h 10000"/>
              <a:gd name="connsiteX77-2795" fmla="*/ 5029 w 12336"/>
              <a:gd name="connsiteY77-2796" fmla="*/ 440 h 10000"/>
              <a:gd name="connsiteX78-2797" fmla="*/ 5282 w 12336"/>
              <a:gd name="connsiteY78-2798" fmla="*/ 521 h 10000"/>
              <a:gd name="connsiteX79-2799" fmla="*/ 5360 w 12336"/>
              <a:gd name="connsiteY79-2800" fmla="*/ 755 h 10000"/>
              <a:gd name="connsiteX80-2801" fmla="*/ 5195 w 12336"/>
              <a:gd name="connsiteY80-2802" fmla="*/ 593 h 10000"/>
              <a:gd name="connsiteX81-2803" fmla="*/ 4942 w 12336"/>
              <a:gd name="connsiteY81-2804" fmla="*/ 521 h 10000"/>
              <a:gd name="connsiteX82-2805" fmla="*/ 5029 w 12336"/>
              <a:gd name="connsiteY82-2806" fmla="*/ 829 h 10000"/>
              <a:gd name="connsiteX83-2807" fmla="*/ 5282 w 12336"/>
              <a:gd name="connsiteY83-2808" fmla="*/ 990 h 10000"/>
              <a:gd name="connsiteX84-2809" fmla="*/ 5195 w 12336"/>
              <a:gd name="connsiteY84-2810" fmla="*/ 1299 h 10000"/>
              <a:gd name="connsiteX85-2811" fmla="*/ 4690 w 12336"/>
              <a:gd name="connsiteY85-2812" fmla="*/ 1299 h 10000"/>
              <a:gd name="connsiteX86-2813" fmla="*/ 4525 w 12336"/>
              <a:gd name="connsiteY86-2814" fmla="*/ 1461 h 10000"/>
              <a:gd name="connsiteX87-2815" fmla="*/ 3769 w 12336"/>
              <a:gd name="connsiteY87-2816" fmla="*/ 1696 h 10000"/>
              <a:gd name="connsiteX0-2817" fmla="*/ 5195 w 12336"/>
              <a:gd name="connsiteY0-2818" fmla="*/ 50 h 10000"/>
              <a:gd name="connsiteX1-2819" fmla="*/ 5360 w 12336"/>
              <a:gd name="connsiteY1-2820" fmla="*/ 674 h 10000"/>
              <a:gd name="connsiteX2-2821" fmla="*/ 5029 w 12336"/>
              <a:gd name="connsiteY2-2822" fmla="*/ 755 h 10000"/>
              <a:gd name="connsiteX3-2823" fmla="*/ 5282 w 12336"/>
              <a:gd name="connsiteY3-2824" fmla="*/ 910 h 10000"/>
              <a:gd name="connsiteX4-2825" fmla="*/ 4942 w 12336"/>
              <a:gd name="connsiteY4-2826" fmla="*/ 1380 h 10000"/>
              <a:gd name="connsiteX5-2827" fmla="*/ 4777 w 12336"/>
              <a:gd name="connsiteY5-2828" fmla="*/ 1615 h 10000"/>
              <a:gd name="connsiteX6-2829" fmla="*/ 4439 w 12336"/>
              <a:gd name="connsiteY6-2830" fmla="*/ 1299 h 10000"/>
              <a:gd name="connsiteX7-2831" fmla="*/ 3935 w 12336"/>
              <a:gd name="connsiteY7-2832" fmla="*/ 1380 h 10000"/>
              <a:gd name="connsiteX8-2833" fmla="*/ 4022 w 12336"/>
              <a:gd name="connsiteY8-2834" fmla="*/ 2005 h 10000"/>
              <a:gd name="connsiteX9-2835" fmla="*/ 3849 w 12336"/>
              <a:gd name="connsiteY9-2836" fmla="*/ 2320 h 10000"/>
              <a:gd name="connsiteX10-2837" fmla="*/ 3087 w 12336"/>
              <a:gd name="connsiteY10-2838" fmla="*/ 2574 h 10000"/>
              <a:gd name="connsiteX11-2839" fmla="*/ 2199 w 12336"/>
              <a:gd name="connsiteY11-2840" fmla="*/ 2368 h 10000"/>
              <a:gd name="connsiteX12-2841" fmla="*/ 1677 w 12336"/>
              <a:gd name="connsiteY12-2842" fmla="*/ 2895 h 10000"/>
              <a:gd name="connsiteX13-2843" fmla="*/ 601 w 12336"/>
              <a:gd name="connsiteY13-2844" fmla="*/ 3280 h 10000"/>
              <a:gd name="connsiteX14-2845" fmla="*/ 1 w 12336"/>
              <a:gd name="connsiteY14-2846" fmla="*/ 3488 h 10000"/>
              <a:gd name="connsiteX15-2847" fmla="*/ 648 w 12336"/>
              <a:gd name="connsiteY15-2848" fmla="*/ 4006 h 10000"/>
              <a:gd name="connsiteX16-2849" fmla="*/ 1275 w 12336"/>
              <a:gd name="connsiteY16-2850" fmla="*/ 5155 h 10000"/>
              <a:gd name="connsiteX17-2851" fmla="*/ 1206 w 12336"/>
              <a:gd name="connsiteY17-2852" fmla="*/ 5882 h 10000"/>
              <a:gd name="connsiteX18-2853" fmla="*/ 1594 w 12336"/>
              <a:gd name="connsiteY18-2854" fmla="*/ 6649 h 10000"/>
              <a:gd name="connsiteX19-2855" fmla="*/ 2675 w 12336"/>
              <a:gd name="connsiteY19-2856" fmla="*/ 6790 h 10000"/>
              <a:gd name="connsiteX20-2857" fmla="*/ 2841 w 12336"/>
              <a:gd name="connsiteY20-2858" fmla="*/ 7026 h 10000"/>
              <a:gd name="connsiteX21-2859" fmla="*/ 3344 w 12336"/>
              <a:gd name="connsiteY21-2860" fmla="*/ 7180 h 10000"/>
              <a:gd name="connsiteX22-2861" fmla="*/ 3682 w 12336"/>
              <a:gd name="connsiteY22-2862" fmla="*/ 7577 h 10000"/>
              <a:gd name="connsiteX23-2863" fmla="*/ 3431 w 12336"/>
              <a:gd name="connsiteY23-2864" fmla="*/ 8047 h 10000"/>
              <a:gd name="connsiteX24-2865" fmla="*/ 2927 w 12336"/>
              <a:gd name="connsiteY24-2866" fmla="*/ 9223 h 10000"/>
              <a:gd name="connsiteX25-2867" fmla="*/ 3849 w 12336"/>
              <a:gd name="connsiteY25-2868" fmla="*/ 9458 h 10000"/>
              <a:gd name="connsiteX26-2869" fmla="*/ 5447 w 12336"/>
              <a:gd name="connsiteY26-2870" fmla="*/ 9766 h 10000"/>
              <a:gd name="connsiteX27-2871" fmla="*/ 6707 w 12336"/>
              <a:gd name="connsiteY27-2872" fmla="*/ 9693 h 10000"/>
              <a:gd name="connsiteX28-2873" fmla="*/ 7297 w 12336"/>
              <a:gd name="connsiteY28-2874" fmla="*/ 9928 h 10000"/>
              <a:gd name="connsiteX29-2875" fmla="*/ 7548 w 12336"/>
              <a:gd name="connsiteY29-2876" fmla="*/ 8672 h 10000"/>
              <a:gd name="connsiteX30-2877" fmla="*/ 7880 w 12336"/>
              <a:gd name="connsiteY30-2878" fmla="*/ 8591 h 10000"/>
              <a:gd name="connsiteX31-2879" fmla="*/ 8053 w 12336"/>
              <a:gd name="connsiteY31-2880" fmla="*/ 8436 h 10000"/>
              <a:gd name="connsiteX32-2881" fmla="*/ 7880 w 12336"/>
              <a:gd name="connsiteY32-2882" fmla="*/ 8282 h 10000"/>
              <a:gd name="connsiteX33-2883" fmla="*/ 7800 w 12336"/>
              <a:gd name="connsiteY33-2884" fmla="*/ 8047 h 10000"/>
              <a:gd name="connsiteX34-2885" fmla="*/ 7462 w 12336"/>
              <a:gd name="connsiteY34-2886" fmla="*/ 7650 h 10000"/>
              <a:gd name="connsiteX35-2887" fmla="*/ 7375 w 12336"/>
              <a:gd name="connsiteY35-2888" fmla="*/ 7261 h 10000"/>
              <a:gd name="connsiteX36-2889" fmla="*/ 7210 w 12336"/>
              <a:gd name="connsiteY36-2890" fmla="*/ 7026 h 10000"/>
              <a:gd name="connsiteX37-2891" fmla="*/ 7124 w 12336"/>
              <a:gd name="connsiteY37-2892" fmla="*/ 6555 h 10000"/>
              <a:gd name="connsiteX38-2893" fmla="*/ 6958 w 12336"/>
              <a:gd name="connsiteY38-2894" fmla="*/ 6084 h 10000"/>
              <a:gd name="connsiteX39-2895" fmla="*/ 7627 w 12336"/>
              <a:gd name="connsiteY39-2896" fmla="*/ 5931 h 10000"/>
              <a:gd name="connsiteX40-2897" fmla="*/ 8053 w 12336"/>
              <a:gd name="connsiteY40-2898" fmla="*/ 5696 h 10000"/>
              <a:gd name="connsiteX41-2899" fmla="*/ 9313 w 12336"/>
              <a:gd name="connsiteY41-2900" fmla="*/ 5615 h 10000"/>
              <a:gd name="connsiteX42-2901" fmla="*/ 10486 w 12336"/>
              <a:gd name="connsiteY42-2902" fmla="*/ 6084 h 10000"/>
              <a:gd name="connsiteX43-2903" fmla="*/ 10573 w 12336"/>
              <a:gd name="connsiteY43-2904" fmla="*/ 6320 h 10000"/>
              <a:gd name="connsiteX44-2905" fmla="*/ 10824 w 12336"/>
              <a:gd name="connsiteY44-2906" fmla="*/ 6239 h 10000"/>
              <a:gd name="connsiteX45-2907" fmla="*/ 10903 w 12336"/>
              <a:gd name="connsiteY45-2908" fmla="*/ 6636 h 10000"/>
              <a:gd name="connsiteX46-2909" fmla="*/ 11746 w 12336"/>
              <a:gd name="connsiteY46-2910" fmla="*/ 6400 h 10000"/>
              <a:gd name="connsiteX47-2911" fmla="*/ 12336 w 12336"/>
              <a:gd name="connsiteY47-2912" fmla="*/ 6474 h 10000"/>
              <a:gd name="connsiteX48-2913" fmla="*/ 12163 w 12336"/>
              <a:gd name="connsiteY48-2914" fmla="*/ 6320 h 10000"/>
              <a:gd name="connsiteX49-2915" fmla="*/ 12084 w 12336"/>
              <a:gd name="connsiteY49-2916" fmla="*/ 5931 h 10000"/>
              <a:gd name="connsiteX50-2917" fmla="*/ 11832 w 12336"/>
              <a:gd name="connsiteY50-2918" fmla="*/ 5849 h 10000"/>
              <a:gd name="connsiteX51-2919" fmla="*/ 11746 w 12336"/>
              <a:gd name="connsiteY51-2920" fmla="*/ 5615 h 10000"/>
              <a:gd name="connsiteX52-2921" fmla="*/ 11746 w 12336"/>
              <a:gd name="connsiteY52-2922" fmla="*/ 5379 h 10000"/>
              <a:gd name="connsiteX53-2923" fmla="*/ 11155 w 12336"/>
              <a:gd name="connsiteY53-2924" fmla="*/ 4908 h 10000"/>
              <a:gd name="connsiteX54-2925" fmla="*/ 10651 w 12336"/>
              <a:gd name="connsiteY54-2926" fmla="*/ 4592 h 10000"/>
              <a:gd name="connsiteX55-2927" fmla="*/ 10738 w 12336"/>
              <a:gd name="connsiteY55-2928" fmla="*/ 4989 h 10000"/>
              <a:gd name="connsiteX56-2929" fmla="*/ 10399 w 12336"/>
              <a:gd name="connsiteY56-2930" fmla="*/ 4356 h 10000"/>
              <a:gd name="connsiteX57-2931" fmla="*/ 10147 w 12336"/>
              <a:gd name="connsiteY57-2932" fmla="*/ 4283 h 10000"/>
              <a:gd name="connsiteX58-2933" fmla="*/ 10399 w 12336"/>
              <a:gd name="connsiteY58-2934" fmla="*/ 3107 h 10000"/>
              <a:gd name="connsiteX59-2935" fmla="*/ 10560 w 12336"/>
              <a:gd name="connsiteY59-2936" fmla="*/ 2161 h 10000"/>
              <a:gd name="connsiteX60-2937" fmla="*/ 10494 w 12336"/>
              <a:gd name="connsiteY60-2938" fmla="*/ 1782 h 10000"/>
              <a:gd name="connsiteX61-2939" fmla="*/ 9757 w 12336"/>
              <a:gd name="connsiteY61-2940" fmla="*/ 2105 h 10000"/>
              <a:gd name="connsiteX62-2941" fmla="*/ 9747 w 12336"/>
              <a:gd name="connsiteY62-2942" fmla="*/ 1651 h 10000"/>
              <a:gd name="connsiteX63-2943" fmla="*/ 9652 w 12336"/>
              <a:gd name="connsiteY63-2944" fmla="*/ 2353 h 10000"/>
              <a:gd name="connsiteX64-2945" fmla="*/ 9499 w 12336"/>
              <a:gd name="connsiteY64-2946" fmla="*/ 1775 h 10000"/>
              <a:gd name="connsiteX65-2947" fmla="*/ 9565 w 12336"/>
              <a:gd name="connsiteY65-2948" fmla="*/ 1696 h 10000"/>
              <a:gd name="connsiteX66-2949" fmla="*/ 9226 w 12336"/>
              <a:gd name="connsiteY66-2950" fmla="*/ 2086 h 10000"/>
              <a:gd name="connsiteX67-2951" fmla="*/ 8887 w 12336"/>
              <a:gd name="connsiteY67-2952" fmla="*/ 1615 h 10000"/>
              <a:gd name="connsiteX68-2953" fmla="*/ 8635 w 12336"/>
              <a:gd name="connsiteY68-2954" fmla="*/ 1535 h 10000"/>
              <a:gd name="connsiteX69-2955" fmla="*/ 8383 w 12336"/>
              <a:gd name="connsiteY69-2956" fmla="*/ 1380 h 10000"/>
              <a:gd name="connsiteX70-2957" fmla="*/ 8305 w 12336"/>
              <a:gd name="connsiteY70-2958" fmla="*/ 1145 h 10000"/>
              <a:gd name="connsiteX71-2959" fmla="*/ 7375 w 12336"/>
              <a:gd name="connsiteY71-2960" fmla="*/ 1461 h 10000"/>
              <a:gd name="connsiteX72-2961" fmla="*/ 7210 w 12336"/>
              <a:gd name="connsiteY72-2962" fmla="*/ 1299 h 10000"/>
              <a:gd name="connsiteX73-2963" fmla="*/ 6707 w 12336"/>
              <a:gd name="connsiteY73-2964" fmla="*/ 1145 h 10000"/>
              <a:gd name="connsiteX74-2965" fmla="*/ 6367 w 12336"/>
              <a:gd name="connsiteY74-2966" fmla="*/ 755 h 10000"/>
              <a:gd name="connsiteX75-2967" fmla="*/ 6289 w 12336"/>
              <a:gd name="connsiteY75-2968" fmla="*/ 521 h 10000"/>
              <a:gd name="connsiteX76-2969" fmla="*/ 6115 w 12336"/>
              <a:gd name="connsiteY76-2970" fmla="*/ 359 h 10000"/>
              <a:gd name="connsiteX77-2971" fmla="*/ 5029 w 12336"/>
              <a:gd name="connsiteY77-2972" fmla="*/ 440 h 10000"/>
              <a:gd name="connsiteX78-2973" fmla="*/ 5282 w 12336"/>
              <a:gd name="connsiteY78-2974" fmla="*/ 521 h 10000"/>
              <a:gd name="connsiteX79-2975" fmla="*/ 5360 w 12336"/>
              <a:gd name="connsiteY79-2976" fmla="*/ 755 h 10000"/>
              <a:gd name="connsiteX80-2977" fmla="*/ 5195 w 12336"/>
              <a:gd name="connsiteY80-2978" fmla="*/ 593 h 10000"/>
              <a:gd name="connsiteX81-2979" fmla="*/ 4942 w 12336"/>
              <a:gd name="connsiteY81-2980" fmla="*/ 521 h 10000"/>
              <a:gd name="connsiteX82-2981" fmla="*/ 5029 w 12336"/>
              <a:gd name="connsiteY82-2982" fmla="*/ 829 h 10000"/>
              <a:gd name="connsiteX83-2983" fmla="*/ 5282 w 12336"/>
              <a:gd name="connsiteY83-2984" fmla="*/ 990 h 10000"/>
              <a:gd name="connsiteX84-2985" fmla="*/ 5195 w 12336"/>
              <a:gd name="connsiteY84-2986" fmla="*/ 1299 h 10000"/>
              <a:gd name="connsiteX85-2987" fmla="*/ 4690 w 12336"/>
              <a:gd name="connsiteY85-2988" fmla="*/ 1299 h 10000"/>
              <a:gd name="connsiteX86-2989" fmla="*/ 4525 w 12336"/>
              <a:gd name="connsiteY86-2990" fmla="*/ 1461 h 10000"/>
              <a:gd name="connsiteX87-2991" fmla="*/ 3769 w 12336"/>
              <a:gd name="connsiteY87-2992" fmla="*/ 1696 h 10000"/>
              <a:gd name="connsiteX0-2993" fmla="*/ 5195 w 12336"/>
              <a:gd name="connsiteY0-2994" fmla="*/ 50 h 10000"/>
              <a:gd name="connsiteX1-2995" fmla="*/ 5360 w 12336"/>
              <a:gd name="connsiteY1-2996" fmla="*/ 674 h 10000"/>
              <a:gd name="connsiteX2-2997" fmla="*/ 5029 w 12336"/>
              <a:gd name="connsiteY2-2998" fmla="*/ 755 h 10000"/>
              <a:gd name="connsiteX3-2999" fmla="*/ 5282 w 12336"/>
              <a:gd name="connsiteY3-3000" fmla="*/ 910 h 10000"/>
              <a:gd name="connsiteX4-3001" fmla="*/ 4942 w 12336"/>
              <a:gd name="connsiteY4-3002" fmla="*/ 1380 h 10000"/>
              <a:gd name="connsiteX5-3003" fmla="*/ 4777 w 12336"/>
              <a:gd name="connsiteY5-3004" fmla="*/ 1615 h 10000"/>
              <a:gd name="connsiteX6-3005" fmla="*/ 4439 w 12336"/>
              <a:gd name="connsiteY6-3006" fmla="*/ 1299 h 10000"/>
              <a:gd name="connsiteX7-3007" fmla="*/ 3935 w 12336"/>
              <a:gd name="connsiteY7-3008" fmla="*/ 1380 h 10000"/>
              <a:gd name="connsiteX8-3009" fmla="*/ 4022 w 12336"/>
              <a:gd name="connsiteY8-3010" fmla="*/ 2005 h 10000"/>
              <a:gd name="connsiteX9-3011" fmla="*/ 3849 w 12336"/>
              <a:gd name="connsiteY9-3012" fmla="*/ 2320 h 10000"/>
              <a:gd name="connsiteX10-3013" fmla="*/ 3087 w 12336"/>
              <a:gd name="connsiteY10-3014" fmla="*/ 2574 h 10000"/>
              <a:gd name="connsiteX11-3015" fmla="*/ 2199 w 12336"/>
              <a:gd name="connsiteY11-3016" fmla="*/ 2368 h 10000"/>
              <a:gd name="connsiteX12-3017" fmla="*/ 1677 w 12336"/>
              <a:gd name="connsiteY12-3018" fmla="*/ 2895 h 10000"/>
              <a:gd name="connsiteX13-3019" fmla="*/ 601 w 12336"/>
              <a:gd name="connsiteY13-3020" fmla="*/ 3280 h 10000"/>
              <a:gd name="connsiteX14-3021" fmla="*/ 1 w 12336"/>
              <a:gd name="connsiteY14-3022" fmla="*/ 3488 h 10000"/>
              <a:gd name="connsiteX15-3023" fmla="*/ 648 w 12336"/>
              <a:gd name="connsiteY15-3024" fmla="*/ 4006 h 10000"/>
              <a:gd name="connsiteX16-3025" fmla="*/ 1275 w 12336"/>
              <a:gd name="connsiteY16-3026" fmla="*/ 5155 h 10000"/>
              <a:gd name="connsiteX17-3027" fmla="*/ 1206 w 12336"/>
              <a:gd name="connsiteY17-3028" fmla="*/ 5882 h 10000"/>
              <a:gd name="connsiteX18-3029" fmla="*/ 1594 w 12336"/>
              <a:gd name="connsiteY18-3030" fmla="*/ 6649 h 10000"/>
              <a:gd name="connsiteX19-3031" fmla="*/ 2675 w 12336"/>
              <a:gd name="connsiteY19-3032" fmla="*/ 6790 h 10000"/>
              <a:gd name="connsiteX20-3033" fmla="*/ 2149 w 12336"/>
              <a:gd name="connsiteY20-3034" fmla="*/ 7258 h 10000"/>
              <a:gd name="connsiteX21-3035" fmla="*/ 3344 w 12336"/>
              <a:gd name="connsiteY21-3036" fmla="*/ 7180 h 10000"/>
              <a:gd name="connsiteX22-3037" fmla="*/ 3682 w 12336"/>
              <a:gd name="connsiteY22-3038" fmla="*/ 7577 h 10000"/>
              <a:gd name="connsiteX23-3039" fmla="*/ 3431 w 12336"/>
              <a:gd name="connsiteY23-3040" fmla="*/ 8047 h 10000"/>
              <a:gd name="connsiteX24-3041" fmla="*/ 2927 w 12336"/>
              <a:gd name="connsiteY24-3042" fmla="*/ 9223 h 10000"/>
              <a:gd name="connsiteX25-3043" fmla="*/ 3849 w 12336"/>
              <a:gd name="connsiteY25-3044" fmla="*/ 9458 h 10000"/>
              <a:gd name="connsiteX26-3045" fmla="*/ 5447 w 12336"/>
              <a:gd name="connsiteY26-3046" fmla="*/ 9766 h 10000"/>
              <a:gd name="connsiteX27-3047" fmla="*/ 6707 w 12336"/>
              <a:gd name="connsiteY27-3048" fmla="*/ 9693 h 10000"/>
              <a:gd name="connsiteX28-3049" fmla="*/ 7297 w 12336"/>
              <a:gd name="connsiteY28-3050" fmla="*/ 9928 h 10000"/>
              <a:gd name="connsiteX29-3051" fmla="*/ 7548 w 12336"/>
              <a:gd name="connsiteY29-3052" fmla="*/ 8672 h 10000"/>
              <a:gd name="connsiteX30-3053" fmla="*/ 7880 w 12336"/>
              <a:gd name="connsiteY30-3054" fmla="*/ 8591 h 10000"/>
              <a:gd name="connsiteX31-3055" fmla="*/ 8053 w 12336"/>
              <a:gd name="connsiteY31-3056" fmla="*/ 8436 h 10000"/>
              <a:gd name="connsiteX32-3057" fmla="*/ 7880 w 12336"/>
              <a:gd name="connsiteY32-3058" fmla="*/ 8282 h 10000"/>
              <a:gd name="connsiteX33-3059" fmla="*/ 7800 w 12336"/>
              <a:gd name="connsiteY33-3060" fmla="*/ 8047 h 10000"/>
              <a:gd name="connsiteX34-3061" fmla="*/ 7462 w 12336"/>
              <a:gd name="connsiteY34-3062" fmla="*/ 7650 h 10000"/>
              <a:gd name="connsiteX35-3063" fmla="*/ 7375 w 12336"/>
              <a:gd name="connsiteY35-3064" fmla="*/ 7261 h 10000"/>
              <a:gd name="connsiteX36-3065" fmla="*/ 7210 w 12336"/>
              <a:gd name="connsiteY36-3066" fmla="*/ 7026 h 10000"/>
              <a:gd name="connsiteX37-3067" fmla="*/ 7124 w 12336"/>
              <a:gd name="connsiteY37-3068" fmla="*/ 6555 h 10000"/>
              <a:gd name="connsiteX38-3069" fmla="*/ 6958 w 12336"/>
              <a:gd name="connsiteY38-3070" fmla="*/ 6084 h 10000"/>
              <a:gd name="connsiteX39-3071" fmla="*/ 7627 w 12336"/>
              <a:gd name="connsiteY39-3072" fmla="*/ 5931 h 10000"/>
              <a:gd name="connsiteX40-3073" fmla="*/ 8053 w 12336"/>
              <a:gd name="connsiteY40-3074" fmla="*/ 5696 h 10000"/>
              <a:gd name="connsiteX41-3075" fmla="*/ 9313 w 12336"/>
              <a:gd name="connsiteY41-3076" fmla="*/ 5615 h 10000"/>
              <a:gd name="connsiteX42-3077" fmla="*/ 10486 w 12336"/>
              <a:gd name="connsiteY42-3078" fmla="*/ 6084 h 10000"/>
              <a:gd name="connsiteX43-3079" fmla="*/ 10573 w 12336"/>
              <a:gd name="connsiteY43-3080" fmla="*/ 6320 h 10000"/>
              <a:gd name="connsiteX44-3081" fmla="*/ 10824 w 12336"/>
              <a:gd name="connsiteY44-3082" fmla="*/ 6239 h 10000"/>
              <a:gd name="connsiteX45-3083" fmla="*/ 10903 w 12336"/>
              <a:gd name="connsiteY45-3084" fmla="*/ 6636 h 10000"/>
              <a:gd name="connsiteX46-3085" fmla="*/ 11746 w 12336"/>
              <a:gd name="connsiteY46-3086" fmla="*/ 6400 h 10000"/>
              <a:gd name="connsiteX47-3087" fmla="*/ 12336 w 12336"/>
              <a:gd name="connsiteY47-3088" fmla="*/ 6474 h 10000"/>
              <a:gd name="connsiteX48-3089" fmla="*/ 12163 w 12336"/>
              <a:gd name="connsiteY48-3090" fmla="*/ 6320 h 10000"/>
              <a:gd name="connsiteX49-3091" fmla="*/ 12084 w 12336"/>
              <a:gd name="connsiteY49-3092" fmla="*/ 5931 h 10000"/>
              <a:gd name="connsiteX50-3093" fmla="*/ 11832 w 12336"/>
              <a:gd name="connsiteY50-3094" fmla="*/ 5849 h 10000"/>
              <a:gd name="connsiteX51-3095" fmla="*/ 11746 w 12336"/>
              <a:gd name="connsiteY51-3096" fmla="*/ 5615 h 10000"/>
              <a:gd name="connsiteX52-3097" fmla="*/ 11746 w 12336"/>
              <a:gd name="connsiteY52-3098" fmla="*/ 5379 h 10000"/>
              <a:gd name="connsiteX53-3099" fmla="*/ 11155 w 12336"/>
              <a:gd name="connsiteY53-3100" fmla="*/ 4908 h 10000"/>
              <a:gd name="connsiteX54-3101" fmla="*/ 10651 w 12336"/>
              <a:gd name="connsiteY54-3102" fmla="*/ 4592 h 10000"/>
              <a:gd name="connsiteX55-3103" fmla="*/ 10738 w 12336"/>
              <a:gd name="connsiteY55-3104" fmla="*/ 4989 h 10000"/>
              <a:gd name="connsiteX56-3105" fmla="*/ 10399 w 12336"/>
              <a:gd name="connsiteY56-3106" fmla="*/ 4356 h 10000"/>
              <a:gd name="connsiteX57-3107" fmla="*/ 10147 w 12336"/>
              <a:gd name="connsiteY57-3108" fmla="*/ 4283 h 10000"/>
              <a:gd name="connsiteX58-3109" fmla="*/ 10399 w 12336"/>
              <a:gd name="connsiteY58-3110" fmla="*/ 3107 h 10000"/>
              <a:gd name="connsiteX59-3111" fmla="*/ 10560 w 12336"/>
              <a:gd name="connsiteY59-3112" fmla="*/ 2161 h 10000"/>
              <a:gd name="connsiteX60-3113" fmla="*/ 10494 w 12336"/>
              <a:gd name="connsiteY60-3114" fmla="*/ 1782 h 10000"/>
              <a:gd name="connsiteX61-3115" fmla="*/ 9757 w 12336"/>
              <a:gd name="connsiteY61-3116" fmla="*/ 2105 h 10000"/>
              <a:gd name="connsiteX62-3117" fmla="*/ 9747 w 12336"/>
              <a:gd name="connsiteY62-3118" fmla="*/ 1651 h 10000"/>
              <a:gd name="connsiteX63-3119" fmla="*/ 9652 w 12336"/>
              <a:gd name="connsiteY63-3120" fmla="*/ 2353 h 10000"/>
              <a:gd name="connsiteX64-3121" fmla="*/ 9499 w 12336"/>
              <a:gd name="connsiteY64-3122" fmla="*/ 1775 h 10000"/>
              <a:gd name="connsiteX65-3123" fmla="*/ 9565 w 12336"/>
              <a:gd name="connsiteY65-3124" fmla="*/ 1696 h 10000"/>
              <a:gd name="connsiteX66-3125" fmla="*/ 9226 w 12336"/>
              <a:gd name="connsiteY66-3126" fmla="*/ 2086 h 10000"/>
              <a:gd name="connsiteX67-3127" fmla="*/ 8887 w 12336"/>
              <a:gd name="connsiteY67-3128" fmla="*/ 1615 h 10000"/>
              <a:gd name="connsiteX68-3129" fmla="*/ 8635 w 12336"/>
              <a:gd name="connsiteY68-3130" fmla="*/ 1535 h 10000"/>
              <a:gd name="connsiteX69-3131" fmla="*/ 8383 w 12336"/>
              <a:gd name="connsiteY69-3132" fmla="*/ 1380 h 10000"/>
              <a:gd name="connsiteX70-3133" fmla="*/ 8305 w 12336"/>
              <a:gd name="connsiteY70-3134" fmla="*/ 1145 h 10000"/>
              <a:gd name="connsiteX71-3135" fmla="*/ 7375 w 12336"/>
              <a:gd name="connsiteY71-3136" fmla="*/ 1461 h 10000"/>
              <a:gd name="connsiteX72-3137" fmla="*/ 7210 w 12336"/>
              <a:gd name="connsiteY72-3138" fmla="*/ 1299 h 10000"/>
              <a:gd name="connsiteX73-3139" fmla="*/ 6707 w 12336"/>
              <a:gd name="connsiteY73-3140" fmla="*/ 1145 h 10000"/>
              <a:gd name="connsiteX74-3141" fmla="*/ 6367 w 12336"/>
              <a:gd name="connsiteY74-3142" fmla="*/ 755 h 10000"/>
              <a:gd name="connsiteX75-3143" fmla="*/ 6289 w 12336"/>
              <a:gd name="connsiteY75-3144" fmla="*/ 521 h 10000"/>
              <a:gd name="connsiteX76-3145" fmla="*/ 6115 w 12336"/>
              <a:gd name="connsiteY76-3146" fmla="*/ 359 h 10000"/>
              <a:gd name="connsiteX77-3147" fmla="*/ 5029 w 12336"/>
              <a:gd name="connsiteY77-3148" fmla="*/ 440 h 10000"/>
              <a:gd name="connsiteX78-3149" fmla="*/ 5282 w 12336"/>
              <a:gd name="connsiteY78-3150" fmla="*/ 521 h 10000"/>
              <a:gd name="connsiteX79-3151" fmla="*/ 5360 w 12336"/>
              <a:gd name="connsiteY79-3152" fmla="*/ 755 h 10000"/>
              <a:gd name="connsiteX80-3153" fmla="*/ 5195 w 12336"/>
              <a:gd name="connsiteY80-3154" fmla="*/ 593 h 10000"/>
              <a:gd name="connsiteX81-3155" fmla="*/ 4942 w 12336"/>
              <a:gd name="connsiteY81-3156" fmla="*/ 521 h 10000"/>
              <a:gd name="connsiteX82-3157" fmla="*/ 5029 w 12336"/>
              <a:gd name="connsiteY82-3158" fmla="*/ 829 h 10000"/>
              <a:gd name="connsiteX83-3159" fmla="*/ 5282 w 12336"/>
              <a:gd name="connsiteY83-3160" fmla="*/ 990 h 10000"/>
              <a:gd name="connsiteX84-3161" fmla="*/ 5195 w 12336"/>
              <a:gd name="connsiteY84-3162" fmla="*/ 1299 h 10000"/>
              <a:gd name="connsiteX85-3163" fmla="*/ 4690 w 12336"/>
              <a:gd name="connsiteY85-3164" fmla="*/ 1299 h 10000"/>
              <a:gd name="connsiteX86-3165" fmla="*/ 4525 w 12336"/>
              <a:gd name="connsiteY86-3166" fmla="*/ 1461 h 10000"/>
              <a:gd name="connsiteX87-3167" fmla="*/ 3769 w 12336"/>
              <a:gd name="connsiteY87-3168" fmla="*/ 1696 h 10000"/>
              <a:gd name="connsiteX0-3169" fmla="*/ 5195 w 12336"/>
              <a:gd name="connsiteY0-3170" fmla="*/ 50 h 10000"/>
              <a:gd name="connsiteX1-3171" fmla="*/ 5360 w 12336"/>
              <a:gd name="connsiteY1-3172" fmla="*/ 674 h 10000"/>
              <a:gd name="connsiteX2-3173" fmla="*/ 5029 w 12336"/>
              <a:gd name="connsiteY2-3174" fmla="*/ 755 h 10000"/>
              <a:gd name="connsiteX3-3175" fmla="*/ 5282 w 12336"/>
              <a:gd name="connsiteY3-3176" fmla="*/ 910 h 10000"/>
              <a:gd name="connsiteX4-3177" fmla="*/ 4942 w 12336"/>
              <a:gd name="connsiteY4-3178" fmla="*/ 1380 h 10000"/>
              <a:gd name="connsiteX5-3179" fmla="*/ 4777 w 12336"/>
              <a:gd name="connsiteY5-3180" fmla="*/ 1615 h 10000"/>
              <a:gd name="connsiteX6-3181" fmla="*/ 4439 w 12336"/>
              <a:gd name="connsiteY6-3182" fmla="*/ 1299 h 10000"/>
              <a:gd name="connsiteX7-3183" fmla="*/ 3935 w 12336"/>
              <a:gd name="connsiteY7-3184" fmla="*/ 1380 h 10000"/>
              <a:gd name="connsiteX8-3185" fmla="*/ 4022 w 12336"/>
              <a:gd name="connsiteY8-3186" fmla="*/ 2005 h 10000"/>
              <a:gd name="connsiteX9-3187" fmla="*/ 3849 w 12336"/>
              <a:gd name="connsiteY9-3188" fmla="*/ 2320 h 10000"/>
              <a:gd name="connsiteX10-3189" fmla="*/ 3087 w 12336"/>
              <a:gd name="connsiteY10-3190" fmla="*/ 2574 h 10000"/>
              <a:gd name="connsiteX11-3191" fmla="*/ 2199 w 12336"/>
              <a:gd name="connsiteY11-3192" fmla="*/ 2368 h 10000"/>
              <a:gd name="connsiteX12-3193" fmla="*/ 1677 w 12336"/>
              <a:gd name="connsiteY12-3194" fmla="*/ 2895 h 10000"/>
              <a:gd name="connsiteX13-3195" fmla="*/ 601 w 12336"/>
              <a:gd name="connsiteY13-3196" fmla="*/ 3280 h 10000"/>
              <a:gd name="connsiteX14-3197" fmla="*/ 1 w 12336"/>
              <a:gd name="connsiteY14-3198" fmla="*/ 3488 h 10000"/>
              <a:gd name="connsiteX15-3199" fmla="*/ 648 w 12336"/>
              <a:gd name="connsiteY15-3200" fmla="*/ 4006 h 10000"/>
              <a:gd name="connsiteX16-3201" fmla="*/ 1275 w 12336"/>
              <a:gd name="connsiteY16-3202" fmla="*/ 5155 h 10000"/>
              <a:gd name="connsiteX17-3203" fmla="*/ 1206 w 12336"/>
              <a:gd name="connsiteY17-3204" fmla="*/ 5882 h 10000"/>
              <a:gd name="connsiteX18-3205" fmla="*/ 1594 w 12336"/>
              <a:gd name="connsiteY18-3206" fmla="*/ 6649 h 10000"/>
              <a:gd name="connsiteX19-3207" fmla="*/ 2675 w 12336"/>
              <a:gd name="connsiteY19-3208" fmla="*/ 6790 h 10000"/>
              <a:gd name="connsiteX20-3209" fmla="*/ 2149 w 12336"/>
              <a:gd name="connsiteY20-3210" fmla="*/ 7258 h 10000"/>
              <a:gd name="connsiteX21-3211" fmla="*/ 2608 w 12336"/>
              <a:gd name="connsiteY21-3212" fmla="*/ 7248 h 10000"/>
              <a:gd name="connsiteX22-3213" fmla="*/ 3682 w 12336"/>
              <a:gd name="connsiteY22-3214" fmla="*/ 7577 h 10000"/>
              <a:gd name="connsiteX23-3215" fmla="*/ 3431 w 12336"/>
              <a:gd name="connsiteY23-3216" fmla="*/ 8047 h 10000"/>
              <a:gd name="connsiteX24-3217" fmla="*/ 2927 w 12336"/>
              <a:gd name="connsiteY24-3218" fmla="*/ 9223 h 10000"/>
              <a:gd name="connsiteX25-3219" fmla="*/ 3849 w 12336"/>
              <a:gd name="connsiteY25-3220" fmla="*/ 9458 h 10000"/>
              <a:gd name="connsiteX26-3221" fmla="*/ 5447 w 12336"/>
              <a:gd name="connsiteY26-3222" fmla="*/ 9766 h 10000"/>
              <a:gd name="connsiteX27-3223" fmla="*/ 6707 w 12336"/>
              <a:gd name="connsiteY27-3224" fmla="*/ 9693 h 10000"/>
              <a:gd name="connsiteX28-3225" fmla="*/ 7297 w 12336"/>
              <a:gd name="connsiteY28-3226" fmla="*/ 9928 h 10000"/>
              <a:gd name="connsiteX29-3227" fmla="*/ 7548 w 12336"/>
              <a:gd name="connsiteY29-3228" fmla="*/ 8672 h 10000"/>
              <a:gd name="connsiteX30-3229" fmla="*/ 7880 w 12336"/>
              <a:gd name="connsiteY30-3230" fmla="*/ 8591 h 10000"/>
              <a:gd name="connsiteX31-3231" fmla="*/ 8053 w 12336"/>
              <a:gd name="connsiteY31-3232" fmla="*/ 8436 h 10000"/>
              <a:gd name="connsiteX32-3233" fmla="*/ 7880 w 12336"/>
              <a:gd name="connsiteY32-3234" fmla="*/ 8282 h 10000"/>
              <a:gd name="connsiteX33-3235" fmla="*/ 7800 w 12336"/>
              <a:gd name="connsiteY33-3236" fmla="*/ 8047 h 10000"/>
              <a:gd name="connsiteX34-3237" fmla="*/ 7462 w 12336"/>
              <a:gd name="connsiteY34-3238" fmla="*/ 7650 h 10000"/>
              <a:gd name="connsiteX35-3239" fmla="*/ 7375 w 12336"/>
              <a:gd name="connsiteY35-3240" fmla="*/ 7261 h 10000"/>
              <a:gd name="connsiteX36-3241" fmla="*/ 7210 w 12336"/>
              <a:gd name="connsiteY36-3242" fmla="*/ 7026 h 10000"/>
              <a:gd name="connsiteX37-3243" fmla="*/ 7124 w 12336"/>
              <a:gd name="connsiteY37-3244" fmla="*/ 6555 h 10000"/>
              <a:gd name="connsiteX38-3245" fmla="*/ 6958 w 12336"/>
              <a:gd name="connsiteY38-3246" fmla="*/ 6084 h 10000"/>
              <a:gd name="connsiteX39-3247" fmla="*/ 7627 w 12336"/>
              <a:gd name="connsiteY39-3248" fmla="*/ 5931 h 10000"/>
              <a:gd name="connsiteX40-3249" fmla="*/ 8053 w 12336"/>
              <a:gd name="connsiteY40-3250" fmla="*/ 5696 h 10000"/>
              <a:gd name="connsiteX41-3251" fmla="*/ 9313 w 12336"/>
              <a:gd name="connsiteY41-3252" fmla="*/ 5615 h 10000"/>
              <a:gd name="connsiteX42-3253" fmla="*/ 10486 w 12336"/>
              <a:gd name="connsiteY42-3254" fmla="*/ 6084 h 10000"/>
              <a:gd name="connsiteX43-3255" fmla="*/ 10573 w 12336"/>
              <a:gd name="connsiteY43-3256" fmla="*/ 6320 h 10000"/>
              <a:gd name="connsiteX44-3257" fmla="*/ 10824 w 12336"/>
              <a:gd name="connsiteY44-3258" fmla="*/ 6239 h 10000"/>
              <a:gd name="connsiteX45-3259" fmla="*/ 10903 w 12336"/>
              <a:gd name="connsiteY45-3260" fmla="*/ 6636 h 10000"/>
              <a:gd name="connsiteX46-3261" fmla="*/ 11746 w 12336"/>
              <a:gd name="connsiteY46-3262" fmla="*/ 6400 h 10000"/>
              <a:gd name="connsiteX47-3263" fmla="*/ 12336 w 12336"/>
              <a:gd name="connsiteY47-3264" fmla="*/ 6474 h 10000"/>
              <a:gd name="connsiteX48-3265" fmla="*/ 12163 w 12336"/>
              <a:gd name="connsiteY48-3266" fmla="*/ 6320 h 10000"/>
              <a:gd name="connsiteX49-3267" fmla="*/ 12084 w 12336"/>
              <a:gd name="connsiteY49-3268" fmla="*/ 5931 h 10000"/>
              <a:gd name="connsiteX50-3269" fmla="*/ 11832 w 12336"/>
              <a:gd name="connsiteY50-3270" fmla="*/ 5849 h 10000"/>
              <a:gd name="connsiteX51-3271" fmla="*/ 11746 w 12336"/>
              <a:gd name="connsiteY51-3272" fmla="*/ 5615 h 10000"/>
              <a:gd name="connsiteX52-3273" fmla="*/ 11746 w 12336"/>
              <a:gd name="connsiteY52-3274" fmla="*/ 5379 h 10000"/>
              <a:gd name="connsiteX53-3275" fmla="*/ 11155 w 12336"/>
              <a:gd name="connsiteY53-3276" fmla="*/ 4908 h 10000"/>
              <a:gd name="connsiteX54-3277" fmla="*/ 10651 w 12336"/>
              <a:gd name="connsiteY54-3278" fmla="*/ 4592 h 10000"/>
              <a:gd name="connsiteX55-3279" fmla="*/ 10738 w 12336"/>
              <a:gd name="connsiteY55-3280" fmla="*/ 4989 h 10000"/>
              <a:gd name="connsiteX56-3281" fmla="*/ 10399 w 12336"/>
              <a:gd name="connsiteY56-3282" fmla="*/ 4356 h 10000"/>
              <a:gd name="connsiteX57-3283" fmla="*/ 10147 w 12336"/>
              <a:gd name="connsiteY57-3284" fmla="*/ 4283 h 10000"/>
              <a:gd name="connsiteX58-3285" fmla="*/ 10399 w 12336"/>
              <a:gd name="connsiteY58-3286" fmla="*/ 3107 h 10000"/>
              <a:gd name="connsiteX59-3287" fmla="*/ 10560 w 12336"/>
              <a:gd name="connsiteY59-3288" fmla="*/ 2161 h 10000"/>
              <a:gd name="connsiteX60-3289" fmla="*/ 10494 w 12336"/>
              <a:gd name="connsiteY60-3290" fmla="*/ 1782 h 10000"/>
              <a:gd name="connsiteX61-3291" fmla="*/ 9757 w 12336"/>
              <a:gd name="connsiteY61-3292" fmla="*/ 2105 h 10000"/>
              <a:gd name="connsiteX62-3293" fmla="*/ 9747 w 12336"/>
              <a:gd name="connsiteY62-3294" fmla="*/ 1651 h 10000"/>
              <a:gd name="connsiteX63-3295" fmla="*/ 9652 w 12336"/>
              <a:gd name="connsiteY63-3296" fmla="*/ 2353 h 10000"/>
              <a:gd name="connsiteX64-3297" fmla="*/ 9499 w 12336"/>
              <a:gd name="connsiteY64-3298" fmla="*/ 1775 h 10000"/>
              <a:gd name="connsiteX65-3299" fmla="*/ 9565 w 12336"/>
              <a:gd name="connsiteY65-3300" fmla="*/ 1696 h 10000"/>
              <a:gd name="connsiteX66-3301" fmla="*/ 9226 w 12336"/>
              <a:gd name="connsiteY66-3302" fmla="*/ 2086 h 10000"/>
              <a:gd name="connsiteX67-3303" fmla="*/ 8887 w 12336"/>
              <a:gd name="connsiteY67-3304" fmla="*/ 1615 h 10000"/>
              <a:gd name="connsiteX68-3305" fmla="*/ 8635 w 12336"/>
              <a:gd name="connsiteY68-3306" fmla="*/ 1535 h 10000"/>
              <a:gd name="connsiteX69-3307" fmla="*/ 8383 w 12336"/>
              <a:gd name="connsiteY69-3308" fmla="*/ 1380 h 10000"/>
              <a:gd name="connsiteX70-3309" fmla="*/ 8305 w 12336"/>
              <a:gd name="connsiteY70-3310" fmla="*/ 1145 h 10000"/>
              <a:gd name="connsiteX71-3311" fmla="*/ 7375 w 12336"/>
              <a:gd name="connsiteY71-3312" fmla="*/ 1461 h 10000"/>
              <a:gd name="connsiteX72-3313" fmla="*/ 7210 w 12336"/>
              <a:gd name="connsiteY72-3314" fmla="*/ 1299 h 10000"/>
              <a:gd name="connsiteX73-3315" fmla="*/ 6707 w 12336"/>
              <a:gd name="connsiteY73-3316" fmla="*/ 1145 h 10000"/>
              <a:gd name="connsiteX74-3317" fmla="*/ 6367 w 12336"/>
              <a:gd name="connsiteY74-3318" fmla="*/ 755 h 10000"/>
              <a:gd name="connsiteX75-3319" fmla="*/ 6289 w 12336"/>
              <a:gd name="connsiteY75-3320" fmla="*/ 521 h 10000"/>
              <a:gd name="connsiteX76-3321" fmla="*/ 6115 w 12336"/>
              <a:gd name="connsiteY76-3322" fmla="*/ 359 h 10000"/>
              <a:gd name="connsiteX77-3323" fmla="*/ 5029 w 12336"/>
              <a:gd name="connsiteY77-3324" fmla="*/ 440 h 10000"/>
              <a:gd name="connsiteX78-3325" fmla="*/ 5282 w 12336"/>
              <a:gd name="connsiteY78-3326" fmla="*/ 521 h 10000"/>
              <a:gd name="connsiteX79-3327" fmla="*/ 5360 w 12336"/>
              <a:gd name="connsiteY79-3328" fmla="*/ 755 h 10000"/>
              <a:gd name="connsiteX80-3329" fmla="*/ 5195 w 12336"/>
              <a:gd name="connsiteY80-3330" fmla="*/ 593 h 10000"/>
              <a:gd name="connsiteX81-3331" fmla="*/ 4942 w 12336"/>
              <a:gd name="connsiteY81-3332" fmla="*/ 521 h 10000"/>
              <a:gd name="connsiteX82-3333" fmla="*/ 5029 w 12336"/>
              <a:gd name="connsiteY82-3334" fmla="*/ 829 h 10000"/>
              <a:gd name="connsiteX83-3335" fmla="*/ 5282 w 12336"/>
              <a:gd name="connsiteY83-3336" fmla="*/ 990 h 10000"/>
              <a:gd name="connsiteX84-3337" fmla="*/ 5195 w 12336"/>
              <a:gd name="connsiteY84-3338" fmla="*/ 1299 h 10000"/>
              <a:gd name="connsiteX85-3339" fmla="*/ 4690 w 12336"/>
              <a:gd name="connsiteY85-3340" fmla="*/ 1299 h 10000"/>
              <a:gd name="connsiteX86-3341" fmla="*/ 4525 w 12336"/>
              <a:gd name="connsiteY86-3342" fmla="*/ 1461 h 10000"/>
              <a:gd name="connsiteX87-3343" fmla="*/ 3769 w 12336"/>
              <a:gd name="connsiteY87-3344" fmla="*/ 1696 h 10000"/>
              <a:gd name="connsiteX0-3345" fmla="*/ 5195 w 12336"/>
              <a:gd name="connsiteY0-3346" fmla="*/ 50 h 10000"/>
              <a:gd name="connsiteX1-3347" fmla="*/ 5360 w 12336"/>
              <a:gd name="connsiteY1-3348" fmla="*/ 674 h 10000"/>
              <a:gd name="connsiteX2-3349" fmla="*/ 5029 w 12336"/>
              <a:gd name="connsiteY2-3350" fmla="*/ 755 h 10000"/>
              <a:gd name="connsiteX3-3351" fmla="*/ 5282 w 12336"/>
              <a:gd name="connsiteY3-3352" fmla="*/ 910 h 10000"/>
              <a:gd name="connsiteX4-3353" fmla="*/ 4942 w 12336"/>
              <a:gd name="connsiteY4-3354" fmla="*/ 1380 h 10000"/>
              <a:gd name="connsiteX5-3355" fmla="*/ 4777 w 12336"/>
              <a:gd name="connsiteY5-3356" fmla="*/ 1615 h 10000"/>
              <a:gd name="connsiteX6-3357" fmla="*/ 4439 w 12336"/>
              <a:gd name="connsiteY6-3358" fmla="*/ 1299 h 10000"/>
              <a:gd name="connsiteX7-3359" fmla="*/ 3935 w 12336"/>
              <a:gd name="connsiteY7-3360" fmla="*/ 1380 h 10000"/>
              <a:gd name="connsiteX8-3361" fmla="*/ 4022 w 12336"/>
              <a:gd name="connsiteY8-3362" fmla="*/ 2005 h 10000"/>
              <a:gd name="connsiteX9-3363" fmla="*/ 3849 w 12336"/>
              <a:gd name="connsiteY9-3364" fmla="*/ 2320 h 10000"/>
              <a:gd name="connsiteX10-3365" fmla="*/ 3087 w 12336"/>
              <a:gd name="connsiteY10-3366" fmla="*/ 2574 h 10000"/>
              <a:gd name="connsiteX11-3367" fmla="*/ 2199 w 12336"/>
              <a:gd name="connsiteY11-3368" fmla="*/ 2368 h 10000"/>
              <a:gd name="connsiteX12-3369" fmla="*/ 1677 w 12336"/>
              <a:gd name="connsiteY12-3370" fmla="*/ 2895 h 10000"/>
              <a:gd name="connsiteX13-3371" fmla="*/ 601 w 12336"/>
              <a:gd name="connsiteY13-3372" fmla="*/ 3280 h 10000"/>
              <a:gd name="connsiteX14-3373" fmla="*/ 1 w 12336"/>
              <a:gd name="connsiteY14-3374" fmla="*/ 3488 h 10000"/>
              <a:gd name="connsiteX15-3375" fmla="*/ 648 w 12336"/>
              <a:gd name="connsiteY15-3376" fmla="*/ 4006 h 10000"/>
              <a:gd name="connsiteX16-3377" fmla="*/ 1275 w 12336"/>
              <a:gd name="connsiteY16-3378" fmla="*/ 5155 h 10000"/>
              <a:gd name="connsiteX17-3379" fmla="*/ 1206 w 12336"/>
              <a:gd name="connsiteY17-3380" fmla="*/ 5882 h 10000"/>
              <a:gd name="connsiteX18-3381" fmla="*/ 1594 w 12336"/>
              <a:gd name="connsiteY18-3382" fmla="*/ 6649 h 10000"/>
              <a:gd name="connsiteX19-3383" fmla="*/ 2675 w 12336"/>
              <a:gd name="connsiteY19-3384" fmla="*/ 6790 h 10000"/>
              <a:gd name="connsiteX20-3385" fmla="*/ 2149 w 12336"/>
              <a:gd name="connsiteY20-3386" fmla="*/ 7258 h 10000"/>
              <a:gd name="connsiteX21-3387" fmla="*/ 2608 w 12336"/>
              <a:gd name="connsiteY21-3388" fmla="*/ 7248 h 10000"/>
              <a:gd name="connsiteX22-3389" fmla="*/ 3000 w 12336"/>
              <a:gd name="connsiteY22-3390" fmla="*/ 7595 h 10000"/>
              <a:gd name="connsiteX23-3391" fmla="*/ 3431 w 12336"/>
              <a:gd name="connsiteY23-3392" fmla="*/ 8047 h 10000"/>
              <a:gd name="connsiteX24-3393" fmla="*/ 2927 w 12336"/>
              <a:gd name="connsiteY24-3394" fmla="*/ 9223 h 10000"/>
              <a:gd name="connsiteX25-3395" fmla="*/ 3849 w 12336"/>
              <a:gd name="connsiteY25-3396" fmla="*/ 9458 h 10000"/>
              <a:gd name="connsiteX26-3397" fmla="*/ 5447 w 12336"/>
              <a:gd name="connsiteY26-3398" fmla="*/ 9766 h 10000"/>
              <a:gd name="connsiteX27-3399" fmla="*/ 6707 w 12336"/>
              <a:gd name="connsiteY27-3400" fmla="*/ 9693 h 10000"/>
              <a:gd name="connsiteX28-3401" fmla="*/ 7297 w 12336"/>
              <a:gd name="connsiteY28-3402" fmla="*/ 9928 h 10000"/>
              <a:gd name="connsiteX29-3403" fmla="*/ 7548 w 12336"/>
              <a:gd name="connsiteY29-3404" fmla="*/ 8672 h 10000"/>
              <a:gd name="connsiteX30-3405" fmla="*/ 7880 w 12336"/>
              <a:gd name="connsiteY30-3406" fmla="*/ 8591 h 10000"/>
              <a:gd name="connsiteX31-3407" fmla="*/ 8053 w 12336"/>
              <a:gd name="connsiteY31-3408" fmla="*/ 8436 h 10000"/>
              <a:gd name="connsiteX32-3409" fmla="*/ 7880 w 12336"/>
              <a:gd name="connsiteY32-3410" fmla="*/ 8282 h 10000"/>
              <a:gd name="connsiteX33-3411" fmla="*/ 7800 w 12336"/>
              <a:gd name="connsiteY33-3412" fmla="*/ 8047 h 10000"/>
              <a:gd name="connsiteX34-3413" fmla="*/ 7462 w 12336"/>
              <a:gd name="connsiteY34-3414" fmla="*/ 7650 h 10000"/>
              <a:gd name="connsiteX35-3415" fmla="*/ 7375 w 12336"/>
              <a:gd name="connsiteY35-3416" fmla="*/ 7261 h 10000"/>
              <a:gd name="connsiteX36-3417" fmla="*/ 7210 w 12336"/>
              <a:gd name="connsiteY36-3418" fmla="*/ 7026 h 10000"/>
              <a:gd name="connsiteX37-3419" fmla="*/ 7124 w 12336"/>
              <a:gd name="connsiteY37-3420" fmla="*/ 6555 h 10000"/>
              <a:gd name="connsiteX38-3421" fmla="*/ 6958 w 12336"/>
              <a:gd name="connsiteY38-3422" fmla="*/ 6084 h 10000"/>
              <a:gd name="connsiteX39-3423" fmla="*/ 7627 w 12336"/>
              <a:gd name="connsiteY39-3424" fmla="*/ 5931 h 10000"/>
              <a:gd name="connsiteX40-3425" fmla="*/ 8053 w 12336"/>
              <a:gd name="connsiteY40-3426" fmla="*/ 5696 h 10000"/>
              <a:gd name="connsiteX41-3427" fmla="*/ 9313 w 12336"/>
              <a:gd name="connsiteY41-3428" fmla="*/ 5615 h 10000"/>
              <a:gd name="connsiteX42-3429" fmla="*/ 10486 w 12336"/>
              <a:gd name="connsiteY42-3430" fmla="*/ 6084 h 10000"/>
              <a:gd name="connsiteX43-3431" fmla="*/ 10573 w 12336"/>
              <a:gd name="connsiteY43-3432" fmla="*/ 6320 h 10000"/>
              <a:gd name="connsiteX44-3433" fmla="*/ 10824 w 12336"/>
              <a:gd name="connsiteY44-3434" fmla="*/ 6239 h 10000"/>
              <a:gd name="connsiteX45-3435" fmla="*/ 10903 w 12336"/>
              <a:gd name="connsiteY45-3436" fmla="*/ 6636 h 10000"/>
              <a:gd name="connsiteX46-3437" fmla="*/ 11746 w 12336"/>
              <a:gd name="connsiteY46-3438" fmla="*/ 6400 h 10000"/>
              <a:gd name="connsiteX47-3439" fmla="*/ 12336 w 12336"/>
              <a:gd name="connsiteY47-3440" fmla="*/ 6474 h 10000"/>
              <a:gd name="connsiteX48-3441" fmla="*/ 12163 w 12336"/>
              <a:gd name="connsiteY48-3442" fmla="*/ 6320 h 10000"/>
              <a:gd name="connsiteX49-3443" fmla="*/ 12084 w 12336"/>
              <a:gd name="connsiteY49-3444" fmla="*/ 5931 h 10000"/>
              <a:gd name="connsiteX50-3445" fmla="*/ 11832 w 12336"/>
              <a:gd name="connsiteY50-3446" fmla="*/ 5849 h 10000"/>
              <a:gd name="connsiteX51-3447" fmla="*/ 11746 w 12336"/>
              <a:gd name="connsiteY51-3448" fmla="*/ 5615 h 10000"/>
              <a:gd name="connsiteX52-3449" fmla="*/ 11746 w 12336"/>
              <a:gd name="connsiteY52-3450" fmla="*/ 5379 h 10000"/>
              <a:gd name="connsiteX53-3451" fmla="*/ 11155 w 12336"/>
              <a:gd name="connsiteY53-3452" fmla="*/ 4908 h 10000"/>
              <a:gd name="connsiteX54-3453" fmla="*/ 10651 w 12336"/>
              <a:gd name="connsiteY54-3454" fmla="*/ 4592 h 10000"/>
              <a:gd name="connsiteX55-3455" fmla="*/ 10738 w 12336"/>
              <a:gd name="connsiteY55-3456" fmla="*/ 4989 h 10000"/>
              <a:gd name="connsiteX56-3457" fmla="*/ 10399 w 12336"/>
              <a:gd name="connsiteY56-3458" fmla="*/ 4356 h 10000"/>
              <a:gd name="connsiteX57-3459" fmla="*/ 10147 w 12336"/>
              <a:gd name="connsiteY57-3460" fmla="*/ 4283 h 10000"/>
              <a:gd name="connsiteX58-3461" fmla="*/ 10399 w 12336"/>
              <a:gd name="connsiteY58-3462" fmla="*/ 3107 h 10000"/>
              <a:gd name="connsiteX59-3463" fmla="*/ 10560 w 12336"/>
              <a:gd name="connsiteY59-3464" fmla="*/ 2161 h 10000"/>
              <a:gd name="connsiteX60-3465" fmla="*/ 10494 w 12336"/>
              <a:gd name="connsiteY60-3466" fmla="*/ 1782 h 10000"/>
              <a:gd name="connsiteX61-3467" fmla="*/ 9757 w 12336"/>
              <a:gd name="connsiteY61-3468" fmla="*/ 2105 h 10000"/>
              <a:gd name="connsiteX62-3469" fmla="*/ 9747 w 12336"/>
              <a:gd name="connsiteY62-3470" fmla="*/ 1651 h 10000"/>
              <a:gd name="connsiteX63-3471" fmla="*/ 9652 w 12336"/>
              <a:gd name="connsiteY63-3472" fmla="*/ 2353 h 10000"/>
              <a:gd name="connsiteX64-3473" fmla="*/ 9499 w 12336"/>
              <a:gd name="connsiteY64-3474" fmla="*/ 1775 h 10000"/>
              <a:gd name="connsiteX65-3475" fmla="*/ 9565 w 12336"/>
              <a:gd name="connsiteY65-3476" fmla="*/ 1696 h 10000"/>
              <a:gd name="connsiteX66-3477" fmla="*/ 9226 w 12336"/>
              <a:gd name="connsiteY66-3478" fmla="*/ 2086 h 10000"/>
              <a:gd name="connsiteX67-3479" fmla="*/ 8887 w 12336"/>
              <a:gd name="connsiteY67-3480" fmla="*/ 1615 h 10000"/>
              <a:gd name="connsiteX68-3481" fmla="*/ 8635 w 12336"/>
              <a:gd name="connsiteY68-3482" fmla="*/ 1535 h 10000"/>
              <a:gd name="connsiteX69-3483" fmla="*/ 8383 w 12336"/>
              <a:gd name="connsiteY69-3484" fmla="*/ 1380 h 10000"/>
              <a:gd name="connsiteX70-3485" fmla="*/ 8305 w 12336"/>
              <a:gd name="connsiteY70-3486" fmla="*/ 1145 h 10000"/>
              <a:gd name="connsiteX71-3487" fmla="*/ 7375 w 12336"/>
              <a:gd name="connsiteY71-3488" fmla="*/ 1461 h 10000"/>
              <a:gd name="connsiteX72-3489" fmla="*/ 7210 w 12336"/>
              <a:gd name="connsiteY72-3490" fmla="*/ 1299 h 10000"/>
              <a:gd name="connsiteX73-3491" fmla="*/ 6707 w 12336"/>
              <a:gd name="connsiteY73-3492" fmla="*/ 1145 h 10000"/>
              <a:gd name="connsiteX74-3493" fmla="*/ 6367 w 12336"/>
              <a:gd name="connsiteY74-3494" fmla="*/ 755 h 10000"/>
              <a:gd name="connsiteX75-3495" fmla="*/ 6289 w 12336"/>
              <a:gd name="connsiteY75-3496" fmla="*/ 521 h 10000"/>
              <a:gd name="connsiteX76-3497" fmla="*/ 6115 w 12336"/>
              <a:gd name="connsiteY76-3498" fmla="*/ 359 h 10000"/>
              <a:gd name="connsiteX77-3499" fmla="*/ 5029 w 12336"/>
              <a:gd name="connsiteY77-3500" fmla="*/ 440 h 10000"/>
              <a:gd name="connsiteX78-3501" fmla="*/ 5282 w 12336"/>
              <a:gd name="connsiteY78-3502" fmla="*/ 521 h 10000"/>
              <a:gd name="connsiteX79-3503" fmla="*/ 5360 w 12336"/>
              <a:gd name="connsiteY79-3504" fmla="*/ 755 h 10000"/>
              <a:gd name="connsiteX80-3505" fmla="*/ 5195 w 12336"/>
              <a:gd name="connsiteY80-3506" fmla="*/ 593 h 10000"/>
              <a:gd name="connsiteX81-3507" fmla="*/ 4942 w 12336"/>
              <a:gd name="connsiteY81-3508" fmla="*/ 521 h 10000"/>
              <a:gd name="connsiteX82-3509" fmla="*/ 5029 w 12336"/>
              <a:gd name="connsiteY82-3510" fmla="*/ 829 h 10000"/>
              <a:gd name="connsiteX83-3511" fmla="*/ 5282 w 12336"/>
              <a:gd name="connsiteY83-3512" fmla="*/ 990 h 10000"/>
              <a:gd name="connsiteX84-3513" fmla="*/ 5195 w 12336"/>
              <a:gd name="connsiteY84-3514" fmla="*/ 1299 h 10000"/>
              <a:gd name="connsiteX85-3515" fmla="*/ 4690 w 12336"/>
              <a:gd name="connsiteY85-3516" fmla="*/ 1299 h 10000"/>
              <a:gd name="connsiteX86-3517" fmla="*/ 4525 w 12336"/>
              <a:gd name="connsiteY86-3518" fmla="*/ 1461 h 10000"/>
              <a:gd name="connsiteX87-3519" fmla="*/ 3769 w 12336"/>
              <a:gd name="connsiteY87-3520" fmla="*/ 1696 h 10000"/>
              <a:gd name="connsiteX0-3521" fmla="*/ 5195 w 12336"/>
              <a:gd name="connsiteY0-3522" fmla="*/ 50 h 10000"/>
              <a:gd name="connsiteX1-3523" fmla="*/ 5360 w 12336"/>
              <a:gd name="connsiteY1-3524" fmla="*/ 674 h 10000"/>
              <a:gd name="connsiteX2-3525" fmla="*/ 5029 w 12336"/>
              <a:gd name="connsiteY2-3526" fmla="*/ 755 h 10000"/>
              <a:gd name="connsiteX3-3527" fmla="*/ 5282 w 12336"/>
              <a:gd name="connsiteY3-3528" fmla="*/ 910 h 10000"/>
              <a:gd name="connsiteX4-3529" fmla="*/ 4942 w 12336"/>
              <a:gd name="connsiteY4-3530" fmla="*/ 1380 h 10000"/>
              <a:gd name="connsiteX5-3531" fmla="*/ 4777 w 12336"/>
              <a:gd name="connsiteY5-3532" fmla="*/ 1615 h 10000"/>
              <a:gd name="connsiteX6-3533" fmla="*/ 4439 w 12336"/>
              <a:gd name="connsiteY6-3534" fmla="*/ 1299 h 10000"/>
              <a:gd name="connsiteX7-3535" fmla="*/ 3935 w 12336"/>
              <a:gd name="connsiteY7-3536" fmla="*/ 1380 h 10000"/>
              <a:gd name="connsiteX8-3537" fmla="*/ 4022 w 12336"/>
              <a:gd name="connsiteY8-3538" fmla="*/ 2005 h 10000"/>
              <a:gd name="connsiteX9-3539" fmla="*/ 3849 w 12336"/>
              <a:gd name="connsiteY9-3540" fmla="*/ 2320 h 10000"/>
              <a:gd name="connsiteX10-3541" fmla="*/ 3087 w 12336"/>
              <a:gd name="connsiteY10-3542" fmla="*/ 2574 h 10000"/>
              <a:gd name="connsiteX11-3543" fmla="*/ 2199 w 12336"/>
              <a:gd name="connsiteY11-3544" fmla="*/ 2368 h 10000"/>
              <a:gd name="connsiteX12-3545" fmla="*/ 1677 w 12336"/>
              <a:gd name="connsiteY12-3546" fmla="*/ 2895 h 10000"/>
              <a:gd name="connsiteX13-3547" fmla="*/ 601 w 12336"/>
              <a:gd name="connsiteY13-3548" fmla="*/ 3280 h 10000"/>
              <a:gd name="connsiteX14-3549" fmla="*/ 1 w 12336"/>
              <a:gd name="connsiteY14-3550" fmla="*/ 3488 h 10000"/>
              <a:gd name="connsiteX15-3551" fmla="*/ 648 w 12336"/>
              <a:gd name="connsiteY15-3552" fmla="*/ 4006 h 10000"/>
              <a:gd name="connsiteX16-3553" fmla="*/ 1275 w 12336"/>
              <a:gd name="connsiteY16-3554" fmla="*/ 5155 h 10000"/>
              <a:gd name="connsiteX17-3555" fmla="*/ 1206 w 12336"/>
              <a:gd name="connsiteY17-3556" fmla="*/ 5882 h 10000"/>
              <a:gd name="connsiteX18-3557" fmla="*/ 1594 w 12336"/>
              <a:gd name="connsiteY18-3558" fmla="*/ 6649 h 10000"/>
              <a:gd name="connsiteX19-3559" fmla="*/ 2675 w 12336"/>
              <a:gd name="connsiteY19-3560" fmla="*/ 6790 h 10000"/>
              <a:gd name="connsiteX20-3561" fmla="*/ 2149 w 12336"/>
              <a:gd name="connsiteY20-3562" fmla="*/ 7258 h 10000"/>
              <a:gd name="connsiteX21-3563" fmla="*/ 2185 w 12336"/>
              <a:gd name="connsiteY21-3564" fmla="*/ 7333 h 10000"/>
              <a:gd name="connsiteX22-3565" fmla="*/ 3000 w 12336"/>
              <a:gd name="connsiteY22-3566" fmla="*/ 7595 h 10000"/>
              <a:gd name="connsiteX23-3567" fmla="*/ 3431 w 12336"/>
              <a:gd name="connsiteY23-3568" fmla="*/ 8047 h 10000"/>
              <a:gd name="connsiteX24-3569" fmla="*/ 2927 w 12336"/>
              <a:gd name="connsiteY24-3570" fmla="*/ 9223 h 10000"/>
              <a:gd name="connsiteX25-3571" fmla="*/ 3849 w 12336"/>
              <a:gd name="connsiteY25-3572" fmla="*/ 9458 h 10000"/>
              <a:gd name="connsiteX26-3573" fmla="*/ 5447 w 12336"/>
              <a:gd name="connsiteY26-3574" fmla="*/ 9766 h 10000"/>
              <a:gd name="connsiteX27-3575" fmla="*/ 6707 w 12336"/>
              <a:gd name="connsiteY27-3576" fmla="*/ 9693 h 10000"/>
              <a:gd name="connsiteX28-3577" fmla="*/ 7297 w 12336"/>
              <a:gd name="connsiteY28-3578" fmla="*/ 9928 h 10000"/>
              <a:gd name="connsiteX29-3579" fmla="*/ 7548 w 12336"/>
              <a:gd name="connsiteY29-3580" fmla="*/ 8672 h 10000"/>
              <a:gd name="connsiteX30-3581" fmla="*/ 7880 w 12336"/>
              <a:gd name="connsiteY30-3582" fmla="*/ 8591 h 10000"/>
              <a:gd name="connsiteX31-3583" fmla="*/ 8053 w 12336"/>
              <a:gd name="connsiteY31-3584" fmla="*/ 8436 h 10000"/>
              <a:gd name="connsiteX32-3585" fmla="*/ 7880 w 12336"/>
              <a:gd name="connsiteY32-3586" fmla="*/ 8282 h 10000"/>
              <a:gd name="connsiteX33-3587" fmla="*/ 7800 w 12336"/>
              <a:gd name="connsiteY33-3588" fmla="*/ 8047 h 10000"/>
              <a:gd name="connsiteX34-3589" fmla="*/ 7462 w 12336"/>
              <a:gd name="connsiteY34-3590" fmla="*/ 7650 h 10000"/>
              <a:gd name="connsiteX35-3591" fmla="*/ 7375 w 12336"/>
              <a:gd name="connsiteY35-3592" fmla="*/ 7261 h 10000"/>
              <a:gd name="connsiteX36-3593" fmla="*/ 7210 w 12336"/>
              <a:gd name="connsiteY36-3594" fmla="*/ 7026 h 10000"/>
              <a:gd name="connsiteX37-3595" fmla="*/ 7124 w 12336"/>
              <a:gd name="connsiteY37-3596" fmla="*/ 6555 h 10000"/>
              <a:gd name="connsiteX38-3597" fmla="*/ 6958 w 12336"/>
              <a:gd name="connsiteY38-3598" fmla="*/ 6084 h 10000"/>
              <a:gd name="connsiteX39-3599" fmla="*/ 7627 w 12336"/>
              <a:gd name="connsiteY39-3600" fmla="*/ 5931 h 10000"/>
              <a:gd name="connsiteX40-3601" fmla="*/ 8053 w 12336"/>
              <a:gd name="connsiteY40-3602" fmla="*/ 5696 h 10000"/>
              <a:gd name="connsiteX41-3603" fmla="*/ 9313 w 12336"/>
              <a:gd name="connsiteY41-3604" fmla="*/ 5615 h 10000"/>
              <a:gd name="connsiteX42-3605" fmla="*/ 10486 w 12336"/>
              <a:gd name="connsiteY42-3606" fmla="*/ 6084 h 10000"/>
              <a:gd name="connsiteX43-3607" fmla="*/ 10573 w 12336"/>
              <a:gd name="connsiteY43-3608" fmla="*/ 6320 h 10000"/>
              <a:gd name="connsiteX44-3609" fmla="*/ 10824 w 12336"/>
              <a:gd name="connsiteY44-3610" fmla="*/ 6239 h 10000"/>
              <a:gd name="connsiteX45-3611" fmla="*/ 10903 w 12336"/>
              <a:gd name="connsiteY45-3612" fmla="*/ 6636 h 10000"/>
              <a:gd name="connsiteX46-3613" fmla="*/ 11746 w 12336"/>
              <a:gd name="connsiteY46-3614" fmla="*/ 6400 h 10000"/>
              <a:gd name="connsiteX47-3615" fmla="*/ 12336 w 12336"/>
              <a:gd name="connsiteY47-3616" fmla="*/ 6474 h 10000"/>
              <a:gd name="connsiteX48-3617" fmla="*/ 12163 w 12336"/>
              <a:gd name="connsiteY48-3618" fmla="*/ 6320 h 10000"/>
              <a:gd name="connsiteX49-3619" fmla="*/ 12084 w 12336"/>
              <a:gd name="connsiteY49-3620" fmla="*/ 5931 h 10000"/>
              <a:gd name="connsiteX50-3621" fmla="*/ 11832 w 12336"/>
              <a:gd name="connsiteY50-3622" fmla="*/ 5849 h 10000"/>
              <a:gd name="connsiteX51-3623" fmla="*/ 11746 w 12336"/>
              <a:gd name="connsiteY51-3624" fmla="*/ 5615 h 10000"/>
              <a:gd name="connsiteX52-3625" fmla="*/ 11746 w 12336"/>
              <a:gd name="connsiteY52-3626" fmla="*/ 5379 h 10000"/>
              <a:gd name="connsiteX53-3627" fmla="*/ 11155 w 12336"/>
              <a:gd name="connsiteY53-3628" fmla="*/ 4908 h 10000"/>
              <a:gd name="connsiteX54-3629" fmla="*/ 10651 w 12336"/>
              <a:gd name="connsiteY54-3630" fmla="*/ 4592 h 10000"/>
              <a:gd name="connsiteX55-3631" fmla="*/ 10738 w 12336"/>
              <a:gd name="connsiteY55-3632" fmla="*/ 4989 h 10000"/>
              <a:gd name="connsiteX56-3633" fmla="*/ 10399 w 12336"/>
              <a:gd name="connsiteY56-3634" fmla="*/ 4356 h 10000"/>
              <a:gd name="connsiteX57-3635" fmla="*/ 10147 w 12336"/>
              <a:gd name="connsiteY57-3636" fmla="*/ 4283 h 10000"/>
              <a:gd name="connsiteX58-3637" fmla="*/ 10399 w 12336"/>
              <a:gd name="connsiteY58-3638" fmla="*/ 3107 h 10000"/>
              <a:gd name="connsiteX59-3639" fmla="*/ 10560 w 12336"/>
              <a:gd name="connsiteY59-3640" fmla="*/ 2161 h 10000"/>
              <a:gd name="connsiteX60-3641" fmla="*/ 10494 w 12336"/>
              <a:gd name="connsiteY60-3642" fmla="*/ 1782 h 10000"/>
              <a:gd name="connsiteX61-3643" fmla="*/ 9757 w 12336"/>
              <a:gd name="connsiteY61-3644" fmla="*/ 2105 h 10000"/>
              <a:gd name="connsiteX62-3645" fmla="*/ 9747 w 12336"/>
              <a:gd name="connsiteY62-3646" fmla="*/ 1651 h 10000"/>
              <a:gd name="connsiteX63-3647" fmla="*/ 9652 w 12336"/>
              <a:gd name="connsiteY63-3648" fmla="*/ 2353 h 10000"/>
              <a:gd name="connsiteX64-3649" fmla="*/ 9499 w 12336"/>
              <a:gd name="connsiteY64-3650" fmla="*/ 1775 h 10000"/>
              <a:gd name="connsiteX65-3651" fmla="*/ 9565 w 12336"/>
              <a:gd name="connsiteY65-3652" fmla="*/ 1696 h 10000"/>
              <a:gd name="connsiteX66-3653" fmla="*/ 9226 w 12336"/>
              <a:gd name="connsiteY66-3654" fmla="*/ 2086 h 10000"/>
              <a:gd name="connsiteX67-3655" fmla="*/ 8887 w 12336"/>
              <a:gd name="connsiteY67-3656" fmla="*/ 1615 h 10000"/>
              <a:gd name="connsiteX68-3657" fmla="*/ 8635 w 12336"/>
              <a:gd name="connsiteY68-3658" fmla="*/ 1535 h 10000"/>
              <a:gd name="connsiteX69-3659" fmla="*/ 8383 w 12336"/>
              <a:gd name="connsiteY69-3660" fmla="*/ 1380 h 10000"/>
              <a:gd name="connsiteX70-3661" fmla="*/ 8305 w 12336"/>
              <a:gd name="connsiteY70-3662" fmla="*/ 1145 h 10000"/>
              <a:gd name="connsiteX71-3663" fmla="*/ 7375 w 12336"/>
              <a:gd name="connsiteY71-3664" fmla="*/ 1461 h 10000"/>
              <a:gd name="connsiteX72-3665" fmla="*/ 7210 w 12336"/>
              <a:gd name="connsiteY72-3666" fmla="*/ 1299 h 10000"/>
              <a:gd name="connsiteX73-3667" fmla="*/ 6707 w 12336"/>
              <a:gd name="connsiteY73-3668" fmla="*/ 1145 h 10000"/>
              <a:gd name="connsiteX74-3669" fmla="*/ 6367 w 12336"/>
              <a:gd name="connsiteY74-3670" fmla="*/ 755 h 10000"/>
              <a:gd name="connsiteX75-3671" fmla="*/ 6289 w 12336"/>
              <a:gd name="connsiteY75-3672" fmla="*/ 521 h 10000"/>
              <a:gd name="connsiteX76-3673" fmla="*/ 6115 w 12336"/>
              <a:gd name="connsiteY76-3674" fmla="*/ 359 h 10000"/>
              <a:gd name="connsiteX77-3675" fmla="*/ 5029 w 12336"/>
              <a:gd name="connsiteY77-3676" fmla="*/ 440 h 10000"/>
              <a:gd name="connsiteX78-3677" fmla="*/ 5282 w 12336"/>
              <a:gd name="connsiteY78-3678" fmla="*/ 521 h 10000"/>
              <a:gd name="connsiteX79-3679" fmla="*/ 5360 w 12336"/>
              <a:gd name="connsiteY79-3680" fmla="*/ 755 h 10000"/>
              <a:gd name="connsiteX80-3681" fmla="*/ 5195 w 12336"/>
              <a:gd name="connsiteY80-3682" fmla="*/ 593 h 10000"/>
              <a:gd name="connsiteX81-3683" fmla="*/ 4942 w 12336"/>
              <a:gd name="connsiteY81-3684" fmla="*/ 521 h 10000"/>
              <a:gd name="connsiteX82-3685" fmla="*/ 5029 w 12336"/>
              <a:gd name="connsiteY82-3686" fmla="*/ 829 h 10000"/>
              <a:gd name="connsiteX83-3687" fmla="*/ 5282 w 12336"/>
              <a:gd name="connsiteY83-3688" fmla="*/ 990 h 10000"/>
              <a:gd name="connsiteX84-3689" fmla="*/ 5195 w 12336"/>
              <a:gd name="connsiteY84-3690" fmla="*/ 1299 h 10000"/>
              <a:gd name="connsiteX85-3691" fmla="*/ 4690 w 12336"/>
              <a:gd name="connsiteY85-3692" fmla="*/ 1299 h 10000"/>
              <a:gd name="connsiteX86-3693" fmla="*/ 4525 w 12336"/>
              <a:gd name="connsiteY86-3694" fmla="*/ 1461 h 10000"/>
              <a:gd name="connsiteX87-3695" fmla="*/ 3769 w 12336"/>
              <a:gd name="connsiteY87-3696" fmla="*/ 1696 h 10000"/>
              <a:gd name="connsiteX0-3697" fmla="*/ 5195 w 12336"/>
              <a:gd name="connsiteY0-3698" fmla="*/ 50 h 10000"/>
              <a:gd name="connsiteX1-3699" fmla="*/ 5360 w 12336"/>
              <a:gd name="connsiteY1-3700" fmla="*/ 674 h 10000"/>
              <a:gd name="connsiteX2-3701" fmla="*/ 5029 w 12336"/>
              <a:gd name="connsiteY2-3702" fmla="*/ 755 h 10000"/>
              <a:gd name="connsiteX3-3703" fmla="*/ 5282 w 12336"/>
              <a:gd name="connsiteY3-3704" fmla="*/ 910 h 10000"/>
              <a:gd name="connsiteX4-3705" fmla="*/ 4942 w 12336"/>
              <a:gd name="connsiteY4-3706" fmla="*/ 1380 h 10000"/>
              <a:gd name="connsiteX5-3707" fmla="*/ 4777 w 12336"/>
              <a:gd name="connsiteY5-3708" fmla="*/ 1615 h 10000"/>
              <a:gd name="connsiteX6-3709" fmla="*/ 4439 w 12336"/>
              <a:gd name="connsiteY6-3710" fmla="*/ 1299 h 10000"/>
              <a:gd name="connsiteX7-3711" fmla="*/ 3935 w 12336"/>
              <a:gd name="connsiteY7-3712" fmla="*/ 1380 h 10000"/>
              <a:gd name="connsiteX8-3713" fmla="*/ 4022 w 12336"/>
              <a:gd name="connsiteY8-3714" fmla="*/ 2005 h 10000"/>
              <a:gd name="connsiteX9-3715" fmla="*/ 3849 w 12336"/>
              <a:gd name="connsiteY9-3716" fmla="*/ 2320 h 10000"/>
              <a:gd name="connsiteX10-3717" fmla="*/ 3087 w 12336"/>
              <a:gd name="connsiteY10-3718" fmla="*/ 2574 h 10000"/>
              <a:gd name="connsiteX11-3719" fmla="*/ 2199 w 12336"/>
              <a:gd name="connsiteY11-3720" fmla="*/ 2368 h 10000"/>
              <a:gd name="connsiteX12-3721" fmla="*/ 1677 w 12336"/>
              <a:gd name="connsiteY12-3722" fmla="*/ 2895 h 10000"/>
              <a:gd name="connsiteX13-3723" fmla="*/ 601 w 12336"/>
              <a:gd name="connsiteY13-3724" fmla="*/ 3280 h 10000"/>
              <a:gd name="connsiteX14-3725" fmla="*/ 1 w 12336"/>
              <a:gd name="connsiteY14-3726" fmla="*/ 3488 h 10000"/>
              <a:gd name="connsiteX15-3727" fmla="*/ 648 w 12336"/>
              <a:gd name="connsiteY15-3728" fmla="*/ 4006 h 10000"/>
              <a:gd name="connsiteX16-3729" fmla="*/ 1275 w 12336"/>
              <a:gd name="connsiteY16-3730" fmla="*/ 5155 h 10000"/>
              <a:gd name="connsiteX17-3731" fmla="*/ 1206 w 12336"/>
              <a:gd name="connsiteY17-3732" fmla="*/ 5882 h 10000"/>
              <a:gd name="connsiteX18-3733" fmla="*/ 1594 w 12336"/>
              <a:gd name="connsiteY18-3734" fmla="*/ 6649 h 10000"/>
              <a:gd name="connsiteX19-3735" fmla="*/ 1632 w 12336"/>
              <a:gd name="connsiteY19-3736" fmla="*/ 7006 h 10000"/>
              <a:gd name="connsiteX20-3737" fmla="*/ 2675 w 12336"/>
              <a:gd name="connsiteY20-3738" fmla="*/ 6790 h 10000"/>
              <a:gd name="connsiteX21-3739" fmla="*/ 2149 w 12336"/>
              <a:gd name="connsiteY21-3740" fmla="*/ 7258 h 10000"/>
              <a:gd name="connsiteX22-3741" fmla="*/ 2185 w 12336"/>
              <a:gd name="connsiteY22-3742" fmla="*/ 7333 h 10000"/>
              <a:gd name="connsiteX23-3743" fmla="*/ 3000 w 12336"/>
              <a:gd name="connsiteY23-3744" fmla="*/ 7595 h 10000"/>
              <a:gd name="connsiteX24-3745" fmla="*/ 3431 w 12336"/>
              <a:gd name="connsiteY24-3746" fmla="*/ 8047 h 10000"/>
              <a:gd name="connsiteX25-3747" fmla="*/ 2927 w 12336"/>
              <a:gd name="connsiteY25-3748" fmla="*/ 9223 h 10000"/>
              <a:gd name="connsiteX26-3749" fmla="*/ 3849 w 12336"/>
              <a:gd name="connsiteY26-3750" fmla="*/ 9458 h 10000"/>
              <a:gd name="connsiteX27-3751" fmla="*/ 5447 w 12336"/>
              <a:gd name="connsiteY27-3752" fmla="*/ 9766 h 10000"/>
              <a:gd name="connsiteX28-3753" fmla="*/ 6707 w 12336"/>
              <a:gd name="connsiteY28-3754" fmla="*/ 9693 h 10000"/>
              <a:gd name="connsiteX29-3755" fmla="*/ 7297 w 12336"/>
              <a:gd name="connsiteY29-3756" fmla="*/ 9928 h 10000"/>
              <a:gd name="connsiteX30-3757" fmla="*/ 7548 w 12336"/>
              <a:gd name="connsiteY30-3758" fmla="*/ 8672 h 10000"/>
              <a:gd name="connsiteX31-3759" fmla="*/ 7880 w 12336"/>
              <a:gd name="connsiteY31-3760" fmla="*/ 8591 h 10000"/>
              <a:gd name="connsiteX32-3761" fmla="*/ 8053 w 12336"/>
              <a:gd name="connsiteY32-3762" fmla="*/ 8436 h 10000"/>
              <a:gd name="connsiteX33-3763" fmla="*/ 7880 w 12336"/>
              <a:gd name="connsiteY33-3764" fmla="*/ 8282 h 10000"/>
              <a:gd name="connsiteX34-3765" fmla="*/ 7800 w 12336"/>
              <a:gd name="connsiteY34-3766" fmla="*/ 8047 h 10000"/>
              <a:gd name="connsiteX35-3767" fmla="*/ 7462 w 12336"/>
              <a:gd name="connsiteY35-3768" fmla="*/ 7650 h 10000"/>
              <a:gd name="connsiteX36-3769" fmla="*/ 7375 w 12336"/>
              <a:gd name="connsiteY36-3770" fmla="*/ 7261 h 10000"/>
              <a:gd name="connsiteX37-3771" fmla="*/ 7210 w 12336"/>
              <a:gd name="connsiteY37-3772" fmla="*/ 7026 h 10000"/>
              <a:gd name="connsiteX38-3773" fmla="*/ 7124 w 12336"/>
              <a:gd name="connsiteY38-3774" fmla="*/ 6555 h 10000"/>
              <a:gd name="connsiteX39-3775" fmla="*/ 6958 w 12336"/>
              <a:gd name="connsiteY39-3776" fmla="*/ 6084 h 10000"/>
              <a:gd name="connsiteX40-3777" fmla="*/ 7627 w 12336"/>
              <a:gd name="connsiteY40-3778" fmla="*/ 5931 h 10000"/>
              <a:gd name="connsiteX41-3779" fmla="*/ 8053 w 12336"/>
              <a:gd name="connsiteY41-3780" fmla="*/ 5696 h 10000"/>
              <a:gd name="connsiteX42-3781" fmla="*/ 9313 w 12336"/>
              <a:gd name="connsiteY42-3782" fmla="*/ 5615 h 10000"/>
              <a:gd name="connsiteX43-3783" fmla="*/ 10486 w 12336"/>
              <a:gd name="connsiteY43-3784" fmla="*/ 6084 h 10000"/>
              <a:gd name="connsiteX44-3785" fmla="*/ 10573 w 12336"/>
              <a:gd name="connsiteY44-3786" fmla="*/ 6320 h 10000"/>
              <a:gd name="connsiteX45-3787" fmla="*/ 10824 w 12336"/>
              <a:gd name="connsiteY45-3788" fmla="*/ 6239 h 10000"/>
              <a:gd name="connsiteX46-3789" fmla="*/ 10903 w 12336"/>
              <a:gd name="connsiteY46-3790" fmla="*/ 6636 h 10000"/>
              <a:gd name="connsiteX47-3791" fmla="*/ 11746 w 12336"/>
              <a:gd name="connsiteY47-3792" fmla="*/ 6400 h 10000"/>
              <a:gd name="connsiteX48-3793" fmla="*/ 12336 w 12336"/>
              <a:gd name="connsiteY48-3794" fmla="*/ 6474 h 10000"/>
              <a:gd name="connsiteX49-3795" fmla="*/ 12163 w 12336"/>
              <a:gd name="connsiteY49-3796" fmla="*/ 6320 h 10000"/>
              <a:gd name="connsiteX50-3797" fmla="*/ 12084 w 12336"/>
              <a:gd name="connsiteY50-3798" fmla="*/ 5931 h 10000"/>
              <a:gd name="connsiteX51-3799" fmla="*/ 11832 w 12336"/>
              <a:gd name="connsiteY51-3800" fmla="*/ 5849 h 10000"/>
              <a:gd name="connsiteX52-3801" fmla="*/ 11746 w 12336"/>
              <a:gd name="connsiteY52-3802" fmla="*/ 5615 h 10000"/>
              <a:gd name="connsiteX53-3803" fmla="*/ 11746 w 12336"/>
              <a:gd name="connsiteY53-3804" fmla="*/ 5379 h 10000"/>
              <a:gd name="connsiteX54-3805" fmla="*/ 11155 w 12336"/>
              <a:gd name="connsiteY54-3806" fmla="*/ 4908 h 10000"/>
              <a:gd name="connsiteX55-3807" fmla="*/ 10651 w 12336"/>
              <a:gd name="connsiteY55-3808" fmla="*/ 4592 h 10000"/>
              <a:gd name="connsiteX56-3809" fmla="*/ 10738 w 12336"/>
              <a:gd name="connsiteY56-3810" fmla="*/ 4989 h 10000"/>
              <a:gd name="connsiteX57-3811" fmla="*/ 10399 w 12336"/>
              <a:gd name="connsiteY57-3812" fmla="*/ 4356 h 10000"/>
              <a:gd name="connsiteX58-3813" fmla="*/ 10147 w 12336"/>
              <a:gd name="connsiteY58-3814" fmla="*/ 4283 h 10000"/>
              <a:gd name="connsiteX59-3815" fmla="*/ 10399 w 12336"/>
              <a:gd name="connsiteY59-3816" fmla="*/ 3107 h 10000"/>
              <a:gd name="connsiteX60-3817" fmla="*/ 10560 w 12336"/>
              <a:gd name="connsiteY60-3818" fmla="*/ 2161 h 10000"/>
              <a:gd name="connsiteX61-3819" fmla="*/ 10494 w 12336"/>
              <a:gd name="connsiteY61-3820" fmla="*/ 1782 h 10000"/>
              <a:gd name="connsiteX62-3821" fmla="*/ 9757 w 12336"/>
              <a:gd name="connsiteY62-3822" fmla="*/ 2105 h 10000"/>
              <a:gd name="connsiteX63-3823" fmla="*/ 9747 w 12336"/>
              <a:gd name="connsiteY63-3824" fmla="*/ 1651 h 10000"/>
              <a:gd name="connsiteX64-3825" fmla="*/ 9652 w 12336"/>
              <a:gd name="connsiteY64-3826" fmla="*/ 2353 h 10000"/>
              <a:gd name="connsiteX65-3827" fmla="*/ 9499 w 12336"/>
              <a:gd name="connsiteY65-3828" fmla="*/ 1775 h 10000"/>
              <a:gd name="connsiteX66-3829" fmla="*/ 9565 w 12336"/>
              <a:gd name="connsiteY66-3830" fmla="*/ 1696 h 10000"/>
              <a:gd name="connsiteX67-3831" fmla="*/ 9226 w 12336"/>
              <a:gd name="connsiteY67-3832" fmla="*/ 2086 h 10000"/>
              <a:gd name="connsiteX68-3833" fmla="*/ 8887 w 12336"/>
              <a:gd name="connsiteY68-3834" fmla="*/ 1615 h 10000"/>
              <a:gd name="connsiteX69-3835" fmla="*/ 8635 w 12336"/>
              <a:gd name="connsiteY69-3836" fmla="*/ 1535 h 10000"/>
              <a:gd name="connsiteX70-3837" fmla="*/ 8383 w 12336"/>
              <a:gd name="connsiteY70-3838" fmla="*/ 1380 h 10000"/>
              <a:gd name="connsiteX71-3839" fmla="*/ 8305 w 12336"/>
              <a:gd name="connsiteY71-3840" fmla="*/ 1145 h 10000"/>
              <a:gd name="connsiteX72-3841" fmla="*/ 7375 w 12336"/>
              <a:gd name="connsiteY72-3842" fmla="*/ 1461 h 10000"/>
              <a:gd name="connsiteX73-3843" fmla="*/ 7210 w 12336"/>
              <a:gd name="connsiteY73-3844" fmla="*/ 1299 h 10000"/>
              <a:gd name="connsiteX74-3845" fmla="*/ 6707 w 12336"/>
              <a:gd name="connsiteY74-3846" fmla="*/ 1145 h 10000"/>
              <a:gd name="connsiteX75-3847" fmla="*/ 6367 w 12336"/>
              <a:gd name="connsiteY75-3848" fmla="*/ 755 h 10000"/>
              <a:gd name="connsiteX76-3849" fmla="*/ 6289 w 12336"/>
              <a:gd name="connsiteY76-3850" fmla="*/ 521 h 10000"/>
              <a:gd name="connsiteX77-3851" fmla="*/ 6115 w 12336"/>
              <a:gd name="connsiteY77-3852" fmla="*/ 359 h 10000"/>
              <a:gd name="connsiteX78-3853" fmla="*/ 5029 w 12336"/>
              <a:gd name="connsiteY78-3854" fmla="*/ 440 h 10000"/>
              <a:gd name="connsiteX79-3855" fmla="*/ 5282 w 12336"/>
              <a:gd name="connsiteY79-3856" fmla="*/ 521 h 10000"/>
              <a:gd name="connsiteX80-3857" fmla="*/ 5360 w 12336"/>
              <a:gd name="connsiteY80-3858" fmla="*/ 755 h 10000"/>
              <a:gd name="connsiteX81-3859" fmla="*/ 5195 w 12336"/>
              <a:gd name="connsiteY81-3860" fmla="*/ 593 h 10000"/>
              <a:gd name="connsiteX82-3861" fmla="*/ 4942 w 12336"/>
              <a:gd name="connsiteY82-3862" fmla="*/ 521 h 10000"/>
              <a:gd name="connsiteX83-3863" fmla="*/ 5029 w 12336"/>
              <a:gd name="connsiteY83-3864" fmla="*/ 829 h 10000"/>
              <a:gd name="connsiteX84-3865" fmla="*/ 5282 w 12336"/>
              <a:gd name="connsiteY84-3866" fmla="*/ 990 h 10000"/>
              <a:gd name="connsiteX85-3867" fmla="*/ 5195 w 12336"/>
              <a:gd name="connsiteY85-3868" fmla="*/ 1299 h 10000"/>
              <a:gd name="connsiteX86-3869" fmla="*/ 4690 w 12336"/>
              <a:gd name="connsiteY86-3870" fmla="*/ 1299 h 10000"/>
              <a:gd name="connsiteX87-3871" fmla="*/ 4525 w 12336"/>
              <a:gd name="connsiteY87-3872" fmla="*/ 1461 h 10000"/>
              <a:gd name="connsiteX88" fmla="*/ 3769 w 12336"/>
              <a:gd name="connsiteY88" fmla="*/ 1696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 ang="0">
                <a:pos x="connsiteX47-95" y="connsiteY47-96"/>
              </a:cxn>
              <a:cxn ang="0">
                <a:pos x="connsiteX48-97" y="connsiteY48-98"/>
              </a:cxn>
              <a:cxn ang="0">
                <a:pos x="connsiteX49-99" y="connsiteY49-100"/>
              </a:cxn>
              <a:cxn ang="0">
                <a:pos x="connsiteX50-101" y="connsiteY50-102"/>
              </a:cxn>
              <a:cxn ang="0">
                <a:pos x="connsiteX51-103" y="connsiteY51-104"/>
              </a:cxn>
              <a:cxn ang="0">
                <a:pos x="connsiteX52-105" y="connsiteY52-106"/>
              </a:cxn>
              <a:cxn ang="0">
                <a:pos x="connsiteX53-107" y="connsiteY53-108"/>
              </a:cxn>
              <a:cxn ang="0">
                <a:pos x="connsiteX54-109" y="connsiteY54-110"/>
              </a:cxn>
              <a:cxn ang="0">
                <a:pos x="connsiteX55-111" y="connsiteY55-112"/>
              </a:cxn>
              <a:cxn ang="0">
                <a:pos x="connsiteX56-113" y="connsiteY56-114"/>
              </a:cxn>
              <a:cxn ang="0">
                <a:pos x="connsiteX57-115" y="connsiteY57-116"/>
              </a:cxn>
              <a:cxn ang="0">
                <a:pos x="connsiteX58-117" y="connsiteY58-118"/>
              </a:cxn>
              <a:cxn ang="0">
                <a:pos x="connsiteX59-119" y="connsiteY59-120"/>
              </a:cxn>
              <a:cxn ang="0">
                <a:pos x="connsiteX60-121" y="connsiteY60-122"/>
              </a:cxn>
              <a:cxn ang="0">
                <a:pos x="connsiteX61-123" y="connsiteY61-124"/>
              </a:cxn>
              <a:cxn ang="0">
                <a:pos x="connsiteX62-125" y="connsiteY62-126"/>
              </a:cxn>
              <a:cxn ang="0">
                <a:pos x="connsiteX63-127" y="connsiteY63-128"/>
              </a:cxn>
              <a:cxn ang="0">
                <a:pos x="connsiteX64-129" y="connsiteY64-130"/>
              </a:cxn>
              <a:cxn ang="0">
                <a:pos x="connsiteX65-131" y="connsiteY65-132"/>
              </a:cxn>
              <a:cxn ang="0">
                <a:pos x="connsiteX66-133" y="connsiteY66-134"/>
              </a:cxn>
              <a:cxn ang="0">
                <a:pos x="connsiteX67-135" y="connsiteY67-136"/>
              </a:cxn>
              <a:cxn ang="0">
                <a:pos x="connsiteX68-137" y="connsiteY68-138"/>
              </a:cxn>
              <a:cxn ang="0">
                <a:pos x="connsiteX69-139" y="connsiteY69-140"/>
              </a:cxn>
              <a:cxn ang="0">
                <a:pos x="connsiteX70-141" y="connsiteY70-142"/>
              </a:cxn>
              <a:cxn ang="0">
                <a:pos x="connsiteX71-143" y="connsiteY71-144"/>
              </a:cxn>
              <a:cxn ang="0">
                <a:pos x="connsiteX72-145" y="connsiteY72-146"/>
              </a:cxn>
              <a:cxn ang="0">
                <a:pos x="connsiteX73-147" y="connsiteY73-148"/>
              </a:cxn>
              <a:cxn ang="0">
                <a:pos x="connsiteX74-149" y="connsiteY74-150"/>
              </a:cxn>
              <a:cxn ang="0">
                <a:pos x="connsiteX75-151" y="connsiteY75-152"/>
              </a:cxn>
              <a:cxn ang="0">
                <a:pos x="connsiteX76-153" y="connsiteY76-154"/>
              </a:cxn>
              <a:cxn ang="0">
                <a:pos x="connsiteX77-155" y="connsiteY77-156"/>
              </a:cxn>
              <a:cxn ang="0">
                <a:pos x="connsiteX78-157" y="connsiteY78-158"/>
              </a:cxn>
              <a:cxn ang="0">
                <a:pos x="connsiteX79-159" y="connsiteY79-160"/>
              </a:cxn>
              <a:cxn ang="0">
                <a:pos x="connsiteX80-161" y="connsiteY80-162"/>
              </a:cxn>
              <a:cxn ang="0">
                <a:pos x="connsiteX81-163" y="connsiteY81-164"/>
              </a:cxn>
              <a:cxn ang="0">
                <a:pos x="connsiteX82-165" y="connsiteY82-166"/>
              </a:cxn>
              <a:cxn ang="0">
                <a:pos x="connsiteX83-167" y="connsiteY83-168"/>
              </a:cxn>
              <a:cxn ang="0">
                <a:pos x="connsiteX84-169" y="connsiteY84-170"/>
              </a:cxn>
              <a:cxn ang="0">
                <a:pos x="connsiteX85-171" y="connsiteY85-172"/>
              </a:cxn>
              <a:cxn ang="0">
                <a:pos x="connsiteX86-173" y="connsiteY86-174"/>
              </a:cxn>
              <a:cxn ang="0">
                <a:pos x="connsiteX87-175" y="connsiteY87-176"/>
              </a:cxn>
              <a:cxn ang="0">
                <a:pos x="connsiteX88" y="connsiteY88"/>
              </a:cxn>
            </a:cxnLst>
            <a:rect l="l" t="t" r="r" b="b"/>
            <a:pathLst>
              <a:path w="12336" h="10000">
                <a:moveTo>
                  <a:pt x="5195" y="50"/>
                </a:moveTo>
                <a:cubicBezTo>
                  <a:pt x="5045" y="469"/>
                  <a:pt x="5218" y="256"/>
                  <a:pt x="5360" y="674"/>
                </a:cubicBezTo>
                <a:cubicBezTo>
                  <a:pt x="5249" y="705"/>
                  <a:pt x="5061" y="653"/>
                  <a:pt x="5029" y="755"/>
                </a:cubicBezTo>
                <a:cubicBezTo>
                  <a:pt x="4998" y="844"/>
                  <a:pt x="5257" y="822"/>
                  <a:pt x="5282" y="910"/>
                </a:cubicBezTo>
                <a:cubicBezTo>
                  <a:pt x="5399" y="1306"/>
                  <a:pt x="5187" y="1299"/>
                  <a:pt x="4942" y="1380"/>
                </a:cubicBezTo>
                <a:cubicBezTo>
                  <a:pt x="4888" y="1461"/>
                  <a:pt x="4880" y="1630"/>
                  <a:pt x="4777" y="1615"/>
                </a:cubicBezTo>
                <a:cubicBezTo>
                  <a:pt x="4620" y="1593"/>
                  <a:pt x="4439" y="1299"/>
                  <a:pt x="4439" y="1299"/>
                </a:cubicBezTo>
                <a:cubicBezTo>
                  <a:pt x="4274" y="1329"/>
                  <a:pt x="4084" y="1306"/>
                  <a:pt x="3935" y="1380"/>
                </a:cubicBezTo>
                <a:cubicBezTo>
                  <a:pt x="3573" y="1549"/>
                  <a:pt x="3864" y="1858"/>
                  <a:pt x="4022" y="2005"/>
                </a:cubicBezTo>
                <a:cubicBezTo>
                  <a:pt x="4179" y="2475"/>
                  <a:pt x="4132" y="2049"/>
                  <a:pt x="3849" y="2320"/>
                </a:cubicBezTo>
                <a:cubicBezTo>
                  <a:pt x="3785" y="2380"/>
                  <a:pt x="3134" y="2501"/>
                  <a:pt x="3087" y="2574"/>
                </a:cubicBezTo>
                <a:cubicBezTo>
                  <a:pt x="3048" y="2640"/>
                  <a:pt x="2254" y="2317"/>
                  <a:pt x="2199" y="2368"/>
                </a:cubicBezTo>
                <a:cubicBezTo>
                  <a:pt x="2192" y="2413"/>
                  <a:pt x="1724" y="2821"/>
                  <a:pt x="1677" y="2895"/>
                </a:cubicBezTo>
                <a:cubicBezTo>
                  <a:pt x="1590" y="3019"/>
                  <a:pt x="880" y="3181"/>
                  <a:pt x="601" y="3280"/>
                </a:cubicBezTo>
                <a:cubicBezTo>
                  <a:pt x="322" y="3379"/>
                  <a:pt x="48" y="3414"/>
                  <a:pt x="1" y="3488"/>
                </a:cubicBezTo>
                <a:cubicBezTo>
                  <a:pt x="-39" y="3553"/>
                  <a:pt x="687" y="3940"/>
                  <a:pt x="648" y="4006"/>
                </a:cubicBezTo>
                <a:cubicBezTo>
                  <a:pt x="489" y="4300"/>
                  <a:pt x="1329" y="4838"/>
                  <a:pt x="1275" y="5155"/>
                </a:cubicBezTo>
                <a:cubicBezTo>
                  <a:pt x="1251" y="5471"/>
                  <a:pt x="1262" y="5574"/>
                  <a:pt x="1206" y="5882"/>
                </a:cubicBezTo>
                <a:cubicBezTo>
                  <a:pt x="1175" y="6043"/>
                  <a:pt x="1523" y="6462"/>
                  <a:pt x="1594" y="6649"/>
                </a:cubicBezTo>
                <a:cubicBezTo>
                  <a:pt x="1665" y="6836"/>
                  <a:pt x="1452" y="6983"/>
                  <a:pt x="1632" y="7006"/>
                </a:cubicBezTo>
                <a:cubicBezTo>
                  <a:pt x="1812" y="7029"/>
                  <a:pt x="2589" y="6748"/>
                  <a:pt x="2675" y="6790"/>
                </a:cubicBezTo>
                <a:cubicBezTo>
                  <a:pt x="2761" y="6832"/>
                  <a:pt x="2231" y="7168"/>
                  <a:pt x="2149" y="7258"/>
                </a:cubicBezTo>
                <a:cubicBezTo>
                  <a:pt x="2067" y="7348"/>
                  <a:pt x="2043" y="7277"/>
                  <a:pt x="2185" y="7333"/>
                </a:cubicBezTo>
                <a:cubicBezTo>
                  <a:pt x="2327" y="7389"/>
                  <a:pt x="2977" y="7470"/>
                  <a:pt x="3000" y="7595"/>
                </a:cubicBezTo>
                <a:cubicBezTo>
                  <a:pt x="3025" y="7741"/>
                  <a:pt x="3478" y="7937"/>
                  <a:pt x="3431" y="8047"/>
                </a:cubicBezTo>
                <a:cubicBezTo>
                  <a:pt x="3242" y="8452"/>
                  <a:pt x="3187" y="8848"/>
                  <a:pt x="2927" y="9223"/>
                </a:cubicBezTo>
                <a:cubicBezTo>
                  <a:pt x="3431" y="9531"/>
                  <a:pt x="2927" y="9275"/>
                  <a:pt x="3849" y="9458"/>
                </a:cubicBezTo>
                <a:cubicBezTo>
                  <a:pt x="4667" y="9620"/>
                  <a:pt x="4509" y="9686"/>
                  <a:pt x="5447" y="9766"/>
                </a:cubicBezTo>
                <a:cubicBezTo>
                  <a:pt x="5808" y="10127"/>
                  <a:pt x="6313" y="9936"/>
                  <a:pt x="6707" y="9693"/>
                </a:cubicBezTo>
                <a:cubicBezTo>
                  <a:pt x="6841" y="10068"/>
                  <a:pt x="6911" y="10038"/>
                  <a:pt x="7297" y="9928"/>
                </a:cubicBezTo>
                <a:cubicBezTo>
                  <a:pt x="7391" y="8981"/>
                  <a:pt x="7281" y="9392"/>
                  <a:pt x="7548" y="8672"/>
                </a:cubicBezTo>
                <a:cubicBezTo>
                  <a:pt x="7588" y="8569"/>
                  <a:pt x="7769" y="8620"/>
                  <a:pt x="7880" y="8591"/>
                </a:cubicBezTo>
                <a:cubicBezTo>
                  <a:pt x="7934" y="8539"/>
                  <a:pt x="8053" y="8510"/>
                  <a:pt x="8053" y="8436"/>
                </a:cubicBezTo>
                <a:cubicBezTo>
                  <a:pt x="8053" y="8363"/>
                  <a:pt x="7919" y="8349"/>
                  <a:pt x="7880" y="8282"/>
                </a:cubicBezTo>
                <a:cubicBezTo>
                  <a:pt x="7832" y="8208"/>
                  <a:pt x="7848" y="8120"/>
                  <a:pt x="7800" y="8047"/>
                </a:cubicBezTo>
                <a:cubicBezTo>
                  <a:pt x="7707" y="7900"/>
                  <a:pt x="7565" y="7790"/>
                  <a:pt x="7462" y="7650"/>
                </a:cubicBezTo>
                <a:cubicBezTo>
                  <a:pt x="7431" y="7517"/>
                  <a:pt x="7423" y="7385"/>
                  <a:pt x="7375" y="7261"/>
                </a:cubicBezTo>
                <a:cubicBezTo>
                  <a:pt x="7344" y="7172"/>
                  <a:pt x="7241" y="7113"/>
                  <a:pt x="7210" y="7026"/>
                </a:cubicBezTo>
                <a:cubicBezTo>
                  <a:pt x="7155" y="6871"/>
                  <a:pt x="7163" y="6709"/>
                  <a:pt x="7124" y="6555"/>
                </a:cubicBezTo>
                <a:cubicBezTo>
                  <a:pt x="7084" y="6393"/>
                  <a:pt x="6958" y="6084"/>
                  <a:pt x="6958" y="6084"/>
                </a:cubicBezTo>
                <a:cubicBezTo>
                  <a:pt x="7179" y="6033"/>
                  <a:pt x="7462" y="6084"/>
                  <a:pt x="7627" y="5931"/>
                </a:cubicBezTo>
                <a:cubicBezTo>
                  <a:pt x="7864" y="5710"/>
                  <a:pt x="7722" y="5790"/>
                  <a:pt x="8053" y="5696"/>
                </a:cubicBezTo>
                <a:cubicBezTo>
                  <a:pt x="8408" y="5342"/>
                  <a:pt x="8903" y="5364"/>
                  <a:pt x="9313" y="5615"/>
                </a:cubicBezTo>
                <a:cubicBezTo>
                  <a:pt x="9864" y="5438"/>
                  <a:pt x="10068" y="5828"/>
                  <a:pt x="10486" y="6084"/>
                </a:cubicBezTo>
                <a:cubicBezTo>
                  <a:pt x="10517" y="6165"/>
                  <a:pt x="10493" y="6283"/>
                  <a:pt x="10573" y="6320"/>
                </a:cubicBezTo>
                <a:cubicBezTo>
                  <a:pt x="10651" y="6357"/>
                  <a:pt x="10761" y="6180"/>
                  <a:pt x="10824" y="6239"/>
                </a:cubicBezTo>
                <a:cubicBezTo>
                  <a:pt x="10926" y="6335"/>
                  <a:pt x="10880" y="6503"/>
                  <a:pt x="10903" y="6636"/>
                </a:cubicBezTo>
                <a:cubicBezTo>
                  <a:pt x="11076" y="6173"/>
                  <a:pt x="11257" y="6320"/>
                  <a:pt x="11746" y="6400"/>
                </a:cubicBezTo>
                <a:cubicBezTo>
                  <a:pt x="12320" y="6754"/>
                  <a:pt x="12186" y="6886"/>
                  <a:pt x="12336" y="6474"/>
                </a:cubicBezTo>
                <a:cubicBezTo>
                  <a:pt x="12281" y="6423"/>
                  <a:pt x="12194" y="6386"/>
                  <a:pt x="12163" y="6320"/>
                </a:cubicBezTo>
                <a:cubicBezTo>
                  <a:pt x="12107" y="6194"/>
                  <a:pt x="12163" y="6041"/>
                  <a:pt x="12084" y="5931"/>
                </a:cubicBezTo>
                <a:cubicBezTo>
                  <a:pt x="12037" y="5864"/>
                  <a:pt x="11919" y="5879"/>
                  <a:pt x="11832" y="5849"/>
                </a:cubicBezTo>
                <a:cubicBezTo>
                  <a:pt x="11800" y="5768"/>
                  <a:pt x="11800" y="5680"/>
                  <a:pt x="11746" y="5615"/>
                </a:cubicBezTo>
                <a:cubicBezTo>
                  <a:pt x="11540" y="5379"/>
                  <a:pt x="11297" y="5526"/>
                  <a:pt x="11746" y="5379"/>
                </a:cubicBezTo>
                <a:cubicBezTo>
                  <a:pt x="11612" y="5026"/>
                  <a:pt x="11486" y="5115"/>
                  <a:pt x="11155" y="4908"/>
                </a:cubicBezTo>
                <a:cubicBezTo>
                  <a:pt x="11037" y="4555"/>
                  <a:pt x="11053" y="4475"/>
                  <a:pt x="10651" y="4592"/>
                </a:cubicBezTo>
                <a:cubicBezTo>
                  <a:pt x="10682" y="4724"/>
                  <a:pt x="10840" y="5086"/>
                  <a:pt x="10738" y="4989"/>
                </a:cubicBezTo>
                <a:cubicBezTo>
                  <a:pt x="10233" y="4518"/>
                  <a:pt x="10840" y="4599"/>
                  <a:pt x="10399" y="4356"/>
                </a:cubicBezTo>
                <a:cubicBezTo>
                  <a:pt x="10320" y="4313"/>
                  <a:pt x="10233" y="4305"/>
                  <a:pt x="10147" y="4283"/>
                </a:cubicBezTo>
                <a:cubicBezTo>
                  <a:pt x="9990" y="3820"/>
                  <a:pt x="9785" y="3284"/>
                  <a:pt x="10399" y="3107"/>
                </a:cubicBezTo>
                <a:cubicBezTo>
                  <a:pt x="10934" y="2607"/>
                  <a:pt x="10230" y="2771"/>
                  <a:pt x="10560" y="2161"/>
                </a:cubicBezTo>
                <a:cubicBezTo>
                  <a:pt x="10568" y="2154"/>
                  <a:pt x="10628" y="1791"/>
                  <a:pt x="10494" y="1782"/>
                </a:cubicBezTo>
                <a:cubicBezTo>
                  <a:pt x="10360" y="1773"/>
                  <a:pt x="9881" y="2127"/>
                  <a:pt x="9757" y="2105"/>
                </a:cubicBezTo>
                <a:cubicBezTo>
                  <a:pt x="9633" y="2083"/>
                  <a:pt x="10432" y="1453"/>
                  <a:pt x="9747" y="1651"/>
                </a:cubicBezTo>
                <a:cubicBezTo>
                  <a:pt x="9692" y="1703"/>
                  <a:pt x="9723" y="2316"/>
                  <a:pt x="9652" y="2353"/>
                </a:cubicBezTo>
                <a:cubicBezTo>
                  <a:pt x="9494" y="2426"/>
                  <a:pt x="9514" y="1885"/>
                  <a:pt x="9499" y="1775"/>
                </a:cubicBezTo>
                <a:cubicBezTo>
                  <a:pt x="9485" y="1666"/>
                  <a:pt x="10194" y="1476"/>
                  <a:pt x="9565" y="1696"/>
                </a:cubicBezTo>
                <a:cubicBezTo>
                  <a:pt x="9447" y="1741"/>
                  <a:pt x="9281" y="2012"/>
                  <a:pt x="9226" y="2086"/>
                </a:cubicBezTo>
                <a:cubicBezTo>
                  <a:pt x="8651" y="1902"/>
                  <a:pt x="9297" y="2181"/>
                  <a:pt x="8887" y="1615"/>
                </a:cubicBezTo>
                <a:cubicBezTo>
                  <a:pt x="8841" y="1549"/>
                  <a:pt x="8714" y="1571"/>
                  <a:pt x="8635" y="1535"/>
                </a:cubicBezTo>
                <a:cubicBezTo>
                  <a:pt x="8548" y="1490"/>
                  <a:pt x="8470" y="1432"/>
                  <a:pt x="8383" y="1380"/>
                </a:cubicBezTo>
                <a:cubicBezTo>
                  <a:pt x="8360" y="1299"/>
                  <a:pt x="8367" y="1203"/>
                  <a:pt x="8305" y="1145"/>
                </a:cubicBezTo>
                <a:cubicBezTo>
                  <a:pt x="8021" y="873"/>
                  <a:pt x="7565" y="1284"/>
                  <a:pt x="7375" y="1461"/>
                </a:cubicBezTo>
                <a:cubicBezTo>
                  <a:pt x="7321" y="1409"/>
                  <a:pt x="7281" y="1336"/>
                  <a:pt x="7210" y="1299"/>
                </a:cubicBezTo>
                <a:cubicBezTo>
                  <a:pt x="7053" y="1226"/>
                  <a:pt x="6707" y="1145"/>
                  <a:pt x="6707" y="1145"/>
                </a:cubicBezTo>
                <a:cubicBezTo>
                  <a:pt x="6478" y="535"/>
                  <a:pt x="6816" y="1284"/>
                  <a:pt x="6367" y="755"/>
                </a:cubicBezTo>
                <a:cubicBezTo>
                  <a:pt x="6313" y="689"/>
                  <a:pt x="6336" y="593"/>
                  <a:pt x="6289" y="521"/>
                </a:cubicBezTo>
                <a:cubicBezTo>
                  <a:pt x="6249" y="454"/>
                  <a:pt x="6171" y="410"/>
                  <a:pt x="6115" y="359"/>
                </a:cubicBezTo>
                <a:cubicBezTo>
                  <a:pt x="5911" y="-266"/>
                  <a:pt x="5313" y="35"/>
                  <a:pt x="5029" y="440"/>
                </a:cubicBezTo>
                <a:cubicBezTo>
                  <a:pt x="5115" y="469"/>
                  <a:pt x="5218" y="461"/>
                  <a:pt x="5282" y="521"/>
                </a:cubicBezTo>
                <a:cubicBezTo>
                  <a:pt x="5344" y="579"/>
                  <a:pt x="5423" y="696"/>
                  <a:pt x="5360" y="755"/>
                </a:cubicBezTo>
                <a:cubicBezTo>
                  <a:pt x="5297" y="807"/>
                  <a:pt x="5266" y="631"/>
                  <a:pt x="5195" y="593"/>
                </a:cubicBezTo>
                <a:cubicBezTo>
                  <a:pt x="5115" y="550"/>
                  <a:pt x="5029" y="542"/>
                  <a:pt x="4942" y="521"/>
                </a:cubicBezTo>
                <a:cubicBezTo>
                  <a:pt x="4974" y="624"/>
                  <a:pt x="4966" y="741"/>
                  <a:pt x="5029" y="829"/>
                </a:cubicBezTo>
                <a:cubicBezTo>
                  <a:pt x="5084" y="910"/>
                  <a:pt x="5249" y="902"/>
                  <a:pt x="5282" y="990"/>
                </a:cubicBezTo>
                <a:cubicBezTo>
                  <a:pt x="5321" y="1093"/>
                  <a:pt x="5226" y="1196"/>
                  <a:pt x="5195" y="1299"/>
                </a:cubicBezTo>
                <a:cubicBezTo>
                  <a:pt x="4966" y="1234"/>
                  <a:pt x="4919" y="1167"/>
                  <a:pt x="4690" y="1299"/>
                </a:cubicBezTo>
                <a:cubicBezTo>
                  <a:pt x="4620" y="1336"/>
                  <a:pt x="4604" y="1439"/>
                  <a:pt x="4525" y="1461"/>
                </a:cubicBezTo>
                <a:cubicBezTo>
                  <a:pt x="3715" y="1667"/>
                  <a:pt x="3769" y="1270"/>
                  <a:pt x="3769" y="1696"/>
                </a:cubicBezTo>
              </a:path>
            </a:pathLst>
          </a:custGeom>
          <a:blipFill dpi="0" rotWithShape="0">
            <a:blip r:embed="rId2"/>
            <a:srcRect/>
            <a:stretch>
              <a:fillRect/>
            </a:stretch>
          </a:blipFill>
          <a:ln w="76200" cap="sq" cmpd="sng">
            <a:noFill/>
            <a:round/>
          </a:ln>
        </p:spPr>
        <p:txBody>
          <a:bodyPr wrap="none"/>
          <a:lstStyle/>
          <a:p>
            <a:endParaRPr lang="zh-CN" altLang="en-US"/>
          </a:p>
        </p:txBody>
      </p:sp>
      <p:sp>
        <p:nvSpPr>
          <p:cNvPr id="2" name="文本框 1"/>
          <p:cNvSpPr txBox="1"/>
          <p:nvPr/>
        </p:nvSpPr>
        <p:spPr>
          <a:xfrm>
            <a:off x="5973147" y="1489240"/>
            <a:ext cx="3046116" cy="3046988"/>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indent="457200" algn="just"/>
            <a:r>
              <a:rPr lang="en-US" altLang="zh-CN" sz="3200" dirty="0"/>
              <a:t>1939</a:t>
            </a:r>
            <a:r>
              <a:rPr lang="zh-CN" altLang="en-US" sz="3200" dirty="0"/>
              <a:t>年</a:t>
            </a:r>
            <a:r>
              <a:rPr lang="en-US" altLang="zh-CN" sz="3200" dirty="0"/>
              <a:t>9</a:t>
            </a:r>
            <a:r>
              <a:rPr lang="zh-CN" altLang="en-US" sz="3200" dirty="0"/>
              <a:t>月</a:t>
            </a:r>
            <a:r>
              <a:rPr lang="en-US" altLang="zh-CN" sz="3200" dirty="0"/>
              <a:t>1</a:t>
            </a:r>
            <a:r>
              <a:rPr lang="zh-CN" altLang="en-US" sz="3200" dirty="0"/>
              <a:t>日，德国闪击波兰，波兰同盟国英法被迫对德宣战。</a:t>
            </a:r>
            <a:r>
              <a:rPr lang="zh-CN" altLang="en-US" sz="3200" u="sng" dirty="0">
                <a:solidFill>
                  <a:srgbClr val="FF0000"/>
                </a:solidFill>
              </a:rPr>
              <a:t>第二次世界大战全面爆发</a:t>
            </a:r>
            <a:r>
              <a:rPr lang="zh-CN" altLang="en-US" sz="3200" dirty="0"/>
              <a:t>。</a:t>
            </a:r>
            <a:endParaRPr lang="zh-CN" altLang="en-US" sz="3200" dirty="0"/>
          </a:p>
        </p:txBody>
      </p:sp>
      <p:pic>
        <p:nvPicPr>
          <p:cNvPr id="31748" name="Picture 4" descr="https://timgsa.baidu.com/timg?image&amp;quality=80&amp;size=b9999_10000&amp;sec=1542537832069&amp;di=2188476dd259920c5aa2004c6e392b08&amp;imgtype=0&amp;src=http%3A%2F%2F58pic.ooopic.com%2F58pic%2F15%2F47%2F14%2F10s58PICH3k.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26402" y="836712"/>
            <a:ext cx="1284229" cy="842709"/>
          </a:xfrm>
          <a:prstGeom prst="rect">
            <a:avLst/>
          </a:prstGeom>
          <a:noFill/>
          <a:extLst>
            <a:ext uri="{909E8E84-426E-40DD-AFC4-6F175D3DCCD1}">
              <a14:hiddenFill xmlns:a14="http://schemas.microsoft.com/office/drawing/2010/main">
                <a:solidFill>
                  <a:srgbClr val="FFFFFF"/>
                </a:solidFill>
              </a14:hiddenFill>
            </a:ext>
          </a:extLst>
        </p:spPr>
      </p:pic>
      <p:pic>
        <p:nvPicPr>
          <p:cNvPr id="31750" name="Picture 6" descr="https://timgsa.baidu.com/timg?image&amp;quality=80&amp;size=b9999_10000&amp;sec=1542537861459&amp;di=7cf8b37ae988a9c29a22a79b6955068f&amp;imgtype=0&amp;src=http%3A%2F%2Fpic.58pic.com%2F58pic%2F13%2F83%2F66%2F55a58PICheG_1024.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76170" y="3012734"/>
            <a:ext cx="1292470" cy="8611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370"/>
                                        </p:tgtEl>
                                        <p:attrNameLst>
                                          <p:attrName>style.visibility</p:attrName>
                                        </p:attrNameLst>
                                      </p:cBhvr>
                                      <p:to>
                                        <p:strVal val="visible"/>
                                      </p:to>
                                    </p:set>
                                    <p:animEffect transition="in" filter="wipe(left)">
                                      <p:cBhvr>
                                        <p:cTn id="7" dur="1000"/>
                                        <p:tgtEl>
                                          <p:spTgt spid="1537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369"/>
                                        </p:tgtEl>
                                        <p:attrNameLst>
                                          <p:attrName>style.visibility</p:attrName>
                                        </p:attrNameLst>
                                      </p:cBhvr>
                                      <p:to>
                                        <p:strVal val="visible"/>
                                      </p:to>
                                    </p:set>
                                    <p:animEffect transition="in" filter="wipe(left)">
                                      <p:cBhvr>
                                        <p:cTn id="10" dur="1000"/>
                                        <p:tgtEl>
                                          <p:spTgt spid="15369"/>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5365"/>
                                        </p:tgtEl>
                                        <p:attrNameLst>
                                          <p:attrName>style.visibility</p:attrName>
                                        </p:attrNameLst>
                                      </p:cBhvr>
                                      <p:to>
                                        <p:strVal val="visible"/>
                                      </p:to>
                                    </p:set>
                                    <p:animEffect transition="in" filter="wipe(left)">
                                      <p:cBhvr>
                                        <p:cTn id="15" dur="1000"/>
                                        <p:tgtEl>
                                          <p:spTgt spid="1536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1" nodeType="clickEffect">
                                  <p:stCondLst>
                                    <p:cond delay="0"/>
                                  </p:stCondLst>
                                  <p:childTnLst>
                                    <p:set>
                                      <p:cBhvr>
                                        <p:cTn id="19" dur="1" fill="hold">
                                          <p:stCondLst>
                                            <p:cond delay="0"/>
                                          </p:stCondLst>
                                        </p:cTn>
                                        <p:tgtEl>
                                          <p:spTgt spid="8200"/>
                                        </p:tgtEl>
                                        <p:attrNameLst>
                                          <p:attrName>style.visibility</p:attrName>
                                        </p:attrNameLst>
                                      </p:cBhvr>
                                      <p:to>
                                        <p:strVal val="visible"/>
                                      </p:to>
                                    </p:set>
                                    <p:animEffect transition="in" filter="wipe(left)">
                                      <p:cBhvr>
                                        <p:cTn id="20" dur="1000"/>
                                        <p:tgtEl>
                                          <p:spTgt spid="8200"/>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1" nodeType="clickEffect">
                                  <p:stCondLst>
                                    <p:cond delay="0"/>
                                  </p:stCondLst>
                                  <p:childTnLst>
                                    <p:set>
                                      <p:cBhvr>
                                        <p:cTn id="24" dur="1" fill="hold">
                                          <p:stCondLst>
                                            <p:cond delay="0"/>
                                          </p:stCondLst>
                                        </p:cTn>
                                        <p:tgtEl>
                                          <p:spTgt spid="8196"/>
                                        </p:tgtEl>
                                        <p:attrNameLst>
                                          <p:attrName>style.visibility</p:attrName>
                                        </p:attrNameLst>
                                      </p:cBhvr>
                                      <p:to>
                                        <p:strVal val="visible"/>
                                      </p:to>
                                    </p:set>
                                    <p:animEffect transition="in" filter="wipe(left)">
                                      <p:cBhvr>
                                        <p:cTn id="25" dur="1000"/>
                                        <p:tgtEl>
                                          <p:spTgt spid="819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1" nodeType="click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wipe(left)">
                                      <p:cBhvr>
                                        <p:cTn id="30" dur="1000"/>
                                        <p:tgtEl>
                                          <p:spTgt spid="20"/>
                                        </p:tgtEl>
                                      </p:cBhvr>
                                    </p:animEffect>
                                  </p:childTnLst>
                                </p:cTn>
                              </p:par>
                            </p:childTnLst>
                          </p:cTn>
                        </p:par>
                      </p:childTnLst>
                    </p:cTn>
                  </p:par>
                  <p:par>
                    <p:cTn id="31" fill="hold">
                      <p:stCondLst>
                        <p:cond delay="indefinite"/>
                      </p:stCondLst>
                      <p:childTnLst>
                        <p:par>
                          <p:cTn id="32" fill="hold">
                            <p:stCondLst>
                              <p:cond delay="0"/>
                            </p:stCondLst>
                            <p:childTnLst>
                              <p:par>
                                <p:cTn id="33" presetID="17" presetClass="entr" presetSubtype="10" fill="hold" nodeType="clickEffect">
                                  <p:stCondLst>
                                    <p:cond delay="0"/>
                                  </p:stCondLst>
                                  <p:childTnLst>
                                    <p:set>
                                      <p:cBhvr>
                                        <p:cTn id="34" dur="1" fill="hold">
                                          <p:stCondLst>
                                            <p:cond delay="0"/>
                                          </p:stCondLst>
                                        </p:cTn>
                                        <p:tgtEl>
                                          <p:spTgt spid="31748"/>
                                        </p:tgtEl>
                                        <p:attrNameLst>
                                          <p:attrName>style.visibility</p:attrName>
                                        </p:attrNameLst>
                                      </p:cBhvr>
                                      <p:to>
                                        <p:strVal val="visible"/>
                                      </p:to>
                                    </p:set>
                                    <p:anim calcmode="lin" valueType="num">
                                      <p:cBhvr>
                                        <p:cTn id="35" dur="500" fill="hold"/>
                                        <p:tgtEl>
                                          <p:spTgt spid="31748"/>
                                        </p:tgtEl>
                                        <p:attrNameLst>
                                          <p:attrName>ppt_w</p:attrName>
                                        </p:attrNameLst>
                                      </p:cBhvr>
                                      <p:tavLst>
                                        <p:tav tm="0">
                                          <p:val>
                                            <p:fltVal val="0"/>
                                          </p:val>
                                        </p:tav>
                                        <p:tav tm="100000">
                                          <p:val>
                                            <p:strVal val="#ppt_w"/>
                                          </p:val>
                                        </p:tav>
                                      </p:tavLst>
                                    </p:anim>
                                    <p:anim calcmode="lin" valueType="num">
                                      <p:cBhvr>
                                        <p:cTn id="36" dur="500" fill="hold"/>
                                        <p:tgtEl>
                                          <p:spTgt spid="31748"/>
                                        </p:tgtEl>
                                        <p:attrNameLst>
                                          <p:attrName>ppt_h</p:attrName>
                                        </p:attrNameLst>
                                      </p:cBhvr>
                                      <p:tavLst>
                                        <p:tav tm="0">
                                          <p:val>
                                            <p:strVal val="#ppt_h"/>
                                          </p:val>
                                        </p:tav>
                                        <p:tav tm="100000">
                                          <p:val>
                                            <p:strVal val="#ppt_h"/>
                                          </p:val>
                                        </p:tav>
                                      </p:tavLst>
                                    </p:anim>
                                  </p:childTnLst>
                                </p:cTn>
                              </p:par>
                              <p:par>
                                <p:cTn id="37" presetID="17" presetClass="entr" presetSubtype="10" fill="hold" nodeType="withEffect">
                                  <p:stCondLst>
                                    <p:cond delay="0"/>
                                  </p:stCondLst>
                                  <p:childTnLst>
                                    <p:set>
                                      <p:cBhvr>
                                        <p:cTn id="38" dur="1" fill="hold">
                                          <p:stCondLst>
                                            <p:cond delay="0"/>
                                          </p:stCondLst>
                                        </p:cTn>
                                        <p:tgtEl>
                                          <p:spTgt spid="31750"/>
                                        </p:tgtEl>
                                        <p:attrNameLst>
                                          <p:attrName>style.visibility</p:attrName>
                                        </p:attrNameLst>
                                      </p:cBhvr>
                                      <p:to>
                                        <p:strVal val="visible"/>
                                      </p:to>
                                    </p:set>
                                    <p:anim calcmode="lin" valueType="num">
                                      <p:cBhvr>
                                        <p:cTn id="39" dur="500" fill="hold"/>
                                        <p:tgtEl>
                                          <p:spTgt spid="31750"/>
                                        </p:tgtEl>
                                        <p:attrNameLst>
                                          <p:attrName>ppt_w</p:attrName>
                                        </p:attrNameLst>
                                      </p:cBhvr>
                                      <p:tavLst>
                                        <p:tav tm="0">
                                          <p:val>
                                            <p:fltVal val="0"/>
                                          </p:val>
                                        </p:tav>
                                        <p:tav tm="100000">
                                          <p:val>
                                            <p:strVal val="#ppt_w"/>
                                          </p:val>
                                        </p:tav>
                                      </p:tavLst>
                                    </p:anim>
                                    <p:anim calcmode="lin" valueType="num">
                                      <p:cBhvr>
                                        <p:cTn id="40" dur="500" fill="hold"/>
                                        <p:tgtEl>
                                          <p:spTgt spid="31750"/>
                                        </p:tgtEl>
                                        <p:attrNameLst>
                                          <p:attrName>ppt_h</p:attrName>
                                        </p:attrNameLst>
                                      </p:cBhvr>
                                      <p:tavLst>
                                        <p:tav tm="0">
                                          <p:val>
                                            <p:strVal val="#ppt_h"/>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fade">
                                      <p:cBhvr>
                                        <p:cTn id="45" dur="1000"/>
                                        <p:tgtEl>
                                          <p:spTgt spid="2"/>
                                        </p:tgtEl>
                                      </p:cBhvr>
                                    </p:animEffect>
                                    <p:anim calcmode="lin" valueType="num">
                                      <p:cBhvr>
                                        <p:cTn id="46" dur="1000" fill="hold"/>
                                        <p:tgtEl>
                                          <p:spTgt spid="2"/>
                                        </p:tgtEl>
                                        <p:attrNameLst>
                                          <p:attrName>ppt_x</p:attrName>
                                        </p:attrNameLst>
                                      </p:cBhvr>
                                      <p:tavLst>
                                        <p:tav tm="0">
                                          <p:val>
                                            <p:strVal val="#ppt_x"/>
                                          </p:val>
                                        </p:tav>
                                        <p:tav tm="100000">
                                          <p:val>
                                            <p:strVal val="#ppt_x"/>
                                          </p:val>
                                        </p:tav>
                                      </p:tavLst>
                                    </p:anim>
                                    <p:anim calcmode="lin" valueType="num">
                                      <p:cBhvr>
                                        <p:cTn id="4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1" animBg="1"/>
      <p:bldP spid="15365" grpId="0" animBg="1"/>
      <p:bldP spid="8200" grpId="1" animBg="1"/>
      <p:bldP spid="15369" grpId="0" animBg="1"/>
      <p:bldP spid="15370" grpId="0" animBg="1"/>
      <p:bldP spid="20" grpId="1"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E:\人教世界历史九下投影(图片)\jpg\14-06-01-3.jp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7504" y="116632"/>
            <a:ext cx="4320480" cy="4064053"/>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4818" name="Picture 2" descr="https://timgsa.baidu.com/timg?image&amp;quality=80&amp;size=b9999_10000&amp;sec=1542537328575&amp;di=cd8064554bf3b142efe5ed6d5d954928&amp;imgtype=0&amp;src=http%3A%2F%2F5b0988e595225.cdn.sohucs.com%2Fimages%2F20181111%2F9c3d7620ff0c4289ac28d84fd7228045.jpeg"/>
          <p:cNvPicPr>
            <a:picLocks noChangeAspect="1" noChangeArrowheads="1"/>
          </p:cNvPicPr>
          <p:nvPr/>
        </p:nvPicPr>
        <p:blipFill rotWithShape="1">
          <a:blip r:embed="rId2">
            <a:extLst>
              <a:ext uri="{28A0092B-C50C-407E-A947-70E740481C1C}">
                <a14:useLocalDpi xmlns:a14="http://schemas.microsoft.com/office/drawing/2010/main" val="0"/>
              </a:ext>
            </a:extLst>
          </a:blip>
          <a:srcRect b="9501"/>
          <a:stretch>
            <a:fillRect/>
          </a:stretch>
        </p:blipFill>
        <p:spPr bwMode="auto">
          <a:xfrm>
            <a:off x="4079778" y="3573016"/>
            <a:ext cx="4956717" cy="316835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文本框 1"/>
          <p:cNvSpPr txBox="1"/>
          <p:nvPr/>
        </p:nvSpPr>
        <p:spPr>
          <a:xfrm>
            <a:off x="5364088" y="1052736"/>
            <a:ext cx="3024336" cy="144655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just"/>
            <a:r>
              <a:rPr lang="zh-CN" altLang="en-US" sz="4400" dirty="0">
                <a:latin typeface="+mn-ea"/>
                <a:ea typeface="+mn-ea"/>
              </a:rPr>
              <a:t>德国装甲部队进军波兰</a:t>
            </a:r>
            <a:endParaRPr lang="zh-CN" altLang="en-US" sz="4400" dirty="0">
              <a:latin typeface="+mn-ea"/>
              <a:ea typeface="+mn-ea"/>
            </a:endParaRPr>
          </a:p>
        </p:txBody>
      </p:sp>
      <p:sp>
        <p:nvSpPr>
          <p:cNvPr id="8" name="文本框 7"/>
          <p:cNvSpPr txBox="1"/>
          <p:nvPr/>
        </p:nvSpPr>
        <p:spPr>
          <a:xfrm>
            <a:off x="581473" y="4771028"/>
            <a:ext cx="3024336" cy="144655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just"/>
            <a:r>
              <a:rPr lang="zh-CN" altLang="en-US" sz="4400" dirty="0">
                <a:latin typeface="+mn-ea"/>
                <a:ea typeface="+mn-ea"/>
              </a:rPr>
              <a:t>波兰人民奋勇抵抗侵略</a:t>
            </a:r>
            <a:endParaRPr lang="zh-CN" altLang="en-US" sz="4400" dirty="0">
              <a:latin typeface="+mn-ea"/>
              <a:ea typeface="+mn-ea"/>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5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2" fill="hold" nodeType="clickEffect">
                                  <p:stCondLst>
                                    <p:cond delay="0"/>
                                  </p:stCondLst>
                                  <p:childTnLst>
                                    <p:set>
                                      <p:cBhvr>
                                        <p:cTn id="20" dur="1" fill="hold">
                                          <p:stCondLst>
                                            <p:cond delay="0"/>
                                          </p:stCondLst>
                                        </p:cTn>
                                        <p:tgtEl>
                                          <p:spTgt spid="34818"/>
                                        </p:tgtEl>
                                        <p:attrNameLst>
                                          <p:attrName>style.visibility</p:attrName>
                                        </p:attrNameLst>
                                      </p:cBhvr>
                                      <p:to>
                                        <p:strVal val="visible"/>
                                      </p:to>
                                    </p:set>
                                    <p:animEffect transition="in" filter="wipe(right)">
                                      <p:cBhvr>
                                        <p:cTn id="21" dur="1000"/>
                                        <p:tgtEl>
                                          <p:spTgt spid="34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untitledq"/>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4845415" y="2486831"/>
            <a:ext cx="4191081" cy="4145999"/>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b"/>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504" y="536551"/>
            <a:ext cx="4578855" cy="3900561"/>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 Box 6"/>
          <p:cNvSpPr>
            <a:spLocks noChangeArrowheads="1"/>
          </p:cNvSpPr>
          <p:nvPr/>
        </p:nvSpPr>
        <p:spPr bwMode="auto">
          <a:xfrm>
            <a:off x="398963" y="4581128"/>
            <a:ext cx="3995936" cy="120032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accent4"/>
          </a:lnRef>
          <a:fillRef idx="1">
            <a:schemeClr val="lt1"/>
          </a:fillRef>
          <a:effectRef idx="0">
            <a:schemeClr val="accent4"/>
          </a:effectRef>
          <a:fontRef idx="minor">
            <a:schemeClr val="dk1"/>
          </a:fontRef>
        </p:style>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r>
              <a:rPr lang="zh-CN" altLang="en-US" sz="2400" dirty="0"/>
              <a:t>在前线法国卫生官员仍照常履行条例，逐一检查</a:t>
            </a:r>
            <a:r>
              <a:rPr lang="zh-CN" altLang="en-US" sz="2400" u="sng" dirty="0">
                <a:solidFill>
                  <a:srgbClr val="FF0000"/>
                </a:solidFill>
              </a:rPr>
              <a:t>炊事兵的手指甲</a:t>
            </a:r>
            <a:r>
              <a:rPr lang="zh-CN" altLang="en-US" sz="2400" dirty="0"/>
              <a:t>是否合乎要求。</a:t>
            </a:r>
            <a:r>
              <a:rPr lang="zh-CN" altLang="en-US" dirty="0"/>
              <a:t>                                                </a:t>
            </a:r>
            <a:endParaRPr lang="zh-CN" altLang="en-US" dirty="0"/>
          </a:p>
        </p:txBody>
      </p:sp>
      <p:sp>
        <p:nvSpPr>
          <p:cNvPr id="8" name="Text Box 7"/>
          <p:cNvSpPr>
            <a:spLocks noChangeArrowheads="1"/>
          </p:cNvSpPr>
          <p:nvPr/>
        </p:nvSpPr>
        <p:spPr bwMode="auto">
          <a:xfrm>
            <a:off x="4850735" y="1916832"/>
            <a:ext cx="4185761" cy="46166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accent4"/>
          </a:lnRef>
          <a:fillRef idx="1">
            <a:schemeClr val="lt1"/>
          </a:fillRef>
          <a:effectRef idx="0">
            <a:schemeClr val="accent4"/>
          </a:effectRef>
          <a:fontRef idx="minor">
            <a:schemeClr val="dk1"/>
          </a:fontRef>
        </p:style>
        <p:txBody>
          <a:bodyPr wrap="non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r>
              <a:rPr lang="zh-CN" altLang="en-US" sz="2400" dirty="0"/>
              <a:t>法国士兵在</a:t>
            </a:r>
            <a:r>
              <a:rPr lang="zh-CN" altLang="en-US" sz="2400" dirty="0">
                <a:solidFill>
                  <a:srgbClr val="FF0000"/>
                </a:solidFill>
              </a:rPr>
              <a:t>西线静坐“站岗”</a:t>
            </a:r>
            <a:endParaRPr lang="zh-CN" altLang="en-US"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1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war 副本3"/>
          <p:cNvPicPr>
            <a:picLocks noChangeAspect="1" noChangeArrowheads="1"/>
          </p:cNvPicPr>
          <p:nvPr/>
        </p:nvPicPr>
        <p:blipFill rotWithShape="1">
          <a:blip r:embed="rId1">
            <a:extLst>
              <a:ext uri="{28A0092B-C50C-407E-A947-70E740481C1C}">
                <a14:useLocalDpi xmlns:a14="http://schemas.microsoft.com/office/drawing/2010/main" val="0"/>
              </a:ext>
            </a:extLst>
          </a:blip>
          <a:srcRect t="6441" r="6596" b="2633"/>
          <a:stretch>
            <a:fillRect/>
          </a:stretch>
        </p:blipFill>
        <p:spPr bwMode="auto">
          <a:xfrm>
            <a:off x="-5909" y="1"/>
            <a:ext cx="921702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Freeform 4" descr="flag2"/>
          <p:cNvSpPr/>
          <p:nvPr/>
        </p:nvSpPr>
        <p:spPr bwMode="auto">
          <a:xfrm>
            <a:off x="3500636" y="2708535"/>
            <a:ext cx="1969771" cy="872140"/>
          </a:xfrm>
          <a:custGeom>
            <a:avLst/>
            <a:gdLst>
              <a:gd name="T0" fmla="*/ 2147483646 w 1350"/>
              <a:gd name="T1" fmla="*/ 2147483646 h 656"/>
              <a:gd name="T2" fmla="*/ 2147483646 w 1350"/>
              <a:gd name="T3" fmla="*/ 2147483646 h 656"/>
              <a:gd name="T4" fmla="*/ 2147483646 w 1350"/>
              <a:gd name="T5" fmla="*/ 2147483646 h 656"/>
              <a:gd name="T6" fmla="*/ 2147483646 w 1350"/>
              <a:gd name="T7" fmla="*/ 2147483646 h 656"/>
              <a:gd name="T8" fmla="*/ 2147483646 w 1350"/>
              <a:gd name="T9" fmla="*/ 2147483646 h 656"/>
              <a:gd name="T10" fmla="*/ 2147483646 w 1350"/>
              <a:gd name="T11" fmla="*/ 2147483646 h 656"/>
              <a:gd name="T12" fmla="*/ 2147483646 w 1350"/>
              <a:gd name="T13" fmla="*/ 2147483646 h 656"/>
              <a:gd name="T14" fmla="*/ 2147483646 w 1350"/>
              <a:gd name="T15" fmla="*/ 2147483646 h 656"/>
              <a:gd name="T16" fmla="*/ 2147483646 w 1350"/>
              <a:gd name="T17" fmla="*/ 2147483646 h 656"/>
              <a:gd name="T18" fmla="*/ 2147483646 w 1350"/>
              <a:gd name="T19" fmla="*/ 2147483646 h 656"/>
              <a:gd name="T20" fmla="*/ 2147483646 w 1350"/>
              <a:gd name="T21" fmla="*/ 2147483646 h 656"/>
              <a:gd name="T22" fmla="*/ 2147483646 w 1350"/>
              <a:gd name="T23" fmla="*/ 2147483646 h 656"/>
              <a:gd name="T24" fmla="*/ 2147483646 w 1350"/>
              <a:gd name="T25" fmla="*/ 2147483646 h 656"/>
              <a:gd name="T26" fmla="*/ 2147483646 w 1350"/>
              <a:gd name="T27" fmla="*/ 2147483646 h 656"/>
              <a:gd name="T28" fmla="*/ 2147483646 w 1350"/>
              <a:gd name="T29" fmla="*/ 2147483646 h 656"/>
              <a:gd name="T30" fmla="*/ 2147483646 w 1350"/>
              <a:gd name="T31" fmla="*/ 2147483646 h 656"/>
              <a:gd name="T32" fmla="*/ 2147483646 w 1350"/>
              <a:gd name="T33" fmla="*/ 2147483646 h 656"/>
              <a:gd name="T34" fmla="*/ 2147483646 w 1350"/>
              <a:gd name="T35" fmla="*/ 2147483646 h 656"/>
              <a:gd name="T36" fmla="*/ 2147483646 w 1350"/>
              <a:gd name="T37" fmla="*/ 2147483646 h 656"/>
              <a:gd name="T38" fmla="*/ 2147483646 w 1350"/>
              <a:gd name="T39" fmla="*/ 2147483646 h 656"/>
              <a:gd name="T40" fmla="*/ 2147483646 w 1350"/>
              <a:gd name="T41" fmla="*/ 2147483646 h 656"/>
              <a:gd name="T42" fmla="*/ 2147483646 w 1350"/>
              <a:gd name="T43" fmla="*/ 2147483646 h 656"/>
              <a:gd name="T44" fmla="*/ 2147483646 w 1350"/>
              <a:gd name="T45" fmla="*/ 2147483646 h 656"/>
              <a:gd name="T46" fmla="*/ 2147483646 w 1350"/>
              <a:gd name="T47" fmla="*/ 2147483646 h 656"/>
              <a:gd name="T48" fmla="*/ 2147483646 w 1350"/>
              <a:gd name="T49" fmla="*/ 2147483646 h 656"/>
              <a:gd name="T50" fmla="*/ 2147483646 w 1350"/>
              <a:gd name="T51" fmla="*/ 2147483646 h 656"/>
              <a:gd name="T52" fmla="*/ 2147483646 w 1350"/>
              <a:gd name="T53" fmla="*/ 2147483646 h 656"/>
              <a:gd name="T54" fmla="*/ 2147483646 w 1350"/>
              <a:gd name="T55" fmla="*/ 2147483646 h 656"/>
              <a:gd name="T56" fmla="*/ 2147483646 w 1350"/>
              <a:gd name="T57" fmla="*/ 2147483646 h 656"/>
              <a:gd name="T58" fmla="*/ 2147483646 w 1350"/>
              <a:gd name="T59" fmla="*/ 2147483646 h 656"/>
              <a:gd name="T60" fmla="*/ 2147483646 w 1350"/>
              <a:gd name="T61" fmla="*/ 2147483646 h 656"/>
              <a:gd name="T62" fmla="*/ 2147483646 w 1350"/>
              <a:gd name="T63" fmla="*/ 2147483646 h 656"/>
              <a:gd name="T64" fmla="*/ 2147483646 w 1350"/>
              <a:gd name="T65" fmla="*/ 2147483646 h 656"/>
              <a:gd name="T66" fmla="*/ 2147483646 w 1350"/>
              <a:gd name="T67" fmla="*/ 2147483646 h 65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350"/>
              <a:gd name="T103" fmla="*/ 0 h 656"/>
              <a:gd name="T104" fmla="*/ 1350 w 1350"/>
              <a:gd name="T105" fmla="*/ 656 h 65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350" h="656">
                <a:moveTo>
                  <a:pt x="8" y="88"/>
                </a:moveTo>
                <a:cubicBezTo>
                  <a:pt x="24" y="85"/>
                  <a:pt x="36" y="86"/>
                  <a:pt x="52" y="91"/>
                </a:cubicBezTo>
                <a:cubicBezTo>
                  <a:pt x="75" y="88"/>
                  <a:pt x="83" y="78"/>
                  <a:pt x="104" y="72"/>
                </a:cubicBezTo>
                <a:cubicBezTo>
                  <a:pt x="111" y="70"/>
                  <a:pt x="126" y="65"/>
                  <a:pt x="126" y="65"/>
                </a:cubicBezTo>
                <a:cubicBezTo>
                  <a:pt x="133" y="54"/>
                  <a:pt x="141" y="50"/>
                  <a:pt x="152" y="43"/>
                </a:cubicBezTo>
                <a:cubicBezTo>
                  <a:pt x="158" y="39"/>
                  <a:pt x="171" y="30"/>
                  <a:pt x="171" y="30"/>
                </a:cubicBezTo>
                <a:cubicBezTo>
                  <a:pt x="199" y="39"/>
                  <a:pt x="193" y="37"/>
                  <a:pt x="235" y="33"/>
                </a:cubicBezTo>
                <a:cubicBezTo>
                  <a:pt x="240" y="28"/>
                  <a:pt x="246" y="22"/>
                  <a:pt x="251" y="17"/>
                </a:cubicBezTo>
                <a:cubicBezTo>
                  <a:pt x="256" y="12"/>
                  <a:pt x="270" y="5"/>
                  <a:pt x="270" y="5"/>
                </a:cubicBezTo>
                <a:cubicBezTo>
                  <a:pt x="291" y="7"/>
                  <a:pt x="315" y="0"/>
                  <a:pt x="321" y="21"/>
                </a:cubicBezTo>
                <a:cubicBezTo>
                  <a:pt x="347" y="11"/>
                  <a:pt x="331" y="7"/>
                  <a:pt x="369" y="11"/>
                </a:cubicBezTo>
                <a:cubicBezTo>
                  <a:pt x="381" y="28"/>
                  <a:pt x="396" y="40"/>
                  <a:pt x="415" y="53"/>
                </a:cubicBezTo>
                <a:cubicBezTo>
                  <a:pt x="425" y="68"/>
                  <a:pt x="429" y="78"/>
                  <a:pt x="446" y="81"/>
                </a:cubicBezTo>
                <a:cubicBezTo>
                  <a:pt x="459" y="86"/>
                  <a:pt x="478" y="91"/>
                  <a:pt x="487" y="101"/>
                </a:cubicBezTo>
                <a:cubicBezTo>
                  <a:pt x="486" y="107"/>
                  <a:pt x="465" y="114"/>
                  <a:pt x="462" y="120"/>
                </a:cubicBezTo>
                <a:cubicBezTo>
                  <a:pt x="460" y="123"/>
                  <a:pt x="453" y="120"/>
                  <a:pt x="452" y="123"/>
                </a:cubicBezTo>
                <a:cubicBezTo>
                  <a:pt x="447" y="138"/>
                  <a:pt x="505" y="121"/>
                  <a:pt x="514" y="125"/>
                </a:cubicBezTo>
                <a:cubicBezTo>
                  <a:pt x="524" y="150"/>
                  <a:pt x="494" y="173"/>
                  <a:pt x="520" y="177"/>
                </a:cubicBezTo>
                <a:cubicBezTo>
                  <a:pt x="532" y="191"/>
                  <a:pt x="536" y="169"/>
                  <a:pt x="539" y="158"/>
                </a:cubicBezTo>
                <a:cubicBezTo>
                  <a:pt x="544" y="92"/>
                  <a:pt x="541" y="114"/>
                  <a:pt x="577" y="126"/>
                </a:cubicBezTo>
                <a:cubicBezTo>
                  <a:pt x="595" y="144"/>
                  <a:pt x="609" y="140"/>
                  <a:pt x="635" y="142"/>
                </a:cubicBezTo>
                <a:cubicBezTo>
                  <a:pt x="642" y="165"/>
                  <a:pt x="635" y="137"/>
                  <a:pt x="635" y="171"/>
                </a:cubicBezTo>
                <a:cubicBezTo>
                  <a:pt x="635" y="181"/>
                  <a:pt x="667" y="188"/>
                  <a:pt x="670" y="197"/>
                </a:cubicBezTo>
                <a:cubicBezTo>
                  <a:pt x="705" y="187"/>
                  <a:pt x="659" y="212"/>
                  <a:pt x="680" y="225"/>
                </a:cubicBezTo>
                <a:cubicBezTo>
                  <a:pt x="692" y="265"/>
                  <a:pt x="684" y="260"/>
                  <a:pt x="734" y="264"/>
                </a:cubicBezTo>
                <a:cubicBezTo>
                  <a:pt x="740" y="282"/>
                  <a:pt x="789" y="307"/>
                  <a:pt x="790" y="323"/>
                </a:cubicBezTo>
                <a:cubicBezTo>
                  <a:pt x="812" y="304"/>
                  <a:pt x="775" y="330"/>
                  <a:pt x="808" y="334"/>
                </a:cubicBezTo>
                <a:cubicBezTo>
                  <a:pt x="851" y="330"/>
                  <a:pt x="863" y="318"/>
                  <a:pt x="910" y="315"/>
                </a:cubicBezTo>
                <a:cubicBezTo>
                  <a:pt x="924" y="311"/>
                  <a:pt x="938" y="309"/>
                  <a:pt x="952" y="305"/>
                </a:cubicBezTo>
                <a:cubicBezTo>
                  <a:pt x="966" y="308"/>
                  <a:pt x="981" y="307"/>
                  <a:pt x="994" y="335"/>
                </a:cubicBezTo>
                <a:cubicBezTo>
                  <a:pt x="1016" y="346"/>
                  <a:pt x="1056" y="342"/>
                  <a:pt x="1086" y="355"/>
                </a:cubicBezTo>
                <a:cubicBezTo>
                  <a:pt x="1116" y="368"/>
                  <a:pt x="1145" y="396"/>
                  <a:pt x="1174" y="411"/>
                </a:cubicBezTo>
                <a:cubicBezTo>
                  <a:pt x="1203" y="426"/>
                  <a:pt x="1245" y="431"/>
                  <a:pt x="1262" y="443"/>
                </a:cubicBezTo>
                <a:cubicBezTo>
                  <a:pt x="1279" y="455"/>
                  <a:pt x="1266" y="464"/>
                  <a:pt x="1278" y="483"/>
                </a:cubicBezTo>
                <a:cubicBezTo>
                  <a:pt x="1290" y="502"/>
                  <a:pt x="1350" y="535"/>
                  <a:pt x="1334" y="555"/>
                </a:cubicBezTo>
                <a:cubicBezTo>
                  <a:pt x="1318" y="575"/>
                  <a:pt x="1229" y="607"/>
                  <a:pt x="1182" y="603"/>
                </a:cubicBezTo>
                <a:cubicBezTo>
                  <a:pt x="1135" y="599"/>
                  <a:pt x="1087" y="546"/>
                  <a:pt x="1054" y="531"/>
                </a:cubicBezTo>
                <a:cubicBezTo>
                  <a:pt x="1021" y="516"/>
                  <a:pt x="1012" y="515"/>
                  <a:pt x="982" y="515"/>
                </a:cubicBezTo>
                <a:cubicBezTo>
                  <a:pt x="918" y="519"/>
                  <a:pt x="916" y="521"/>
                  <a:pt x="874" y="533"/>
                </a:cubicBezTo>
                <a:cubicBezTo>
                  <a:pt x="857" y="550"/>
                  <a:pt x="846" y="559"/>
                  <a:pt x="823" y="566"/>
                </a:cubicBezTo>
                <a:cubicBezTo>
                  <a:pt x="803" y="599"/>
                  <a:pt x="774" y="599"/>
                  <a:pt x="757" y="593"/>
                </a:cubicBezTo>
                <a:cubicBezTo>
                  <a:pt x="729" y="599"/>
                  <a:pt x="748" y="620"/>
                  <a:pt x="724" y="602"/>
                </a:cubicBezTo>
                <a:cubicBezTo>
                  <a:pt x="714" y="618"/>
                  <a:pt x="718" y="599"/>
                  <a:pt x="700" y="608"/>
                </a:cubicBezTo>
                <a:cubicBezTo>
                  <a:pt x="693" y="608"/>
                  <a:pt x="652" y="629"/>
                  <a:pt x="646" y="629"/>
                </a:cubicBezTo>
                <a:cubicBezTo>
                  <a:pt x="641" y="631"/>
                  <a:pt x="678" y="619"/>
                  <a:pt x="670" y="623"/>
                </a:cubicBezTo>
                <a:cubicBezTo>
                  <a:pt x="658" y="630"/>
                  <a:pt x="611" y="649"/>
                  <a:pt x="598" y="651"/>
                </a:cubicBezTo>
                <a:cubicBezTo>
                  <a:pt x="567" y="648"/>
                  <a:pt x="605" y="645"/>
                  <a:pt x="583" y="632"/>
                </a:cubicBezTo>
                <a:cubicBezTo>
                  <a:pt x="571" y="656"/>
                  <a:pt x="538" y="641"/>
                  <a:pt x="538" y="641"/>
                </a:cubicBezTo>
                <a:cubicBezTo>
                  <a:pt x="534" y="626"/>
                  <a:pt x="494" y="522"/>
                  <a:pt x="484" y="509"/>
                </a:cubicBezTo>
                <a:cubicBezTo>
                  <a:pt x="482" y="500"/>
                  <a:pt x="479" y="506"/>
                  <a:pt x="478" y="497"/>
                </a:cubicBezTo>
                <a:cubicBezTo>
                  <a:pt x="475" y="477"/>
                  <a:pt x="475" y="463"/>
                  <a:pt x="472" y="443"/>
                </a:cubicBezTo>
                <a:cubicBezTo>
                  <a:pt x="471" y="438"/>
                  <a:pt x="482" y="429"/>
                  <a:pt x="478" y="427"/>
                </a:cubicBezTo>
                <a:cubicBezTo>
                  <a:pt x="450" y="414"/>
                  <a:pt x="415" y="411"/>
                  <a:pt x="385" y="405"/>
                </a:cubicBezTo>
                <a:cubicBezTo>
                  <a:pt x="373" y="400"/>
                  <a:pt x="363" y="397"/>
                  <a:pt x="350" y="395"/>
                </a:cubicBezTo>
                <a:cubicBezTo>
                  <a:pt x="341" y="389"/>
                  <a:pt x="332" y="383"/>
                  <a:pt x="324" y="376"/>
                </a:cubicBezTo>
                <a:cubicBezTo>
                  <a:pt x="315" y="377"/>
                  <a:pt x="305" y="377"/>
                  <a:pt x="296" y="379"/>
                </a:cubicBezTo>
                <a:cubicBezTo>
                  <a:pt x="286" y="382"/>
                  <a:pt x="290" y="389"/>
                  <a:pt x="286" y="395"/>
                </a:cubicBezTo>
                <a:cubicBezTo>
                  <a:pt x="276" y="411"/>
                  <a:pt x="261" y="425"/>
                  <a:pt x="244" y="433"/>
                </a:cubicBezTo>
                <a:cubicBezTo>
                  <a:pt x="219" y="432"/>
                  <a:pt x="193" y="433"/>
                  <a:pt x="168" y="430"/>
                </a:cubicBezTo>
                <a:cubicBezTo>
                  <a:pt x="152" y="428"/>
                  <a:pt x="162" y="398"/>
                  <a:pt x="155" y="389"/>
                </a:cubicBezTo>
                <a:cubicBezTo>
                  <a:pt x="144" y="375"/>
                  <a:pt x="126" y="372"/>
                  <a:pt x="116" y="357"/>
                </a:cubicBezTo>
                <a:cubicBezTo>
                  <a:pt x="107" y="343"/>
                  <a:pt x="101" y="321"/>
                  <a:pt x="88" y="312"/>
                </a:cubicBezTo>
                <a:cubicBezTo>
                  <a:pt x="83" y="300"/>
                  <a:pt x="82" y="288"/>
                  <a:pt x="75" y="277"/>
                </a:cubicBezTo>
                <a:cubicBezTo>
                  <a:pt x="71" y="263"/>
                  <a:pt x="61" y="253"/>
                  <a:pt x="56" y="238"/>
                </a:cubicBezTo>
                <a:cubicBezTo>
                  <a:pt x="58" y="211"/>
                  <a:pt x="68" y="197"/>
                  <a:pt x="46" y="184"/>
                </a:cubicBezTo>
                <a:cubicBezTo>
                  <a:pt x="39" y="173"/>
                  <a:pt x="39" y="160"/>
                  <a:pt x="33" y="149"/>
                </a:cubicBezTo>
                <a:cubicBezTo>
                  <a:pt x="24" y="133"/>
                  <a:pt x="11" y="124"/>
                  <a:pt x="4" y="107"/>
                </a:cubicBezTo>
                <a:cubicBezTo>
                  <a:pt x="0" y="97"/>
                  <a:pt x="0" y="91"/>
                  <a:pt x="8" y="88"/>
                </a:cubicBezTo>
                <a:close/>
              </a:path>
            </a:pathLst>
          </a:custGeom>
          <a:blipFill dpi="0" rotWithShape="0">
            <a:blip r:embed="rId2"/>
            <a:srcRect/>
            <a:stretch>
              <a:fillRect/>
            </a:stretch>
          </a:blipFill>
          <a:ln w="9525" cmpd="sng">
            <a:solidFill>
              <a:schemeClr val="tx1"/>
            </a:solidFill>
            <a:round/>
          </a:ln>
        </p:spPr>
        <p:txBody>
          <a:bodyPr wrap="none" anchor="ctr"/>
          <a:lstStyle/>
          <a:p>
            <a:endParaRPr lang="zh-CN" altLang="en-US"/>
          </a:p>
        </p:txBody>
      </p:sp>
      <p:sp>
        <p:nvSpPr>
          <p:cNvPr id="15365" name="Freeform 5" descr="flag2"/>
          <p:cNvSpPr/>
          <p:nvPr/>
        </p:nvSpPr>
        <p:spPr bwMode="auto">
          <a:xfrm>
            <a:off x="2954124" y="3212976"/>
            <a:ext cx="1292470" cy="735399"/>
          </a:xfrm>
          <a:custGeom>
            <a:avLst/>
            <a:gdLst>
              <a:gd name="T0" fmla="*/ 2147483646 w 863"/>
              <a:gd name="T1" fmla="*/ 2147483646 h 530"/>
              <a:gd name="T2" fmla="*/ 2147483646 w 863"/>
              <a:gd name="T3" fmla="*/ 2147483646 h 530"/>
              <a:gd name="T4" fmla="*/ 2147483646 w 863"/>
              <a:gd name="T5" fmla="*/ 2147483646 h 530"/>
              <a:gd name="T6" fmla="*/ 2147483646 w 863"/>
              <a:gd name="T7" fmla="*/ 2147483646 h 530"/>
              <a:gd name="T8" fmla="*/ 2147483646 w 863"/>
              <a:gd name="T9" fmla="*/ 2147483646 h 530"/>
              <a:gd name="T10" fmla="*/ 2147483646 w 863"/>
              <a:gd name="T11" fmla="*/ 2147483646 h 530"/>
              <a:gd name="T12" fmla="*/ 2147483646 w 863"/>
              <a:gd name="T13" fmla="*/ 2147483646 h 530"/>
              <a:gd name="T14" fmla="*/ 2147483646 w 863"/>
              <a:gd name="T15" fmla="*/ 2147483646 h 530"/>
              <a:gd name="T16" fmla="*/ 2147483646 w 863"/>
              <a:gd name="T17" fmla="*/ 2147483646 h 530"/>
              <a:gd name="T18" fmla="*/ 2147483646 w 863"/>
              <a:gd name="T19" fmla="*/ 2147483646 h 530"/>
              <a:gd name="T20" fmla="*/ 2147483646 w 863"/>
              <a:gd name="T21" fmla="*/ 2147483646 h 530"/>
              <a:gd name="T22" fmla="*/ 2147483646 w 863"/>
              <a:gd name="T23" fmla="*/ 2147483646 h 530"/>
              <a:gd name="T24" fmla="*/ 2147483646 w 863"/>
              <a:gd name="T25" fmla="*/ 2147483646 h 530"/>
              <a:gd name="T26" fmla="*/ 2147483646 w 863"/>
              <a:gd name="T27" fmla="*/ 2147483646 h 530"/>
              <a:gd name="T28" fmla="*/ 2147483646 w 863"/>
              <a:gd name="T29" fmla="*/ 2147483646 h 530"/>
              <a:gd name="T30" fmla="*/ 2147483646 w 863"/>
              <a:gd name="T31" fmla="*/ 2147483646 h 530"/>
              <a:gd name="T32" fmla="*/ 2147483646 w 863"/>
              <a:gd name="T33" fmla="*/ 2147483646 h 530"/>
              <a:gd name="T34" fmla="*/ 2147483646 w 863"/>
              <a:gd name="T35" fmla="*/ 2147483646 h 530"/>
              <a:gd name="T36" fmla="*/ 2147483646 w 863"/>
              <a:gd name="T37" fmla="*/ 2147483646 h 530"/>
              <a:gd name="T38" fmla="*/ 2147483646 w 863"/>
              <a:gd name="T39" fmla="*/ 2147483646 h 530"/>
              <a:gd name="T40" fmla="*/ 2147483646 w 863"/>
              <a:gd name="T41" fmla="*/ 2147483646 h 530"/>
              <a:gd name="T42" fmla="*/ 2147483646 w 863"/>
              <a:gd name="T43" fmla="*/ 2147483646 h 530"/>
              <a:gd name="T44" fmla="*/ 2147483646 w 863"/>
              <a:gd name="T45" fmla="*/ 2147483646 h 530"/>
              <a:gd name="T46" fmla="*/ 2147483646 w 863"/>
              <a:gd name="T47" fmla="*/ 2147483646 h 530"/>
              <a:gd name="T48" fmla="*/ 2147483646 w 863"/>
              <a:gd name="T49" fmla="*/ 2147483646 h 530"/>
              <a:gd name="T50" fmla="*/ 2147483646 w 863"/>
              <a:gd name="T51" fmla="*/ 2147483646 h 530"/>
              <a:gd name="T52" fmla="*/ 2147483646 w 863"/>
              <a:gd name="T53" fmla="*/ 2147483646 h 530"/>
              <a:gd name="T54" fmla="*/ 2147483646 w 863"/>
              <a:gd name="T55" fmla="*/ 2147483646 h 530"/>
              <a:gd name="T56" fmla="*/ 2147483646 w 863"/>
              <a:gd name="T57" fmla="*/ 2147483646 h 530"/>
              <a:gd name="T58" fmla="*/ 2147483646 w 863"/>
              <a:gd name="T59" fmla="*/ 2147483646 h 530"/>
              <a:gd name="T60" fmla="*/ 2147483646 w 863"/>
              <a:gd name="T61" fmla="*/ 2147483646 h 530"/>
              <a:gd name="T62" fmla="*/ 2147483646 w 863"/>
              <a:gd name="T63" fmla="*/ 2147483646 h 530"/>
              <a:gd name="T64" fmla="*/ 2147483646 w 863"/>
              <a:gd name="T65" fmla="*/ 2147483646 h 530"/>
              <a:gd name="T66" fmla="*/ 2147483646 w 863"/>
              <a:gd name="T67" fmla="*/ 2147483646 h 530"/>
              <a:gd name="T68" fmla="*/ 2147483646 w 863"/>
              <a:gd name="T69" fmla="*/ 2147483646 h 530"/>
              <a:gd name="T70" fmla="*/ 2147483646 w 863"/>
              <a:gd name="T71" fmla="*/ 2147483646 h 530"/>
              <a:gd name="T72" fmla="*/ 2147483646 w 863"/>
              <a:gd name="T73" fmla="*/ 2147483646 h 530"/>
              <a:gd name="T74" fmla="*/ 2147483646 w 863"/>
              <a:gd name="T75" fmla="*/ 2147483646 h 530"/>
              <a:gd name="T76" fmla="*/ 2147483646 w 863"/>
              <a:gd name="T77" fmla="*/ 2147483646 h 530"/>
              <a:gd name="T78" fmla="*/ 2147483646 w 863"/>
              <a:gd name="T79" fmla="*/ 2147483646 h 530"/>
              <a:gd name="T80" fmla="*/ 2147483646 w 863"/>
              <a:gd name="T81" fmla="*/ 2147483646 h 53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863"/>
              <a:gd name="T124" fmla="*/ 0 h 530"/>
              <a:gd name="T125" fmla="*/ 863 w 863"/>
              <a:gd name="T126" fmla="*/ 530 h 53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863" h="530">
                <a:moveTo>
                  <a:pt x="11" y="240"/>
                </a:moveTo>
                <a:cubicBezTo>
                  <a:pt x="29" y="247"/>
                  <a:pt x="120" y="240"/>
                  <a:pt x="135" y="250"/>
                </a:cubicBezTo>
                <a:cubicBezTo>
                  <a:pt x="150" y="276"/>
                  <a:pt x="174" y="261"/>
                  <a:pt x="183" y="246"/>
                </a:cubicBezTo>
                <a:cubicBezTo>
                  <a:pt x="203" y="254"/>
                  <a:pt x="223" y="267"/>
                  <a:pt x="243" y="261"/>
                </a:cubicBezTo>
                <a:cubicBezTo>
                  <a:pt x="259" y="247"/>
                  <a:pt x="284" y="265"/>
                  <a:pt x="303" y="270"/>
                </a:cubicBezTo>
                <a:cubicBezTo>
                  <a:pt x="316" y="279"/>
                  <a:pt x="323" y="249"/>
                  <a:pt x="339" y="255"/>
                </a:cubicBezTo>
                <a:cubicBezTo>
                  <a:pt x="340" y="259"/>
                  <a:pt x="343" y="263"/>
                  <a:pt x="341" y="267"/>
                </a:cubicBezTo>
                <a:cubicBezTo>
                  <a:pt x="335" y="277"/>
                  <a:pt x="320" y="260"/>
                  <a:pt x="339" y="276"/>
                </a:cubicBezTo>
                <a:cubicBezTo>
                  <a:pt x="353" y="272"/>
                  <a:pt x="353" y="270"/>
                  <a:pt x="358" y="257"/>
                </a:cubicBezTo>
                <a:cubicBezTo>
                  <a:pt x="356" y="237"/>
                  <a:pt x="353" y="233"/>
                  <a:pt x="348" y="216"/>
                </a:cubicBezTo>
                <a:cubicBezTo>
                  <a:pt x="342" y="163"/>
                  <a:pt x="344" y="129"/>
                  <a:pt x="394" y="108"/>
                </a:cubicBezTo>
                <a:cubicBezTo>
                  <a:pt x="408" y="94"/>
                  <a:pt x="417" y="86"/>
                  <a:pt x="437" y="82"/>
                </a:cubicBezTo>
                <a:cubicBezTo>
                  <a:pt x="467" y="84"/>
                  <a:pt x="496" y="87"/>
                  <a:pt x="526" y="89"/>
                </a:cubicBezTo>
                <a:cubicBezTo>
                  <a:pt x="541" y="86"/>
                  <a:pt x="538" y="82"/>
                  <a:pt x="550" y="75"/>
                </a:cubicBezTo>
                <a:cubicBezTo>
                  <a:pt x="555" y="54"/>
                  <a:pt x="564" y="40"/>
                  <a:pt x="586" y="34"/>
                </a:cubicBezTo>
                <a:cubicBezTo>
                  <a:pt x="604" y="21"/>
                  <a:pt x="588" y="0"/>
                  <a:pt x="603" y="9"/>
                </a:cubicBezTo>
                <a:cubicBezTo>
                  <a:pt x="612" y="24"/>
                  <a:pt x="653" y="37"/>
                  <a:pt x="669" y="39"/>
                </a:cubicBezTo>
                <a:cubicBezTo>
                  <a:pt x="700" y="59"/>
                  <a:pt x="676" y="36"/>
                  <a:pt x="729" y="39"/>
                </a:cubicBezTo>
                <a:cubicBezTo>
                  <a:pt x="739" y="41"/>
                  <a:pt x="777" y="83"/>
                  <a:pt x="785" y="89"/>
                </a:cubicBezTo>
                <a:cubicBezTo>
                  <a:pt x="793" y="118"/>
                  <a:pt x="850" y="146"/>
                  <a:pt x="859" y="176"/>
                </a:cubicBezTo>
                <a:cubicBezTo>
                  <a:pt x="863" y="209"/>
                  <a:pt x="838" y="271"/>
                  <a:pt x="837" y="294"/>
                </a:cubicBezTo>
                <a:cubicBezTo>
                  <a:pt x="828" y="307"/>
                  <a:pt x="809" y="313"/>
                  <a:pt x="804" y="327"/>
                </a:cubicBezTo>
                <a:cubicBezTo>
                  <a:pt x="807" y="339"/>
                  <a:pt x="797" y="354"/>
                  <a:pt x="783" y="360"/>
                </a:cubicBezTo>
                <a:cubicBezTo>
                  <a:pt x="780" y="371"/>
                  <a:pt x="764" y="382"/>
                  <a:pt x="753" y="387"/>
                </a:cubicBezTo>
                <a:cubicBezTo>
                  <a:pt x="744" y="401"/>
                  <a:pt x="736" y="413"/>
                  <a:pt x="726" y="423"/>
                </a:cubicBezTo>
                <a:cubicBezTo>
                  <a:pt x="719" y="471"/>
                  <a:pt x="677" y="460"/>
                  <a:pt x="630" y="462"/>
                </a:cubicBezTo>
                <a:cubicBezTo>
                  <a:pt x="620" y="464"/>
                  <a:pt x="610" y="477"/>
                  <a:pt x="600" y="480"/>
                </a:cubicBezTo>
                <a:cubicBezTo>
                  <a:pt x="579" y="498"/>
                  <a:pt x="540" y="519"/>
                  <a:pt x="513" y="522"/>
                </a:cubicBezTo>
                <a:cubicBezTo>
                  <a:pt x="496" y="530"/>
                  <a:pt x="488" y="483"/>
                  <a:pt x="468" y="480"/>
                </a:cubicBezTo>
                <a:cubicBezTo>
                  <a:pt x="452" y="458"/>
                  <a:pt x="429" y="438"/>
                  <a:pt x="402" y="435"/>
                </a:cubicBezTo>
                <a:cubicBezTo>
                  <a:pt x="392" y="431"/>
                  <a:pt x="386" y="458"/>
                  <a:pt x="375" y="456"/>
                </a:cubicBezTo>
                <a:cubicBezTo>
                  <a:pt x="353" y="447"/>
                  <a:pt x="296" y="416"/>
                  <a:pt x="276" y="415"/>
                </a:cubicBezTo>
                <a:cubicBezTo>
                  <a:pt x="264" y="393"/>
                  <a:pt x="277" y="415"/>
                  <a:pt x="276" y="423"/>
                </a:cubicBezTo>
                <a:cubicBezTo>
                  <a:pt x="275" y="428"/>
                  <a:pt x="267" y="419"/>
                  <a:pt x="262" y="418"/>
                </a:cubicBezTo>
                <a:cubicBezTo>
                  <a:pt x="259" y="411"/>
                  <a:pt x="255" y="403"/>
                  <a:pt x="252" y="396"/>
                </a:cubicBezTo>
                <a:cubicBezTo>
                  <a:pt x="255" y="363"/>
                  <a:pt x="272" y="391"/>
                  <a:pt x="237" y="378"/>
                </a:cubicBezTo>
                <a:cubicBezTo>
                  <a:pt x="206" y="384"/>
                  <a:pt x="213" y="378"/>
                  <a:pt x="177" y="372"/>
                </a:cubicBezTo>
                <a:cubicBezTo>
                  <a:pt x="156" y="369"/>
                  <a:pt x="123" y="361"/>
                  <a:pt x="111" y="360"/>
                </a:cubicBezTo>
                <a:cubicBezTo>
                  <a:pt x="111" y="356"/>
                  <a:pt x="113" y="374"/>
                  <a:pt x="105" y="366"/>
                </a:cubicBezTo>
                <a:cubicBezTo>
                  <a:pt x="98" y="350"/>
                  <a:pt x="21" y="352"/>
                  <a:pt x="19" y="328"/>
                </a:cubicBezTo>
                <a:cubicBezTo>
                  <a:pt x="28" y="312"/>
                  <a:pt x="0" y="242"/>
                  <a:pt x="11" y="240"/>
                </a:cubicBezTo>
                <a:close/>
              </a:path>
            </a:pathLst>
          </a:custGeom>
          <a:blipFill dpi="0" rotWithShape="0">
            <a:blip r:embed="rId3"/>
            <a:srcRect/>
            <a:stretch>
              <a:fillRect/>
            </a:stretch>
          </a:blipFill>
          <a:ln w="9525" cmpd="sng">
            <a:solidFill>
              <a:schemeClr val="tx1"/>
            </a:solidFill>
            <a:round/>
          </a:ln>
        </p:spPr>
        <p:txBody>
          <a:bodyPr wrap="none" anchor="ctr"/>
          <a:lstStyle/>
          <a:p>
            <a:endParaRPr lang="zh-CN" altLang="en-US"/>
          </a:p>
        </p:txBody>
      </p:sp>
      <p:sp>
        <p:nvSpPr>
          <p:cNvPr id="8200" name="Freeform 8" descr="flag2">
            <a:hlinkClick r:id="" action="ppaction://noaction"/>
          </p:cNvPr>
          <p:cNvSpPr/>
          <p:nvPr/>
        </p:nvSpPr>
        <p:spPr bwMode="auto">
          <a:xfrm>
            <a:off x="3407852" y="2683859"/>
            <a:ext cx="1047750" cy="657750"/>
          </a:xfrm>
          <a:custGeom>
            <a:avLst/>
            <a:gdLst>
              <a:gd name="T0" fmla="*/ 2147483646 w 660"/>
              <a:gd name="T1" fmla="*/ 2147483646 h 450"/>
              <a:gd name="T2" fmla="*/ 2147483646 w 660"/>
              <a:gd name="T3" fmla="*/ 2147483646 h 450"/>
              <a:gd name="T4" fmla="*/ 2147483646 w 660"/>
              <a:gd name="T5" fmla="*/ 2147483646 h 450"/>
              <a:gd name="T6" fmla="*/ 2147483646 w 660"/>
              <a:gd name="T7" fmla="*/ 2147483646 h 450"/>
              <a:gd name="T8" fmla="*/ 2147483646 w 660"/>
              <a:gd name="T9" fmla="*/ 2147483646 h 450"/>
              <a:gd name="T10" fmla="*/ 2147483646 w 660"/>
              <a:gd name="T11" fmla="*/ 0 h 450"/>
              <a:gd name="T12" fmla="*/ 2147483646 w 660"/>
              <a:gd name="T13" fmla="*/ 2147483646 h 450"/>
              <a:gd name="T14" fmla="*/ 2147483646 w 660"/>
              <a:gd name="T15" fmla="*/ 2147483646 h 450"/>
              <a:gd name="T16" fmla="*/ 2147483646 w 660"/>
              <a:gd name="T17" fmla="*/ 2147483646 h 450"/>
              <a:gd name="T18" fmla="*/ 2147483646 w 660"/>
              <a:gd name="T19" fmla="*/ 2147483646 h 450"/>
              <a:gd name="T20" fmla="*/ 2147483646 w 660"/>
              <a:gd name="T21" fmla="*/ 2147483646 h 450"/>
              <a:gd name="T22" fmla="*/ 2147483646 w 660"/>
              <a:gd name="T23" fmla="*/ 2147483646 h 450"/>
              <a:gd name="T24" fmla="*/ 2147483646 w 660"/>
              <a:gd name="T25" fmla="*/ 2147483646 h 450"/>
              <a:gd name="T26" fmla="*/ 2147483646 w 660"/>
              <a:gd name="T27" fmla="*/ 2147483646 h 450"/>
              <a:gd name="T28" fmla="*/ 2147483646 w 660"/>
              <a:gd name="T29" fmla="*/ 2147483646 h 450"/>
              <a:gd name="T30" fmla="*/ 2147483646 w 660"/>
              <a:gd name="T31" fmla="*/ 2147483646 h 450"/>
              <a:gd name="T32" fmla="*/ 2147483646 w 660"/>
              <a:gd name="T33" fmla="*/ 2147483646 h 450"/>
              <a:gd name="T34" fmla="*/ 2147483646 w 660"/>
              <a:gd name="T35" fmla="*/ 2147483646 h 450"/>
              <a:gd name="T36" fmla="*/ 2147483646 w 660"/>
              <a:gd name="T37" fmla="*/ 2147483646 h 450"/>
              <a:gd name="T38" fmla="*/ 2147483646 w 660"/>
              <a:gd name="T39" fmla="*/ 2147483646 h 450"/>
              <a:gd name="T40" fmla="*/ 2147483646 w 660"/>
              <a:gd name="T41" fmla="*/ 2147483646 h 450"/>
              <a:gd name="T42" fmla="*/ 2147483646 w 660"/>
              <a:gd name="T43" fmla="*/ 2147483646 h 450"/>
              <a:gd name="T44" fmla="*/ 2147483646 w 660"/>
              <a:gd name="T45" fmla="*/ 2147483646 h 450"/>
              <a:gd name="T46" fmla="*/ 2147483646 w 660"/>
              <a:gd name="T47" fmla="*/ 2147483646 h 450"/>
              <a:gd name="T48" fmla="*/ 2147483646 w 660"/>
              <a:gd name="T49" fmla="*/ 2147483646 h 450"/>
              <a:gd name="T50" fmla="*/ 2147483646 w 660"/>
              <a:gd name="T51" fmla="*/ 2147483646 h 450"/>
              <a:gd name="T52" fmla="*/ 2147483646 w 660"/>
              <a:gd name="T53" fmla="*/ 2147483646 h 450"/>
              <a:gd name="T54" fmla="*/ 2147483646 w 660"/>
              <a:gd name="T55" fmla="*/ 2147483646 h 450"/>
              <a:gd name="T56" fmla="*/ 2147483646 w 660"/>
              <a:gd name="T57" fmla="*/ 2147483646 h 450"/>
              <a:gd name="T58" fmla="*/ 2147483646 w 660"/>
              <a:gd name="T59" fmla="*/ 2147483646 h 450"/>
              <a:gd name="T60" fmla="*/ 2147483646 w 660"/>
              <a:gd name="T61" fmla="*/ 2147483646 h 450"/>
              <a:gd name="T62" fmla="*/ 2147483646 w 660"/>
              <a:gd name="T63" fmla="*/ 2147483646 h 45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60"/>
              <a:gd name="T97" fmla="*/ 0 h 450"/>
              <a:gd name="T98" fmla="*/ 660 w 660"/>
              <a:gd name="T99" fmla="*/ 450 h 45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60" h="450">
                <a:moveTo>
                  <a:pt x="612" y="270"/>
                </a:moveTo>
                <a:lnTo>
                  <a:pt x="644" y="238"/>
                </a:lnTo>
                <a:lnTo>
                  <a:pt x="660" y="192"/>
                </a:lnTo>
                <a:lnTo>
                  <a:pt x="600" y="138"/>
                </a:lnTo>
                <a:lnTo>
                  <a:pt x="564" y="138"/>
                </a:lnTo>
                <a:lnTo>
                  <a:pt x="522" y="126"/>
                </a:lnTo>
                <a:lnTo>
                  <a:pt x="476" y="146"/>
                </a:lnTo>
                <a:lnTo>
                  <a:pt x="450" y="138"/>
                </a:lnTo>
                <a:lnTo>
                  <a:pt x="426" y="132"/>
                </a:lnTo>
                <a:lnTo>
                  <a:pt x="414" y="72"/>
                </a:lnTo>
                <a:lnTo>
                  <a:pt x="336" y="12"/>
                </a:lnTo>
                <a:lnTo>
                  <a:pt x="276" y="0"/>
                </a:lnTo>
                <a:lnTo>
                  <a:pt x="228" y="12"/>
                </a:lnTo>
                <a:lnTo>
                  <a:pt x="168" y="42"/>
                </a:lnTo>
                <a:cubicBezTo>
                  <a:pt x="155" y="50"/>
                  <a:pt x="159" y="57"/>
                  <a:pt x="152" y="58"/>
                </a:cubicBezTo>
                <a:cubicBezTo>
                  <a:pt x="140" y="60"/>
                  <a:pt x="135" y="50"/>
                  <a:pt x="126" y="48"/>
                </a:cubicBezTo>
                <a:cubicBezTo>
                  <a:pt x="117" y="46"/>
                  <a:pt x="108" y="43"/>
                  <a:pt x="96" y="48"/>
                </a:cubicBezTo>
                <a:lnTo>
                  <a:pt x="54" y="78"/>
                </a:lnTo>
                <a:lnTo>
                  <a:pt x="0" y="111"/>
                </a:lnTo>
                <a:lnTo>
                  <a:pt x="12" y="186"/>
                </a:lnTo>
                <a:lnTo>
                  <a:pt x="40" y="238"/>
                </a:lnTo>
                <a:lnTo>
                  <a:pt x="40" y="286"/>
                </a:lnTo>
                <a:lnTo>
                  <a:pt x="64" y="334"/>
                </a:lnTo>
                <a:lnTo>
                  <a:pt x="124" y="378"/>
                </a:lnTo>
                <a:lnTo>
                  <a:pt x="136" y="382"/>
                </a:lnTo>
                <a:lnTo>
                  <a:pt x="128" y="434"/>
                </a:lnTo>
                <a:lnTo>
                  <a:pt x="204" y="450"/>
                </a:lnTo>
                <a:lnTo>
                  <a:pt x="268" y="390"/>
                </a:lnTo>
                <a:lnTo>
                  <a:pt x="320" y="386"/>
                </a:lnTo>
                <a:lnTo>
                  <a:pt x="364" y="434"/>
                </a:lnTo>
                <a:lnTo>
                  <a:pt x="424" y="430"/>
                </a:lnTo>
                <a:lnTo>
                  <a:pt x="468" y="382"/>
                </a:lnTo>
                <a:lnTo>
                  <a:pt x="450" y="348"/>
                </a:lnTo>
                <a:lnTo>
                  <a:pt x="388" y="374"/>
                </a:lnTo>
                <a:lnTo>
                  <a:pt x="366" y="330"/>
                </a:lnTo>
                <a:lnTo>
                  <a:pt x="312" y="306"/>
                </a:lnTo>
                <a:lnTo>
                  <a:pt x="270" y="312"/>
                </a:lnTo>
                <a:lnTo>
                  <a:pt x="240" y="342"/>
                </a:lnTo>
                <a:lnTo>
                  <a:pt x="204" y="398"/>
                </a:lnTo>
                <a:lnTo>
                  <a:pt x="216" y="330"/>
                </a:lnTo>
                <a:lnTo>
                  <a:pt x="174" y="318"/>
                </a:lnTo>
                <a:lnTo>
                  <a:pt x="148" y="310"/>
                </a:lnTo>
                <a:lnTo>
                  <a:pt x="144" y="288"/>
                </a:lnTo>
                <a:lnTo>
                  <a:pt x="141" y="264"/>
                </a:lnTo>
                <a:lnTo>
                  <a:pt x="111" y="237"/>
                </a:lnTo>
                <a:lnTo>
                  <a:pt x="108" y="198"/>
                </a:lnTo>
                <a:lnTo>
                  <a:pt x="100" y="170"/>
                </a:lnTo>
                <a:lnTo>
                  <a:pt x="120" y="154"/>
                </a:lnTo>
                <a:lnTo>
                  <a:pt x="124" y="122"/>
                </a:lnTo>
                <a:lnTo>
                  <a:pt x="160" y="154"/>
                </a:lnTo>
                <a:lnTo>
                  <a:pt x="184" y="142"/>
                </a:lnTo>
                <a:lnTo>
                  <a:pt x="216" y="122"/>
                </a:lnTo>
                <a:lnTo>
                  <a:pt x="232" y="94"/>
                </a:lnTo>
                <a:lnTo>
                  <a:pt x="276" y="78"/>
                </a:lnTo>
                <a:lnTo>
                  <a:pt x="328" y="94"/>
                </a:lnTo>
                <a:lnTo>
                  <a:pt x="352" y="126"/>
                </a:lnTo>
                <a:lnTo>
                  <a:pt x="364" y="174"/>
                </a:lnTo>
                <a:lnTo>
                  <a:pt x="392" y="206"/>
                </a:lnTo>
                <a:lnTo>
                  <a:pt x="424" y="230"/>
                </a:lnTo>
                <a:lnTo>
                  <a:pt x="472" y="238"/>
                </a:lnTo>
                <a:lnTo>
                  <a:pt x="516" y="246"/>
                </a:lnTo>
                <a:lnTo>
                  <a:pt x="544" y="246"/>
                </a:lnTo>
                <a:lnTo>
                  <a:pt x="568" y="238"/>
                </a:lnTo>
                <a:lnTo>
                  <a:pt x="606" y="270"/>
                </a:lnTo>
              </a:path>
            </a:pathLst>
          </a:custGeom>
          <a:blipFill dpi="0" rotWithShape="0">
            <a:blip r:embed="rId4"/>
            <a:srcRect/>
            <a:stretch>
              <a:fillRect/>
            </a:stretch>
          </a:blipFill>
          <a:ln w="9525" cap="flat" cmpd="sng">
            <a:solidFill>
              <a:schemeClr val="tx1"/>
            </a:solidFill>
            <a:round/>
          </a:ln>
        </p:spPr>
        <p:txBody>
          <a:bodyPr wrap="none"/>
          <a:lstStyle/>
          <a:p>
            <a:endParaRPr lang="zh-CN" altLang="en-US"/>
          </a:p>
        </p:txBody>
      </p:sp>
      <p:sp>
        <p:nvSpPr>
          <p:cNvPr id="15369" name="Freeform 9" descr="flag2"/>
          <p:cNvSpPr/>
          <p:nvPr/>
        </p:nvSpPr>
        <p:spPr bwMode="auto">
          <a:xfrm>
            <a:off x="4355976" y="1476795"/>
            <a:ext cx="831217" cy="657749"/>
          </a:xfrm>
          <a:custGeom>
            <a:avLst/>
            <a:gdLst>
              <a:gd name="T0" fmla="*/ 0 w 414"/>
              <a:gd name="T1" fmla="*/ 2147483646 h 320"/>
              <a:gd name="T2" fmla="*/ 2147483646 w 414"/>
              <a:gd name="T3" fmla="*/ 2147483646 h 320"/>
              <a:gd name="T4" fmla="*/ 2147483646 w 414"/>
              <a:gd name="T5" fmla="*/ 2147483646 h 320"/>
              <a:gd name="T6" fmla="*/ 2147483646 w 414"/>
              <a:gd name="T7" fmla="*/ 2147483646 h 320"/>
              <a:gd name="T8" fmla="*/ 2147483646 w 414"/>
              <a:gd name="T9" fmla="*/ 2147483646 h 320"/>
              <a:gd name="T10" fmla="*/ 2147483646 w 414"/>
              <a:gd name="T11" fmla="*/ 2147483646 h 320"/>
              <a:gd name="T12" fmla="*/ 2147483646 w 414"/>
              <a:gd name="T13" fmla="*/ 2147483646 h 320"/>
              <a:gd name="T14" fmla="*/ 2147483646 w 414"/>
              <a:gd name="T15" fmla="*/ 2147483646 h 320"/>
              <a:gd name="T16" fmla="*/ 2147483646 w 414"/>
              <a:gd name="T17" fmla="*/ 2147483646 h 320"/>
              <a:gd name="T18" fmla="*/ 2147483646 w 414"/>
              <a:gd name="T19" fmla="*/ 2147483646 h 320"/>
              <a:gd name="T20" fmla="*/ 2147483646 w 414"/>
              <a:gd name="T21" fmla="*/ 0 h 320"/>
              <a:gd name="T22" fmla="*/ 2147483646 w 414"/>
              <a:gd name="T23" fmla="*/ 2147483646 h 320"/>
              <a:gd name="T24" fmla="*/ 2147483646 w 414"/>
              <a:gd name="T25" fmla="*/ 2147483646 h 320"/>
              <a:gd name="T26" fmla="*/ 2147483646 w 414"/>
              <a:gd name="T27" fmla="*/ 2147483646 h 320"/>
              <a:gd name="T28" fmla="*/ 2147483646 w 414"/>
              <a:gd name="T29" fmla="*/ 2147483646 h 320"/>
              <a:gd name="T30" fmla="*/ 0 w 414"/>
              <a:gd name="T31" fmla="*/ 2147483646 h 32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4"/>
              <a:gd name="T49" fmla="*/ 0 h 320"/>
              <a:gd name="T50" fmla="*/ 414 w 414"/>
              <a:gd name="T51" fmla="*/ 320 h 32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4" h="320">
                <a:moveTo>
                  <a:pt x="0" y="139"/>
                </a:moveTo>
                <a:cubicBezTo>
                  <a:pt x="35" y="192"/>
                  <a:pt x="41" y="297"/>
                  <a:pt x="117" y="309"/>
                </a:cubicBezTo>
                <a:cubicBezTo>
                  <a:pt x="149" y="314"/>
                  <a:pt x="181" y="316"/>
                  <a:pt x="213" y="320"/>
                </a:cubicBezTo>
                <a:cubicBezTo>
                  <a:pt x="256" y="309"/>
                  <a:pt x="297" y="297"/>
                  <a:pt x="341" y="288"/>
                </a:cubicBezTo>
                <a:cubicBezTo>
                  <a:pt x="348" y="277"/>
                  <a:pt x="353" y="264"/>
                  <a:pt x="363" y="256"/>
                </a:cubicBezTo>
                <a:cubicBezTo>
                  <a:pt x="414" y="216"/>
                  <a:pt x="384" y="281"/>
                  <a:pt x="405" y="213"/>
                </a:cubicBezTo>
                <a:cubicBezTo>
                  <a:pt x="393" y="174"/>
                  <a:pt x="386" y="135"/>
                  <a:pt x="373" y="96"/>
                </a:cubicBezTo>
                <a:cubicBezTo>
                  <a:pt x="380" y="78"/>
                  <a:pt x="393" y="62"/>
                  <a:pt x="395" y="43"/>
                </a:cubicBezTo>
                <a:cubicBezTo>
                  <a:pt x="396" y="32"/>
                  <a:pt x="395" y="10"/>
                  <a:pt x="384" y="11"/>
                </a:cubicBezTo>
                <a:cubicBezTo>
                  <a:pt x="359" y="14"/>
                  <a:pt x="320" y="53"/>
                  <a:pt x="320" y="53"/>
                </a:cubicBezTo>
                <a:cubicBezTo>
                  <a:pt x="264" y="43"/>
                  <a:pt x="243" y="54"/>
                  <a:pt x="224" y="0"/>
                </a:cubicBezTo>
                <a:cubicBezTo>
                  <a:pt x="210" y="4"/>
                  <a:pt x="192" y="2"/>
                  <a:pt x="181" y="11"/>
                </a:cubicBezTo>
                <a:cubicBezTo>
                  <a:pt x="140" y="44"/>
                  <a:pt x="209" y="56"/>
                  <a:pt x="139" y="32"/>
                </a:cubicBezTo>
                <a:cubicBezTo>
                  <a:pt x="119" y="91"/>
                  <a:pt x="133" y="93"/>
                  <a:pt x="85" y="117"/>
                </a:cubicBezTo>
                <a:cubicBezTo>
                  <a:pt x="75" y="122"/>
                  <a:pt x="63" y="123"/>
                  <a:pt x="53" y="128"/>
                </a:cubicBezTo>
                <a:cubicBezTo>
                  <a:pt x="8" y="150"/>
                  <a:pt x="36" y="156"/>
                  <a:pt x="0" y="139"/>
                </a:cubicBezTo>
                <a:close/>
              </a:path>
            </a:pathLst>
          </a:custGeom>
          <a:blipFill dpi="0" rotWithShape="0">
            <a:blip r:embed="rId5"/>
            <a:srcRect/>
            <a:stretch>
              <a:fillRect/>
            </a:stretch>
          </a:blipFill>
          <a:ln w="76200" cap="sq" cmpd="sng">
            <a:noFill/>
            <a:round/>
          </a:ln>
        </p:spPr>
        <p:txBody>
          <a:bodyPr wrap="none"/>
          <a:lstStyle/>
          <a:p>
            <a:endParaRPr lang="zh-CN" altLang="en-US"/>
          </a:p>
        </p:txBody>
      </p:sp>
      <p:sp>
        <p:nvSpPr>
          <p:cNvPr id="15370" name="Freeform 10" descr="flag2"/>
          <p:cNvSpPr/>
          <p:nvPr/>
        </p:nvSpPr>
        <p:spPr bwMode="auto">
          <a:xfrm>
            <a:off x="2393047" y="1444004"/>
            <a:ext cx="2143125" cy="2273028"/>
          </a:xfrm>
          <a:custGeom>
            <a:avLst/>
            <a:gdLst>
              <a:gd name="T0" fmla="*/ 2147483646 w 1279"/>
              <a:gd name="T1" fmla="*/ 2147483646 h 1414"/>
              <a:gd name="T2" fmla="*/ 2147483646 w 1279"/>
              <a:gd name="T3" fmla="*/ 2147483646 h 1414"/>
              <a:gd name="T4" fmla="*/ 2147483646 w 1279"/>
              <a:gd name="T5" fmla="*/ 2147483646 h 1414"/>
              <a:gd name="T6" fmla="*/ 2147483646 w 1279"/>
              <a:gd name="T7" fmla="*/ 2147483646 h 1414"/>
              <a:gd name="T8" fmla="*/ 2147483646 w 1279"/>
              <a:gd name="T9" fmla="*/ 2147483646 h 1414"/>
              <a:gd name="T10" fmla="*/ 2147483646 w 1279"/>
              <a:gd name="T11" fmla="*/ 2147483646 h 1414"/>
              <a:gd name="T12" fmla="*/ 2147483646 w 1279"/>
              <a:gd name="T13" fmla="*/ 2147483646 h 1414"/>
              <a:gd name="T14" fmla="*/ 2147483646 w 1279"/>
              <a:gd name="T15" fmla="*/ 2147483646 h 1414"/>
              <a:gd name="T16" fmla="*/ 2147483646 w 1279"/>
              <a:gd name="T17" fmla="*/ 2147483646 h 1414"/>
              <a:gd name="T18" fmla="*/ 2147483646 w 1279"/>
              <a:gd name="T19" fmla="*/ 2147483646 h 1414"/>
              <a:gd name="T20" fmla="*/ 2147483646 w 1279"/>
              <a:gd name="T21" fmla="*/ 2147483646 h 1414"/>
              <a:gd name="T22" fmla="*/ 2147483646 w 1279"/>
              <a:gd name="T23" fmla="*/ 2147483646 h 1414"/>
              <a:gd name="T24" fmla="*/ 2147483646 w 1279"/>
              <a:gd name="T25" fmla="*/ 2147483646 h 1414"/>
              <a:gd name="T26" fmla="*/ 2147483646 w 1279"/>
              <a:gd name="T27" fmla="*/ 2147483646 h 1414"/>
              <a:gd name="T28" fmla="*/ 2147483646 w 1279"/>
              <a:gd name="T29" fmla="*/ 2147483646 h 1414"/>
              <a:gd name="T30" fmla="*/ 2147483646 w 1279"/>
              <a:gd name="T31" fmla="*/ 2147483646 h 1414"/>
              <a:gd name="T32" fmla="*/ 2147483646 w 1279"/>
              <a:gd name="T33" fmla="*/ 2147483646 h 1414"/>
              <a:gd name="T34" fmla="*/ 2147483646 w 1279"/>
              <a:gd name="T35" fmla="*/ 2147483646 h 1414"/>
              <a:gd name="T36" fmla="*/ 2147483646 w 1279"/>
              <a:gd name="T37" fmla="*/ 2147483646 h 1414"/>
              <a:gd name="T38" fmla="*/ 2147483646 w 1279"/>
              <a:gd name="T39" fmla="*/ 2147483646 h 1414"/>
              <a:gd name="T40" fmla="*/ 2147483646 w 1279"/>
              <a:gd name="T41" fmla="*/ 2147483646 h 1414"/>
              <a:gd name="T42" fmla="*/ 2147483646 w 1279"/>
              <a:gd name="T43" fmla="*/ 2147483646 h 1414"/>
              <a:gd name="T44" fmla="*/ 2147483646 w 1279"/>
              <a:gd name="T45" fmla="*/ 2147483646 h 1414"/>
              <a:gd name="T46" fmla="*/ 2147483646 w 1279"/>
              <a:gd name="T47" fmla="*/ 2147483646 h 1414"/>
              <a:gd name="T48" fmla="*/ 2147483646 w 1279"/>
              <a:gd name="T49" fmla="*/ 2147483646 h 1414"/>
              <a:gd name="T50" fmla="*/ 2147483646 w 1279"/>
              <a:gd name="T51" fmla="*/ 2147483646 h 1414"/>
              <a:gd name="T52" fmla="*/ 2147483646 w 1279"/>
              <a:gd name="T53" fmla="*/ 2147483646 h 1414"/>
              <a:gd name="T54" fmla="*/ 2147483646 w 1279"/>
              <a:gd name="T55" fmla="*/ 2147483646 h 1414"/>
              <a:gd name="T56" fmla="*/ 2147483646 w 1279"/>
              <a:gd name="T57" fmla="*/ 2147483646 h 1414"/>
              <a:gd name="T58" fmla="*/ 2147483646 w 1279"/>
              <a:gd name="T59" fmla="*/ 2147483646 h 1414"/>
              <a:gd name="T60" fmla="*/ 2147483646 w 1279"/>
              <a:gd name="T61" fmla="*/ 2147483646 h 1414"/>
              <a:gd name="T62" fmla="*/ 2147483646 w 1279"/>
              <a:gd name="T63" fmla="*/ 2147483646 h 1414"/>
              <a:gd name="T64" fmla="*/ 2147483646 w 1279"/>
              <a:gd name="T65" fmla="*/ 2147483646 h 1414"/>
              <a:gd name="T66" fmla="*/ 2147483646 w 1279"/>
              <a:gd name="T67" fmla="*/ 2147483646 h 1414"/>
              <a:gd name="T68" fmla="*/ 2147483646 w 1279"/>
              <a:gd name="T69" fmla="*/ 2147483646 h 1414"/>
              <a:gd name="T70" fmla="*/ 2147483646 w 1279"/>
              <a:gd name="T71" fmla="*/ 2147483646 h 1414"/>
              <a:gd name="T72" fmla="*/ 2147483646 w 1279"/>
              <a:gd name="T73" fmla="*/ 2147483646 h 1414"/>
              <a:gd name="T74" fmla="*/ 2147483646 w 1279"/>
              <a:gd name="T75" fmla="*/ 2147483646 h 1414"/>
              <a:gd name="T76" fmla="*/ 2147483646 w 1279"/>
              <a:gd name="T77" fmla="*/ 2147483646 h 1414"/>
              <a:gd name="T78" fmla="*/ 2147483646 w 1279"/>
              <a:gd name="T79" fmla="*/ 2147483646 h 1414"/>
              <a:gd name="T80" fmla="*/ 2147483646 w 1279"/>
              <a:gd name="T81" fmla="*/ 2147483646 h 1414"/>
              <a:gd name="T82" fmla="*/ 2147483646 w 1279"/>
              <a:gd name="T83" fmla="*/ 2147483646 h 1414"/>
              <a:gd name="T84" fmla="*/ 2147483646 w 1279"/>
              <a:gd name="T85" fmla="*/ 2147483646 h 1414"/>
              <a:gd name="T86" fmla="*/ 2147483646 w 1279"/>
              <a:gd name="T87" fmla="*/ 2147483646 h 141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79"/>
              <a:gd name="T133" fmla="*/ 0 h 1414"/>
              <a:gd name="T134" fmla="*/ 1279 w 1279"/>
              <a:gd name="T135" fmla="*/ 1414 h 141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79" h="1414">
                <a:moveTo>
                  <a:pt x="372" y="43"/>
                </a:moveTo>
                <a:cubicBezTo>
                  <a:pt x="353" y="100"/>
                  <a:pt x="375" y="71"/>
                  <a:pt x="393" y="128"/>
                </a:cubicBezTo>
                <a:cubicBezTo>
                  <a:pt x="379" y="132"/>
                  <a:pt x="355" y="125"/>
                  <a:pt x="351" y="139"/>
                </a:cubicBezTo>
                <a:cubicBezTo>
                  <a:pt x="347" y="151"/>
                  <a:pt x="380" y="148"/>
                  <a:pt x="383" y="160"/>
                </a:cubicBezTo>
                <a:cubicBezTo>
                  <a:pt x="398" y="214"/>
                  <a:pt x="371" y="213"/>
                  <a:pt x="340" y="224"/>
                </a:cubicBezTo>
                <a:cubicBezTo>
                  <a:pt x="333" y="235"/>
                  <a:pt x="332" y="258"/>
                  <a:pt x="319" y="256"/>
                </a:cubicBezTo>
                <a:cubicBezTo>
                  <a:pt x="299" y="253"/>
                  <a:pt x="276" y="213"/>
                  <a:pt x="276" y="213"/>
                </a:cubicBezTo>
                <a:cubicBezTo>
                  <a:pt x="255" y="217"/>
                  <a:pt x="231" y="214"/>
                  <a:pt x="212" y="224"/>
                </a:cubicBezTo>
                <a:cubicBezTo>
                  <a:pt x="166" y="247"/>
                  <a:pt x="203" y="289"/>
                  <a:pt x="223" y="309"/>
                </a:cubicBezTo>
                <a:cubicBezTo>
                  <a:pt x="243" y="373"/>
                  <a:pt x="237" y="315"/>
                  <a:pt x="201" y="352"/>
                </a:cubicBezTo>
                <a:cubicBezTo>
                  <a:pt x="193" y="360"/>
                  <a:pt x="197" y="374"/>
                  <a:pt x="191" y="384"/>
                </a:cubicBezTo>
                <a:cubicBezTo>
                  <a:pt x="186" y="393"/>
                  <a:pt x="176" y="398"/>
                  <a:pt x="169" y="405"/>
                </a:cubicBezTo>
                <a:cubicBezTo>
                  <a:pt x="168" y="411"/>
                  <a:pt x="154" y="491"/>
                  <a:pt x="148" y="501"/>
                </a:cubicBezTo>
                <a:cubicBezTo>
                  <a:pt x="137" y="518"/>
                  <a:pt x="105" y="544"/>
                  <a:pt x="105" y="544"/>
                </a:cubicBezTo>
                <a:cubicBezTo>
                  <a:pt x="102" y="555"/>
                  <a:pt x="101" y="566"/>
                  <a:pt x="95" y="576"/>
                </a:cubicBezTo>
                <a:cubicBezTo>
                  <a:pt x="90" y="585"/>
                  <a:pt x="78" y="588"/>
                  <a:pt x="73" y="597"/>
                </a:cubicBezTo>
                <a:cubicBezTo>
                  <a:pt x="53" y="637"/>
                  <a:pt x="48" y="682"/>
                  <a:pt x="41" y="725"/>
                </a:cubicBezTo>
                <a:cubicBezTo>
                  <a:pt x="38" y="768"/>
                  <a:pt x="38" y="811"/>
                  <a:pt x="31" y="853"/>
                </a:cubicBezTo>
                <a:cubicBezTo>
                  <a:pt x="27" y="875"/>
                  <a:pt x="9" y="917"/>
                  <a:pt x="9" y="917"/>
                </a:cubicBezTo>
                <a:cubicBezTo>
                  <a:pt x="33" y="987"/>
                  <a:pt x="0" y="918"/>
                  <a:pt x="52" y="960"/>
                </a:cubicBezTo>
                <a:cubicBezTo>
                  <a:pt x="62" y="968"/>
                  <a:pt x="62" y="985"/>
                  <a:pt x="73" y="992"/>
                </a:cubicBezTo>
                <a:cubicBezTo>
                  <a:pt x="92" y="1004"/>
                  <a:pt x="137" y="1013"/>
                  <a:pt x="137" y="1013"/>
                </a:cubicBezTo>
                <a:cubicBezTo>
                  <a:pt x="148" y="1024"/>
                  <a:pt x="177" y="1050"/>
                  <a:pt x="180" y="1067"/>
                </a:cubicBezTo>
                <a:cubicBezTo>
                  <a:pt x="183" y="1087"/>
                  <a:pt x="154" y="1116"/>
                  <a:pt x="148" y="1131"/>
                </a:cubicBezTo>
                <a:cubicBezTo>
                  <a:pt x="124" y="1186"/>
                  <a:pt x="117" y="1240"/>
                  <a:pt x="84" y="1291"/>
                </a:cubicBezTo>
                <a:cubicBezTo>
                  <a:pt x="148" y="1333"/>
                  <a:pt x="84" y="1298"/>
                  <a:pt x="201" y="1323"/>
                </a:cubicBezTo>
                <a:cubicBezTo>
                  <a:pt x="305" y="1345"/>
                  <a:pt x="285" y="1354"/>
                  <a:pt x="404" y="1365"/>
                </a:cubicBezTo>
                <a:cubicBezTo>
                  <a:pt x="450" y="1414"/>
                  <a:pt x="514" y="1388"/>
                  <a:pt x="564" y="1355"/>
                </a:cubicBezTo>
                <a:cubicBezTo>
                  <a:pt x="581" y="1406"/>
                  <a:pt x="590" y="1402"/>
                  <a:pt x="639" y="1387"/>
                </a:cubicBezTo>
                <a:cubicBezTo>
                  <a:pt x="651" y="1258"/>
                  <a:pt x="637" y="1314"/>
                  <a:pt x="671" y="1216"/>
                </a:cubicBezTo>
                <a:cubicBezTo>
                  <a:pt x="676" y="1202"/>
                  <a:pt x="699" y="1209"/>
                  <a:pt x="713" y="1205"/>
                </a:cubicBezTo>
                <a:cubicBezTo>
                  <a:pt x="720" y="1198"/>
                  <a:pt x="735" y="1194"/>
                  <a:pt x="735" y="1184"/>
                </a:cubicBezTo>
                <a:cubicBezTo>
                  <a:pt x="735" y="1174"/>
                  <a:pt x="718" y="1172"/>
                  <a:pt x="713" y="1163"/>
                </a:cubicBezTo>
                <a:cubicBezTo>
                  <a:pt x="707" y="1153"/>
                  <a:pt x="709" y="1141"/>
                  <a:pt x="703" y="1131"/>
                </a:cubicBezTo>
                <a:cubicBezTo>
                  <a:pt x="691" y="1111"/>
                  <a:pt x="673" y="1096"/>
                  <a:pt x="660" y="1077"/>
                </a:cubicBezTo>
                <a:cubicBezTo>
                  <a:pt x="656" y="1059"/>
                  <a:pt x="655" y="1041"/>
                  <a:pt x="649" y="1024"/>
                </a:cubicBezTo>
                <a:cubicBezTo>
                  <a:pt x="645" y="1012"/>
                  <a:pt x="632" y="1004"/>
                  <a:pt x="628" y="992"/>
                </a:cubicBezTo>
                <a:cubicBezTo>
                  <a:pt x="621" y="971"/>
                  <a:pt x="622" y="949"/>
                  <a:pt x="617" y="928"/>
                </a:cubicBezTo>
                <a:cubicBezTo>
                  <a:pt x="612" y="906"/>
                  <a:pt x="596" y="864"/>
                  <a:pt x="596" y="864"/>
                </a:cubicBezTo>
                <a:cubicBezTo>
                  <a:pt x="624" y="857"/>
                  <a:pt x="660" y="864"/>
                  <a:pt x="681" y="843"/>
                </a:cubicBezTo>
                <a:cubicBezTo>
                  <a:pt x="711" y="813"/>
                  <a:pt x="693" y="824"/>
                  <a:pt x="735" y="811"/>
                </a:cubicBezTo>
                <a:cubicBezTo>
                  <a:pt x="780" y="763"/>
                  <a:pt x="843" y="766"/>
                  <a:pt x="895" y="800"/>
                </a:cubicBezTo>
                <a:cubicBezTo>
                  <a:pt x="965" y="776"/>
                  <a:pt x="991" y="829"/>
                  <a:pt x="1044" y="864"/>
                </a:cubicBezTo>
                <a:cubicBezTo>
                  <a:pt x="1048" y="875"/>
                  <a:pt x="1045" y="891"/>
                  <a:pt x="1055" y="896"/>
                </a:cubicBezTo>
                <a:cubicBezTo>
                  <a:pt x="1065" y="901"/>
                  <a:pt x="1079" y="877"/>
                  <a:pt x="1087" y="885"/>
                </a:cubicBezTo>
                <a:cubicBezTo>
                  <a:pt x="1100" y="898"/>
                  <a:pt x="1094" y="921"/>
                  <a:pt x="1097" y="939"/>
                </a:cubicBezTo>
                <a:cubicBezTo>
                  <a:pt x="1119" y="876"/>
                  <a:pt x="1142" y="896"/>
                  <a:pt x="1204" y="907"/>
                </a:cubicBezTo>
                <a:cubicBezTo>
                  <a:pt x="1277" y="955"/>
                  <a:pt x="1260" y="973"/>
                  <a:pt x="1279" y="917"/>
                </a:cubicBezTo>
                <a:cubicBezTo>
                  <a:pt x="1272" y="910"/>
                  <a:pt x="1261" y="905"/>
                  <a:pt x="1257" y="896"/>
                </a:cubicBezTo>
                <a:cubicBezTo>
                  <a:pt x="1250" y="879"/>
                  <a:pt x="1257" y="858"/>
                  <a:pt x="1247" y="843"/>
                </a:cubicBezTo>
                <a:cubicBezTo>
                  <a:pt x="1241" y="834"/>
                  <a:pt x="1226" y="836"/>
                  <a:pt x="1215" y="832"/>
                </a:cubicBezTo>
                <a:cubicBezTo>
                  <a:pt x="1211" y="821"/>
                  <a:pt x="1211" y="809"/>
                  <a:pt x="1204" y="800"/>
                </a:cubicBezTo>
                <a:cubicBezTo>
                  <a:pt x="1178" y="768"/>
                  <a:pt x="1147" y="788"/>
                  <a:pt x="1204" y="768"/>
                </a:cubicBezTo>
                <a:cubicBezTo>
                  <a:pt x="1187" y="720"/>
                  <a:pt x="1171" y="732"/>
                  <a:pt x="1129" y="704"/>
                </a:cubicBezTo>
                <a:cubicBezTo>
                  <a:pt x="1114" y="656"/>
                  <a:pt x="1116" y="645"/>
                  <a:pt x="1065" y="661"/>
                </a:cubicBezTo>
                <a:cubicBezTo>
                  <a:pt x="1069" y="679"/>
                  <a:pt x="1089" y="728"/>
                  <a:pt x="1076" y="715"/>
                </a:cubicBezTo>
                <a:cubicBezTo>
                  <a:pt x="1012" y="651"/>
                  <a:pt x="1089" y="662"/>
                  <a:pt x="1033" y="629"/>
                </a:cubicBezTo>
                <a:cubicBezTo>
                  <a:pt x="1023" y="623"/>
                  <a:pt x="1012" y="622"/>
                  <a:pt x="1001" y="619"/>
                </a:cubicBezTo>
                <a:cubicBezTo>
                  <a:pt x="981" y="556"/>
                  <a:pt x="955" y="483"/>
                  <a:pt x="1033" y="459"/>
                </a:cubicBezTo>
                <a:cubicBezTo>
                  <a:pt x="1101" y="391"/>
                  <a:pt x="1130" y="296"/>
                  <a:pt x="1172" y="213"/>
                </a:cubicBezTo>
                <a:cubicBezTo>
                  <a:pt x="1173" y="212"/>
                  <a:pt x="1212" y="157"/>
                  <a:pt x="1204" y="149"/>
                </a:cubicBezTo>
                <a:cubicBezTo>
                  <a:pt x="1196" y="141"/>
                  <a:pt x="1183" y="157"/>
                  <a:pt x="1172" y="160"/>
                </a:cubicBezTo>
                <a:cubicBezTo>
                  <a:pt x="1047" y="192"/>
                  <a:pt x="1174" y="154"/>
                  <a:pt x="1087" y="181"/>
                </a:cubicBezTo>
                <a:cubicBezTo>
                  <a:pt x="1080" y="188"/>
                  <a:pt x="1074" y="198"/>
                  <a:pt x="1065" y="203"/>
                </a:cubicBezTo>
                <a:cubicBezTo>
                  <a:pt x="1045" y="213"/>
                  <a:pt x="1001" y="224"/>
                  <a:pt x="1001" y="224"/>
                </a:cubicBezTo>
                <a:cubicBezTo>
                  <a:pt x="982" y="285"/>
                  <a:pt x="1007" y="237"/>
                  <a:pt x="927" y="267"/>
                </a:cubicBezTo>
                <a:cubicBezTo>
                  <a:pt x="912" y="273"/>
                  <a:pt x="891" y="310"/>
                  <a:pt x="884" y="320"/>
                </a:cubicBezTo>
                <a:cubicBezTo>
                  <a:pt x="811" y="295"/>
                  <a:pt x="893" y="333"/>
                  <a:pt x="841" y="256"/>
                </a:cubicBezTo>
                <a:cubicBezTo>
                  <a:pt x="835" y="247"/>
                  <a:pt x="819" y="250"/>
                  <a:pt x="809" y="245"/>
                </a:cubicBezTo>
                <a:cubicBezTo>
                  <a:pt x="798" y="239"/>
                  <a:pt x="788" y="231"/>
                  <a:pt x="777" y="224"/>
                </a:cubicBezTo>
                <a:cubicBezTo>
                  <a:pt x="774" y="213"/>
                  <a:pt x="775" y="200"/>
                  <a:pt x="767" y="192"/>
                </a:cubicBezTo>
                <a:cubicBezTo>
                  <a:pt x="731" y="155"/>
                  <a:pt x="673" y="211"/>
                  <a:pt x="649" y="235"/>
                </a:cubicBezTo>
                <a:cubicBezTo>
                  <a:pt x="642" y="228"/>
                  <a:pt x="637" y="218"/>
                  <a:pt x="628" y="213"/>
                </a:cubicBezTo>
                <a:cubicBezTo>
                  <a:pt x="608" y="203"/>
                  <a:pt x="564" y="192"/>
                  <a:pt x="564" y="192"/>
                </a:cubicBezTo>
                <a:cubicBezTo>
                  <a:pt x="535" y="109"/>
                  <a:pt x="578" y="211"/>
                  <a:pt x="521" y="139"/>
                </a:cubicBezTo>
                <a:cubicBezTo>
                  <a:pt x="514" y="130"/>
                  <a:pt x="517" y="117"/>
                  <a:pt x="511" y="107"/>
                </a:cubicBezTo>
                <a:cubicBezTo>
                  <a:pt x="506" y="98"/>
                  <a:pt x="496" y="92"/>
                  <a:pt x="489" y="85"/>
                </a:cubicBezTo>
                <a:cubicBezTo>
                  <a:pt x="463" y="0"/>
                  <a:pt x="387" y="41"/>
                  <a:pt x="351" y="96"/>
                </a:cubicBezTo>
                <a:cubicBezTo>
                  <a:pt x="362" y="100"/>
                  <a:pt x="375" y="99"/>
                  <a:pt x="383" y="107"/>
                </a:cubicBezTo>
                <a:cubicBezTo>
                  <a:pt x="391" y="115"/>
                  <a:pt x="401" y="131"/>
                  <a:pt x="393" y="139"/>
                </a:cubicBezTo>
                <a:cubicBezTo>
                  <a:pt x="385" y="146"/>
                  <a:pt x="381" y="122"/>
                  <a:pt x="372" y="117"/>
                </a:cubicBezTo>
                <a:cubicBezTo>
                  <a:pt x="362" y="111"/>
                  <a:pt x="351" y="110"/>
                  <a:pt x="340" y="107"/>
                </a:cubicBezTo>
                <a:cubicBezTo>
                  <a:pt x="344" y="121"/>
                  <a:pt x="343" y="137"/>
                  <a:pt x="351" y="149"/>
                </a:cubicBezTo>
                <a:cubicBezTo>
                  <a:pt x="358" y="160"/>
                  <a:pt x="379" y="159"/>
                  <a:pt x="383" y="171"/>
                </a:cubicBezTo>
                <a:cubicBezTo>
                  <a:pt x="388" y="185"/>
                  <a:pt x="376" y="199"/>
                  <a:pt x="372" y="213"/>
                </a:cubicBezTo>
                <a:cubicBezTo>
                  <a:pt x="343" y="204"/>
                  <a:pt x="337" y="195"/>
                  <a:pt x="308" y="213"/>
                </a:cubicBezTo>
                <a:cubicBezTo>
                  <a:pt x="299" y="218"/>
                  <a:pt x="297" y="232"/>
                  <a:pt x="287" y="235"/>
                </a:cubicBezTo>
                <a:cubicBezTo>
                  <a:pt x="184" y="263"/>
                  <a:pt x="191" y="209"/>
                  <a:pt x="191" y="267"/>
                </a:cubicBezTo>
              </a:path>
            </a:pathLst>
          </a:custGeom>
          <a:blipFill dpi="0" rotWithShape="0">
            <a:blip r:embed="rId2"/>
            <a:srcRect/>
            <a:stretch>
              <a:fillRect/>
            </a:stretch>
          </a:blipFill>
          <a:ln w="76200" cap="sq" cmpd="sng">
            <a:noFill/>
            <a:round/>
          </a:ln>
        </p:spPr>
        <p:txBody>
          <a:bodyPr wrap="none"/>
          <a:lstStyle/>
          <a:p>
            <a:endParaRPr lang="zh-CN" altLang="en-US"/>
          </a:p>
        </p:txBody>
      </p:sp>
      <p:sp>
        <p:nvSpPr>
          <p:cNvPr id="20" name="Freeform 10" descr="flag2"/>
          <p:cNvSpPr/>
          <p:nvPr/>
        </p:nvSpPr>
        <p:spPr bwMode="auto">
          <a:xfrm rot="13253831">
            <a:off x="3768861" y="1600864"/>
            <a:ext cx="2299658" cy="1676835"/>
          </a:xfrm>
          <a:custGeom>
            <a:avLst/>
            <a:gdLst>
              <a:gd name="T0" fmla="*/ 2147483646 w 1279"/>
              <a:gd name="T1" fmla="*/ 2147483646 h 1414"/>
              <a:gd name="T2" fmla="*/ 2147483646 w 1279"/>
              <a:gd name="T3" fmla="*/ 2147483646 h 1414"/>
              <a:gd name="T4" fmla="*/ 2147483646 w 1279"/>
              <a:gd name="T5" fmla="*/ 2147483646 h 1414"/>
              <a:gd name="T6" fmla="*/ 2147483646 w 1279"/>
              <a:gd name="T7" fmla="*/ 2147483646 h 1414"/>
              <a:gd name="T8" fmla="*/ 2147483646 w 1279"/>
              <a:gd name="T9" fmla="*/ 2147483646 h 1414"/>
              <a:gd name="T10" fmla="*/ 2147483646 w 1279"/>
              <a:gd name="T11" fmla="*/ 2147483646 h 1414"/>
              <a:gd name="T12" fmla="*/ 2147483646 w 1279"/>
              <a:gd name="T13" fmla="*/ 2147483646 h 1414"/>
              <a:gd name="T14" fmla="*/ 2147483646 w 1279"/>
              <a:gd name="T15" fmla="*/ 2147483646 h 1414"/>
              <a:gd name="T16" fmla="*/ 2147483646 w 1279"/>
              <a:gd name="T17" fmla="*/ 2147483646 h 1414"/>
              <a:gd name="T18" fmla="*/ 2147483646 w 1279"/>
              <a:gd name="T19" fmla="*/ 2147483646 h 1414"/>
              <a:gd name="T20" fmla="*/ 2147483646 w 1279"/>
              <a:gd name="T21" fmla="*/ 2147483646 h 1414"/>
              <a:gd name="T22" fmla="*/ 2147483646 w 1279"/>
              <a:gd name="T23" fmla="*/ 2147483646 h 1414"/>
              <a:gd name="T24" fmla="*/ 2147483646 w 1279"/>
              <a:gd name="T25" fmla="*/ 2147483646 h 1414"/>
              <a:gd name="T26" fmla="*/ 2147483646 w 1279"/>
              <a:gd name="T27" fmla="*/ 2147483646 h 1414"/>
              <a:gd name="T28" fmla="*/ 2147483646 w 1279"/>
              <a:gd name="T29" fmla="*/ 2147483646 h 1414"/>
              <a:gd name="T30" fmla="*/ 2147483646 w 1279"/>
              <a:gd name="T31" fmla="*/ 2147483646 h 1414"/>
              <a:gd name="T32" fmla="*/ 2147483646 w 1279"/>
              <a:gd name="T33" fmla="*/ 2147483646 h 1414"/>
              <a:gd name="T34" fmla="*/ 2147483646 w 1279"/>
              <a:gd name="T35" fmla="*/ 2147483646 h 1414"/>
              <a:gd name="T36" fmla="*/ 2147483646 w 1279"/>
              <a:gd name="T37" fmla="*/ 2147483646 h 1414"/>
              <a:gd name="T38" fmla="*/ 2147483646 w 1279"/>
              <a:gd name="T39" fmla="*/ 2147483646 h 1414"/>
              <a:gd name="T40" fmla="*/ 2147483646 w 1279"/>
              <a:gd name="T41" fmla="*/ 2147483646 h 1414"/>
              <a:gd name="T42" fmla="*/ 2147483646 w 1279"/>
              <a:gd name="T43" fmla="*/ 2147483646 h 1414"/>
              <a:gd name="T44" fmla="*/ 2147483646 w 1279"/>
              <a:gd name="T45" fmla="*/ 2147483646 h 1414"/>
              <a:gd name="T46" fmla="*/ 2147483646 w 1279"/>
              <a:gd name="T47" fmla="*/ 2147483646 h 1414"/>
              <a:gd name="T48" fmla="*/ 2147483646 w 1279"/>
              <a:gd name="T49" fmla="*/ 2147483646 h 1414"/>
              <a:gd name="T50" fmla="*/ 2147483646 w 1279"/>
              <a:gd name="T51" fmla="*/ 2147483646 h 1414"/>
              <a:gd name="T52" fmla="*/ 2147483646 w 1279"/>
              <a:gd name="T53" fmla="*/ 2147483646 h 1414"/>
              <a:gd name="T54" fmla="*/ 2147483646 w 1279"/>
              <a:gd name="T55" fmla="*/ 2147483646 h 1414"/>
              <a:gd name="T56" fmla="*/ 2147483646 w 1279"/>
              <a:gd name="T57" fmla="*/ 2147483646 h 1414"/>
              <a:gd name="T58" fmla="*/ 2147483646 w 1279"/>
              <a:gd name="T59" fmla="*/ 2147483646 h 1414"/>
              <a:gd name="T60" fmla="*/ 2147483646 w 1279"/>
              <a:gd name="T61" fmla="*/ 2147483646 h 1414"/>
              <a:gd name="T62" fmla="*/ 2147483646 w 1279"/>
              <a:gd name="T63" fmla="*/ 2147483646 h 1414"/>
              <a:gd name="T64" fmla="*/ 2147483646 w 1279"/>
              <a:gd name="T65" fmla="*/ 2147483646 h 1414"/>
              <a:gd name="T66" fmla="*/ 2147483646 w 1279"/>
              <a:gd name="T67" fmla="*/ 2147483646 h 1414"/>
              <a:gd name="T68" fmla="*/ 2147483646 w 1279"/>
              <a:gd name="T69" fmla="*/ 2147483646 h 1414"/>
              <a:gd name="T70" fmla="*/ 2147483646 w 1279"/>
              <a:gd name="T71" fmla="*/ 2147483646 h 1414"/>
              <a:gd name="T72" fmla="*/ 2147483646 w 1279"/>
              <a:gd name="T73" fmla="*/ 2147483646 h 1414"/>
              <a:gd name="T74" fmla="*/ 2147483646 w 1279"/>
              <a:gd name="T75" fmla="*/ 2147483646 h 1414"/>
              <a:gd name="T76" fmla="*/ 2147483646 w 1279"/>
              <a:gd name="T77" fmla="*/ 2147483646 h 1414"/>
              <a:gd name="T78" fmla="*/ 2147483646 w 1279"/>
              <a:gd name="T79" fmla="*/ 2147483646 h 1414"/>
              <a:gd name="T80" fmla="*/ 2147483646 w 1279"/>
              <a:gd name="T81" fmla="*/ 2147483646 h 1414"/>
              <a:gd name="T82" fmla="*/ 2147483646 w 1279"/>
              <a:gd name="T83" fmla="*/ 2147483646 h 1414"/>
              <a:gd name="T84" fmla="*/ 2147483646 w 1279"/>
              <a:gd name="T85" fmla="*/ 2147483646 h 1414"/>
              <a:gd name="T86" fmla="*/ 2147483646 w 1279"/>
              <a:gd name="T87" fmla="*/ 2147483646 h 141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79"/>
              <a:gd name="T133" fmla="*/ 0 h 1414"/>
              <a:gd name="T134" fmla="*/ 1279 w 1279"/>
              <a:gd name="T135" fmla="*/ 1414 h 1414"/>
              <a:gd name="connsiteX0" fmla="*/ 2839 w 9930"/>
              <a:gd name="connsiteY0" fmla="*/ 48 h 9623"/>
              <a:gd name="connsiteX1" fmla="*/ 3003 w 9930"/>
              <a:gd name="connsiteY1" fmla="*/ 649 h 9623"/>
              <a:gd name="connsiteX2" fmla="*/ 2674 w 9930"/>
              <a:gd name="connsiteY2" fmla="*/ 727 h 9623"/>
              <a:gd name="connsiteX3" fmla="*/ 2925 w 9930"/>
              <a:gd name="connsiteY3" fmla="*/ 876 h 9623"/>
              <a:gd name="connsiteX4" fmla="*/ 2588 w 9930"/>
              <a:gd name="connsiteY4" fmla="*/ 1328 h 9623"/>
              <a:gd name="connsiteX5" fmla="*/ 2424 w 9930"/>
              <a:gd name="connsiteY5" fmla="*/ 1554 h 9623"/>
              <a:gd name="connsiteX6" fmla="*/ 2088 w 9930"/>
              <a:gd name="connsiteY6" fmla="*/ 1250 h 9623"/>
              <a:gd name="connsiteX7" fmla="*/ 1588 w 9930"/>
              <a:gd name="connsiteY7" fmla="*/ 1328 h 9623"/>
              <a:gd name="connsiteX8" fmla="*/ 1674 w 9930"/>
              <a:gd name="connsiteY8" fmla="*/ 1929 h 9623"/>
              <a:gd name="connsiteX9" fmla="*/ 1502 w 9930"/>
              <a:gd name="connsiteY9" fmla="*/ 2233 h 9623"/>
              <a:gd name="connsiteX10" fmla="*/ 1423 w 9930"/>
              <a:gd name="connsiteY10" fmla="*/ 2460 h 9623"/>
              <a:gd name="connsiteX11" fmla="*/ 1251 w 9930"/>
              <a:gd name="connsiteY11" fmla="*/ 2608 h 9623"/>
              <a:gd name="connsiteX12" fmla="*/ 1087 w 9930"/>
              <a:gd name="connsiteY12" fmla="*/ 3287 h 9623"/>
              <a:gd name="connsiteX13" fmla="*/ 751 w 9930"/>
              <a:gd name="connsiteY13" fmla="*/ 3591 h 9623"/>
              <a:gd name="connsiteX14" fmla="*/ 673 w 9930"/>
              <a:gd name="connsiteY14" fmla="*/ 3818 h 9623"/>
              <a:gd name="connsiteX15" fmla="*/ 501 w 9930"/>
              <a:gd name="connsiteY15" fmla="*/ 3966 h 9623"/>
              <a:gd name="connsiteX16" fmla="*/ 251 w 9930"/>
              <a:gd name="connsiteY16" fmla="*/ 4871 h 9623"/>
              <a:gd name="connsiteX17" fmla="*/ 172 w 9930"/>
              <a:gd name="connsiteY17" fmla="*/ 5777 h 9623"/>
              <a:gd name="connsiteX18" fmla="*/ 0 w 9930"/>
              <a:gd name="connsiteY18" fmla="*/ 6229 h 9623"/>
              <a:gd name="connsiteX19" fmla="*/ 337 w 9930"/>
              <a:gd name="connsiteY19" fmla="*/ 6533 h 9623"/>
              <a:gd name="connsiteX20" fmla="*/ 501 w 9930"/>
              <a:gd name="connsiteY20" fmla="*/ 6760 h 9623"/>
              <a:gd name="connsiteX21" fmla="*/ 1001 w 9930"/>
              <a:gd name="connsiteY21" fmla="*/ 6908 h 9623"/>
              <a:gd name="connsiteX22" fmla="*/ 1337 w 9930"/>
              <a:gd name="connsiteY22" fmla="*/ 7290 h 9623"/>
              <a:gd name="connsiteX23" fmla="*/ 1087 w 9930"/>
              <a:gd name="connsiteY23" fmla="*/ 7743 h 9623"/>
              <a:gd name="connsiteX24" fmla="*/ 587 w 9930"/>
              <a:gd name="connsiteY24" fmla="*/ 8874 h 9623"/>
              <a:gd name="connsiteX25" fmla="*/ 1502 w 9930"/>
              <a:gd name="connsiteY25" fmla="*/ 9100 h 9623"/>
              <a:gd name="connsiteX26" fmla="*/ 3089 w 9930"/>
              <a:gd name="connsiteY26" fmla="*/ 9397 h 9623"/>
              <a:gd name="connsiteX27" fmla="*/ 4340 w 9930"/>
              <a:gd name="connsiteY27" fmla="*/ 9327 h 9623"/>
              <a:gd name="connsiteX28" fmla="*/ 4926 w 9930"/>
              <a:gd name="connsiteY28" fmla="*/ 9553 h 9623"/>
              <a:gd name="connsiteX29" fmla="*/ 5176 w 9930"/>
              <a:gd name="connsiteY29" fmla="*/ 8344 h 9623"/>
              <a:gd name="connsiteX30" fmla="*/ 5505 w 9930"/>
              <a:gd name="connsiteY30" fmla="*/ 8266 h 9623"/>
              <a:gd name="connsiteX31" fmla="*/ 5677 w 9930"/>
              <a:gd name="connsiteY31" fmla="*/ 8117 h 9623"/>
              <a:gd name="connsiteX32" fmla="*/ 5505 w 9930"/>
              <a:gd name="connsiteY32" fmla="*/ 7969 h 9623"/>
              <a:gd name="connsiteX33" fmla="*/ 5426 w 9930"/>
              <a:gd name="connsiteY33" fmla="*/ 7743 h 9623"/>
              <a:gd name="connsiteX34" fmla="*/ 5090 w 9930"/>
              <a:gd name="connsiteY34" fmla="*/ 7361 h 9623"/>
              <a:gd name="connsiteX35" fmla="*/ 5004 w 9930"/>
              <a:gd name="connsiteY35" fmla="*/ 6986 h 9623"/>
              <a:gd name="connsiteX36" fmla="*/ 4840 w 9930"/>
              <a:gd name="connsiteY36" fmla="*/ 6760 h 9623"/>
              <a:gd name="connsiteX37" fmla="*/ 4754 w 9930"/>
              <a:gd name="connsiteY37" fmla="*/ 6307 h 9623"/>
              <a:gd name="connsiteX38" fmla="*/ 4590 w 9930"/>
              <a:gd name="connsiteY38" fmla="*/ 5854 h 9623"/>
              <a:gd name="connsiteX39" fmla="*/ 5254 w 9930"/>
              <a:gd name="connsiteY39" fmla="*/ 5706 h 9623"/>
              <a:gd name="connsiteX40" fmla="*/ 5677 w 9930"/>
              <a:gd name="connsiteY40" fmla="*/ 5480 h 9623"/>
              <a:gd name="connsiteX41" fmla="*/ 6928 w 9930"/>
              <a:gd name="connsiteY41" fmla="*/ 5402 h 9623"/>
              <a:gd name="connsiteX42" fmla="*/ 8093 w 9930"/>
              <a:gd name="connsiteY42" fmla="*/ 5854 h 9623"/>
              <a:gd name="connsiteX43" fmla="*/ 8179 w 9930"/>
              <a:gd name="connsiteY43" fmla="*/ 6081 h 9623"/>
              <a:gd name="connsiteX44" fmla="*/ 8429 w 9930"/>
              <a:gd name="connsiteY44" fmla="*/ 6003 h 9623"/>
              <a:gd name="connsiteX45" fmla="*/ 8507 w 9930"/>
              <a:gd name="connsiteY45" fmla="*/ 6385 h 9623"/>
              <a:gd name="connsiteX46" fmla="*/ 9344 w 9930"/>
              <a:gd name="connsiteY46" fmla="*/ 6158 h 9623"/>
              <a:gd name="connsiteX47" fmla="*/ 9930 w 9930"/>
              <a:gd name="connsiteY47" fmla="*/ 6229 h 9623"/>
              <a:gd name="connsiteX48" fmla="*/ 9758 w 9930"/>
              <a:gd name="connsiteY48" fmla="*/ 6081 h 9623"/>
              <a:gd name="connsiteX49" fmla="*/ 9680 w 9930"/>
              <a:gd name="connsiteY49" fmla="*/ 5706 h 9623"/>
              <a:gd name="connsiteX50" fmla="*/ 9430 w 9930"/>
              <a:gd name="connsiteY50" fmla="*/ 5628 h 9623"/>
              <a:gd name="connsiteX51" fmla="*/ 9344 w 9930"/>
              <a:gd name="connsiteY51" fmla="*/ 5402 h 9623"/>
              <a:gd name="connsiteX52" fmla="*/ 9344 w 9930"/>
              <a:gd name="connsiteY52" fmla="*/ 5175 h 9623"/>
              <a:gd name="connsiteX53" fmla="*/ 8757 w 9930"/>
              <a:gd name="connsiteY53" fmla="*/ 4723 h 9623"/>
              <a:gd name="connsiteX54" fmla="*/ 8257 w 9930"/>
              <a:gd name="connsiteY54" fmla="*/ 4419 h 9623"/>
              <a:gd name="connsiteX55" fmla="*/ 8343 w 9930"/>
              <a:gd name="connsiteY55" fmla="*/ 4801 h 9623"/>
              <a:gd name="connsiteX56" fmla="*/ 8007 w 9930"/>
              <a:gd name="connsiteY56" fmla="*/ 4192 h 9623"/>
              <a:gd name="connsiteX57" fmla="*/ 7756 w 9930"/>
              <a:gd name="connsiteY57" fmla="*/ 4122 h 9623"/>
              <a:gd name="connsiteX58" fmla="*/ 8007 w 9930"/>
              <a:gd name="connsiteY58" fmla="*/ 2990 h 9623"/>
              <a:gd name="connsiteX59" fmla="*/ 9093 w 9930"/>
              <a:gd name="connsiteY59" fmla="*/ 1250 h 9623"/>
              <a:gd name="connsiteX60" fmla="*/ 9344 w 9930"/>
              <a:gd name="connsiteY60" fmla="*/ 798 h 9623"/>
              <a:gd name="connsiteX61" fmla="*/ 7691 w 9930"/>
              <a:gd name="connsiteY61" fmla="*/ 1836 h 9623"/>
              <a:gd name="connsiteX62" fmla="*/ 8429 w 9930"/>
              <a:gd name="connsiteY62" fmla="*/ 1024 h 9623"/>
              <a:gd name="connsiteX63" fmla="*/ 8257 w 9930"/>
              <a:gd name="connsiteY63" fmla="*/ 1180 h 9623"/>
              <a:gd name="connsiteX64" fmla="*/ 7756 w 9930"/>
              <a:gd name="connsiteY64" fmla="*/ 1328 h 9623"/>
              <a:gd name="connsiteX65" fmla="*/ 7178 w 9930"/>
              <a:gd name="connsiteY65" fmla="*/ 1632 h 9623"/>
              <a:gd name="connsiteX66" fmla="*/ 6842 w 9930"/>
              <a:gd name="connsiteY66" fmla="*/ 2007 h 9623"/>
              <a:gd name="connsiteX67" fmla="*/ 6505 w 9930"/>
              <a:gd name="connsiteY67" fmla="*/ 1554 h 9623"/>
              <a:gd name="connsiteX68" fmla="*/ 6255 w 9930"/>
              <a:gd name="connsiteY68" fmla="*/ 1477 h 9623"/>
              <a:gd name="connsiteX69" fmla="*/ 6005 w 9930"/>
              <a:gd name="connsiteY69" fmla="*/ 1328 h 9623"/>
              <a:gd name="connsiteX70" fmla="*/ 5927 w 9930"/>
              <a:gd name="connsiteY70" fmla="*/ 1102 h 9623"/>
              <a:gd name="connsiteX71" fmla="*/ 5004 w 9930"/>
              <a:gd name="connsiteY71" fmla="*/ 1406 h 9623"/>
              <a:gd name="connsiteX72" fmla="*/ 4840 w 9930"/>
              <a:gd name="connsiteY72" fmla="*/ 1250 h 9623"/>
              <a:gd name="connsiteX73" fmla="*/ 4340 w 9930"/>
              <a:gd name="connsiteY73" fmla="*/ 1102 h 9623"/>
              <a:gd name="connsiteX74" fmla="*/ 4003 w 9930"/>
              <a:gd name="connsiteY74" fmla="*/ 727 h 9623"/>
              <a:gd name="connsiteX75" fmla="*/ 3925 w 9930"/>
              <a:gd name="connsiteY75" fmla="*/ 501 h 9623"/>
              <a:gd name="connsiteX76" fmla="*/ 3753 w 9930"/>
              <a:gd name="connsiteY76" fmla="*/ 345 h 9623"/>
              <a:gd name="connsiteX77" fmla="*/ 2674 w 9930"/>
              <a:gd name="connsiteY77" fmla="*/ 423 h 9623"/>
              <a:gd name="connsiteX78" fmla="*/ 2925 w 9930"/>
              <a:gd name="connsiteY78" fmla="*/ 501 h 9623"/>
              <a:gd name="connsiteX79" fmla="*/ 3003 w 9930"/>
              <a:gd name="connsiteY79" fmla="*/ 727 h 9623"/>
              <a:gd name="connsiteX80" fmla="*/ 2839 w 9930"/>
              <a:gd name="connsiteY80" fmla="*/ 571 h 9623"/>
              <a:gd name="connsiteX81" fmla="*/ 2588 w 9930"/>
              <a:gd name="connsiteY81" fmla="*/ 501 h 9623"/>
              <a:gd name="connsiteX82" fmla="*/ 2674 w 9930"/>
              <a:gd name="connsiteY82" fmla="*/ 798 h 9623"/>
              <a:gd name="connsiteX83" fmla="*/ 2925 w 9930"/>
              <a:gd name="connsiteY83" fmla="*/ 953 h 9623"/>
              <a:gd name="connsiteX84" fmla="*/ 2839 w 9930"/>
              <a:gd name="connsiteY84" fmla="*/ 1250 h 9623"/>
              <a:gd name="connsiteX85" fmla="*/ 2338 w 9930"/>
              <a:gd name="connsiteY85" fmla="*/ 1250 h 9623"/>
              <a:gd name="connsiteX86" fmla="*/ 2174 w 9930"/>
              <a:gd name="connsiteY86" fmla="*/ 1406 h 9623"/>
              <a:gd name="connsiteX87" fmla="*/ 1423 w 9930"/>
              <a:gd name="connsiteY87" fmla="*/ 1632 h 9623"/>
              <a:gd name="connsiteX0-1" fmla="*/ 2859 w 10000"/>
              <a:gd name="connsiteY0-2" fmla="*/ 50 h 9999"/>
              <a:gd name="connsiteX1-3" fmla="*/ 3024 w 10000"/>
              <a:gd name="connsiteY1-4" fmla="*/ 674 h 9999"/>
              <a:gd name="connsiteX2-5" fmla="*/ 2693 w 10000"/>
              <a:gd name="connsiteY2-6" fmla="*/ 755 h 9999"/>
              <a:gd name="connsiteX3-7" fmla="*/ 2946 w 10000"/>
              <a:gd name="connsiteY3-8" fmla="*/ 910 h 9999"/>
              <a:gd name="connsiteX4-9" fmla="*/ 2606 w 10000"/>
              <a:gd name="connsiteY4-10" fmla="*/ 1380 h 9999"/>
              <a:gd name="connsiteX5-11" fmla="*/ 2441 w 10000"/>
              <a:gd name="connsiteY5-12" fmla="*/ 1615 h 9999"/>
              <a:gd name="connsiteX6-13" fmla="*/ 2103 w 10000"/>
              <a:gd name="connsiteY6-14" fmla="*/ 1299 h 9999"/>
              <a:gd name="connsiteX7-15" fmla="*/ 1599 w 10000"/>
              <a:gd name="connsiteY7-16" fmla="*/ 1380 h 9999"/>
              <a:gd name="connsiteX8-17" fmla="*/ 1686 w 10000"/>
              <a:gd name="connsiteY8-18" fmla="*/ 2005 h 9999"/>
              <a:gd name="connsiteX9-19" fmla="*/ 1513 w 10000"/>
              <a:gd name="connsiteY9-20" fmla="*/ 2320 h 9999"/>
              <a:gd name="connsiteX10-21" fmla="*/ 1433 w 10000"/>
              <a:gd name="connsiteY10-22" fmla="*/ 2556 h 9999"/>
              <a:gd name="connsiteX11-23" fmla="*/ 1260 w 10000"/>
              <a:gd name="connsiteY11-24" fmla="*/ 2710 h 9999"/>
              <a:gd name="connsiteX12-25" fmla="*/ 1095 w 10000"/>
              <a:gd name="connsiteY12-26" fmla="*/ 3416 h 9999"/>
              <a:gd name="connsiteX13-27" fmla="*/ 756 w 10000"/>
              <a:gd name="connsiteY13-28" fmla="*/ 3732 h 9999"/>
              <a:gd name="connsiteX14-29" fmla="*/ 678 w 10000"/>
              <a:gd name="connsiteY14-30" fmla="*/ 3968 h 9999"/>
              <a:gd name="connsiteX15-31" fmla="*/ 505 w 10000"/>
              <a:gd name="connsiteY15-32" fmla="*/ 4121 h 9999"/>
              <a:gd name="connsiteX16-33" fmla="*/ 253 w 10000"/>
              <a:gd name="connsiteY16-34" fmla="*/ 5062 h 9999"/>
              <a:gd name="connsiteX17-35" fmla="*/ 173 w 10000"/>
              <a:gd name="connsiteY17-36" fmla="*/ 6003 h 9999"/>
              <a:gd name="connsiteX18-37" fmla="*/ 0 w 10000"/>
              <a:gd name="connsiteY18-38" fmla="*/ 6473 h 9999"/>
              <a:gd name="connsiteX19-39" fmla="*/ 339 w 10000"/>
              <a:gd name="connsiteY19-40" fmla="*/ 6789 h 9999"/>
              <a:gd name="connsiteX20-41" fmla="*/ 505 w 10000"/>
              <a:gd name="connsiteY20-42" fmla="*/ 7025 h 9999"/>
              <a:gd name="connsiteX21-43" fmla="*/ 1008 w 10000"/>
              <a:gd name="connsiteY21-44" fmla="*/ 7179 h 9999"/>
              <a:gd name="connsiteX22-45" fmla="*/ 1346 w 10000"/>
              <a:gd name="connsiteY22-46" fmla="*/ 7576 h 9999"/>
              <a:gd name="connsiteX23-47" fmla="*/ 1095 w 10000"/>
              <a:gd name="connsiteY23-48" fmla="*/ 8046 h 9999"/>
              <a:gd name="connsiteX24-49" fmla="*/ 591 w 10000"/>
              <a:gd name="connsiteY24-50" fmla="*/ 9222 h 9999"/>
              <a:gd name="connsiteX25-51" fmla="*/ 1513 w 10000"/>
              <a:gd name="connsiteY25-52" fmla="*/ 9457 h 9999"/>
              <a:gd name="connsiteX26-53" fmla="*/ 3111 w 10000"/>
              <a:gd name="connsiteY26-54" fmla="*/ 9765 h 9999"/>
              <a:gd name="connsiteX27-55" fmla="*/ 4371 w 10000"/>
              <a:gd name="connsiteY27-56" fmla="*/ 9692 h 9999"/>
              <a:gd name="connsiteX28-57" fmla="*/ 4961 w 10000"/>
              <a:gd name="connsiteY28-58" fmla="*/ 9927 h 9999"/>
              <a:gd name="connsiteX29-59" fmla="*/ 5212 w 10000"/>
              <a:gd name="connsiteY29-60" fmla="*/ 8671 h 9999"/>
              <a:gd name="connsiteX30-61" fmla="*/ 5544 w 10000"/>
              <a:gd name="connsiteY30-62" fmla="*/ 8590 h 9999"/>
              <a:gd name="connsiteX31-63" fmla="*/ 5717 w 10000"/>
              <a:gd name="connsiteY31-64" fmla="*/ 8435 h 9999"/>
              <a:gd name="connsiteX32-65" fmla="*/ 5544 w 10000"/>
              <a:gd name="connsiteY32-66" fmla="*/ 8281 h 9999"/>
              <a:gd name="connsiteX33-67" fmla="*/ 5464 w 10000"/>
              <a:gd name="connsiteY33-68" fmla="*/ 8046 h 9999"/>
              <a:gd name="connsiteX34-69" fmla="*/ 5126 w 10000"/>
              <a:gd name="connsiteY34-70" fmla="*/ 7649 h 9999"/>
              <a:gd name="connsiteX35-71" fmla="*/ 5039 w 10000"/>
              <a:gd name="connsiteY35-72" fmla="*/ 7260 h 9999"/>
              <a:gd name="connsiteX36-73" fmla="*/ 4874 w 10000"/>
              <a:gd name="connsiteY36-74" fmla="*/ 7025 h 9999"/>
              <a:gd name="connsiteX37-75" fmla="*/ 4788 w 10000"/>
              <a:gd name="connsiteY37-76" fmla="*/ 6554 h 9999"/>
              <a:gd name="connsiteX38-77" fmla="*/ 4622 w 10000"/>
              <a:gd name="connsiteY38-78" fmla="*/ 6083 h 9999"/>
              <a:gd name="connsiteX39-79" fmla="*/ 5291 w 10000"/>
              <a:gd name="connsiteY39-80" fmla="*/ 5930 h 9999"/>
              <a:gd name="connsiteX40-81" fmla="*/ 5717 w 10000"/>
              <a:gd name="connsiteY40-82" fmla="*/ 5695 h 9999"/>
              <a:gd name="connsiteX41-83" fmla="*/ 6977 w 10000"/>
              <a:gd name="connsiteY41-84" fmla="*/ 5614 h 9999"/>
              <a:gd name="connsiteX42-85" fmla="*/ 8150 w 10000"/>
              <a:gd name="connsiteY42-86" fmla="*/ 6083 h 9999"/>
              <a:gd name="connsiteX43-87" fmla="*/ 8237 w 10000"/>
              <a:gd name="connsiteY43-88" fmla="*/ 6319 h 9999"/>
              <a:gd name="connsiteX44-89" fmla="*/ 8488 w 10000"/>
              <a:gd name="connsiteY44-90" fmla="*/ 6238 h 9999"/>
              <a:gd name="connsiteX45-91" fmla="*/ 8567 w 10000"/>
              <a:gd name="connsiteY45-92" fmla="*/ 6635 h 9999"/>
              <a:gd name="connsiteX46-93" fmla="*/ 9410 w 10000"/>
              <a:gd name="connsiteY46-94" fmla="*/ 6399 h 9999"/>
              <a:gd name="connsiteX47-95" fmla="*/ 10000 w 10000"/>
              <a:gd name="connsiteY47-96" fmla="*/ 6473 h 9999"/>
              <a:gd name="connsiteX48-97" fmla="*/ 9827 w 10000"/>
              <a:gd name="connsiteY48-98" fmla="*/ 6319 h 9999"/>
              <a:gd name="connsiteX49-99" fmla="*/ 9748 w 10000"/>
              <a:gd name="connsiteY49-100" fmla="*/ 5930 h 9999"/>
              <a:gd name="connsiteX50-101" fmla="*/ 9496 w 10000"/>
              <a:gd name="connsiteY50-102" fmla="*/ 5848 h 9999"/>
              <a:gd name="connsiteX51-103" fmla="*/ 9410 w 10000"/>
              <a:gd name="connsiteY51-104" fmla="*/ 5614 h 9999"/>
              <a:gd name="connsiteX52-105" fmla="*/ 9410 w 10000"/>
              <a:gd name="connsiteY52-106" fmla="*/ 5378 h 9999"/>
              <a:gd name="connsiteX53-107" fmla="*/ 8819 w 10000"/>
              <a:gd name="connsiteY53-108" fmla="*/ 4908 h 9999"/>
              <a:gd name="connsiteX54-109" fmla="*/ 8315 w 10000"/>
              <a:gd name="connsiteY54-110" fmla="*/ 4592 h 9999"/>
              <a:gd name="connsiteX55-111" fmla="*/ 8402 w 10000"/>
              <a:gd name="connsiteY55-112" fmla="*/ 4989 h 9999"/>
              <a:gd name="connsiteX56-113" fmla="*/ 8063 w 10000"/>
              <a:gd name="connsiteY56-114" fmla="*/ 4356 h 9999"/>
              <a:gd name="connsiteX57-115" fmla="*/ 7811 w 10000"/>
              <a:gd name="connsiteY57-116" fmla="*/ 4283 h 9999"/>
              <a:gd name="connsiteX58-117" fmla="*/ 8063 w 10000"/>
              <a:gd name="connsiteY58-118" fmla="*/ 3107 h 9999"/>
              <a:gd name="connsiteX59-119" fmla="*/ 9157 w 10000"/>
              <a:gd name="connsiteY59-120" fmla="*/ 1299 h 9999"/>
              <a:gd name="connsiteX60-121" fmla="*/ 8158 w 10000"/>
              <a:gd name="connsiteY60-122" fmla="*/ 1782 h 9999"/>
              <a:gd name="connsiteX61-123" fmla="*/ 7745 w 10000"/>
              <a:gd name="connsiteY61-124" fmla="*/ 1908 h 9999"/>
              <a:gd name="connsiteX62-125" fmla="*/ 8488 w 10000"/>
              <a:gd name="connsiteY62-126" fmla="*/ 1064 h 9999"/>
              <a:gd name="connsiteX63-127" fmla="*/ 8315 w 10000"/>
              <a:gd name="connsiteY63-128" fmla="*/ 1226 h 9999"/>
              <a:gd name="connsiteX64-129" fmla="*/ 7811 w 10000"/>
              <a:gd name="connsiteY64-130" fmla="*/ 1380 h 9999"/>
              <a:gd name="connsiteX65-131" fmla="*/ 7229 w 10000"/>
              <a:gd name="connsiteY65-132" fmla="*/ 1696 h 9999"/>
              <a:gd name="connsiteX66-133" fmla="*/ 6890 w 10000"/>
              <a:gd name="connsiteY66-134" fmla="*/ 2086 h 9999"/>
              <a:gd name="connsiteX67-135" fmla="*/ 6551 w 10000"/>
              <a:gd name="connsiteY67-136" fmla="*/ 1615 h 9999"/>
              <a:gd name="connsiteX68-137" fmla="*/ 6299 w 10000"/>
              <a:gd name="connsiteY68-138" fmla="*/ 1535 h 9999"/>
              <a:gd name="connsiteX69-139" fmla="*/ 6047 w 10000"/>
              <a:gd name="connsiteY69-140" fmla="*/ 1380 h 9999"/>
              <a:gd name="connsiteX70-141" fmla="*/ 5969 w 10000"/>
              <a:gd name="connsiteY70-142" fmla="*/ 1145 h 9999"/>
              <a:gd name="connsiteX71-143" fmla="*/ 5039 w 10000"/>
              <a:gd name="connsiteY71-144" fmla="*/ 1461 h 9999"/>
              <a:gd name="connsiteX72-145" fmla="*/ 4874 w 10000"/>
              <a:gd name="connsiteY72-146" fmla="*/ 1299 h 9999"/>
              <a:gd name="connsiteX73-147" fmla="*/ 4371 w 10000"/>
              <a:gd name="connsiteY73-148" fmla="*/ 1145 h 9999"/>
              <a:gd name="connsiteX74-149" fmla="*/ 4031 w 10000"/>
              <a:gd name="connsiteY74-150" fmla="*/ 755 h 9999"/>
              <a:gd name="connsiteX75-151" fmla="*/ 3953 w 10000"/>
              <a:gd name="connsiteY75-152" fmla="*/ 521 h 9999"/>
              <a:gd name="connsiteX76-153" fmla="*/ 3779 w 10000"/>
              <a:gd name="connsiteY76-154" fmla="*/ 359 h 9999"/>
              <a:gd name="connsiteX77-155" fmla="*/ 2693 w 10000"/>
              <a:gd name="connsiteY77-156" fmla="*/ 440 h 9999"/>
              <a:gd name="connsiteX78-157" fmla="*/ 2946 w 10000"/>
              <a:gd name="connsiteY78-158" fmla="*/ 521 h 9999"/>
              <a:gd name="connsiteX79-159" fmla="*/ 3024 w 10000"/>
              <a:gd name="connsiteY79-160" fmla="*/ 755 h 9999"/>
              <a:gd name="connsiteX80-161" fmla="*/ 2859 w 10000"/>
              <a:gd name="connsiteY80-162" fmla="*/ 593 h 9999"/>
              <a:gd name="connsiteX81-163" fmla="*/ 2606 w 10000"/>
              <a:gd name="connsiteY81-164" fmla="*/ 521 h 9999"/>
              <a:gd name="connsiteX82-165" fmla="*/ 2693 w 10000"/>
              <a:gd name="connsiteY82-166" fmla="*/ 829 h 9999"/>
              <a:gd name="connsiteX83-167" fmla="*/ 2946 w 10000"/>
              <a:gd name="connsiteY83-168" fmla="*/ 990 h 9999"/>
              <a:gd name="connsiteX84-169" fmla="*/ 2859 w 10000"/>
              <a:gd name="connsiteY84-170" fmla="*/ 1299 h 9999"/>
              <a:gd name="connsiteX85-171" fmla="*/ 2354 w 10000"/>
              <a:gd name="connsiteY85-172" fmla="*/ 1299 h 9999"/>
              <a:gd name="connsiteX86-173" fmla="*/ 2189 w 10000"/>
              <a:gd name="connsiteY86-174" fmla="*/ 1461 h 9999"/>
              <a:gd name="connsiteX87-175" fmla="*/ 1433 w 10000"/>
              <a:gd name="connsiteY87-176" fmla="*/ 1696 h 9999"/>
              <a:gd name="connsiteX0-177" fmla="*/ 2859 w 10000"/>
              <a:gd name="connsiteY0-178" fmla="*/ 50 h 10000"/>
              <a:gd name="connsiteX1-179" fmla="*/ 3024 w 10000"/>
              <a:gd name="connsiteY1-180" fmla="*/ 674 h 10000"/>
              <a:gd name="connsiteX2-181" fmla="*/ 2693 w 10000"/>
              <a:gd name="connsiteY2-182" fmla="*/ 755 h 10000"/>
              <a:gd name="connsiteX3-183" fmla="*/ 2946 w 10000"/>
              <a:gd name="connsiteY3-184" fmla="*/ 910 h 10000"/>
              <a:gd name="connsiteX4-185" fmla="*/ 2606 w 10000"/>
              <a:gd name="connsiteY4-186" fmla="*/ 1380 h 10000"/>
              <a:gd name="connsiteX5-187" fmla="*/ 2441 w 10000"/>
              <a:gd name="connsiteY5-188" fmla="*/ 1615 h 10000"/>
              <a:gd name="connsiteX6-189" fmla="*/ 2103 w 10000"/>
              <a:gd name="connsiteY6-190" fmla="*/ 1299 h 10000"/>
              <a:gd name="connsiteX7-191" fmla="*/ 1599 w 10000"/>
              <a:gd name="connsiteY7-192" fmla="*/ 1380 h 10000"/>
              <a:gd name="connsiteX8-193" fmla="*/ 1686 w 10000"/>
              <a:gd name="connsiteY8-194" fmla="*/ 2005 h 10000"/>
              <a:gd name="connsiteX9-195" fmla="*/ 1513 w 10000"/>
              <a:gd name="connsiteY9-196" fmla="*/ 2320 h 10000"/>
              <a:gd name="connsiteX10-197" fmla="*/ 1433 w 10000"/>
              <a:gd name="connsiteY10-198" fmla="*/ 2556 h 10000"/>
              <a:gd name="connsiteX11-199" fmla="*/ 1260 w 10000"/>
              <a:gd name="connsiteY11-200" fmla="*/ 2710 h 10000"/>
              <a:gd name="connsiteX12-201" fmla="*/ 1095 w 10000"/>
              <a:gd name="connsiteY12-202" fmla="*/ 3416 h 10000"/>
              <a:gd name="connsiteX13-203" fmla="*/ 756 w 10000"/>
              <a:gd name="connsiteY13-204" fmla="*/ 3732 h 10000"/>
              <a:gd name="connsiteX14-205" fmla="*/ 678 w 10000"/>
              <a:gd name="connsiteY14-206" fmla="*/ 3968 h 10000"/>
              <a:gd name="connsiteX15-207" fmla="*/ 505 w 10000"/>
              <a:gd name="connsiteY15-208" fmla="*/ 4121 h 10000"/>
              <a:gd name="connsiteX16-209" fmla="*/ 253 w 10000"/>
              <a:gd name="connsiteY16-210" fmla="*/ 5063 h 10000"/>
              <a:gd name="connsiteX17-211" fmla="*/ 173 w 10000"/>
              <a:gd name="connsiteY17-212" fmla="*/ 6004 h 10000"/>
              <a:gd name="connsiteX18-213" fmla="*/ 0 w 10000"/>
              <a:gd name="connsiteY18-214" fmla="*/ 6474 h 10000"/>
              <a:gd name="connsiteX19-215" fmla="*/ 339 w 10000"/>
              <a:gd name="connsiteY19-216" fmla="*/ 6790 h 10000"/>
              <a:gd name="connsiteX20-217" fmla="*/ 505 w 10000"/>
              <a:gd name="connsiteY20-218" fmla="*/ 7026 h 10000"/>
              <a:gd name="connsiteX21-219" fmla="*/ 1008 w 10000"/>
              <a:gd name="connsiteY21-220" fmla="*/ 7180 h 10000"/>
              <a:gd name="connsiteX22-221" fmla="*/ 1346 w 10000"/>
              <a:gd name="connsiteY22-222" fmla="*/ 7577 h 10000"/>
              <a:gd name="connsiteX23-223" fmla="*/ 1095 w 10000"/>
              <a:gd name="connsiteY23-224" fmla="*/ 8047 h 10000"/>
              <a:gd name="connsiteX24-225" fmla="*/ 591 w 10000"/>
              <a:gd name="connsiteY24-226" fmla="*/ 9223 h 10000"/>
              <a:gd name="connsiteX25-227" fmla="*/ 1513 w 10000"/>
              <a:gd name="connsiteY25-228" fmla="*/ 9458 h 10000"/>
              <a:gd name="connsiteX26-229" fmla="*/ 3111 w 10000"/>
              <a:gd name="connsiteY26-230" fmla="*/ 9766 h 10000"/>
              <a:gd name="connsiteX27-231" fmla="*/ 4371 w 10000"/>
              <a:gd name="connsiteY27-232" fmla="*/ 9693 h 10000"/>
              <a:gd name="connsiteX28-233" fmla="*/ 4961 w 10000"/>
              <a:gd name="connsiteY28-234" fmla="*/ 9928 h 10000"/>
              <a:gd name="connsiteX29-235" fmla="*/ 5212 w 10000"/>
              <a:gd name="connsiteY29-236" fmla="*/ 8672 h 10000"/>
              <a:gd name="connsiteX30-237" fmla="*/ 5544 w 10000"/>
              <a:gd name="connsiteY30-238" fmla="*/ 8591 h 10000"/>
              <a:gd name="connsiteX31-239" fmla="*/ 5717 w 10000"/>
              <a:gd name="connsiteY31-240" fmla="*/ 8436 h 10000"/>
              <a:gd name="connsiteX32-241" fmla="*/ 5544 w 10000"/>
              <a:gd name="connsiteY32-242" fmla="*/ 8282 h 10000"/>
              <a:gd name="connsiteX33-243" fmla="*/ 5464 w 10000"/>
              <a:gd name="connsiteY33-244" fmla="*/ 8047 h 10000"/>
              <a:gd name="connsiteX34-245" fmla="*/ 5126 w 10000"/>
              <a:gd name="connsiteY34-246" fmla="*/ 7650 h 10000"/>
              <a:gd name="connsiteX35-247" fmla="*/ 5039 w 10000"/>
              <a:gd name="connsiteY35-248" fmla="*/ 7261 h 10000"/>
              <a:gd name="connsiteX36-249" fmla="*/ 4874 w 10000"/>
              <a:gd name="connsiteY36-250" fmla="*/ 7026 h 10000"/>
              <a:gd name="connsiteX37-251" fmla="*/ 4788 w 10000"/>
              <a:gd name="connsiteY37-252" fmla="*/ 6555 h 10000"/>
              <a:gd name="connsiteX38-253" fmla="*/ 4622 w 10000"/>
              <a:gd name="connsiteY38-254" fmla="*/ 6084 h 10000"/>
              <a:gd name="connsiteX39-255" fmla="*/ 5291 w 10000"/>
              <a:gd name="connsiteY39-256" fmla="*/ 5931 h 10000"/>
              <a:gd name="connsiteX40-257" fmla="*/ 5717 w 10000"/>
              <a:gd name="connsiteY40-258" fmla="*/ 5696 h 10000"/>
              <a:gd name="connsiteX41-259" fmla="*/ 6977 w 10000"/>
              <a:gd name="connsiteY41-260" fmla="*/ 5615 h 10000"/>
              <a:gd name="connsiteX42-261" fmla="*/ 8150 w 10000"/>
              <a:gd name="connsiteY42-262" fmla="*/ 6084 h 10000"/>
              <a:gd name="connsiteX43-263" fmla="*/ 8237 w 10000"/>
              <a:gd name="connsiteY43-264" fmla="*/ 6320 h 10000"/>
              <a:gd name="connsiteX44-265" fmla="*/ 8488 w 10000"/>
              <a:gd name="connsiteY44-266" fmla="*/ 6239 h 10000"/>
              <a:gd name="connsiteX45-267" fmla="*/ 8567 w 10000"/>
              <a:gd name="connsiteY45-268" fmla="*/ 6636 h 10000"/>
              <a:gd name="connsiteX46-269" fmla="*/ 9410 w 10000"/>
              <a:gd name="connsiteY46-270" fmla="*/ 6400 h 10000"/>
              <a:gd name="connsiteX47-271" fmla="*/ 10000 w 10000"/>
              <a:gd name="connsiteY47-272" fmla="*/ 6474 h 10000"/>
              <a:gd name="connsiteX48-273" fmla="*/ 9827 w 10000"/>
              <a:gd name="connsiteY48-274" fmla="*/ 6320 h 10000"/>
              <a:gd name="connsiteX49-275" fmla="*/ 9748 w 10000"/>
              <a:gd name="connsiteY49-276" fmla="*/ 5931 h 10000"/>
              <a:gd name="connsiteX50-277" fmla="*/ 9496 w 10000"/>
              <a:gd name="connsiteY50-278" fmla="*/ 5849 h 10000"/>
              <a:gd name="connsiteX51-279" fmla="*/ 9410 w 10000"/>
              <a:gd name="connsiteY51-280" fmla="*/ 5615 h 10000"/>
              <a:gd name="connsiteX52-281" fmla="*/ 9410 w 10000"/>
              <a:gd name="connsiteY52-282" fmla="*/ 5379 h 10000"/>
              <a:gd name="connsiteX53-283" fmla="*/ 8819 w 10000"/>
              <a:gd name="connsiteY53-284" fmla="*/ 4908 h 10000"/>
              <a:gd name="connsiteX54-285" fmla="*/ 8315 w 10000"/>
              <a:gd name="connsiteY54-286" fmla="*/ 4592 h 10000"/>
              <a:gd name="connsiteX55-287" fmla="*/ 8402 w 10000"/>
              <a:gd name="connsiteY55-288" fmla="*/ 4989 h 10000"/>
              <a:gd name="connsiteX56-289" fmla="*/ 8063 w 10000"/>
              <a:gd name="connsiteY56-290" fmla="*/ 4356 h 10000"/>
              <a:gd name="connsiteX57-291" fmla="*/ 7811 w 10000"/>
              <a:gd name="connsiteY57-292" fmla="*/ 4283 h 10000"/>
              <a:gd name="connsiteX58-293" fmla="*/ 8063 w 10000"/>
              <a:gd name="connsiteY58-294" fmla="*/ 3107 h 10000"/>
              <a:gd name="connsiteX59-295" fmla="*/ 9157 w 10000"/>
              <a:gd name="connsiteY59-296" fmla="*/ 1299 h 10000"/>
              <a:gd name="connsiteX60-297" fmla="*/ 8158 w 10000"/>
              <a:gd name="connsiteY60-298" fmla="*/ 1782 h 10000"/>
              <a:gd name="connsiteX61-299" fmla="*/ 7745 w 10000"/>
              <a:gd name="connsiteY61-300" fmla="*/ 1908 h 10000"/>
              <a:gd name="connsiteX62-301" fmla="*/ 8488 w 10000"/>
              <a:gd name="connsiteY62-302" fmla="*/ 1064 h 10000"/>
              <a:gd name="connsiteX63-303" fmla="*/ 7316 w 10000"/>
              <a:gd name="connsiteY63-304" fmla="*/ 2353 h 10000"/>
              <a:gd name="connsiteX64-305" fmla="*/ 7811 w 10000"/>
              <a:gd name="connsiteY64-306" fmla="*/ 1380 h 10000"/>
              <a:gd name="connsiteX65-307" fmla="*/ 7229 w 10000"/>
              <a:gd name="connsiteY65-308" fmla="*/ 1696 h 10000"/>
              <a:gd name="connsiteX66-309" fmla="*/ 6890 w 10000"/>
              <a:gd name="connsiteY66-310" fmla="*/ 2086 h 10000"/>
              <a:gd name="connsiteX67-311" fmla="*/ 6551 w 10000"/>
              <a:gd name="connsiteY67-312" fmla="*/ 1615 h 10000"/>
              <a:gd name="connsiteX68-313" fmla="*/ 6299 w 10000"/>
              <a:gd name="connsiteY68-314" fmla="*/ 1535 h 10000"/>
              <a:gd name="connsiteX69-315" fmla="*/ 6047 w 10000"/>
              <a:gd name="connsiteY69-316" fmla="*/ 1380 h 10000"/>
              <a:gd name="connsiteX70-317" fmla="*/ 5969 w 10000"/>
              <a:gd name="connsiteY70-318" fmla="*/ 1145 h 10000"/>
              <a:gd name="connsiteX71-319" fmla="*/ 5039 w 10000"/>
              <a:gd name="connsiteY71-320" fmla="*/ 1461 h 10000"/>
              <a:gd name="connsiteX72-321" fmla="*/ 4874 w 10000"/>
              <a:gd name="connsiteY72-322" fmla="*/ 1299 h 10000"/>
              <a:gd name="connsiteX73-323" fmla="*/ 4371 w 10000"/>
              <a:gd name="connsiteY73-324" fmla="*/ 1145 h 10000"/>
              <a:gd name="connsiteX74-325" fmla="*/ 4031 w 10000"/>
              <a:gd name="connsiteY74-326" fmla="*/ 755 h 10000"/>
              <a:gd name="connsiteX75-327" fmla="*/ 3953 w 10000"/>
              <a:gd name="connsiteY75-328" fmla="*/ 521 h 10000"/>
              <a:gd name="connsiteX76-329" fmla="*/ 3779 w 10000"/>
              <a:gd name="connsiteY76-330" fmla="*/ 359 h 10000"/>
              <a:gd name="connsiteX77-331" fmla="*/ 2693 w 10000"/>
              <a:gd name="connsiteY77-332" fmla="*/ 440 h 10000"/>
              <a:gd name="connsiteX78-333" fmla="*/ 2946 w 10000"/>
              <a:gd name="connsiteY78-334" fmla="*/ 521 h 10000"/>
              <a:gd name="connsiteX79-335" fmla="*/ 3024 w 10000"/>
              <a:gd name="connsiteY79-336" fmla="*/ 755 h 10000"/>
              <a:gd name="connsiteX80-337" fmla="*/ 2859 w 10000"/>
              <a:gd name="connsiteY80-338" fmla="*/ 593 h 10000"/>
              <a:gd name="connsiteX81-339" fmla="*/ 2606 w 10000"/>
              <a:gd name="connsiteY81-340" fmla="*/ 521 h 10000"/>
              <a:gd name="connsiteX82-341" fmla="*/ 2693 w 10000"/>
              <a:gd name="connsiteY82-342" fmla="*/ 829 h 10000"/>
              <a:gd name="connsiteX83-343" fmla="*/ 2946 w 10000"/>
              <a:gd name="connsiteY83-344" fmla="*/ 990 h 10000"/>
              <a:gd name="connsiteX84-345" fmla="*/ 2859 w 10000"/>
              <a:gd name="connsiteY84-346" fmla="*/ 1299 h 10000"/>
              <a:gd name="connsiteX85-347" fmla="*/ 2354 w 10000"/>
              <a:gd name="connsiteY85-348" fmla="*/ 1299 h 10000"/>
              <a:gd name="connsiteX86-349" fmla="*/ 2189 w 10000"/>
              <a:gd name="connsiteY86-350" fmla="*/ 1461 h 10000"/>
              <a:gd name="connsiteX87-351" fmla="*/ 1433 w 10000"/>
              <a:gd name="connsiteY87-352" fmla="*/ 1696 h 10000"/>
              <a:gd name="connsiteX0-353" fmla="*/ 2859 w 10000"/>
              <a:gd name="connsiteY0-354" fmla="*/ 50 h 10000"/>
              <a:gd name="connsiteX1-355" fmla="*/ 3024 w 10000"/>
              <a:gd name="connsiteY1-356" fmla="*/ 674 h 10000"/>
              <a:gd name="connsiteX2-357" fmla="*/ 2693 w 10000"/>
              <a:gd name="connsiteY2-358" fmla="*/ 755 h 10000"/>
              <a:gd name="connsiteX3-359" fmla="*/ 2946 w 10000"/>
              <a:gd name="connsiteY3-360" fmla="*/ 910 h 10000"/>
              <a:gd name="connsiteX4-361" fmla="*/ 2606 w 10000"/>
              <a:gd name="connsiteY4-362" fmla="*/ 1380 h 10000"/>
              <a:gd name="connsiteX5-363" fmla="*/ 2441 w 10000"/>
              <a:gd name="connsiteY5-364" fmla="*/ 1615 h 10000"/>
              <a:gd name="connsiteX6-365" fmla="*/ 2103 w 10000"/>
              <a:gd name="connsiteY6-366" fmla="*/ 1299 h 10000"/>
              <a:gd name="connsiteX7-367" fmla="*/ 1599 w 10000"/>
              <a:gd name="connsiteY7-368" fmla="*/ 1380 h 10000"/>
              <a:gd name="connsiteX8-369" fmla="*/ 1686 w 10000"/>
              <a:gd name="connsiteY8-370" fmla="*/ 2005 h 10000"/>
              <a:gd name="connsiteX9-371" fmla="*/ 1513 w 10000"/>
              <a:gd name="connsiteY9-372" fmla="*/ 2320 h 10000"/>
              <a:gd name="connsiteX10-373" fmla="*/ 1433 w 10000"/>
              <a:gd name="connsiteY10-374" fmla="*/ 2556 h 10000"/>
              <a:gd name="connsiteX11-375" fmla="*/ 1260 w 10000"/>
              <a:gd name="connsiteY11-376" fmla="*/ 2710 h 10000"/>
              <a:gd name="connsiteX12-377" fmla="*/ 1095 w 10000"/>
              <a:gd name="connsiteY12-378" fmla="*/ 3416 h 10000"/>
              <a:gd name="connsiteX13-379" fmla="*/ 756 w 10000"/>
              <a:gd name="connsiteY13-380" fmla="*/ 3732 h 10000"/>
              <a:gd name="connsiteX14-381" fmla="*/ 678 w 10000"/>
              <a:gd name="connsiteY14-382" fmla="*/ 3968 h 10000"/>
              <a:gd name="connsiteX15-383" fmla="*/ 505 w 10000"/>
              <a:gd name="connsiteY15-384" fmla="*/ 4121 h 10000"/>
              <a:gd name="connsiteX16-385" fmla="*/ 253 w 10000"/>
              <a:gd name="connsiteY16-386" fmla="*/ 5063 h 10000"/>
              <a:gd name="connsiteX17-387" fmla="*/ 173 w 10000"/>
              <a:gd name="connsiteY17-388" fmla="*/ 6004 h 10000"/>
              <a:gd name="connsiteX18-389" fmla="*/ 0 w 10000"/>
              <a:gd name="connsiteY18-390" fmla="*/ 6474 h 10000"/>
              <a:gd name="connsiteX19-391" fmla="*/ 339 w 10000"/>
              <a:gd name="connsiteY19-392" fmla="*/ 6790 h 10000"/>
              <a:gd name="connsiteX20-393" fmla="*/ 505 w 10000"/>
              <a:gd name="connsiteY20-394" fmla="*/ 7026 h 10000"/>
              <a:gd name="connsiteX21-395" fmla="*/ 1008 w 10000"/>
              <a:gd name="connsiteY21-396" fmla="*/ 7180 h 10000"/>
              <a:gd name="connsiteX22-397" fmla="*/ 1346 w 10000"/>
              <a:gd name="connsiteY22-398" fmla="*/ 7577 h 10000"/>
              <a:gd name="connsiteX23-399" fmla="*/ 1095 w 10000"/>
              <a:gd name="connsiteY23-400" fmla="*/ 8047 h 10000"/>
              <a:gd name="connsiteX24-401" fmla="*/ 591 w 10000"/>
              <a:gd name="connsiteY24-402" fmla="*/ 9223 h 10000"/>
              <a:gd name="connsiteX25-403" fmla="*/ 1513 w 10000"/>
              <a:gd name="connsiteY25-404" fmla="*/ 9458 h 10000"/>
              <a:gd name="connsiteX26-405" fmla="*/ 3111 w 10000"/>
              <a:gd name="connsiteY26-406" fmla="*/ 9766 h 10000"/>
              <a:gd name="connsiteX27-407" fmla="*/ 4371 w 10000"/>
              <a:gd name="connsiteY27-408" fmla="*/ 9693 h 10000"/>
              <a:gd name="connsiteX28-409" fmla="*/ 4961 w 10000"/>
              <a:gd name="connsiteY28-410" fmla="*/ 9928 h 10000"/>
              <a:gd name="connsiteX29-411" fmla="*/ 5212 w 10000"/>
              <a:gd name="connsiteY29-412" fmla="*/ 8672 h 10000"/>
              <a:gd name="connsiteX30-413" fmla="*/ 5544 w 10000"/>
              <a:gd name="connsiteY30-414" fmla="*/ 8591 h 10000"/>
              <a:gd name="connsiteX31-415" fmla="*/ 5717 w 10000"/>
              <a:gd name="connsiteY31-416" fmla="*/ 8436 h 10000"/>
              <a:gd name="connsiteX32-417" fmla="*/ 5544 w 10000"/>
              <a:gd name="connsiteY32-418" fmla="*/ 8282 h 10000"/>
              <a:gd name="connsiteX33-419" fmla="*/ 5464 w 10000"/>
              <a:gd name="connsiteY33-420" fmla="*/ 8047 h 10000"/>
              <a:gd name="connsiteX34-421" fmla="*/ 5126 w 10000"/>
              <a:gd name="connsiteY34-422" fmla="*/ 7650 h 10000"/>
              <a:gd name="connsiteX35-423" fmla="*/ 5039 w 10000"/>
              <a:gd name="connsiteY35-424" fmla="*/ 7261 h 10000"/>
              <a:gd name="connsiteX36-425" fmla="*/ 4874 w 10000"/>
              <a:gd name="connsiteY36-426" fmla="*/ 7026 h 10000"/>
              <a:gd name="connsiteX37-427" fmla="*/ 4788 w 10000"/>
              <a:gd name="connsiteY37-428" fmla="*/ 6555 h 10000"/>
              <a:gd name="connsiteX38-429" fmla="*/ 4622 w 10000"/>
              <a:gd name="connsiteY38-430" fmla="*/ 6084 h 10000"/>
              <a:gd name="connsiteX39-431" fmla="*/ 5291 w 10000"/>
              <a:gd name="connsiteY39-432" fmla="*/ 5931 h 10000"/>
              <a:gd name="connsiteX40-433" fmla="*/ 5717 w 10000"/>
              <a:gd name="connsiteY40-434" fmla="*/ 5696 h 10000"/>
              <a:gd name="connsiteX41-435" fmla="*/ 6977 w 10000"/>
              <a:gd name="connsiteY41-436" fmla="*/ 5615 h 10000"/>
              <a:gd name="connsiteX42-437" fmla="*/ 8150 w 10000"/>
              <a:gd name="connsiteY42-438" fmla="*/ 6084 h 10000"/>
              <a:gd name="connsiteX43-439" fmla="*/ 8237 w 10000"/>
              <a:gd name="connsiteY43-440" fmla="*/ 6320 h 10000"/>
              <a:gd name="connsiteX44-441" fmla="*/ 8488 w 10000"/>
              <a:gd name="connsiteY44-442" fmla="*/ 6239 h 10000"/>
              <a:gd name="connsiteX45-443" fmla="*/ 8567 w 10000"/>
              <a:gd name="connsiteY45-444" fmla="*/ 6636 h 10000"/>
              <a:gd name="connsiteX46-445" fmla="*/ 9410 w 10000"/>
              <a:gd name="connsiteY46-446" fmla="*/ 6400 h 10000"/>
              <a:gd name="connsiteX47-447" fmla="*/ 10000 w 10000"/>
              <a:gd name="connsiteY47-448" fmla="*/ 6474 h 10000"/>
              <a:gd name="connsiteX48-449" fmla="*/ 9827 w 10000"/>
              <a:gd name="connsiteY48-450" fmla="*/ 6320 h 10000"/>
              <a:gd name="connsiteX49-451" fmla="*/ 9748 w 10000"/>
              <a:gd name="connsiteY49-452" fmla="*/ 5931 h 10000"/>
              <a:gd name="connsiteX50-453" fmla="*/ 9496 w 10000"/>
              <a:gd name="connsiteY50-454" fmla="*/ 5849 h 10000"/>
              <a:gd name="connsiteX51-455" fmla="*/ 9410 w 10000"/>
              <a:gd name="connsiteY51-456" fmla="*/ 5615 h 10000"/>
              <a:gd name="connsiteX52-457" fmla="*/ 9410 w 10000"/>
              <a:gd name="connsiteY52-458" fmla="*/ 5379 h 10000"/>
              <a:gd name="connsiteX53-459" fmla="*/ 8819 w 10000"/>
              <a:gd name="connsiteY53-460" fmla="*/ 4908 h 10000"/>
              <a:gd name="connsiteX54-461" fmla="*/ 8315 w 10000"/>
              <a:gd name="connsiteY54-462" fmla="*/ 4592 h 10000"/>
              <a:gd name="connsiteX55-463" fmla="*/ 8402 w 10000"/>
              <a:gd name="connsiteY55-464" fmla="*/ 4989 h 10000"/>
              <a:gd name="connsiteX56-465" fmla="*/ 8063 w 10000"/>
              <a:gd name="connsiteY56-466" fmla="*/ 4356 h 10000"/>
              <a:gd name="connsiteX57-467" fmla="*/ 7811 w 10000"/>
              <a:gd name="connsiteY57-468" fmla="*/ 4283 h 10000"/>
              <a:gd name="connsiteX58-469" fmla="*/ 8063 w 10000"/>
              <a:gd name="connsiteY58-470" fmla="*/ 3107 h 10000"/>
              <a:gd name="connsiteX59-471" fmla="*/ 8224 w 10000"/>
              <a:gd name="connsiteY59-472" fmla="*/ 2161 h 10000"/>
              <a:gd name="connsiteX60-473" fmla="*/ 8158 w 10000"/>
              <a:gd name="connsiteY60-474" fmla="*/ 1782 h 10000"/>
              <a:gd name="connsiteX61-475" fmla="*/ 7745 w 10000"/>
              <a:gd name="connsiteY61-476" fmla="*/ 1908 h 10000"/>
              <a:gd name="connsiteX62-477" fmla="*/ 8488 w 10000"/>
              <a:gd name="connsiteY62-478" fmla="*/ 1064 h 10000"/>
              <a:gd name="connsiteX63-479" fmla="*/ 7316 w 10000"/>
              <a:gd name="connsiteY63-480" fmla="*/ 2353 h 10000"/>
              <a:gd name="connsiteX64-481" fmla="*/ 7811 w 10000"/>
              <a:gd name="connsiteY64-482" fmla="*/ 1380 h 10000"/>
              <a:gd name="connsiteX65-483" fmla="*/ 7229 w 10000"/>
              <a:gd name="connsiteY65-484" fmla="*/ 1696 h 10000"/>
              <a:gd name="connsiteX66-485" fmla="*/ 6890 w 10000"/>
              <a:gd name="connsiteY66-486" fmla="*/ 2086 h 10000"/>
              <a:gd name="connsiteX67-487" fmla="*/ 6551 w 10000"/>
              <a:gd name="connsiteY67-488" fmla="*/ 1615 h 10000"/>
              <a:gd name="connsiteX68-489" fmla="*/ 6299 w 10000"/>
              <a:gd name="connsiteY68-490" fmla="*/ 1535 h 10000"/>
              <a:gd name="connsiteX69-491" fmla="*/ 6047 w 10000"/>
              <a:gd name="connsiteY69-492" fmla="*/ 1380 h 10000"/>
              <a:gd name="connsiteX70-493" fmla="*/ 5969 w 10000"/>
              <a:gd name="connsiteY70-494" fmla="*/ 1145 h 10000"/>
              <a:gd name="connsiteX71-495" fmla="*/ 5039 w 10000"/>
              <a:gd name="connsiteY71-496" fmla="*/ 1461 h 10000"/>
              <a:gd name="connsiteX72-497" fmla="*/ 4874 w 10000"/>
              <a:gd name="connsiteY72-498" fmla="*/ 1299 h 10000"/>
              <a:gd name="connsiteX73-499" fmla="*/ 4371 w 10000"/>
              <a:gd name="connsiteY73-500" fmla="*/ 1145 h 10000"/>
              <a:gd name="connsiteX74-501" fmla="*/ 4031 w 10000"/>
              <a:gd name="connsiteY74-502" fmla="*/ 755 h 10000"/>
              <a:gd name="connsiteX75-503" fmla="*/ 3953 w 10000"/>
              <a:gd name="connsiteY75-504" fmla="*/ 521 h 10000"/>
              <a:gd name="connsiteX76-505" fmla="*/ 3779 w 10000"/>
              <a:gd name="connsiteY76-506" fmla="*/ 359 h 10000"/>
              <a:gd name="connsiteX77-507" fmla="*/ 2693 w 10000"/>
              <a:gd name="connsiteY77-508" fmla="*/ 440 h 10000"/>
              <a:gd name="connsiteX78-509" fmla="*/ 2946 w 10000"/>
              <a:gd name="connsiteY78-510" fmla="*/ 521 h 10000"/>
              <a:gd name="connsiteX79-511" fmla="*/ 3024 w 10000"/>
              <a:gd name="connsiteY79-512" fmla="*/ 755 h 10000"/>
              <a:gd name="connsiteX80-513" fmla="*/ 2859 w 10000"/>
              <a:gd name="connsiteY80-514" fmla="*/ 593 h 10000"/>
              <a:gd name="connsiteX81-515" fmla="*/ 2606 w 10000"/>
              <a:gd name="connsiteY81-516" fmla="*/ 521 h 10000"/>
              <a:gd name="connsiteX82-517" fmla="*/ 2693 w 10000"/>
              <a:gd name="connsiteY82-518" fmla="*/ 829 h 10000"/>
              <a:gd name="connsiteX83-519" fmla="*/ 2946 w 10000"/>
              <a:gd name="connsiteY83-520" fmla="*/ 990 h 10000"/>
              <a:gd name="connsiteX84-521" fmla="*/ 2859 w 10000"/>
              <a:gd name="connsiteY84-522" fmla="*/ 1299 h 10000"/>
              <a:gd name="connsiteX85-523" fmla="*/ 2354 w 10000"/>
              <a:gd name="connsiteY85-524" fmla="*/ 1299 h 10000"/>
              <a:gd name="connsiteX86-525" fmla="*/ 2189 w 10000"/>
              <a:gd name="connsiteY86-526" fmla="*/ 1461 h 10000"/>
              <a:gd name="connsiteX87-527" fmla="*/ 1433 w 10000"/>
              <a:gd name="connsiteY87-528" fmla="*/ 1696 h 10000"/>
              <a:gd name="connsiteX0-529" fmla="*/ 2859 w 10000"/>
              <a:gd name="connsiteY0-530" fmla="*/ 50 h 10000"/>
              <a:gd name="connsiteX1-531" fmla="*/ 3024 w 10000"/>
              <a:gd name="connsiteY1-532" fmla="*/ 674 h 10000"/>
              <a:gd name="connsiteX2-533" fmla="*/ 2693 w 10000"/>
              <a:gd name="connsiteY2-534" fmla="*/ 755 h 10000"/>
              <a:gd name="connsiteX3-535" fmla="*/ 2946 w 10000"/>
              <a:gd name="connsiteY3-536" fmla="*/ 910 h 10000"/>
              <a:gd name="connsiteX4-537" fmla="*/ 2606 w 10000"/>
              <a:gd name="connsiteY4-538" fmla="*/ 1380 h 10000"/>
              <a:gd name="connsiteX5-539" fmla="*/ 2441 w 10000"/>
              <a:gd name="connsiteY5-540" fmla="*/ 1615 h 10000"/>
              <a:gd name="connsiteX6-541" fmla="*/ 2103 w 10000"/>
              <a:gd name="connsiteY6-542" fmla="*/ 1299 h 10000"/>
              <a:gd name="connsiteX7-543" fmla="*/ 1599 w 10000"/>
              <a:gd name="connsiteY7-544" fmla="*/ 1380 h 10000"/>
              <a:gd name="connsiteX8-545" fmla="*/ 1686 w 10000"/>
              <a:gd name="connsiteY8-546" fmla="*/ 2005 h 10000"/>
              <a:gd name="connsiteX9-547" fmla="*/ 1513 w 10000"/>
              <a:gd name="connsiteY9-548" fmla="*/ 2320 h 10000"/>
              <a:gd name="connsiteX10-549" fmla="*/ 1433 w 10000"/>
              <a:gd name="connsiteY10-550" fmla="*/ 2556 h 10000"/>
              <a:gd name="connsiteX11-551" fmla="*/ 1260 w 10000"/>
              <a:gd name="connsiteY11-552" fmla="*/ 2710 h 10000"/>
              <a:gd name="connsiteX12-553" fmla="*/ 1095 w 10000"/>
              <a:gd name="connsiteY12-554" fmla="*/ 3416 h 10000"/>
              <a:gd name="connsiteX13-555" fmla="*/ 756 w 10000"/>
              <a:gd name="connsiteY13-556" fmla="*/ 3732 h 10000"/>
              <a:gd name="connsiteX14-557" fmla="*/ 678 w 10000"/>
              <a:gd name="connsiteY14-558" fmla="*/ 3968 h 10000"/>
              <a:gd name="connsiteX15-559" fmla="*/ 505 w 10000"/>
              <a:gd name="connsiteY15-560" fmla="*/ 4121 h 10000"/>
              <a:gd name="connsiteX16-561" fmla="*/ 253 w 10000"/>
              <a:gd name="connsiteY16-562" fmla="*/ 5063 h 10000"/>
              <a:gd name="connsiteX17-563" fmla="*/ 173 w 10000"/>
              <a:gd name="connsiteY17-564" fmla="*/ 6004 h 10000"/>
              <a:gd name="connsiteX18-565" fmla="*/ 0 w 10000"/>
              <a:gd name="connsiteY18-566" fmla="*/ 6474 h 10000"/>
              <a:gd name="connsiteX19-567" fmla="*/ 339 w 10000"/>
              <a:gd name="connsiteY19-568" fmla="*/ 6790 h 10000"/>
              <a:gd name="connsiteX20-569" fmla="*/ 505 w 10000"/>
              <a:gd name="connsiteY20-570" fmla="*/ 7026 h 10000"/>
              <a:gd name="connsiteX21-571" fmla="*/ 1008 w 10000"/>
              <a:gd name="connsiteY21-572" fmla="*/ 7180 h 10000"/>
              <a:gd name="connsiteX22-573" fmla="*/ 1346 w 10000"/>
              <a:gd name="connsiteY22-574" fmla="*/ 7577 h 10000"/>
              <a:gd name="connsiteX23-575" fmla="*/ 1095 w 10000"/>
              <a:gd name="connsiteY23-576" fmla="*/ 8047 h 10000"/>
              <a:gd name="connsiteX24-577" fmla="*/ 591 w 10000"/>
              <a:gd name="connsiteY24-578" fmla="*/ 9223 h 10000"/>
              <a:gd name="connsiteX25-579" fmla="*/ 1513 w 10000"/>
              <a:gd name="connsiteY25-580" fmla="*/ 9458 h 10000"/>
              <a:gd name="connsiteX26-581" fmla="*/ 3111 w 10000"/>
              <a:gd name="connsiteY26-582" fmla="*/ 9766 h 10000"/>
              <a:gd name="connsiteX27-583" fmla="*/ 4371 w 10000"/>
              <a:gd name="connsiteY27-584" fmla="*/ 9693 h 10000"/>
              <a:gd name="connsiteX28-585" fmla="*/ 4961 w 10000"/>
              <a:gd name="connsiteY28-586" fmla="*/ 9928 h 10000"/>
              <a:gd name="connsiteX29-587" fmla="*/ 5212 w 10000"/>
              <a:gd name="connsiteY29-588" fmla="*/ 8672 h 10000"/>
              <a:gd name="connsiteX30-589" fmla="*/ 5544 w 10000"/>
              <a:gd name="connsiteY30-590" fmla="*/ 8591 h 10000"/>
              <a:gd name="connsiteX31-591" fmla="*/ 5717 w 10000"/>
              <a:gd name="connsiteY31-592" fmla="*/ 8436 h 10000"/>
              <a:gd name="connsiteX32-593" fmla="*/ 5544 w 10000"/>
              <a:gd name="connsiteY32-594" fmla="*/ 8282 h 10000"/>
              <a:gd name="connsiteX33-595" fmla="*/ 5464 w 10000"/>
              <a:gd name="connsiteY33-596" fmla="*/ 8047 h 10000"/>
              <a:gd name="connsiteX34-597" fmla="*/ 5126 w 10000"/>
              <a:gd name="connsiteY34-598" fmla="*/ 7650 h 10000"/>
              <a:gd name="connsiteX35-599" fmla="*/ 5039 w 10000"/>
              <a:gd name="connsiteY35-600" fmla="*/ 7261 h 10000"/>
              <a:gd name="connsiteX36-601" fmla="*/ 4874 w 10000"/>
              <a:gd name="connsiteY36-602" fmla="*/ 7026 h 10000"/>
              <a:gd name="connsiteX37-603" fmla="*/ 4788 w 10000"/>
              <a:gd name="connsiteY37-604" fmla="*/ 6555 h 10000"/>
              <a:gd name="connsiteX38-605" fmla="*/ 4622 w 10000"/>
              <a:gd name="connsiteY38-606" fmla="*/ 6084 h 10000"/>
              <a:gd name="connsiteX39-607" fmla="*/ 5291 w 10000"/>
              <a:gd name="connsiteY39-608" fmla="*/ 5931 h 10000"/>
              <a:gd name="connsiteX40-609" fmla="*/ 5717 w 10000"/>
              <a:gd name="connsiteY40-610" fmla="*/ 5696 h 10000"/>
              <a:gd name="connsiteX41-611" fmla="*/ 6977 w 10000"/>
              <a:gd name="connsiteY41-612" fmla="*/ 5615 h 10000"/>
              <a:gd name="connsiteX42-613" fmla="*/ 8150 w 10000"/>
              <a:gd name="connsiteY42-614" fmla="*/ 6084 h 10000"/>
              <a:gd name="connsiteX43-615" fmla="*/ 8237 w 10000"/>
              <a:gd name="connsiteY43-616" fmla="*/ 6320 h 10000"/>
              <a:gd name="connsiteX44-617" fmla="*/ 8488 w 10000"/>
              <a:gd name="connsiteY44-618" fmla="*/ 6239 h 10000"/>
              <a:gd name="connsiteX45-619" fmla="*/ 8567 w 10000"/>
              <a:gd name="connsiteY45-620" fmla="*/ 6636 h 10000"/>
              <a:gd name="connsiteX46-621" fmla="*/ 9410 w 10000"/>
              <a:gd name="connsiteY46-622" fmla="*/ 6400 h 10000"/>
              <a:gd name="connsiteX47-623" fmla="*/ 10000 w 10000"/>
              <a:gd name="connsiteY47-624" fmla="*/ 6474 h 10000"/>
              <a:gd name="connsiteX48-625" fmla="*/ 9827 w 10000"/>
              <a:gd name="connsiteY48-626" fmla="*/ 6320 h 10000"/>
              <a:gd name="connsiteX49-627" fmla="*/ 9748 w 10000"/>
              <a:gd name="connsiteY49-628" fmla="*/ 5931 h 10000"/>
              <a:gd name="connsiteX50-629" fmla="*/ 9496 w 10000"/>
              <a:gd name="connsiteY50-630" fmla="*/ 5849 h 10000"/>
              <a:gd name="connsiteX51-631" fmla="*/ 9410 w 10000"/>
              <a:gd name="connsiteY51-632" fmla="*/ 5615 h 10000"/>
              <a:gd name="connsiteX52-633" fmla="*/ 9410 w 10000"/>
              <a:gd name="connsiteY52-634" fmla="*/ 5379 h 10000"/>
              <a:gd name="connsiteX53-635" fmla="*/ 8819 w 10000"/>
              <a:gd name="connsiteY53-636" fmla="*/ 4908 h 10000"/>
              <a:gd name="connsiteX54-637" fmla="*/ 8315 w 10000"/>
              <a:gd name="connsiteY54-638" fmla="*/ 4592 h 10000"/>
              <a:gd name="connsiteX55-639" fmla="*/ 8402 w 10000"/>
              <a:gd name="connsiteY55-640" fmla="*/ 4989 h 10000"/>
              <a:gd name="connsiteX56-641" fmla="*/ 8063 w 10000"/>
              <a:gd name="connsiteY56-642" fmla="*/ 4356 h 10000"/>
              <a:gd name="connsiteX57-643" fmla="*/ 7811 w 10000"/>
              <a:gd name="connsiteY57-644" fmla="*/ 4283 h 10000"/>
              <a:gd name="connsiteX58-645" fmla="*/ 8063 w 10000"/>
              <a:gd name="connsiteY58-646" fmla="*/ 3107 h 10000"/>
              <a:gd name="connsiteX59-647" fmla="*/ 8224 w 10000"/>
              <a:gd name="connsiteY59-648" fmla="*/ 2161 h 10000"/>
              <a:gd name="connsiteX60-649" fmla="*/ 8158 w 10000"/>
              <a:gd name="connsiteY60-650" fmla="*/ 1782 h 10000"/>
              <a:gd name="connsiteX61-651" fmla="*/ 7421 w 10000"/>
              <a:gd name="connsiteY61-652" fmla="*/ 2105 h 10000"/>
              <a:gd name="connsiteX62-653" fmla="*/ 8488 w 10000"/>
              <a:gd name="connsiteY62-654" fmla="*/ 1064 h 10000"/>
              <a:gd name="connsiteX63-655" fmla="*/ 7316 w 10000"/>
              <a:gd name="connsiteY63-656" fmla="*/ 2353 h 10000"/>
              <a:gd name="connsiteX64-657" fmla="*/ 7811 w 10000"/>
              <a:gd name="connsiteY64-658" fmla="*/ 1380 h 10000"/>
              <a:gd name="connsiteX65-659" fmla="*/ 7229 w 10000"/>
              <a:gd name="connsiteY65-660" fmla="*/ 1696 h 10000"/>
              <a:gd name="connsiteX66-661" fmla="*/ 6890 w 10000"/>
              <a:gd name="connsiteY66-662" fmla="*/ 2086 h 10000"/>
              <a:gd name="connsiteX67-663" fmla="*/ 6551 w 10000"/>
              <a:gd name="connsiteY67-664" fmla="*/ 1615 h 10000"/>
              <a:gd name="connsiteX68-665" fmla="*/ 6299 w 10000"/>
              <a:gd name="connsiteY68-666" fmla="*/ 1535 h 10000"/>
              <a:gd name="connsiteX69-667" fmla="*/ 6047 w 10000"/>
              <a:gd name="connsiteY69-668" fmla="*/ 1380 h 10000"/>
              <a:gd name="connsiteX70-669" fmla="*/ 5969 w 10000"/>
              <a:gd name="connsiteY70-670" fmla="*/ 1145 h 10000"/>
              <a:gd name="connsiteX71-671" fmla="*/ 5039 w 10000"/>
              <a:gd name="connsiteY71-672" fmla="*/ 1461 h 10000"/>
              <a:gd name="connsiteX72-673" fmla="*/ 4874 w 10000"/>
              <a:gd name="connsiteY72-674" fmla="*/ 1299 h 10000"/>
              <a:gd name="connsiteX73-675" fmla="*/ 4371 w 10000"/>
              <a:gd name="connsiteY73-676" fmla="*/ 1145 h 10000"/>
              <a:gd name="connsiteX74-677" fmla="*/ 4031 w 10000"/>
              <a:gd name="connsiteY74-678" fmla="*/ 755 h 10000"/>
              <a:gd name="connsiteX75-679" fmla="*/ 3953 w 10000"/>
              <a:gd name="connsiteY75-680" fmla="*/ 521 h 10000"/>
              <a:gd name="connsiteX76-681" fmla="*/ 3779 w 10000"/>
              <a:gd name="connsiteY76-682" fmla="*/ 359 h 10000"/>
              <a:gd name="connsiteX77-683" fmla="*/ 2693 w 10000"/>
              <a:gd name="connsiteY77-684" fmla="*/ 440 h 10000"/>
              <a:gd name="connsiteX78-685" fmla="*/ 2946 w 10000"/>
              <a:gd name="connsiteY78-686" fmla="*/ 521 h 10000"/>
              <a:gd name="connsiteX79-687" fmla="*/ 3024 w 10000"/>
              <a:gd name="connsiteY79-688" fmla="*/ 755 h 10000"/>
              <a:gd name="connsiteX80-689" fmla="*/ 2859 w 10000"/>
              <a:gd name="connsiteY80-690" fmla="*/ 593 h 10000"/>
              <a:gd name="connsiteX81-691" fmla="*/ 2606 w 10000"/>
              <a:gd name="connsiteY81-692" fmla="*/ 521 h 10000"/>
              <a:gd name="connsiteX82-693" fmla="*/ 2693 w 10000"/>
              <a:gd name="connsiteY82-694" fmla="*/ 829 h 10000"/>
              <a:gd name="connsiteX83-695" fmla="*/ 2946 w 10000"/>
              <a:gd name="connsiteY83-696" fmla="*/ 990 h 10000"/>
              <a:gd name="connsiteX84-697" fmla="*/ 2859 w 10000"/>
              <a:gd name="connsiteY84-698" fmla="*/ 1299 h 10000"/>
              <a:gd name="connsiteX85-699" fmla="*/ 2354 w 10000"/>
              <a:gd name="connsiteY85-700" fmla="*/ 1299 h 10000"/>
              <a:gd name="connsiteX86-701" fmla="*/ 2189 w 10000"/>
              <a:gd name="connsiteY86-702" fmla="*/ 1461 h 10000"/>
              <a:gd name="connsiteX87-703" fmla="*/ 1433 w 10000"/>
              <a:gd name="connsiteY87-704" fmla="*/ 1696 h 10000"/>
              <a:gd name="connsiteX0-705" fmla="*/ 3868 w 11009"/>
              <a:gd name="connsiteY0-706" fmla="*/ 50 h 10000"/>
              <a:gd name="connsiteX1-707" fmla="*/ 4033 w 11009"/>
              <a:gd name="connsiteY1-708" fmla="*/ 674 h 10000"/>
              <a:gd name="connsiteX2-709" fmla="*/ 3702 w 11009"/>
              <a:gd name="connsiteY2-710" fmla="*/ 755 h 10000"/>
              <a:gd name="connsiteX3-711" fmla="*/ 3955 w 11009"/>
              <a:gd name="connsiteY3-712" fmla="*/ 910 h 10000"/>
              <a:gd name="connsiteX4-713" fmla="*/ 3615 w 11009"/>
              <a:gd name="connsiteY4-714" fmla="*/ 1380 h 10000"/>
              <a:gd name="connsiteX5-715" fmla="*/ 3450 w 11009"/>
              <a:gd name="connsiteY5-716" fmla="*/ 1615 h 10000"/>
              <a:gd name="connsiteX6-717" fmla="*/ 3112 w 11009"/>
              <a:gd name="connsiteY6-718" fmla="*/ 1299 h 10000"/>
              <a:gd name="connsiteX7-719" fmla="*/ 2608 w 11009"/>
              <a:gd name="connsiteY7-720" fmla="*/ 1380 h 10000"/>
              <a:gd name="connsiteX8-721" fmla="*/ 2695 w 11009"/>
              <a:gd name="connsiteY8-722" fmla="*/ 2005 h 10000"/>
              <a:gd name="connsiteX9-723" fmla="*/ 2522 w 11009"/>
              <a:gd name="connsiteY9-724" fmla="*/ 2320 h 10000"/>
              <a:gd name="connsiteX10-725" fmla="*/ 2442 w 11009"/>
              <a:gd name="connsiteY10-726" fmla="*/ 2556 h 10000"/>
              <a:gd name="connsiteX11-727" fmla="*/ 2269 w 11009"/>
              <a:gd name="connsiteY11-728" fmla="*/ 2710 h 10000"/>
              <a:gd name="connsiteX12-729" fmla="*/ 2104 w 11009"/>
              <a:gd name="connsiteY12-730" fmla="*/ 3416 h 10000"/>
              <a:gd name="connsiteX13-731" fmla="*/ 0 w 11009"/>
              <a:gd name="connsiteY13-732" fmla="*/ 3425 h 10000"/>
              <a:gd name="connsiteX14-733" fmla="*/ 1687 w 11009"/>
              <a:gd name="connsiteY14-734" fmla="*/ 3968 h 10000"/>
              <a:gd name="connsiteX15-735" fmla="*/ 1514 w 11009"/>
              <a:gd name="connsiteY15-736" fmla="*/ 4121 h 10000"/>
              <a:gd name="connsiteX16-737" fmla="*/ 1262 w 11009"/>
              <a:gd name="connsiteY16-738" fmla="*/ 5063 h 10000"/>
              <a:gd name="connsiteX17-739" fmla="*/ 1182 w 11009"/>
              <a:gd name="connsiteY17-740" fmla="*/ 6004 h 10000"/>
              <a:gd name="connsiteX18-741" fmla="*/ 1009 w 11009"/>
              <a:gd name="connsiteY18-742" fmla="*/ 6474 h 10000"/>
              <a:gd name="connsiteX19-743" fmla="*/ 1348 w 11009"/>
              <a:gd name="connsiteY19-744" fmla="*/ 6790 h 10000"/>
              <a:gd name="connsiteX20-745" fmla="*/ 1514 w 11009"/>
              <a:gd name="connsiteY20-746" fmla="*/ 7026 h 10000"/>
              <a:gd name="connsiteX21-747" fmla="*/ 2017 w 11009"/>
              <a:gd name="connsiteY21-748" fmla="*/ 7180 h 10000"/>
              <a:gd name="connsiteX22-749" fmla="*/ 2355 w 11009"/>
              <a:gd name="connsiteY22-750" fmla="*/ 7577 h 10000"/>
              <a:gd name="connsiteX23-751" fmla="*/ 2104 w 11009"/>
              <a:gd name="connsiteY23-752" fmla="*/ 8047 h 10000"/>
              <a:gd name="connsiteX24-753" fmla="*/ 1600 w 11009"/>
              <a:gd name="connsiteY24-754" fmla="*/ 9223 h 10000"/>
              <a:gd name="connsiteX25-755" fmla="*/ 2522 w 11009"/>
              <a:gd name="connsiteY25-756" fmla="*/ 9458 h 10000"/>
              <a:gd name="connsiteX26-757" fmla="*/ 4120 w 11009"/>
              <a:gd name="connsiteY26-758" fmla="*/ 9766 h 10000"/>
              <a:gd name="connsiteX27-759" fmla="*/ 5380 w 11009"/>
              <a:gd name="connsiteY27-760" fmla="*/ 9693 h 10000"/>
              <a:gd name="connsiteX28-761" fmla="*/ 5970 w 11009"/>
              <a:gd name="connsiteY28-762" fmla="*/ 9928 h 10000"/>
              <a:gd name="connsiteX29-763" fmla="*/ 6221 w 11009"/>
              <a:gd name="connsiteY29-764" fmla="*/ 8672 h 10000"/>
              <a:gd name="connsiteX30-765" fmla="*/ 6553 w 11009"/>
              <a:gd name="connsiteY30-766" fmla="*/ 8591 h 10000"/>
              <a:gd name="connsiteX31-767" fmla="*/ 6726 w 11009"/>
              <a:gd name="connsiteY31-768" fmla="*/ 8436 h 10000"/>
              <a:gd name="connsiteX32-769" fmla="*/ 6553 w 11009"/>
              <a:gd name="connsiteY32-770" fmla="*/ 8282 h 10000"/>
              <a:gd name="connsiteX33-771" fmla="*/ 6473 w 11009"/>
              <a:gd name="connsiteY33-772" fmla="*/ 8047 h 10000"/>
              <a:gd name="connsiteX34-773" fmla="*/ 6135 w 11009"/>
              <a:gd name="connsiteY34-774" fmla="*/ 7650 h 10000"/>
              <a:gd name="connsiteX35-775" fmla="*/ 6048 w 11009"/>
              <a:gd name="connsiteY35-776" fmla="*/ 7261 h 10000"/>
              <a:gd name="connsiteX36-777" fmla="*/ 5883 w 11009"/>
              <a:gd name="connsiteY36-778" fmla="*/ 7026 h 10000"/>
              <a:gd name="connsiteX37-779" fmla="*/ 5797 w 11009"/>
              <a:gd name="connsiteY37-780" fmla="*/ 6555 h 10000"/>
              <a:gd name="connsiteX38-781" fmla="*/ 5631 w 11009"/>
              <a:gd name="connsiteY38-782" fmla="*/ 6084 h 10000"/>
              <a:gd name="connsiteX39-783" fmla="*/ 6300 w 11009"/>
              <a:gd name="connsiteY39-784" fmla="*/ 5931 h 10000"/>
              <a:gd name="connsiteX40-785" fmla="*/ 6726 w 11009"/>
              <a:gd name="connsiteY40-786" fmla="*/ 5696 h 10000"/>
              <a:gd name="connsiteX41-787" fmla="*/ 7986 w 11009"/>
              <a:gd name="connsiteY41-788" fmla="*/ 5615 h 10000"/>
              <a:gd name="connsiteX42-789" fmla="*/ 9159 w 11009"/>
              <a:gd name="connsiteY42-790" fmla="*/ 6084 h 10000"/>
              <a:gd name="connsiteX43-791" fmla="*/ 9246 w 11009"/>
              <a:gd name="connsiteY43-792" fmla="*/ 6320 h 10000"/>
              <a:gd name="connsiteX44-793" fmla="*/ 9497 w 11009"/>
              <a:gd name="connsiteY44-794" fmla="*/ 6239 h 10000"/>
              <a:gd name="connsiteX45-795" fmla="*/ 9576 w 11009"/>
              <a:gd name="connsiteY45-796" fmla="*/ 6636 h 10000"/>
              <a:gd name="connsiteX46-797" fmla="*/ 10419 w 11009"/>
              <a:gd name="connsiteY46-798" fmla="*/ 6400 h 10000"/>
              <a:gd name="connsiteX47-799" fmla="*/ 11009 w 11009"/>
              <a:gd name="connsiteY47-800" fmla="*/ 6474 h 10000"/>
              <a:gd name="connsiteX48-801" fmla="*/ 10836 w 11009"/>
              <a:gd name="connsiteY48-802" fmla="*/ 6320 h 10000"/>
              <a:gd name="connsiteX49-803" fmla="*/ 10757 w 11009"/>
              <a:gd name="connsiteY49-804" fmla="*/ 5931 h 10000"/>
              <a:gd name="connsiteX50-805" fmla="*/ 10505 w 11009"/>
              <a:gd name="connsiteY50-806" fmla="*/ 5849 h 10000"/>
              <a:gd name="connsiteX51-807" fmla="*/ 10419 w 11009"/>
              <a:gd name="connsiteY51-808" fmla="*/ 5615 h 10000"/>
              <a:gd name="connsiteX52-809" fmla="*/ 10419 w 11009"/>
              <a:gd name="connsiteY52-810" fmla="*/ 5379 h 10000"/>
              <a:gd name="connsiteX53-811" fmla="*/ 9828 w 11009"/>
              <a:gd name="connsiteY53-812" fmla="*/ 4908 h 10000"/>
              <a:gd name="connsiteX54-813" fmla="*/ 9324 w 11009"/>
              <a:gd name="connsiteY54-814" fmla="*/ 4592 h 10000"/>
              <a:gd name="connsiteX55-815" fmla="*/ 9411 w 11009"/>
              <a:gd name="connsiteY55-816" fmla="*/ 4989 h 10000"/>
              <a:gd name="connsiteX56-817" fmla="*/ 9072 w 11009"/>
              <a:gd name="connsiteY56-818" fmla="*/ 4356 h 10000"/>
              <a:gd name="connsiteX57-819" fmla="*/ 8820 w 11009"/>
              <a:gd name="connsiteY57-820" fmla="*/ 4283 h 10000"/>
              <a:gd name="connsiteX58-821" fmla="*/ 9072 w 11009"/>
              <a:gd name="connsiteY58-822" fmla="*/ 3107 h 10000"/>
              <a:gd name="connsiteX59-823" fmla="*/ 9233 w 11009"/>
              <a:gd name="connsiteY59-824" fmla="*/ 2161 h 10000"/>
              <a:gd name="connsiteX60-825" fmla="*/ 9167 w 11009"/>
              <a:gd name="connsiteY60-826" fmla="*/ 1782 h 10000"/>
              <a:gd name="connsiteX61-827" fmla="*/ 8430 w 11009"/>
              <a:gd name="connsiteY61-828" fmla="*/ 2105 h 10000"/>
              <a:gd name="connsiteX62-829" fmla="*/ 9497 w 11009"/>
              <a:gd name="connsiteY62-830" fmla="*/ 1064 h 10000"/>
              <a:gd name="connsiteX63-831" fmla="*/ 8325 w 11009"/>
              <a:gd name="connsiteY63-832" fmla="*/ 2353 h 10000"/>
              <a:gd name="connsiteX64-833" fmla="*/ 8820 w 11009"/>
              <a:gd name="connsiteY64-834" fmla="*/ 1380 h 10000"/>
              <a:gd name="connsiteX65-835" fmla="*/ 8238 w 11009"/>
              <a:gd name="connsiteY65-836" fmla="*/ 1696 h 10000"/>
              <a:gd name="connsiteX66-837" fmla="*/ 7899 w 11009"/>
              <a:gd name="connsiteY66-838" fmla="*/ 2086 h 10000"/>
              <a:gd name="connsiteX67-839" fmla="*/ 7560 w 11009"/>
              <a:gd name="connsiteY67-840" fmla="*/ 1615 h 10000"/>
              <a:gd name="connsiteX68-841" fmla="*/ 7308 w 11009"/>
              <a:gd name="connsiteY68-842" fmla="*/ 1535 h 10000"/>
              <a:gd name="connsiteX69-843" fmla="*/ 7056 w 11009"/>
              <a:gd name="connsiteY69-844" fmla="*/ 1380 h 10000"/>
              <a:gd name="connsiteX70-845" fmla="*/ 6978 w 11009"/>
              <a:gd name="connsiteY70-846" fmla="*/ 1145 h 10000"/>
              <a:gd name="connsiteX71-847" fmla="*/ 6048 w 11009"/>
              <a:gd name="connsiteY71-848" fmla="*/ 1461 h 10000"/>
              <a:gd name="connsiteX72-849" fmla="*/ 5883 w 11009"/>
              <a:gd name="connsiteY72-850" fmla="*/ 1299 h 10000"/>
              <a:gd name="connsiteX73-851" fmla="*/ 5380 w 11009"/>
              <a:gd name="connsiteY73-852" fmla="*/ 1145 h 10000"/>
              <a:gd name="connsiteX74-853" fmla="*/ 5040 w 11009"/>
              <a:gd name="connsiteY74-854" fmla="*/ 755 h 10000"/>
              <a:gd name="connsiteX75-855" fmla="*/ 4962 w 11009"/>
              <a:gd name="connsiteY75-856" fmla="*/ 521 h 10000"/>
              <a:gd name="connsiteX76-857" fmla="*/ 4788 w 11009"/>
              <a:gd name="connsiteY76-858" fmla="*/ 359 h 10000"/>
              <a:gd name="connsiteX77-859" fmla="*/ 3702 w 11009"/>
              <a:gd name="connsiteY77-860" fmla="*/ 440 h 10000"/>
              <a:gd name="connsiteX78-861" fmla="*/ 3955 w 11009"/>
              <a:gd name="connsiteY78-862" fmla="*/ 521 h 10000"/>
              <a:gd name="connsiteX79-863" fmla="*/ 4033 w 11009"/>
              <a:gd name="connsiteY79-864" fmla="*/ 755 h 10000"/>
              <a:gd name="connsiteX80-865" fmla="*/ 3868 w 11009"/>
              <a:gd name="connsiteY80-866" fmla="*/ 593 h 10000"/>
              <a:gd name="connsiteX81-867" fmla="*/ 3615 w 11009"/>
              <a:gd name="connsiteY81-868" fmla="*/ 521 h 10000"/>
              <a:gd name="connsiteX82-869" fmla="*/ 3702 w 11009"/>
              <a:gd name="connsiteY82-870" fmla="*/ 829 h 10000"/>
              <a:gd name="connsiteX83-871" fmla="*/ 3955 w 11009"/>
              <a:gd name="connsiteY83-872" fmla="*/ 990 h 10000"/>
              <a:gd name="connsiteX84-873" fmla="*/ 3868 w 11009"/>
              <a:gd name="connsiteY84-874" fmla="*/ 1299 h 10000"/>
              <a:gd name="connsiteX85-875" fmla="*/ 3363 w 11009"/>
              <a:gd name="connsiteY85-876" fmla="*/ 1299 h 10000"/>
              <a:gd name="connsiteX86-877" fmla="*/ 3198 w 11009"/>
              <a:gd name="connsiteY86-878" fmla="*/ 1461 h 10000"/>
              <a:gd name="connsiteX87-879" fmla="*/ 2442 w 11009"/>
              <a:gd name="connsiteY87-880" fmla="*/ 1696 h 10000"/>
              <a:gd name="connsiteX0-881" fmla="*/ 3868 w 11009"/>
              <a:gd name="connsiteY0-882" fmla="*/ 50 h 10000"/>
              <a:gd name="connsiteX1-883" fmla="*/ 4033 w 11009"/>
              <a:gd name="connsiteY1-884" fmla="*/ 674 h 10000"/>
              <a:gd name="connsiteX2-885" fmla="*/ 3702 w 11009"/>
              <a:gd name="connsiteY2-886" fmla="*/ 755 h 10000"/>
              <a:gd name="connsiteX3-887" fmla="*/ 3955 w 11009"/>
              <a:gd name="connsiteY3-888" fmla="*/ 910 h 10000"/>
              <a:gd name="connsiteX4-889" fmla="*/ 3615 w 11009"/>
              <a:gd name="connsiteY4-890" fmla="*/ 1380 h 10000"/>
              <a:gd name="connsiteX5-891" fmla="*/ 3450 w 11009"/>
              <a:gd name="connsiteY5-892" fmla="*/ 1615 h 10000"/>
              <a:gd name="connsiteX6-893" fmla="*/ 3112 w 11009"/>
              <a:gd name="connsiteY6-894" fmla="*/ 1299 h 10000"/>
              <a:gd name="connsiteX7-895" fmla="*/ 2608 w 11009"/>
              <a:gd name="connsiteY7-896" fmla="*/ 1380 h 10000"/>
              <a:gd name="connsiteX8-897" fmla="*/ 2695 w 11009"/>
              <a:gd name="connsiteY8-898" fmla="*/ 2005 h 10000"/>
              <a:gd name="connsiteX9-899" fmla="*/ 2522 w 11009"/>
              <a:gd name="connsiteY9-900" fmla="*/ 2320 h 10000"/>
              <a:gd name="connsiteX10-901" fmla="*/ 2442 w 11009"/>
              <a:gd name="connsiteY10-902" fmla="*/ 2556 h 10000"/>
              <a:gd name="connsiteX11-903" fmla="*/ 872 w 11009"/>
              <a:gd name="connsiteY11-904" fmla="*/ 2368 h 10000"/>
              <a:gd name="connsiteX12-905" fmla="*/ 2104 w 11009"/>
              <a:gd name="connsiteY12-906" fmla="*/ 3416 h 10000"/>
              <a:gd name="connsiteX13-907" fmla="*/ 0 w 11009"/>
              <a:gd name="connsiteY13-908" fmla="*/ 3425 h 10000"/>
              <a:gd name="connsiteX14-909" fmla="*/ 1687 w 11009"/>
              <a:gd name="connsiteY14-910" fmla="*/ 3968 h 10000"/>
              <a:gd name="connsiteX15-911" fmla="*/ 1514 w 11009"/>
              <a:gd name="connsiteY15-912" fmla="*/ 4121 h 10000"/>
              <a:gd name="connsiteX16-913" fmla="*/ 1262 w 11009"/>
              <a:gd name="connsiteY16-914" fmla="*/ 5063 h 10000"/>
              <a:gd name="connsiteX17-915" fmla="*/ 1182 w 11009"/>
              <a:gd name="connsiteY17-916" fmla="*/ 6004 h 10000"/>
              <a:gd name="connsiteX18-917" fmla="*/ 1009 w 11009"/>
              <a:gd name="connsiteY18-918" fmla="*/ 6474 h 10000"/>
              <a:gd name="connsiteX19-919" fmla="*/ 1348 w 11009"/>
              <a:gd name="connsiteY19-920" fmla="*/ 6790 h 10000"/>
              <a:gd name="connsiteX20-921" fmla="*/ 1514 w 11009"/>
              <a:gd name="connsiteY20-922" fmla="*/ 7026 h 10000"/>
              <a:gd name="connsiteX21-923" fmla="*/ 2017 w 11009"/>
              <a:gd name="connsiteY21-924" fmla="*/ 7180 h 10000"/>
              <a:gd name="connsiteX22-925" fmla="*/ 2355 w 11009"/>
              <a:gd name="connsiteY22-926" fmla="*/ 7577 h 10000"/>
              <a:gd name="connsiteX23-927" fmla="*/ 2104 w 11009"/>
              <a:gd name="connsiteY23-928" fmla="*/ 8047 h 10000"/>
              <a:gd name="connsiteX24-929" fmla="*/ 1600 w 11009"/>
              <a:gd name="connsiteY24-930" fmla="*/ 9223 h 10000"/>
              <a:gd name="connsiteX25-931" fmla="*/ 2522 w 11009"/>
              <a:gd name="connsiteY25-932" fmla="*/ 9458 h 10000"/>
              <a:gd name="connsiteX26-933" fmla="*/ 4120 w 11009"/>
              <a:gd name="connsiteY26-934" fmla="*/ 9766 h 10000"/>
              <a:gd name="connsiteX27-935" fmla="*/ 5380 w 11009"/>
              <a:gd name="connsiteY27-936" fmla="*/ 9693 h 10000"/>
              <a:gd name="connsiteX28-937" fmla="*/ 5970 w 11009"/>
              <a:gd name="connsiteY28-938" fmla="*/ 9928 h 10000"/>
              <a:gd name="connsiteX29-939" fmla="*/ 6221 w 11009"/>
              <a:gd name="connsiteY29-940" fmla="*/ 8672 h 10000"/>
              <a:gd name="connsiteX30-941" fmla="*/ 6553 w 11009"/>
              <a:gd name="connsiteY30-942" fmla="*/ 8591 h 10000"/>
              <a:gd name="connsiteX31-943" fmla="*/ 6726 w 11009"/>
              <a:gd name="connsiteY31-944" fmla="*/ 8436 h 10000"/>
              <a:gd name="connsiteX32-945" fmla="*/ 6553 w 11009"/>
              <a:gd name="connsiteY32-946" fmla="*/ 8282 h 10000"/>
              <a:gd name="connsiteX33-947" fmla="*/ 6473 w 11009"/>
              <a:gd name="connsiteY33-948" fmla="*/ 8047 h 10000"/>
              <a:gd name="connsiteX34-949" fmla="*/ 6135 w 11009"/>
              <a:gd name="connsiteY34-950" fmla="*/ 7650 h 10000"/>
              <a:gd name="connsiteX35-951" fmla="*/ 6048 w 11009"/>
              <a:gd name="connsiteY35-952" fmla="*/ 7261 h 10000"/>
              <a:gd name="connsiteX36-953" fmla="*/ 5883 w 11009"/>
              <a:gd name="connsiteY36-954" fmla="*/ 7026 h 10000"/>
              <a:gd name="connsiteX37-955" fmla="*/ 5797 w 11009"/>
              <a:gd name="connsiteY37-956" fmla="*/ 6555 h 10000"/>
              <a:gd name="connsiteX38-957" fmla="*/ 5631 w 11009"/>
              <a:gd name="connsiteY38-958" fmla="*/ 6084 h 10000"/>
              <a:gd name="connsiteX39-959" fmla="*/ 6300 w 11009"/>
              <a:gd name="connsiteY39-960" fmla="*/ 5931 h 10000"/>
              <a:gd name="connsiteX40-961" fmla="*/ 6726 w 11009"/>
              <a:gd name="connsiteY40-962" fmla="*/ 5696 h 10000"/>
              <a:gd name="connsiteX41-963" fmla="*/ 7986 w 11009"/>
              <a:gd name="connsiteY41-964" fmla="*/ 5615 h 10000"/>
              <a:gd name="connsiteX42-965" fmla="*/ 9159 w 11009"/>
              <a:gd name="connsiteY42-966" fmla="*/ 6084 h 10000"/>
              <a:gd name="connsiteX43-967" fmla="*/ 9246 w 11009"/>
              <a:gd name="connsiteY43-968" fmla="*/ 6320 h 10000"/>
              <a:gd name="connsiteX44-969" fmla="*/ 9497 w 11009"/>
              <a:gd name="connsiteY44-970" fmla="*/ 6239 h 10000"/>
              <a:gd name="connsiteX45-971" fmla="*/ 9576 w 11009"/>
              <a:gd name="connsiteY45-972" fmla="*/ 6636 h 10000"/>
              <a:gd name="connsiteX46-973" fmla="*/ 10419 w 11009"/>
              <a:gd name="connsiteY46-974" fmla="*/ 6400 h 10000"/>
              <a:gd name="connsiteX47-975" fmla="*/ 11009 w 11009"/>
              <a:gd name="connsiteY47-976" fmla="*/ 6474 h 10000"/>
              <a:gd name="connsiteX48-977" fmla="*/ 10836 w 11009"/>
              <a:gd name="connsiteY48-978" fmla="*/ 6320 h 10000"/>
              <a:gd name="connsiteX49-979" fmla="*/ 10757 w 11009"/>
              <a:gd name="connsiteY49-980" fmla="*/ 5931 h 10000"/>
              <a:gd name="connsiteX50-981" fmla="*/ 10505 w 11009"/>
              <a:gd name="connsiteY50-982" fmla="*/ 5849 h 10000"/>
              <a:gd name="connsiteX51-983" fmla="*/ 10419 w 11009"/>
              <a:gd name="connsiteY51-984" fmla="*/ 5615 h 10000"/>
              <a:gd name="connsiteX52-985" fmla="*/ 10419 w 11009"/>
              <a:gd name="connsiteY52-986" fmla="*/ 5379 h 10000"/>
              <a:gd name="connsiteX53-987" fmla="*/ 9828 w 11009"/>
              <a:gd name="connsiteY53-988" fmla="*/ 4908 h 10000"/>
              <a:gd name="connsiteX54-989" fmla="*/ 9324 w 11009"/>
              <a:gd name="connsiteY54-990" fmla="*/ 4592 h 10000"/>
              <a:gd name="connsiteX55-991" fmla="*/ 9411 w 11009"/>
              <a:gd name="connsiteY55-992" fmla="*/ 4989 h 10000"/>
              <a:gd name="connsiteX56-993" fmla="*/ 9072 w 11009"/>
              <a:gd name="connsiteY56-994" fmla="*/ 4356 h 10000"/>
              <a:gd name="connsiteX57-995" fmla="*/ 8820 w 11009"/>
              <a:gd name="connsiteY57-996" fmla="*/ 4283 h 10000"/>
              <a:gd name="connsiteX58-997" fmla="*/ 9072 w 11009"/>
              <a:gd name="connsiteY58-998" fmla="*/ 3107 h 10000"/>
              <a:gd name="connsiteX59-999" fmla="*/ 9233 w 11009"/>
              <a:gd name="connsiteY59-1000" fmla="*/ 2161 h 10000"/>
              <a:gd name="connsiteX60-1001" fmla="*/ 9167 w 11009"/>
              <a:gd name="connsiteY60-1002" fmla="*/ 1782 h 10000"/>
              <a:gd name="connsiteX61-1003" fmla="*/ 8430 w 11009"/>
              <a:gd name="connsiteY61-1004" fmla="*/ 2105 h 10000"/>
              <a:gd name="connsiteX62-1005" fmla="*/ 9497 w 11009"/>
              <a:gd name="connsiteY62-1006" fmla="*/ 1064 h 10000"/>
              <a:gd name="connsiteX63-1007" fmla="*/ 8325 w 11009"/>
              <a:gd name="connsiteY63-1008" fmla="*/ 2353 h 10000"/>
              <a:gd name="connsiteX64-1009" fmla="*/ 8820 w 11009"/>
              <a:gd name="connsiteY64-1010" fmla="*/ 1380 h 10000"/>
              <a:gd name="connsiteX65-1011" fmla="*/ 8238 w 11009"/>
              <a:gd name="connsiteY65-1012" fmla="*/ 1696 h 10000"/>
              <a:gd name="connsiteX66-1013" fmla="*/ 7899 w 11009"/>
              <a:gd name="connsiteY66-1014" fmla="*/ 2086 h 10000"/>
              <a:gd name="connsiteX67-1015" fmla="*/ 7560 w 11009"/>
              <a:gd name="connsiteY67-1016" fmla="*/ 1615 h 10000"/>
              <a:gd name="connsiteX68-1017" fmla="*/ 7308 w 11009"/>
              <a:gd name="connsiteY68-1018" fmla="*/ 1535 h 10000"/>
              <a:gd name="connsiteX69-1019" fmla="*/ 7056 w 11009"/>
              <a:gd name="connsiteY69-1020" fmla="*/ 1380 h 10000"/>
              <a:gd name="connsiteX70-1021" fmla="*/ 6978 w 11009"/>
              <a:gd name="connsiteY70-1022" fmla="*/ 1145 h 10000"/>
              <a:gd name="connsiteX71-1023" fmla="*/ 6048 w 11009"/>
              <a:gd name="connsiteY71-1024" fmla="*/ 1461 h 10000"/>
              <a:gd name="connsiteX72-1025" fmla="*/ 5883 w 11009"/>
              <a:gd name="connsiteY72-1026" fmla="*/ 1299 h 10000"/>
              <a:gd name="connsiteX73-1027" fmla="*/ 5380 w 11009"/>
              <a:gd name="connsiteY73-1028" fmla="*/ 1145 h 10000"/>
              <a:gd name="connsiteX74-1029" fmla="*/ 5040 w 11009"/>
              <a:gd name="connsiteY74-1030" fmla="*/ 755 h 10000"/>
              <a:gd name="connsiteX75-1031" fmla="*/ 4962 w 11009"/>
              <a:gd name="connsiteY75-1032" fmla="*/ 521 h 10000"/>
              <a:gd name="connsiteX76-1033" fmla="*/ 4788 w 11009"/>
              <a:gd name="connsiteY76-1034" fmla="*/ 359 h 10000"/>
              <a:gd name="connsiteX77-1035" fmla="*/ 3702 w 11009"/>
              <a:gd name="connsiteY77-1036" fmla="*/ 440 h 10000"/>
              <a:gd name="connsiteX78-1037" fmla="*/ 3955 w 11009"/>
              <a:gd name="connsiteY78-1038" fmla="*/ 521 h 10000"/>
              <a:gd name="connsiteX79-1039" fmla="*/ 4033 w 11009"/>
              <a:gd name="connsiteY79-1040" fmla="*/ 755 h 10000"/>
              <a:gd name="connsiteX80-1041" fmla="*/ 3868 w 11009"/>
              <a:gd name="connsiteY80-1042" fmla="*/ 593 h 10000"/>
              <a:gd name="connsiteX81-1043" fmla="*/ 3615 w 11009"/>
              <a:gd name="connsiteY81-1044" fmla="*/ 521 h 10000"/>
              <a:gd name="connsiteX82-1045" fmla="*/ 3702 w 11009"/>
              <a:gd name="connsiteY82-1046" fmla="*/ 829 h 10000"/>
              <a:gd name="connsiteX83-1047" fmla="*/ 3955 w 11009"/>
              <a:gd name="connsiteY83-1048" fmla="*/ 990 h 10000"/>
              <a:gd name="connsiteX84-1049" fmla="*/ 3868 w 11009"/>
              <a:gd name="connsiteY84-1050" fmla="*/ 1299 h 10000"/>
              <a:gd name="connsiteX85-1051" fmla="*/ 3363 w 11009"/>
              <a:gd name="connsiteY85-1052" fmla="*/ 1299 h 10000"/>
              <a:gd name="connsiteX86-1053" fmla="*/ 3198 w 11009"/>
              <a:gd name="connsiteY86-1054" fmla="*/ 1461 h 10000"/>
              <a:gd name="connsiteX87-1055" fmla="*/ 2442 w 11009"/>
              <a:gd name="connsiteY87-1056" fmla="*/ 1696 h 10000"/>
              <a:gd name="connsiteX0-1057" fmla="*/ 3868 w 11009"/>
              <a:gd name="connsiteY0-1058" fmla="*/ 50 h 10000"/>
              <a:gd name="connsiteX1-1059" fmla="*/ 4033 w 11009"/>
              <a:gd name="connsiteY1-1060" fmla="*/ 674 h 10000"/>
              <a:gd name="connsiteX2-1061" fmla="*/ 3702 w 11009"/>
              <a:gd name="connsiteY2-1062" fmla="*/ 755 h 10000"/>
              <a:gd name="connsiteX3-1063" fmla="*/ 3955 w 11009"/>
              <a:gd name="connsiteY3-1064" fmla="*/ 910 h 10000"/>
              <a:gd name="connsiteX4-1065" fmla="*/ 3615 w 11009"/>
              <a:gd name="connsiteY4-1066" fmla="*/ 1380 h 10000"/>
              <a:gd name="connsiteX5-1067" fmla="*/ 3450 w 11009"/>
              <a:gd name="connsiteY5-1068" fmla="*/ 1615 h 10000"/>
              <a:gd name="connsiteX6-1069" fmla="*/ 3112 w 11009"/>
              <a:gd name="connsiteY6-1070" fmla="*/ 1299 h 10000"/>
              <a:gd name="connsiteX7-1071" fmla="*/ 2608 w 11009"/>
              <a:gd name="connsiteY7-1072" fmla="*/ 1380 h 10000"/>
              <a:gd name="connsiteX8-1073" fmla="*/ 2695 w 11009"/>
              <a:gd name="connsiteY8-1074" fmla="*/ 2005 h 10000"/>
              <a:gd name="connsiteX9-1075" fmla="*/ 2522 w 11009"/>
              <a:gd name="connsiteY9-1076" fmla="*/ 2320 h 10000"/>
              <a:gd name="connsiteX10-1077" fmla="*/ 1760 w 11009"/>
              <a:gd name="connsiteY10-1078" fmla="*/ 2574 h 10000"/>
              <a:gd name="connsiteX11-1079" fmla="*/ 872 w 11009"/>
              <a:gd name="connsiteY11-1080" fmla="*/ 2368 h 10000"/>
              <a:gd name="connsiteX12-1081" fmla="*/ 2104 w 11009"/>
              <a:gd name="connsiteY12-1082" fmla="*/ 3416 h 10000"/>
              <a:gd name="connsiteX13-1083" fmla="*/ 0 w 11009"/>
              <a:gd name="connsiteY13-1084" fmla="*/ 3425 h 10000"/>
              <a:gd name="connsiteX14-1085" fmla="*/ 1687 w 11009"/>
              <a:gd name="connsiteY14-1086" fmla="*/ 3968 h 10000"/>
              <a:gd name="connsiteX15-1087" fmla="*/ 1514 w 11009"/>
              <a:gd name="connsiteY15-1088" fmla="*/ 4121 h 10000"/>
              <a:gd name="connsiteX16-1089" fmla="*/ 1262 w 11009"/>
              <a:gd name="connsiteY16-1090" fmla="*/ 5063 h 10000"/>
              <a:gd name="connsiteX17-1091" fmla="*/ 1182 w 11009"/>
              <a:gd name="connsiteY17-1092" fmla="*/ 6004 h 10000"/>
              <a:gd name="connsiteX18-1093" fmla="*/ 1009 w 11009"/>
              <a:gd name="connsiteY18-1094" fmla="*/ 6474 h 10000"/>
              <a:gd name="connsiteX19-1095" fmla="*/ 1348 w 11009"/>
              <a:gd name="connsiteY19-1096" fmla="*/ 6790 h 10000"/>
              <a:gd name="connsiteX20-1097" fmla="*/ 1514 w 11009"/>
              <a:gd name="connsiteY20-1098" fmla="*/ 7026 h 10000"/>
              <a:gd name="connsiteX21-1099" fmla="*/ 2017 w 11009"/>
              <a:gd name="connsiteY21-1100" fmla="*/ 7180 h 10000"/>
              <a:gd name="connsiteX22-1101" fmla="*/ 2355 w 11009"/>
              <a:gd name="connsiteY22-1102" fmla="*/ 7577 h 10000"/>
              <a:gd name="connsiteX23-1103" fmla="*/ 2104 w 11009"/>
              <a:gd name="connsiteY23-1104" fmla="*/ 8047 h 10000"/>
              <a:gd name="connsiteX24-1105" fmla="*/ 1600 w 11009"/>
              <a:gd name="connsiteY24-1106" fmla="*/ 9223 h 10000"/>
              <a:gd name="connsiteX25-1107" fmla="*/ 2522 w 11009"/>
              <a:gd name="connsiteY25-1108" fmla="*/ 9458 h 10000"/>
              <a:gd name="connsiteX26-1109" fmla="*/ 4120 w 11009"/>
              <a:gd name="connsiteY26-1110" fmla="*/ 9766 h 10000"/>
              <a:gd name="connsiteX27-1111" fmla="*/ 5380 w 11009"/>
              <a:gd name="connsiteY27-1112" fmla="*/ 9693 h 10000"/>
              <a:gd name="connsiteX28-1113" fmla="*/ 5970 w 11009"/>
              <a:gd name="connsiteY28-1114" fmla="*/ 9928 h 10000"/>
              <a:gd name="connsiteX29-1115" fmla="*/ 6221 w 11009"/>
              <a:gd name="connsiteY29-1116" fmla="*/ 8672 h 10000"/>
              <a:gd name="connsiteX30-1117" fmla="*/ 6553 w 11009"/>
              <a:gd name="connsiteY30-1118" fmla="*/ 8591 h 10000"/>
              <a:gd name="connsiteX31-1119" fmla="*/ 6726 w 11009"/>
              <a:gd name="connsiteY31-1120" fmla="*/ 8436 h 10000"/>
              <a:gd name="connsiteX32-1121" fmla="*/ 6553 w 11009"/>
              <a:gd name="connsiteY32-1122" fmla="*/ 8282 h 10000"/>
              <a:gd name="connsiteX33-1123" fmla="*/ 6473 w 11009"/>
              <a:gd name="connsiteY33-1124" fmla="*/ 8047 h 10000"/>
              <a:gd name="connsiteX34-1125" fmla="*/ 6135 w 11009"/>
              <a:gd name="connsiteY34-1126" fmla="*/ 7650 h 10000"/>
              <a:gd name="connsiteX35-1127" fmla="*/ 6048 w 11009"/>
              <a:gd name="connsiteY35-1128" fmla="*/ 7261 h 10000"/>
              <a:gd name="connsiteX36-1129" fmla="*/ 5883 w 11009"/>
              <a:gd name="connsiteY36-1130" fmla="*/ 7026 h 10000"/>
              <a:gd name="connsiteX37-1131" fmla="*/ 5797 w 11009"/>
              <a:gd name="connsiteY37-1132" fmla="*/ 6555 h 10000"/>
              <a:gd name="connsiteX38-1133" fmla="*/ 5631 w 11009"/>
              <a:gd name="connsiteY38-1134" fmla="*/ 6084 h 10000"/>
              <a:gd name="connsiteX39-1135" fmla="*/ 6300 w 11009"/>
              <a:gd name="connsiteY39-1136" fmla="*/ 5931 h 10000"/>
              <a:gd name="connsiteX40-1137" fmla="*/ 6726 w 11009"/>
              <a:gd name="connsiteY40-1138" fmla="*/ 5696 h 10000"/>
              <a:gd name="connsiteX41-1139" fmla="*/ 7986 w 11009"/>
              <a:gd name="connsiteY41-1140" fmla="*/ 5615 h 10000"/>
              <a:gd name="connsiteX42-1141" fmla="*/ 9159 w 11009"/>
              <a:gd name="connsiteY42-1142" fmla="*/ 6084 h 10000"/>
              <a:gd name="connsiteX43-1143" fmla="*/ 9246 w 11009"/>
              <a:gd name="connsiteY43-1144" fmla="*/ 6320 h 10000"/>
              <a:gd name="connsiteX44-1145" fmla="*/ 9497 w 11009"/>
              <a:gd name="connsiteY44-1146" fmla="*/ 6239 h 10000"/>
              <a:gd name="connsiteX45-1147" fmla="*/ 9576 w 11009"/>
              <a:gd name="connsiteY45-1148" fmla="*/ 6636 h 10000"/>
              <a:gd name="connsiteX46-1149" fmla="*/ 10419 w 11009"/>
              <a:gd name="connsiteY46-1150" fmla="*/ 6400 h 10000"/>
              <a:gd name="connsiteX47-1151" fmla="*/ 11009 w 11009"/>
              <a:gd name="connsiteY47-1152" fmla="*/ 6474 h 10000"/>
              <a:gd name="connsiteX48-1153" fmla="*/ 10836 w 11009"/>
              <a:gd name="connsiteY48-1154" fmla="*/ 6320 h 10000"/>
              <a:gd name="connsiteX49-1155" fmla="*/ 10757 w 11009"/>
              <a:gd name="connsiteY49-1156" fmla="*/ 5931 h 10000"/>
              <a:gd name="connsiteX50-1157" fmla="*/ 10505 w 11009"/>
              <a:gd name="connsiteY50-1158" fmla="*/ 5849 h 10000"/>
              <a:gd name="connsiteX51-1159" fmla="*/ 10419 w 11009"/>
              <a:gd name="connsiteY51-1160" fmla="*/ 5615 h 10000"/>
              <a:gd name="connsiteX52-1161" fmla="*/ 10419 w 11009"/>
              <a:gd name="connsiteY52-1162" fmla="*/ 5379 h 10000"/>
              <a:gd name="connsiteX53-1163" fmla="*/ 9828 w 11009"/>
              <a:gd name="connsiteY53-1164" fmla="*/ 4908 h 10000"/>
              <a:gd name="connsiteX54-1165" fmla="*/ 9324 w 11009"/>
              <a:gd name="connsiteY54-1166" fmla="*/ 4592 h 10000"/>
              <a:gd name="connsiteX55-1167" fmla="*/ 9411 w 11009"/>
              <a:gd name="connsiteY55-1168" fmla="*/ 4989 h 10000"/>
              <a:gd name="connsiteX56-1169" fmla="*/ 9072 w 11009"/>
              <a:gd name="connsiteY56-1170" fmla="*/ 4356 h 10000"/>
              <a:gd name="connsiteX57-1171" fmla="*/ 8820 w 11009"/>
              <a:gd name="connsiteY57-1172" fmla="*/ 4283 h 10000"/>
              <a:gd name="connsiteX58-1173" fmla="*/ 9072 w 11009"/>
              <a:gd name="connsiteY58-1174" fmla="*/ 3107 h 10000"/>
              <a:gd name="connsiteX59-1175" fmla="*/ 9233 w 11009"/>
              <a:gd name="connsiteY59-1176" fmla="*/ 2161 h 10000"/>
              <a:gd name="connsiteX60-1177" fmla="*/ 9167 w 11009"/>
              <a:gd name="connsiteY60-1178" fmla="*/ 1782 h 10000"/>
              <a:gd name="connsiteX61-1179" fmla="*/ 8430 w 11009"/>
              <a:gd name="connsiteY61-1180" fmla="*/ 2105 h 10000"/>
              <a:gd name="connsiteX62-1181" fmla="*/ 9497 w 11009"/>
              <a:gd name="connsiteY62-1182" fmla="*/ 1064 h 10000"/>
              <a:gd name="connsiteX63-1183" fmla="*/ 8325 w 11009"/>
              <a:gd name="connsiteY63-1184" fmla="*/ 2353 h 10000"/>
              <a:gd name="connsiteX64-1185" fmla="*/ 8820 w 11009"/>
              <a:gd name="connsiteY64-1186" fmla="*/ 1380 h 10000"/>
              <a:gd name="connsiteX65-1187" fmla="*/ 8238 w 11009"/>
              <a:gd name="connsiteY65-1188" fmla="*/ 1696 h 10000"/>
              <a:gd name="connsiteX66-1189" fmla="*/ 7899 w 11009"/>
              <a:gd name="connsiteY66-1190" fmla="*/ 2086 h 10000"/>
              <a:gd name="connsiteX67-1191" fmla="*/ 7560 w 11009"/>
              <a:gd name="connsiteY67-1192" fmla="*/ 1615 h 10000"/>
              <a:gd name="connsiteX68-1193" fmla="*/ 7308 w 11009"/>
              <a:gd name="connsiteY68-1194" fmla="*/ 1535 h 10000"/>
              <a:gd name="connsiteX69-1195" fmla="*/ 7056 w 11009"/>
              <a:gd name="connsiteY69-1196" fmla="*/ 1380 h 10000"/>
              <a:gd name="connsiteX70-1197" fmla="*/ 6978 w 11009"/>
              <a:gd name="connsiteY70-1198" fmla="*/ 1145 h 10000"/>
              <a:gd name="connsiteX71-1199" fmla="*/ 6048 w 11009"/>
              <a:gd name="connsiteY71-1200" fmla="*/ 1461 h 10000"/>
              <a:gd name="connsiteX72-1201" fmla="*/ 5883 w 11009"/>
              <a:gd name="connsiteY72-1202" fmla="*/ 1299 h 10000"/>
              <a:gd name="connsiteX73-1203" fmla="*/ 5380 w 11009"/>
              <a:gd name="connsiteY73-1204" fmla="*/ 1145 h 10000"/>
              <a:gd name="connsiteX74-1205" fmla="*/ 5040 w 11009"/>
              <a:gd name="connsiteY74-1206" fmla="*/ 755 h 10000"/>
              <a:gd name="connsiteX75-1207" fmla="*/ 4962 w 11009"/>
              <a:gd name="connsiteY75-1208" fmla="*/ 521 h 10000"/>
              <a:gd name="connsiteX76-1209" fmla="*/ 4788 w 11009"/>
              <a:gd name="connsiteY76-1210" fmla="*/ 359 h 10000"/>
              <a:gd name="connsiteX77-1211" fmla="*/ 3702 w 11009"/>
              <a:gd name="connsiteY77-1212" fmla="*/ 440 h 10000"/>
              <a:gd name="connsiteX78-1213" fmla="*/ 3955 w 11009"/>
              <a:gd name="connsiteY78-1214" fmla="*/ 521 h 10000"/>
              <a:gd name="connsiteX79-1215" fmla="*/ 4033 w 11009"/>
              <a:gd name="connsiteY79-1216" fmla="*/ 755 h 10000"/>
              <a:gd name="connsiteX80-1217" fmla="*/ 3868 w 11009"/>
              <a:gd name="connsiteY80-1218" fmla="*/ 593 h 10000"/>
              <a:gd name="connsiteX81-1219" fmla="*/ 3615 w 11009"/>
              <a:gd name="connsiteY81-1220" fmla="*/ 521 h 10000"/>
              <a:gd name="connsiteX82-1221" fmla="*/ 3702 w 11009"/>
              <a:gd name="connsiteY82-1222" fmla="*/ 829 h 10000"/>
              <a:gd name="connsiteX83-1223" fmla="*/ 3955 w 11009"/>
              <a:gd name="connsiteY83-1224" fmla="*/ 990 h 10000"/>
              <a:gd name="connsiteX84-1225" fmla="*/ 3868 w 11009"/>
              <a:gd name="connsiteY84-1226" fmla="*/ 1299 h 10000"/>
              <a:gd name="connsiteX85-1227" fmla="*/ 3363 w 11009"/>
              <a:gd name="connsiteY85-1228" fmla="*/ 1299 h 10000"/>
              <a:gd name="connsiteX86-1229" fmla="*/ 3198 w 11009"/>
              <a:gd name="connsiteY86-1230" fmla="*/ 1461 h 10000"/>
              <a:gd name="connsiteX87-1231" fmla="*/ 2442 w 11009"/>
              <a:gd name="connsiteY87-1232" fmla="*/ 1696 h 10000"/>
              <a:gd name="connsiteX0-1233" fmla="*/ 3925 w 11066"/>
              <a:gd name="connsiteY0-1234" fmla="*/ 50 h 10000"/>
              <a:gd name="connsiteX1-1235" fmla="*/ 4090 w 11066"/>
              <a:gd name="connsiteY1-1236" fmla="*/ 674 h 10000"/>
              <a:gd name="connsiteX2-1237" fmla="*/ 3759 w 11066"/>
              <a:gd name="connsiteY2-1238" fmla="*/ 755 h 10000"/>
              <a:gd name="connsiteX3-1239" fmla="*/ 4012 w 11066"/>
              <a:gd name="connsiteY3-1240" fmla="*/ 910 h 10000"/>
              <a:gd name="connsiteX4-1241" fmla="*/ 3672 w 11066"/>
              <a:gd name="connsiteY4-1242" fmla="*/ 1380 h 10000"/>
              <a:gd name="connsiteX5-1243" fmla="*/ 3507 w 11066"/>
              <a:gd name="connsiteY5-1244" fmla="*/ 1615 h 10000"/>
              <a:gd name="connsiteX6-1245" fmla="*/ 3169 w 11066"/>
              <a:gd name="connsiteY6-1246" fmla="*/ 1299 h 10000"/>
              <a:gd name="connsiteX7-1247" fmla="*/ 2665 w 11066"/>
              <a:gd name="connsiteY7-1248" fmla="*/ 1380 h 10000"/>
              <a:gd name="connsiteX8-1249" fmla="*/ 2752 w 11066"/>
              <a:gd name="connsiteY8-1250" fmla="*/ 2005 h 10000"/>
              <a:gd name="connsiteX9-1251" fmla="*/ 2579 w 11066"/>
              <a:gd name="connsiteY9-1252" fmla="*/ 2320 h 10000"/>
              <a:gd name="connsiteX10-1253" fmla="*/ 1817 w 11066"/>
              <a:gd name="connsiteY10-1254" fmla="*/ 2574 h 10000"/>
              <a:gd name="connsiteX11-1255" fmla="*/ 929 w 11066"/>
              <a:gd name="connsiteY11-1256" fmla="*/ 2368 h 10000"/>
              <a:gd name="connsiteX12-1257" fmla="*/ 407 w 11066"/>
              <a:gd name="connsiteY12-1258" fmla="*/ 2895 h 10000"/>
              <a:gd name="connsiteX13-1259" fmla="*/ 57 w 11066"/>
              <a:gd name="connsiteY13-1260" fmla="*/ 3425 h 10000"/>
              <a:gd name="connsiteX14-1261" fmla="*/ 1744 w 11066"/>
              <a:gd name="connsiteY14-1262" fmla="*/ 3968 h 10000"/>
              <a:gd name="connsiteX15-1263" fmla="*/ 1571 w 11066"/>
              <a:gd name="connsiteY15-1264" fmla="*/ 4121 h 10000"/>
              <a:gd name="connsiteX16-1265" fmla="*/ 1319 w 11066"/>
              <a:gd name="connsiteY16-1266" fmla="*/ 5063 h 10000"/>
              <a:gd name="connsiteX17-1267" fmla="*/ 1239 w 11066"/>
              <a:gd name="connsiteY17-1268" fmla="*/ 6004 h 10000"/>
              <a:gd name="connsiteX18-1269" fmla="*/ 1066 w 11066"/>
              <a:gd name="connsiteY18-1270" fmla="*/ 6474 h 10000"/>
              <a:gd name="connsiteX19-1271" fmla="*/ 1405 w 11066"/>
              <a:gd name="connsiteY19-1272" fmla="*/ 6790 h 10000"/>
              <a:gd name="connsiteX20-1273" fmla="*/ 1571 w 11066"/>
              <a:gd name="connsiteY20-1274" fmla="*/ 7026 h 10000"/>
              <a:gd name="connsiteX21-1275" fmla="*/ 2074 w 11066"/>
              <a:gd name="connsiteY21-1276" fmla="*/ 7180 h 10000"/>
              <a:gd name="connsiteX22-1277" fmla="*/ 2412 w 11066"/>
              <a:gd name="connsiteY22-1278" fmla="*/ 7577 h 10000"/>
              <a:gd name="connsiteX23-1279" fmla="*/ 2161 w 11066"/>
              <a:gd name="connsiteY23-1280" fmla="*/ 8047 h 10000"/>
              <a:gd name="connsiteX24-1281" fmla="*/ 1657 w 11066"/>
              <a:gd name="connsiteY24-1282" fmla="*/ 9223 h 10000"/>
              <a:gd name="connsiteX25-1283" fmla="*/ 2579 w 11066"/>
              <a:gd name="connsiteY25-1284" fmla="*/ 9458 h 10000"/>
              <a:gd name="connsiteX26-1285" fmla="*/ 4177 w 11066"/>
              <a:gd name="connsiteY26-1286" fmla="*/ 9766 h 10000"/>
              <a:gd name="connsiteX27-1287" fmla="*/ 5437 w 11066"/>
              <a:gd name="connsiteY27-1288" fmla="*/ 9693 h 10000"/>
              <a:gd name="connsiteX28-1289" fmla="*/ 6027 w 11066"/>
              <a:gd name="connsiteY28-1290" fmla="*/ 9928 h 10000"/>
              <a:gd name="connsiteX29-1291" fmla="*/ 6278 w 11066"/>
              <a:gd name="connsiteY29-1292" fmla="*/ 8672 h 10000"/>
              <a:gd name="connsiteX30-1293" fmla="*/ 6610 w 11066"/>
              <a:gd name="connsiteY30-1294" fmla="*/ 8591 h 10000"/>
              <a:gd name="connsiteX31-1295" fmla="*/ 6783 w 11066"/>
              <a:gd name="connsiteY31-1296" fmla="*/ 8436 h 10000"/>
              <a:gd name="connsiteX32-1297" fmla="*/ 6610 w 11066"/>
              <a:gd name="connsiteY32-1298" fmla="*/ 8282 h 10000"/>
              <a:gd name="connsiteX33-1299" fmla="*/ 6530 w 11066"/>
              <a:gd name="connsiteY33-1300" fmla="*/ 8047 h 10000"/>
              <a:gd name="connsiteX34-1301" fmla="*/ 6192 w 11066"/>
              <a:gd name="connsiteY34-1302" fmla="*/ 7650 h 10000"/>
              <a:gd name="connsiteX35-1303" fmla="*/ 6105 w 11066"/>
              <a:gd name="connsiteY35-1304" fmla="*/ 7261 h 10000"/>
              <a:gd name="connsiteX36-1305" fmla="*/ 5940 w 11066"/>
              <a:gd name="connsiteY36-1306" fmla="*/ 7026 h 10000"/>
              <a:gd name="connsiteX37-1307" fmla="*/ 5854 w 11066"/>
              <a:gd name="connsiteY37-1308" fmla="*/ 6555 h 10000"/>
              <a:gd name="connsiteX38-1309" fmla="*/ 5688 w 11066"/>
              <a:gd name="connsiteY38-1310" fmla="*/ 6084 h 10000"/>
              <a:gd name="connsiteX39-1311" fmla="*/ 6357 w 11066"/>
              <a:gd name="connsiteY39-1312" fmla="*/ 5931 h 10000"/>
              <a:gd name="connsiteX40-1313" fmla="*/ 6783 w 11066"/>
              <a:gd name="connsiteY40-1314" fmla="*/ 5696 h 10000"/>
              <a:gd name="connsiteX41-1315" fmla="*/ 8043 w 11066"/>
              <a:gd name="connsiteY41-1316" fmla="*/ 5615 h 10000"/>
              <a:gd name="connsiteX42-1317" fmla="*/ 9216 w 11066"/>
              <a:gd name="connsiteY42-1318" fmla="*/ 6084 h 10000"/>
              <a:gd name="connsiteX43-1319" fmla="*/ 9303 w 11066"/>
              <a:gd name="connsiteY43-1320" fmla="*/ 6320 h 10000"/>
              <a:gd name="connsiteX44-1321" fmla="*/ 9554 w 11066"/>
              <a:gd name="connsiteY44-1322" fmla="*/ 6239 h 10000"/>
              <a:gd name="connsiteX45-1323" fmla="*/ 9633 w 11066"/>
              <a:gd name="connsiteY45-1324" fmla="*/ 6636 h 10000"/>
              <a:gd name="connsiteX46-1325" fmla="*/ 10476 w 11066"/>
              <a:gd name="connsiteY46-1326" fmla="*/ 6400 h 10000"/>
              <a:gd name="connsiteX47-1327" fmla="*/ 11066 w 11066"/>
              <a:gd name="connsiteY47-1328" fmla="*/ 6474 h 10000"/>
              <a:gd name="connsiteX48-1329" fmla="*/ 10893 w 11066"/>
              <a:gd name="connsiteY48-1330" fmla="*/ 6320 h 10000"/>
              <a:gd name="connsiteX49-1331" fmla="*/ 10814 w 11066"/>
              <a:gd name="connsiteY49-1332" fmla="*/ 5931 h 10000"/>
              <a:gd name="connsiteX50-1333" fmla="*/ 10562 w 11066"/>
              <a:gd name="connsiteY50-1334" fmla="*/ 5849 h 10000"/>
              <a:gd name="connsiteX51-1335" fmla="*/ 10476 w 11066"/>
              <a:gd name="connsiteY51-1336" fmla="*/ 5615 h 10000"/>
              <a:gd name="connsiteX52-1337" fmla="*/ 10476 w 11066"/>
              <a:gd name="connsiteY52-1338" fmla="*/ 5379 h 10000"/>
              <a:gd name="connsiteX53-1339" fmla="*/ 9885 w 11066"/>
              <a:gd name="connsiteY53-1340" fmla="*/ 4908 h 10000"/>
              <a:gd name="connsiteX54-1341" fmla="*/ 9381 w 11066"/>
              <a:gd name="connsiteY54-1342" fmla="*/ 4592 h 10000"/>
              <a:gd name="connsiteX55-1343" fmla="*/ 9468 w 11066"/>
              <a:gd name="connsiteY55-1344" fmla="*/ 4989 h 10000"/>
              <a:gd name="connsiteX56-1345" fmla="*/ 9129 w 11066"/>
              <a:gd name="connsiteY56-1346" fmla="*/ 4356 h 10000"/>
              <a:gd name="connsiteX57-1347" fmla="*/ 8877 w 11066"/>
              <a:gd name="connsiteY57-1348" fmla="*/ 4283 h 10000"/>
              <a:gd name="connsiteX58-1349" fmla="*/ 9129 w 11066"/>
              <a:gd name="connsiteY58-1350" fmla="*/ 3107 h 10000"/>
              <a:gd name="connsiteX59-1351" fmla="*/ 9290 w 11066"/>
              <a:gd name="connsiteY59-1352" fmla="*/ 2161 h 10000"/>
              <a:gd name="connsiteX60-1353" fmla="*/ 9224 w 11066"/>
              <a:gd name="connsiteY60-1354" fmla="*/ 1782 h 10000"/>
              <a:gd name="connsiteX61-1355" fmla="*/ 8487 w 11066"/>
              <a:gd name="connsiteY61-1356" fmla="*/ 2105 h 10000"/>
              <a:gd name="connsiteX62-1357" fmla="*/ 9554 w 11066"/>
              <a:gd name="connsiteY62-1358" fmla="*/ 1064 h 10000"/>
              <a:gd name="connsiteX63-1359" fmla="*/ 8382 w 11066"/>
              <a:gd name="connsiteY63-1360" fmla="*/ 2353 h 10000"/>
              <a:gd name="connsiteX64-1361" fmla="*/ 8877 w 11066"/>
              <a:gd name="connsiteY64-1362" fmla="*/ 1380 h 10000"/>
              <a:gd name="connsiteX65-1363" fmla="*/ 8295 w 11066"/>
              <a:gd name="connsiteY65-1364" fmla="*/ 1696 h 10000"/>
              <a:gd name="connsiteX66-1365" fmla="*/ 7956 w 11066"/>
              <a:gd name="connsiteY66-1366" fmla="*/ 2086 h 10000"/>
              <a:gd name="connsiteX67-1367" fmla="*/ 7617 w 11066"/>
              <a:gd name="connsiteY67-1368" fmla="*/ 1615 h 10000"/>
              <a:gd name="connsiteX68-1369" fmla="*/ 7365 w 11066"/>
              <a:gd name="connsiteY68-1370" fmla="*/ 1535 h 10000"/>
              <a:gd name="connsiteX69-1371" fmla="*/ 7113 w 11066"/>
              <a:gd name="connsiteY69-1372" fmla="*/ 1380 h 10000"/>
              <a:gd name="connsiteX70-1373" fmla="*/ 7035 w 11066"/>
              <a:gd name="connsiteY70-1374" fmla="*/ 1145 h 10000"/>
              <a:gd name="connsiteX71-1375" fmla="*/ 6105 w 11066"/>
              <a:gd name="connsiteY71-1376" fmla="*/ 1461 h 10000"/>
              <a:gd name="connsiteX72-1377" fmla="*/ 5940 w 11066"/>
              <a:gd name="connsiteY72-1378" fmla="*/ 1299 h 10000"/>
              <a:gd name="connsiteX73-1379" fmla="*/ 5437 w 11066"/>
              <a:gd name="connsiteY73-1380" fmla="*/ 1145 h 10000"/>
              <a:gd name="connsiteX74-1381" fmla="*/ 5097 w 11066"/>
              <a:gd name="connsiteY74-1382" fmla="*/ 755 h 10000"/>
              <a:gd name="connsiteX75-1383" fmla="*/ 5019 w 11066"/>
              <a:gd name="connsiteY75-1384" fmla="*/ 521 h 10000"/>
              <a:gd name="connsiteX76-1385" fmla="*/ 4845 w 11066"/>
              <a:gd name="connsiteY76-1386" fmla="*/ 359 h 10000"/>
              <a:gd name="connsiteX77-1387" fmla="*/ 3759 w 11066"/>
              <a:gd name="connsiteY77-1388" fmla="*/ 440 h 10000"/>
              <a:gd name="connsiteX78-1389" fmla="*/ 4012 w 11066"/>
              <a:gd name="connsiteY78-1390" fmla="*/ 521 h 10000"/>
              <a:gd name="connsiteX79-1391" fmla="*/ 4090 w 11066"/>
              <a:gd name="connsiteY79-1392" fmla="*/ 755 h 10000"/>
              <a:gd name="connsiteX80-1393" fmla="*/ 3925 w 11066"/>
              <a:gd name="connsiteY80-1394" fmla="*/ 593 h 10000"/>
              <a:gd name="connsiteX81-1395" fmla="*/ 3672 w 11066"/>
              <a:gd name="connsiteY81-1396" fmla="*/ 521 h 10000"/>
              <a:gd name="connsiteX82-1397" fmla="*/ 3759 w 11066"/>
              <a:gd name="connsiteY82-1398" fmla="*/ 829 h 10000"/>
              <a:gd name="connsiteX83-1399" fmla="*/ 4012 w 11066"/>
              <a:gd name="connsiteY83-1400" fmla="*/ 990 h 10000"/>
              <a:gd name="connsiteX84-1401" fmla="*/ 3925 w 11066"/>
              <a:gd name="connsiteY84-1402" fmla="*/ 1299 h 10000"/>
              <a:gd name="connsiteX85-1403" fmla="*/ 3420 w 11066"/>
              <a:gd name="connsiteY85-1404" fmla="*/ 1299 h 10000"/>
              <a:gd name="connsiteX86-1405" fmla="*/ 3255 w 11066"/>
              <a:gd name="connsiteY86-1406" fmla="*/ 1461 h 10000"/>
              <a:gd name="connsiteX87-1407" fmla="*/ 2499 w 11066"/>
              <a:gd name="connsiteY87-1408" fmla="*/ 1696 h 10000"/>
              <a:gd name="connsiteX0-1409" fmla="*/ 4621 w 11762"/>
              <a:gd name="connsiteY0-1410" fmla="*/ 50 h 10000"/>
              <a:gd name="connsiteX1-1411" fmla="*/ 4786 w 11762"/>
              <a:gd name="connsiteY1-1412" fmla="*/ 674 h 10000"/>
              <a:gd name="connsiteX2-1413" fmla="*/ 4455 w 11762"/>
              <a:gd name="connsiteY2-1414" fmla="*/ 755 h 10000"/>
              <a:gd name="connsiteX3-1415" fmla="*/ 4708 w 11762"/>
              <a:gd name="connsiteY3-1416" fmla="*/ 910 h 10000"/>
              <a:gd name="connsiteX4-1417" fmla="*/ 4368 w 11762"/>
              <a:gd name="connsiteY4-1418" fmla="*/ 1380 h 10000"/>
              <a:gd name="connsiteX5-1419" fmla="*/ 4203 w 11762"/>
              <a:gd name="connsiteY5-1420" fmla="*/ 1615 h 10000"/>
              <a:gd name="connsiteX6-1421" fmla="*/ 3865 w 11762"/>
              <a:gd name="connsiteY6-1422" fmla="*/ 1299 h 10000"/>
              <a:gd name="connsiteX7-1423" fmla="*/ 3361 w 11762"/>
              <a:gd name="connsiteY7-1424" fmla="*/ 1380 h 10000"/>
              <a:gd name="connsiteX8-1425" fmla="*/ 3448 w 11762"/>
              <a:gd name="connsiteY8-1426" fmla="*/ 2005 h 10000"/>
              <a:gd name="connsiteX9-1427" fmla="*/ 3275 w 11762"/>
              <a:gd name="connsiteY9-1428" fmla="*/ 2320 h 10000"/>
              <a:gd name="connsiteX10-1429" fmla="*/ 2513 w 11762"/>
              <a:gd name="connsiteY10-1430" fmla="*/ 2574 h 10000"/>
              <a:gd name="connsiteX11-1431" fmla="*/ 1625 w 11762"/>
              <a:gd name="connsiteY11-1432" fmla="*/ 2368 h 10000"/>
              <a:gd name="connsiteX12-1433" fmla="*/ 1103 w 11762"/>
              <a:gd name="connsiteY12-1434" fmla="*/ 2895 h 10000"/>
              <a:gd name="connsiteX13-1435" fmla="*/ 27 w 11762"/>
              <a:gd name="connsiteY13-1436" fmla="*/ 3280 h 10000"/>
              <a:gd name="connsiteX14-1437" fmla="*/ 2440 w 11762"/>
              <a:gd name="connsiteY14-1438" fmla="*/ 3968 h 10000"/>
              <a:gd name="connsiteX15-1439" fmla="*/ 2267 w 11762"/>
              <a:gd name="connsiteY15-1440" fmla="*/ 4121 h 10000"/>
              <a:gd name="connsiteX16-1441" fmla="*/ 2015 w 11762"/>
              <a:gd name="connsiteY16-1442" fmla="*/ 5063 h 10000"/>
              <a:gd name="connsiteX17-1443" fmla="*/ 1935 w 11762"/>
              <a:gd name="connsiteY17-1444" fmla="*/ 6004 h 10000"/>
              <a:gd name="connsiteX18-1445" fmla="*/ 1762 w 11762"/>
              <a:gd name="connsiteY18-1446" fmla="*/ 6474 h 10000"/>
              <a:gd name="connsiteX19-1447" fmla="*/ 2101 w 11762"/>
              <a:gd name="connsiteY19-1448" fmla="*/ 6790 h 10000"/>
              <a:gd name="connsiteX20-1449" fmla="*/ 2267 w 11762"/>
              <a:gd name="connsiteY20-1450" fmla="*/ 7026 h 10000"/>
              <a:gd name="connsiteX21-1451" fmla="*/ 2770 w 11762"/>
              <a:gd name="connsiteY21-1452" fmla="*/ 7180 h 10000"/>
              <a:gd name="connsiteX22-1453" fmla="*/ 3108 w 11762"/>
              <a:gd name="connsiteY22-1454" fmla="*/ 7577 h 10000"/>
              <a:gd name="connsiteX23-1455" fmla="*/ 2857 w 11762"/>
              <a:gd name="connsiteY23-1456" fmla="*/ 8047 h 10000"/>
              <a:gd name="connsiteX24-1457" fmla="*/ 2353 w 11762"/>
              <a:gd name="connsiteY24-1458" fmla="*/ 9223 h 10000"/>
              <a:gd name="connsiteX25-1459" fmla="*/ 3275 w 11762"/>
              <a:gd name="connsiteY25-1460" fmla="*/ 9458 h 10000"/>
              <a:gd name="connsiteX26-1461" fmla="*/ 4873 w 11762"/>
              <a:gd name="connsiteY26-1462" fmla="*/ 9766 h 10000"/>
              <a:gd name="connsiteX27-1463" fmla="*/ 6133 w 11762"/>
              <a:gd name="connsiteY27-1464" fmla="*/ 9693 h 10000"/>
              <a:gd name="connsiteX28-1465" fmla="*/ 6723 w 11762"/>
              <a:gd name="connsiteY28-1466" fmla="*/ 9928 h 10000"/>
              <a:gd name="connsiteX29-1467" fmla="*/ 6974 w 11762"/>
              <a:gd name="connsiteY29-1468" fmla="*/ 8672 h 10000"/>
              <a:gd name="connsiteX30-1469" fmla="*/ 7306 w 11762"/>
              <a:gd name="connsiteY30-1470" fmla="*/ 8591 h 10000"/>
              <a:gd name="connsiteX31-1471" fmla="*/ 7479 w 11762"/>
              <a:gd name="connsiteY31-1472" fmla="*/ 8436 h 10000"/>
              <a:gd name="connsiteX32-1473" fmla="*/ 7306 w 11762"/>
              <a:gd name="connsiteY32-1474" fmla="*/ 8282 h 10000"/>
              <a:gd name="connsiteX33-1475" fmla="*/ 7226 w 11762"/>
              <a:gd name="connsiteY33-1476" fmla="*/ 8047 h 10000"/>
              <a:gd name="connsiteX34-1477" fmla="*/ 6888 w 11762"/>
              <a:gd name="connsiteY34-1478" fmla="*/ 7650 h 10000"/>
              <a:gd name="connsiteX35-1479" fmla="*/ 6801 w 11762"/>
              <a:gd name="connsiteY35-1480" fmla="*/ 7261 h 10000"/>
              <a:gd name="connsiteX36-1481" fmla="*/ 6636 w 11762"/>
              <a:gd name="connsiteY36-1482" fmla="*/ 7026 h 10000"/>
              <a:gd name="connsiteX37-1483" fmla="*/ 6550 w 11762"/>
              <a:gd name="connsiteY37-1484" fmla="*/ 6555 h 10000"/>
              <a:gd name="connsiteX38-1485" fmla="*/ 6384 w 11762"/>
              <a:gd name="connsiteY38-1486" fmla="*/ 6084 h 10000"/>
              <a:gd name="connsiteX39-1487" fmla="*/ 7053 w 11762"/>
              <a:gd name="connsiteY39-1488" fmla="*/ 5931 h 10000"/>
              <a:gd name="connsiteX40-1489" fmla="*/ 7479 w 11762"/>
              <a:gd name="connsiteY40-1490" fmla="*/ 5696 h 10000"/>
              <a:gd name="connsiteX41-1491" fmla="*/ 8739 w 11762"/>
              <a:gd name="connsiteY41-1492" fmla="*/ 5615 h 10000"/>
              <a:gd name="connsiteX42-1493" fmla="*/ 9912 w 11762"/>
              <a:gd name="connsiteY42-1494" fmla="*/ 6084 h 10000"/>
              <a:gd name="connsiteX43-1495" fmla="*/ 9999 w 11762"/>
              <a:gd name="connsiteY43-1496" fmla="*/ 6320 h 10000"/>
              <a:gd name="connsiteX44-1497" fmla="*/ 10250 w 11762"/>
              <a:gd name="connsiteY44-1498" fmla="*/ 6239 h 10000"/>
              <a:gd name="connsiteX45-1499" fmla="*/ 10329 w 11762"/>
              <a:gd name="connsiteY45-1500" fmla="*/ 6636 h 10000"/>
              <a:gd name="connsiteX46-1501" fmla="*/ 11172 w 11762"/>
              <a:gd name="connsiteY46-1502" fmla="*/ 6400 h 10000"/>
              <a:gd name="connsiteX47-1503" fmla="*/ 11762 w 11762"/>
              <a:gd name="connsiteY47-1504" fmla="*/ 6474 h 10000"/>
              <a:gd name="connsiteX48-1505" fmla="*/ 11589 w 11762"/>
              <a:gd name="connsiteY48-1506" fmla="*/ 6320 h 10000"/>
              <a:gd name="connsiteX49-1507" fmla="*/ 11510 w 11762"/>
              <a:gd name="connsiteY49-1508" fmla="*/ 5931 h 10000"/>
              <a:gd name="connsiteX50-1509" fmla="*/ 11258 w 11762"/>
              <a:gd name="connsiteY50-1510" fmla="*/ 5849 h 10000"/>
              <a:gd name="connsiteX51-1511" fmla="*/ 11172 w 11762"/>
              <a:gd name="connsiteY51-1512" fmla="*/ 5615 h 10000"/>
              <a:gd name="connsiteX52-1513" fmla="*/ 11172 w 11762"/>
              <a:gd name="connsiteY52-1514" fmla="*/ 5379 h 10000"/>
              <a:gd name="connsiteX53-1515" fmla="*/ 10581 w 11762"/>
              <a:gd name="connsiteY53-1516" fmla="*/ 4908 h 10000"/>
              <a:gd name="connsiteX54-1517" fmla="*/ 10077 w 11762"/>
              <a:gd name="connsiteY54-1518" fmla="*/ 4592 h 10000"/>
              <a:gd name="connsiteX55-1519" fmla="*/ 10164 w 11762"/>
              <a:gd name="connsiteY55-1520" fmla="*/ 4989 h 10000"/>
              <a:gd name="connsiteX56-1521" fmla="*/ 9825 w 11762"/>
              <a:gd name="connsiteY56-1522" fmla="*/ 4356 h 10000"/>
              <a:gd name="connsiteX57-1523" fmla="*/ 9573 w 11762"/>
              <a:gd name="connsiteY57-1524" fmla="*/ 4283 h 10000"/>
              <a:gd name="connsiteX58-1525" fmla="*/ 9825 w 11762"/>
              <a:gd name="connsiteY58-1526" fmla="*/ 3107 h 10000"/>
              <a:gd name="connsiteX59-1527" fmla="*/ 9986 w 11762"/>
              <a:gd name="connsiteY59-1528" fmla="*/ 2161 h 10000"/>
              <a:gd name="connsiteX60-1529" fmla="*/ 9920 w 11762"/>
              <a:gd name="connsiteY60-1530" fmla="*/ 1782 h 10000"/>
              <a:gd name="connsiteX61-1531" fmla="*/ 9183 w 11762"/>
              <a:gd name="connsiteY61-1532" fmla="*/ 2105 h 10000"/>
              <a:gd name="connsiteX62-1533" fmla="*/ 10250 w 11762"/>
              <a:gd name="connsiteY62-1534" fmla="*/ 1064 h 10000"/>
              <a:gd name="connsiteX63-1535" fmla="*/ 9078 w 11762"/>
              <a:gd name="connsiteY63-1536" fmla="*/ 2353 h 10000"/>
              <a:gd name="connsiteX64-1537" fmla="*/ 9573 w 11762"/>
              <a:gd name="connsiteY64-1538" fmla="*/ 1380 h 10000"/>
              <a:gd name="connsiteX65-1539" fmla="*/ 8991 w 11762"/>
              <a:gd name="connsiteY65-1540" fmla="*/ 1696 h 10000"/>
              <a:gd name="connsiteX66-1541" fmla="*/ 8652 w 11762"/>
              <a:gd name="connsiteY66-1542" fmla="*/ 2086 h 10000"/>
              <a:gd name="connsiteX67-1543" fmla="*/ 8313 w 11762"/>
              <a:gd name="connsiteY67-1544" fmla="*/ 1615 h 10000"/>
              <a:gd name="connsiteX68-1545" fmla="*/ 8061 w 11762"/>
              <a:gd name="connsiteY68-1546" fmla="*/ 1535 h 10000"/>
              <a:gd name="connsiteX69-1547" fmla="*/ 7809 w 11762"/>
              <a:gd name="connsiteY69-1548" fmla="*/ 1380 h 10000"/>
              <a:gd name="connsiteX70-1549" fmla="*/ 7731 w 11762"/>
              <a:gd name="connsiteY70-1550" fmla="*/ 1145 h 10000"/>
              <a:gd name="connsiteX71-1551" fmla="*/ 6801 w 11762"/>
              <a:gd name="connsiteY71-1552" fmla="*/ 1461 h 10000"/>
              <a:gd name="connsiteX72-1553" fmla="*/ 6636 w 11762"/>
              <a:gd name="connsiteY72-1554" fmla="*/ 1299 h 10000"/>
              <a:gd name="connsiteX73-1555" fmla="*/ 6133 w 11762"/>
              <a:gd name="connsiteY73-1556" fmla="*/ 1145 h 10000"/>
              <a:gd name="connsiteX74-1557" fmla="*/ 5793 w 11762"/>
              <a:gd name="connsiteY74-1558" fmla="*/ 755 h 10000"/>
              <a:gd name="connsiteX75-1559" fmla="*/ 5715 w 11762"/>
              <a:gd name="connsiteY75-1560" fmla="*/ 521 h 10000"/>
              <a:gd name="connsiteX76-1561" fmla="*/ 5541 w 11762"/>
              <a:gd name="connsiteY76-1562" fmla="*/ 359 h 10000"/>
              <a:gd name="connsiteX77-1563" fmla="*/ 4455 w 11762"/>
              <a:gd name="connsiteY77-1564" fmla="*/ 440 h 10000"/>
              <a:gd name="connsiteX78-1565" fmla="*/ 4708 w 11762"/>
              <a:gd name="connsiteY78-1566" fmla="*/ 521 h 10000"/>
              <a:gd name="connsiteX79-1567" fmla="*/ 4786 w 11762"/>
              <a:gd name="connsiteY79-1568" fmla="*/ 755 h 10000"/>
              <a:gd name="connsiteX80-1569" fmla="*/ 4621 w 11762"/>
              <a:gd name="connsiteY80-1570" fmla="*/ 593 h 10000"/>
              <a:gd name="connsiteX81-1571" fmla="*/ 4368 w 11762"/>
              <a:gd name="connsiteY81-1572" fmla="*/ 521 h 10000"/>
              <a:gd name="connsiteX82-1573" fmla="*/ 4455 w 11762"/>
              <a:gd name="connsiteY82-1574" fmla="*/ 829 h 10000"/>
              <a:gd name="connsiteX83-1575" fmla="*/ 4708 w 11762"/>
              <a:gd name="connsiteY83-1576" fmla="*/ 990 h 10000"/>
              <a:gd name="connsiteX84-1577" fmla="*/ 4621 w 11762"/>
              <a:gd name="connsiteY84-1578" fmla="*/ 1299 h 10000"/>
              <a:gd name="connsiteX85-1579" fmla="*/ 4116 w 11762"/>
              <a:gd name="connsiteY85-1580" fmla="*/ 1299 h 10000"/>
              <a:gd name="connsiteX86-1581" fmla="*/ 3951 w 11762"/>
              <a:gd name="connsiteY86-1582" fmla="*/ 1461 h 10000"/>
              <a:gd name="connsiteX87-1583" fmla="*/ 3195 w 11762"/>
              <a:gd name="connsiteY87-1584" fmla="*/ 1696 h 10000"/>
              <a:gd name="connsiteX0-1585" fmla="*/ 4621 w 11762"/>
              <a:gd name="connsiteY0-1586" fmla="*/ 50 h 10000"/>
              <a:gd name="connsiteX1-1587" fmla="*/ 4786 w 11762"/>
              <a:gd name="connsiteY1-1588" fmla="*/ 674 h 10000"/>
              <a:gd name="connsiteX2-1589" fmla="*/ 4455 w 11762"/>
              <a:gd name="connsiteY2-1590" fmla="*/ 755 h 10000"/>
              <a:gd name="connsiteX3-1591" fmla="*/ 4708 w 11762"/>
              <a:gd name="connsiteY3-1592" fmla="*/ 910 h 10000"/>
              <a:gd name="connsiteX4-1593" fmla="*/ 4368 w 11762"/>
              <a:gd name="connsiteY4-1594" fmla="*/ 1380 h 10000"/>
              <a:gd name="connsiteX5-1595" fmla="*/ 4203 w 11762"/>
              <a:gd name="connsiteY5-1596" fmla="*/ 1615 h 10000"/>
              <a:gd name="connsiteX6-1597" fmla="*/ 3865 w 11762"/>
              <a:gd name="connsiteY6-1598" fmla="*/ 1299 h 10000"/>
              <a:gd name="connsiteX7-1599" fmla="*/ 3361 w 11762"/>
              <a:gd name="connsiteY7-1600" fmla="*/ 1380 h 10000"/>
              <a:gd name="connsiteX8-1601" fmla="*/ 3448 w 11762"/>
              <a:gd name="connsiteY8-1602" fmla="*/ 2005 h 10000"/>
              <a:gd name="connsiteX9-1603" fmla="*/ 3275 w 11762"/>
              <a:gd name="connsiteY9-1604" fmla="*/ 2320 h 10000"/>
              <a:gd name="connsiteX10-1605" fmla="*/ 2513 w 11762"/>
              <a:gd name="connsiteY10-1606" fmla="*/ 2574 h 10000"/>
              <a:gd name="connsiteX11-1607" fmla="*/ 1625 w 11762"/>
              <a:gd name="connsiteY11-1608" fmla="*/ 2368 h 10000"/>
              <a:gd name="connsiteX12-1609" fmla="*/ 1103 w 11762"/>
              <a:gd name="connsiteY12-1610" fmla="*/ 2895 h 10000"/>
              <a:gd name="connsiteX13-1611" fmla="*/ 27 w 11762"/>
              <a:gd name="connsiteY13-1612" fmla="*/ 3280 h 10000"/>
              <a:gd name="connsiteX14-1613" fmla="*/ 2440 w 11762"/>
              <a:gd name="connsiteY14-1614" fmla="*/ 3968 h 10000"/>
              <a:gd name="connsiteX15-1615" fmla="*/ 2267 w 11762"/>
              <a:gd name="connsiteY15-1616" fmla="*/ 4121 h 10000"/>
              <a:gd name="connsiteX16-1617" fmla="*/ 2015 w 11762"/>
              <a:gd name="connsiteY16-1618" fmla="*/ 5063 h 10000"/>
              <a:gd name="connsiteX17-1619" fmla="*/ 1935 w 11762"/>
              <a:gd name="connsiteY17-1620" fmla="*/ 6004 h 10000"/>
              <a:gd name="connsiteX18-1621" fmla="*/ 1762 w 11762"/>
              <a:gd name="connsiteY18-1622" fmla="*/ 6474 h 10000"/>
              <a:gd name="connsiteX19-1623" fmla="*/ 2101 w 11762"/>
              <a:gd name="connsiteY19-1624" fmla="*/ 6790 h 10000"/>
              <a:gd name="connsiteX20-1625" fmla="*/ 2267 w 11762"/>
              <a:gd name="connsiteY20-1626" fmla="*/ 7026 h 10000"/>
              <a:gd name="connsiteX21-1627" fmla="*/ 2770 w 11762"/>
              <a:gd name="connsiteY21-1628" fmla="*/ 7180 h 10000"/>
              <a:gd name="connsiteX22-1629" fmla="*/ 3108 w 11762"/>
              <a:gd name="connsiteY22-1630" fmla="*/ 7577 h 10000"/>
              <a:gd name="connsiteX23-1631" fmla="*/ 2857 w 11762"/>
              <a:gd name="connsiteY23-1632" fmla="*/ 8047 h 10000"/>
              <a:gd name="connsiteX24-1633" fmla="*/ 2353 w 11762"/>
              <a:gd name="connsiteY24-1634" fmla="*/ 9223 h 10000"/>
              <a:gd name="connsiteX25-1635" fmla="*/ 3275 w 11762"/>
              <a:gd name="connsiteY25-1636" fmla="*/ 9458 h 10000"/>
              <a:gd name="connsiteX26-1637" fmla="*/ 4873 w 11762"/>
              <a:gd name="connsiteY26-1638" fmla="*/ 9766 h 10000"/>
              <a:gd name="connsiteX27-1639" fmla="*/ 6133 w 11762"/>
              <a:gd name="connsiteY27-1640" fmla="*/ 9693 h 10000"/>
              <a:gd name="connsiteX28-1641" fmla="*/ 6723 w 11762"/>
              <a:gd name="connsiteY28-1642" fmla="*/ 9928 h 10000"/>
              <a:gd name="connsiteX29-1643" fmla="*/ 6974 w 11762"/>
              <a:gd name="connsiteY29-1644" fmla="*/ 8672 h 10000"/>
              <a:gd name="connsiteX30-1645" fmla="*/ 7306 w 11762"/>
              <a:gd name="connsiteY30-1646" fmla="*/ 8591 h 10000"/>
              <a:gd name="connsiteX31-1647" fmla="*/ 7479 w 11762"/>
              <a:gd name="connsiteY31-1648" fmla="*/ 8436 h 10000"/>
              <a:gd name="connsiteX32-1649" fmla="*/ 7306 w 11762"/>
              <a:gd name="connsiteY32-1650" fmla="*/ 8282 h 10000"/>
              <a:gd name="connsiteX33-1651" fmla="*/ 7226 w 11762"/>
              <a:gd name="connsiteY33-1652" fmla="*/ 8047 h 10000"/>
              <a:gd name="connsiteX34-1653" fmla="*/ 6888 w 11762"/>
              <a:gd name="connsiteY34-1654" fmla="*/ 7650 h 10000"/>
              <a:gd name="connsiteX35-1655" fmla="*/ 6801 w 11762"/>
              <a:gd name="connsiteY35-1656" fmla="*/ 7261 h 10000"/>
              <a:gd name="connsiteX36-1657" fmla="*/ 6636 w 11762"/>
              <a:gd name="connsiteY36-1658" fmla="*/ 7026 h 10000"/>
              <a:gd name="connsiteX37-1659" fmla="*/ 6550 w 11762"/>
              <a:gd name="connsiteY37-1660" fmla="*/ 6555 h 10000"/>
              <a:gd name="connsiteX38-1661" fmla="*/ 6384 w 11762"/>
              <a:gd name="connsiteY38-1662" fmla="*/ 6084 h 10000"/>
              <a:gd name="connsiteX39-1663" fmla="*/ 7053 w 11762"/>
              <a:gd name="connsiteY39-1664" fmla="*/ 5931 h 10000"/>
              <a:gd name="connsiteX40-1665" fmla="*/ 7479 w 11762"/>
              <a:gd name="connsiteY40-1666" fmla="*/ 5696 h 10000"/>
              <a:gd name="connsiteX41-1667" fmla="*/ 8739 w 11762"/>
              <a:gd name="connsiteY41-1668" fmla="*/ 5615 h 10000"/>
              <a:gd name="connsiteX42-1669" fmla="*/ 9912 w 11762"/>
              <a:gd name="connsiteY42-1670" fmla="*/ 6084 h 10000"/>
              <a:gd name="connsiteX43-1671" fmla="*/ 9999 w 11762"/>
              <a:gd name="connsiteY43-1672" fmla="*/ 6320 h 10000"/>
              <a:gd name="connsiteX44-1673" fmla="*/ 10250 w 11762"/>
              <a:gd name="connsiteY44-1674" fmla="*/ 6239 h 10000"/>
              <a:gd name="connsiteX45-1675" fmla="*/ 10329 w 11762"/>
              <a:gd name="connsiteY45-1676" fmla="*/ 6636 h 10000"/>
              <a:gd name="connsiteX46-1677" fmla="*/ 11172 w 11762"/>
              <a:gd name="connsiteY46-1678" fmla="*/ 6400 h 10000"/>
              <a:gd name="connsiteX47-1679" fmla="*/ 11762 w 11762"/>
              <a:gd name="connsiteY47-1680" fmla="*/ 6474 h 10000"/>
              <a:gd name="connsiteX48-1681" fmla="*/ 11589 w 11762"/>
              <a:gd name="connsiteY48-1682" fmla="*/ 6320 h 10000"/>
              <a:gd name="connsiteX49-1683" fmla="*/ 11510 w 11762"/>
              <a:gd name="connsiteY49-1684" fmla="*/ 5931 h 10000"/>
              <a:gd name="connsiteX50-1685" fmla="*/ 11258 w 11762"/>
              <a:gd name="connsiteY50-1686" fmla="*/ 5849 h 10000"/>
              <a:gd name="connsiteX51-1687" fmla="*/ 11172 w 11762"/>
              <a:gd name="connsiteY51-1688" fmla="*/ 5615 h 10000"/>
              <a:gd name="connsiteX52-1689" fmla="*/ 11172 w 11762"/>
              <a:gd name="connsiteY52-1690" fmla="*/ 5379 h 10000"/>
              <a:gd name="connsiteX53-1691" fmla="*/ 10581 w 11762"/>
              <a:gd name="connsiteY53-1692" fmla="*/ 4908 h 10000"/>
              <a:gd name="connsiteX54-1693" fmla="*/ 10077 w 11762"/>
              <a:gd name="connsiteY54-1694" fmla="*/ 4592 h 10000"/>
              <a:gd name="connsiteX55-1695" fmla="*/ 10164 w 11762"/>
              <a:gd name="connsiteY55-1696" fmla="*/ 4989 h 10000"/>
              <a:gd name="connsiteX56-1697" fmla="*/ 9825 w 11762"/>
              <a:gd name="connsiteY56-1698" fmla="*/ 4356 h 10000"/>
              <a:gd name="connsiteX57-1699" fmla="*/ 9573 w 11762"/>
              <a:gd name="connsiteY57-1700" fmla="*/ 4283 h 10000"/>
              <a:gd name="connsiteX58-1701" fmla="*/ 9825 w 11762"/>
              <a:gd name="connsiteY58-1702" fmla="*/ 3107 h 10000"/>
              <a:gd name="connsiteX59-1703" fmla="*/ 9986 w 11762"/>
              <a:gd name="connsiteY59-1704" fmla="*/ 2161 h 10000"/>
              <a:gd name="connsiteX60-1705" fmla="*/ 9920 w 11762"/>
              <a:gd name="connsiteY60-1706" fmla="*/ 1782 h 10000"/>
              <a:gd name="connsiteX61-1707" fmla="*/ 9183 w 11762"/>
              <a:gd name="connsiteY61-1708" fmla="*/ 2105 h 10000"/>
              <a:gd name="connsiteX62-1709" fmla="*/ 9173 w 11762"/>
              <a:gd name="connsiteY62-1710" fmla="*/ 1651 h 10000"/>
              <a:gd name="connsiteX63-1711" fmla="*/ 9078 w 11762"/>
              <a:gd name="connsiteY63-1712" fmla="*/ 2353 h 10000"/>
              <a:gd name="connsiteX64-1713" fmla="*/ 9573 w 11762"/>
              <a:gd name="connsiteY64-1714" fmla="*/ 1380 h 10000"/>
              <a:gd name="connsiteX65-1715" fmla="*/ 8991 w 11762"/>
              <a:gd name="connsiteY65-1716" fmla="*/ 1696 h 10000"/>
              <a:gd name="connsiteX66-1717" fmla="*/ 8652 w 11762"/>
              <a:gd name="connsiteY66-1718" fmla="*/ 2086 h 10000"/>
              <a:gd name="connsiteX67-1719" fmla="*/ 8313 w 11762"/>
              <a:gd name="connsiteY67-1720" fmla="*/ 1615 h 10000"/>
              <a:gd name="connsiteX68-1721" fmla="*/ 8061 w 11762"/>
              <a:gd name="connsiteY68-1722" fmla="*/ 1535 h 10000"/>
              <a:gd name="connsiteX69-1723" fmla="*/ 7809 w 11762"/>
              <a:gd name="connsiteY69-1724" fmla="*/ 1380 h 10000"/>
              <a:gd name="connsiteX70-1725" fmla="*/ 7731 w 11762"/>
              <a:gd name="connsiteY70-1726" fmla="*/ 1145 h 10000"/>
              <a:gd name="connsiteX71-1727" fmla="*/ 6801 w 11762"/>
              <a:gd name="connsiteY71-1728" fmla="*/ 1461 h 10000"/>
              <a:gd name="connsiteX72-1729" fmla="*/ 6636 w 11762"/>
              <a:gd name="connsiteY72-1730" fmla="*/ 1299 h 10000"/>
              <a:gd name="connsiteX73-1731" fmla="*/ 6133 w 11762"/>
              <a:gd name="connsiteY73-1732" fmla="*/ 1145 h 10000"/>
              <a:gd name="connsiteX74-1733" fmla="*/ 5793 w 11762"/>
              <a:gd name="connsiteY74-1734" fmla="*/ 755 h 10000"/>
              <a:gd name="connsiteX75-1735" fmla="*/ 5715 w 11762"/>
              <a:gd name="connsiteY75-1736" fmla="*/ 521 h 10000"/>
              <a:gd name="connsiteX76-1737" fmla="*/ 5541 w 11762"/>
              <a:gd name="connsiteY76-1738" fmla="*/ 359 h 10000"/>
              <a:gd name="connsiteX77-1739" fmla="*/ 4455 w 11762"/>
              <a:gd name="connsiteY77-1740" fmla="*/ 440 h 10000"/>
              <a:gd name="connsiteX78-1741" fmla="*/ 4708 w 11762"/>
              <a:gd name="connsiteY78-1742" fmla="*/ 521 h 10000"/>
              <a:gd name="connsiteX79-1743" fmla="*/ 4786 w 11762"/>
              <a:gd name="connsiteY79-1744" fmla="*/ 755 h 10000"/>
              <a:gd name="connsiteX80-1745" fmla="*/ 4621 w 11762"/>
              <a:gd name="connsiteY80-1746" fmla="*/ 593 h 10000"/>
              <a:gd name="connsiteX81-1747" fmla="*/ 4368 w 11762"/>
              <a:gd name="connsiteY81-1748" fmla="*/ 521 h 10000"/>
              <a:gd name="connsiteX82-1749" fmla="*/ 4455 w 11762"/>
              <a:gd name="connsiteY82-1750" fmla="*/ 829 h 10000"/>
              <a:gd name="connsiteX83-1751" fmla="*/ 4708 w 11762"/>
              <a:gd name="connsiteY83-1752" fmla="*/ 990 h 10000"/>
              <a:gd name="connsiteX84-1753" fmla="*/ 4621 w 11762"/>
              <a:gd name="connsiteY84-1754" fmla="*/ 1299 h 10000"/>
              <a:gd name="connsiteX85-1755" fmla="*/ 4116 w 11762"/>
              <a:gd name="connsiteY85-1756" fmla="*/ 1299 h 10000"/>
              <a:gd name="connsiteX86-1757" fmla="*/ 3951 w 11762"/>
              <a:gd name="connsiteY86-1758" fmla="*/ 1461 h 10000"/>
              <a:gd name="connsiteX87-1759" fmla="*/ 3195 w 11762"/>
              <a:gd name="connsiteY87-1760" fmla="*/ 1696 h 10000"/>
              <a:gd name="connsiteX0-1761" fmla="*/ 4621 w 11762"/>
              <a:gd name="connsiteY0-1762" fmla="*/ 50 h 10000"/>
              <a:gd name="connsiteX1-1763" fmla="*/ 4786 w 11762"/>
              <a:gd name="connsiteY1-1764" fmla="*/ 674 h 10000"/>
              <a:gd name="connsiteX2-1765" fmla="*/ 4455 w 11762"/>
              <a:gd name="connsiteY2-1766" fmla="*/ 755 h 10000"/>
              <a:gd name="connsiteX3-1767" fmla="*/ 4708 w 11762"/>
              <a:gd name="connsiteY3-1768" fmla="*/ 910 h 10000"/>
              <a:gd name="connsiteX4-1769" fmla="*/ 4368 w 11762"/>
              <a:gd name="connsiteY4-1770" fmla="*/ 1380 h 10000"/>
              <a:gd name="connsiteX5-1771" fmla="*/ 4203 w 11762"/>
              <a:gd name="connsiteY5-1772" fmla="*/ 1615 h 10000"/>
              <a:gd name="connsiteX6-1773" fmla="*/ 3865 w 11762"/>
              <a:gd name="connsiteY6-1774" fmla="*/ 1299 h 10000"/>
              <a:gd name="connsiteX7-1775" fmla="*/ 3361 w 11762"/>
              <a:gd name="connsiteY7-1776" fmla="*/ 1380 h 10000"/>
              <a:gd name="connsiteX8-1777" fmla="*/ 3448 w 11762"/>
              <a:gd name="connsiteY8-1778" fmla="*/ 2005 h 10000"/>
              <a:gd name="connsiteX9-1779" fmla="*/ 3275 w 11762"/>
              <a:gd name="connsiteY9-1780" fmla="*/ 2320 h 10000"/>
              <a:gd name="connsiteX10-1781" fmla="*/ 2513 w 11762"/>
              <a:gd name="connsiteY10-1782" fmla="*/ 2574 h 10000"/>
              <a:gd name="connsiteX11-1783" fmla="*/ 1625 w 11762"/>
              <a:gd name="connsiteY11-1784" fmla="*/ 2368 h 10000"/>
              <a:gd name="connsiteX12-1785" fmla="*/ 1103 w 11762"/>
              <a:gd name="connsiteY12-1786" fmla="*/ 2895 h 10000"/>
              <a:gd name="connsiteX13-1787" fmla="*/ 27 w 11762"/>
              <a:gd name="connsiteY13-1788" fmla="*/ 3280 h 10000"/>
              <a:gd name="connsiteX14-1789" fmla="*/ 2440 w 11762"/>
              <a:gd name="connsiteY14-1790" fmla="*/ 3968 h 10000"/>
              <a:gd name="connsiteX15-1791" fmla="*/ 2267 w 11762"/>
              <a:gd name="connsiteY15-1792" fmla="*/ 4121 h 10000"/>
              <a:gd name="connsiteX16-1793" fmla="*/ 2015 w 11762"/>
              <a:gd name="connsiteY16-1794" fmla="*/ 5063 h 10000"/>
              <a:gd name="connsiteX17-1795" fmla="*/ 1935 w 11762"/>
              <a:gd name="connsiteY17-1796" fmla="*/ 6004 h 10000"/>
              <a:gd name="connsiteX18-1797" fmla="*/ 1762 w 11762"/>
              <a:gd name="connsiteY18-1798" fmla="*/ 6474 h 10000"/>
              <a:gd name="connsiteX19-1799" fmla="*/ 2101 w 11762"/>
              <a:gd name="connsiteY19-1800" fmla="*/ 6790 h 10000"/>
              <a:gd name="connsiteX20-1801" fmla="*/ 2267 w 11762"/>
              <a:gd name="connsiteY20-1802" fmla="*/ 7026 h 10000"/>
              <a:gd name="connsiteX21-1803" fmla="*/ 2770 w 11762"/>
              <a:gd name="connsiteY21-1804" fmla="*/ 7180 h 10000"/>
              <a:gd name="connsiteX22-1805" fmla="*/ 3108 w 11762"/>
              <a:gd name="connsiteY22-1806" fmla="*/ 7577 h 10000"/>
              <a:gd name="connsiteX23-1807" fmla="*/ 2857 w 11762"/>
              <a:gd name="connsiteY23-1808" fmla="*/ 8047 h 10000"/>
              <a:gd name="connsiteX24-1809" fmla="*/ 2353 w 11762"/>
              <a:gd name="connsiteY24-1810" fmla="*/ 9223 h 10000"/>
              <a:gd name="connsiteX25-1811" fmla="*/ 3275 w 11762"/>
              <a:gd name="connsiteY25-1812" fmla="*/ 9458 h 10000"/>
              <a:gd name="connsiteX26-1813" fmla="*/ 4873 w 11762"/>
              <a:gd name="connsiteY26-1814" fmla="*/ 9766 h 10000"/>
              <a:gd name="connsiteX27-1815" fmla="*/ 6133 w 11762"/>
              <a:gd name="connsiteY27-1816" fmla="*/ 9693 h 10000"/>
              <a:gd name="connsiteX28-1817" fmla="*/ 6723 w 11762"/>
              <a:gd name="connsiteY28-1818" fmla="*/ 9928 h 10000"/>
              <a:gd name="connsiteX29-1819" fmla="*/ 6974 w 11762"/>
              <a:gd name="connsiteY29-1820" fmla="*/ 8672 h 10000"/>
              <a:gd name="connsiteX30-1821" fmla="*/ 7306 w 11762"/>
              <a:gd name="connsiteY30-1822" fmla="*/ 8591 h 10000"/>
              <a:gd name="connsiteX31-1823" fmla="*/ 7479 w 11762"/>
              <a:gd name="connsiteY31-1824" fmla="*/ 8436 h 10000"/>
              <a:gd name="connsiteX32-1825" fmla="*/ 7306 w 11762"/>
              <a:gd name="connsiteY32-1826" fmla="*/ 8282 h 10000"/>
              <a:gd name="connsiteX33-1827" fmla="*/ 7226 w 11762"/>
              <a:gd name="connsiteY33-1828" fmla="*/ 8047 h 10000"/>
              <a:gd name="connsiteX34-1829" fmla="*/ 6888 w 11762"/>
              <a:gd name="connsiteY34-1830" fmla="*/ 7650 h 10000"/>
              <a:gd name="connsiteX35-1831" fmla="*/ 6801 w 11762"/>
              <a:gd name="connsiteY35-1832" fmla="*/ 7261 h 10000"/>
              <a:gd name="connsiteX36-1833" fmla="*/ 6636 w 11762"/>
              <a:gd name="connsiteY36-1834" fmla="*/ 7026 h 10000"/>
              <a:gd name="connsiteX37-1835" fmla="*/ 6550 w 11762"/>
              <a:gd name="connsiteY37-1836" fmla="*/ 6555 h 10000"/>
              <a:gd name="connsiteX38-1837" fmla="*/ 6384 w 11762"/>
              <a:gd name="connsiteY38-1838" fmla="*/ 6084 h 10000"/>
              <a:gd name="connsiteX39-1839" fmla="*/ 7053 w 11762"/>
              <a:gd name="connsiteY39-1840" fmla="*/ 5931 h 10000"/>
              <a:gd name="connsiteX40-1841" fmla="*/ 7479 w 11762"/>
              <a:gd name="connsiteY40-1842" fmla="*/ 5696 h 10000"/>
              <a:gd name="connsiteX41-1843" fmla="*/ 8739 w 11762"/>
              <a:gd name="connsiteY41-1844" fmla="*/ 5615 h 10000"/>
              <a:gd name="connsiteX42-1845" fmla="*/ 9912 w 11762"/>
              <a:gd name="connsiteY42-1846" fmla="*/ 6084 h 10000"/>
              <a:gd name="connsiteX43-1847" fmla="*/ 9999 w 11762"/>
              <a:gd name="connsiteY43-1848" fmla="*/ 6320 h 10000"/>
              <a:gd name="connsiteX44-1849" fmla="*/ 10250 w 11762"/>
              <a:gd name="connsiteY44-1850" fmla="*/ 6239 h 10000"/>
              <a:gd name="connsiteX45-1851" fmla="*/ 10329 w 11762"/>
              <a:gd name="connsiteY45-1852" fmla="*/ 6636 h 10000"/>
              <a:gd name="connsiteX46-1853" fmla="*/ 11172 w 11762"/>
              <a:gd name="connsiteY46-1854" fmla="*/ 6400 h 10000"/>
              <a:gd name="connsiteX47-1855" fmla="*/ 11762 w 11762"/>
              <a:gd name="connsiteY47-1856" fmla="*/ 6474 h 10000"/>
              <a:gd name="connsiteX48-1857" fmla="*/ 11589 w 11762"/>
              <a:gd name="connsiteY48-1858" fmla="*/ 6320 h 10000"/>
              <a:gd name="connsiteX49-1859" fmla="*/ 11510 w 11762"/>
              <a:gd name="connsiteY49-1860" fmla="*/ 5931 h 10000"/>
              <a:gd name="connsiteX50-1861" fmla="*/ 11258 w 11762"/>
              <a:gd name="connsiteY50-1862" fmla="*/ 5849 h 10000"/>
              <a:gd name="connsiteX51-1863" fmla="*/ 11172 w 11762"/>
              <a:gd name="connsiteY51-1864" fmla="*/ 5615 h 10000"/>
              <a:gd name="connsiteX52-1865" fmla="*/ 11172 w 11762"/>
              <a:gd name="connsiteY52-1866" fmla="*/ 5379 h 10000"/>
              <a:gd name="connsiteX53-1867" fmla="*/ 10581 w 11762"/>
              <a:gd name="connsiteY53-1868" fmla="*/ 4908 h 10000"/>
              <a:gd name="connsiteX54-1869" fmla="*/ 10077 w 11762"/>
              <a:gd name="connsiteY54-1870" fmla="*/ 4592 h 10000"/>
              <a:gd name="connsiteX55-1871" fmla="*/ 10164 w 11762"/>
              <a:gd name="connsiteY55-1872" fmla="*/ 4989 h 10000"/>
              <a:gd name="connsiteX56-1873" fmla="*/ 9825 w 11762"/>
              <a:gd name="connsiteY56-1874" fmla="*/ 4356 h 10000"/>
              <a:gd name="connsiteX57-1875" fmla="*/ 9573 w 11762"/>
              <a:gd name="connsiteY57-1876" fmla="*/ 4283 h 10000"/>
              <a:gd name="connsiteX58-1877" fmla="*/ 9825 w 11762"/>
              <a:gd name="connsiteY58-1878" fmla="*/ 3107 h 10000"/>
              <a:gd name="connsiteX59-1879" fmla="*/ 9986 w 11762"/>
              <a:gd name="connsiteY59-1880" fmla="*/ 2161 h 10000"/>
              <a:gd name="connsiteX60-1881" fmla="*/ 9920 w 11762"/>
              <a:gd name="connsiteY60-1882" fmla="*/ 1782 h 10000"/>
              <a:gd name="connsiteX61-1883" fmla="*/ 9183 w 11762"/>
              <a:gd name="connsiteY61-1884" fmla="*/ 2105 h 10000"/>
              <a:gd name="connsiteX62-1885" fmla="*/ 9173 w 11762"/>
              <a:gd name="connsiteY62-1886" fmla="*/ 1651 h 10000"/>
              <a:gd name="connsiteX63-1887" fmla="*/ 9078 w 11762"/>
              <a:gd name="connsiteY63-1888" fmla="*/ 2353 h 10000"/>
              <a:gd name="connsiteX64-1889" fmla="*/ 8925 w 11762"/>
              <a:gd name="connsiteY64-1890" fmla="*/ 1775 h 10000"/>
              <a:gd name="connsiteX65-1891" fmla="*/ 8991 w 11762"/>
              <a:gd name="connsiteY65-1892" fmla="*/ 1696 h 10000"/>
              <a:gd name="connsiteX66-1893" fmla="*/ 8652 w 11762"/>
              <a:gd name="connsiteY66-1894" fmla="*/ 2086 h 10000"/>
              <a:gd name="connsiteX67-1895" fmla="*/ 8313 w 11762"/>
              <a:gd name="connsiteY67-1896" fmla="*/ 1615 h 10000"/>
              <a:gd name="connsiteX68-1897" fmla="*/ 8061 w 11762"/>
              <a:gd name="connsiteY68-1898" fmla="*/ 1535 h 10000"/>
              <a:gd name="connsiteX69-1899" fmla="*/ 7809 w 11762"/>
              <a:gd name="connsiteY69-1900" fmla="*/ 1380 h 10000"/>
              <a:gd name="connsiteX70-1901" fmla="*/ 7731 w 11762"/>
              <a:gd name="connsiteY70-1902" fmla="*/ 1145 h 10000"/>
              <a:gd name="connsiteX71-1903" fmla="*/ 6801 w 11762"/>
              <a:gd name="connsiteY71-1904" fmla="*/ 1461 h 10000"/>
              <a:gd name="connsiteX72-1905" fmla="*/ 6636 w 11762"/>
              <a:gd name="connsiteY72-1906" fmla="*/ 1299 h 10000"/>
              <a:gd name="connsiteX73-1907" fmla="*/ 6133 w 11762"/>
              <a:gd name="connsiteY73-1908" fmla="*/ 1145 h 10000"/>
              <a:gd name="connsiteX74-1909" fmla="*/ 5793 w 11762"/>
              <a:gd name="connsiteY74-1910" fmla="*/ 755 h 10000"/>
              <a:gd name="connsiteX75-1911" fmla="*/ 5715 w 11762"/>
              <a:gd name="connsiteY75-1912" fmla="*/ 521 h 10000"/>
              <a:gd name="connsiteX76-1913" fmla="*/ 5541 w 11762"/>
              <a:gd name="connsiteY76-1914" fmla="*/ 359 h 10000"/>
              <a:gd name="connsiteX77-1915" fmla="*/ 4455 w 11762"/>
              <a:gd name="connsiteY77-1916" fmla="*/ 440 h 10000"/>
              <a:gd name="connsiteX78-1917" fmla="*/ 4708 w 11762"/>
              <a:gd name="connsiteY78-1918" fmla="*/ 521 h 10000"/>
              <a:gd name="connsiteX79-1919" fmla="*/ 4786 w 11762"/>
              <a:gd name="connsiteY79-1920" fmla="*/ 755 h 10000"/>
              <a:gd name="connsiteX80-1921" fmla="*/ 4621 w 11762"/>
              <a:gd name="connsiteY80-1922" fmla="*/ 593 h 10000"/>
              <a:gd name="connsiteX81-1923" fmla="*/ 4368 w 11762"/>
              <a:gd name="connsiteY81-1924" fmla="*/ 521 h 10000"/>
              <a:gd name="connsiteX82-1925" fmla="*/ 4455 w 11762"/>
              <a:gd name="connsiteY82-1926" fmla="*/ 829 h 10000"/>
              <a:gd name="connsiteX83-1927" fmla="*/ 4708 w 11762"/>
              <a:gd name="connsiteY83-1928" fmla="*/ 990 h 10000"/>
              <a:gd name="connsiteX84-1929" fmla="*/ 4621 w 11762"/>
              <a:gd name="connsiteY84-1930" fmla="*/ 1299 h 10000"/>
              <a:gd name="connsiteX85-1931" fmla="*/ 4116 w 11762"/>
              <a:gd name="connsiteY85-1932" fmla="*/ 1299 h 10000"/>
              <a:gd name="connsiteX86-1933" fmla="*/ 3951 w 11762"/>
              <a:gd name="connsiteY86-1934" fmla="*/ 1461 h 10000"/>
              <a:gd name="connsiteX87-1935" fmla="*/ 3195 w 11762"/>
              <a:gd name="connsiteY87-1936" fmla="*/ 1696 h 10000"/>
              <a:gd name="connsiteX0-1937" fmla="*/ 4621 w 11762"/>
              <a:gd name="connsiteY0-1938" fmla="*/ 50 h 10000"/>
              <a:gd name="connsiteX1-1939" fmla="*/ 4786 w 11762"/>
              <a:gd name="connsiteY1-1940" fmla="*/ 674 h 10000"/>
              <a:gd name="connsiteX2-1941" fmla="*/ 4455 w 11762"/>
              <a:gd name="connsiteY2-1942" fmla="*/ 755 h 10000"/>
              <a:gd name="connsiteX3-1943" fmla="*/ 4708 w 11762"/>
              <a:gd name="connsiteY3-1944" fmla="*/ 910 h 10000"/>
              <a:gd name="connsiteX4-1945" fmla="*/ 4368 w 11762"/>
              <a:gd name="connsiteY4-1946" fmla="*/ 1380 h 10000"/>
              <a:gd name="connsiteX5-1947" fmla="*/ 4203 w 11762"/>
              <a:gd name="connsiteY5-1948" fmla="*/ 1615 h 10000"/>
              <a:gd name="connsiteX6-1949" fmla="*/ 3865 w 11762"/>
              <a:gd name="connsiteY6-1950" fmla="*/ 1299 h 10000"/>
              <a:gd name="connsiteX7-1951" fmla="*/ 3361 w 11762"/>
              <a:gd name="connsiteY7-1952" fmla="*/ 1380 h 10000"/>
              <a:gd name="connsiteX8-1953" fmla="*/ 3448 w 11762"/>
              <a:gd name="connsiteY8-1954" fmla="*/ 2005 h 10000"/>
              <a:gd name="connsiteX9-1955" fmla="*/ 3275 w 11762"/>
              <a:gd name="connsiteY9-1956" fmla="*/ 2320 h 10000"/>
              <a:gd name="connsiteX10-1957" fmla="*/ 2513 w 11762"/>
              <a:gd name="connsiteY10-1958" fmla="*/ 2574 h 10000"/>
              <a:gd name="connsiteX11-1959" fmla="*/ 1625 w 11762"/>
              <a:gd name="connsiteY11-1960" fmla="*/ 2368 h 10000"/>
              <a:gd name="connsiteX12-1961" fmla="*/ 1103 w 11762"/>
              <a:gd name="connsiteY12-1962" fmla="*/ 2895 h 10000"/>
              <a:gd name="connsiteX13-1963" fmla="*/ 27 w 11762"/>
              <a:gd name="connsiteY13-1964" fmla="*/ 3280 h 10000"/>
              <a:gd name="connsiteX14-1965" fmla="*/ 2440 w 11762"/>
              <a:gd name="connsiteY14-1966" fmla="*/ 3968 h 10000"/>
              <a:gd name="connsiteX15-1967" fmla="*/ 2267 w 11762"/>
              <a:gd name="connsiteY15-1968" fmla="*/ 4121 h 10000"/>
              <a:gd name="connsiteX16-1969" fmla="*/ 2015 w 11762"/>
              <a:gd name="connsiteY16-1970" fmla="*/ 5063 h 10000"/>
              <a:gd name="connsiteX17-1971" fmla="*/ 1935 w 11762"/>
              <a:gd name="connsiteY17-1972" fmla="*/ 6004 h 10000"/>
              <a:gd name="connsiteX18-1973" fmla="*/ 1762 w 11762"/>
              <a:gd name="connsiteY18-1974" fmla="*/ 6474 h 10000"/>
              <a:gd name="connsiteX19-1975" fmla="*/ 2101 w 11762"/>
              <a:gd name="connsiteY19-1976" fmla="*/ 6790 h 10000"/>
              <a:gd name="connsiteX20-1977" fmla="*/ 2267 w 11762"/>
              <a:gd name="connsiteY20-1978" fmla="*/ 7026 h 10000"/>
              <a:gd name="connsiteX21-1979" fmla="*/ 2770 w 11762"/>
              <a:gd name="connsiteY21-1980" fmla="*/ 7180 h 10000"/>
              <a:gd name="connsiteX22-1981" fmla="*/ 3108 w 11762"/>
              <a:gd name="connsiteY22-1982" fmla="*/ 7577 h 10000"/>
              <a:gd name="connsiteX23-1983" fmla="*/ 2857 w 11762"/>
              <a:gd name="connsiteY23-1984" fmla="*/ 8047 h 10000"/>
              <a:gd name="connsiteX24-1985" fmla="*/ 2353 w 11762"/>
              <a:gd name="connsiteY24-1986" fmla="*/ 9223 h 10000"/>
              <a:gd name="connsiteX25-1987" fmla="*/ 3275 w 11762"/>
              <a:gd name="connsiteY25-1988" fmla="*/ 9458 h 10000"/>
              <a:gd name="connsiteX26-1989" fmla="*/ 4873 w 11762"/>
              <a:gd name="connsiteY26-1990" fmla="*/ 9766 h 10000"/>
              <a:gd name="connsiteX27-1991" fmla="*/ 6133 w 11762"/>
              <a:gd name="connsiteY27-1992" fmla="*/ 9693 h 10000"/>
              <a:gd name="connsiteX28-1993" fmla="*/ 6723 w 11762"/>
              <a:gd name="connsiteY28-1994" fmla="*/ 9928 h 10000"/>
              <a:gd name="connsiteX29-1995" fmla="*/ 6974 w 11762"/>
              <a:gd name="connsiteY29-1996" fmla="*/ 8672 h 10000"/>
              <a:gd name="connsiteX30-1997" fmla="*/ 7306 w 11762"/>
              <a:gd name="connsiteY30-1998" fmla="*/ 8591 h 10000"/>
              <a:gd name="connsiteX31-1999" fmla="*/ 7479 w 11762"/>
              <a:gd name="connsiteY31-2000" fmla="*/ 8436 h 10000"/>
              <a:gd name="connsiteX32-2001" fmla="*/ 7306 w 11762"/>
              <a:gd name="connsiteY32-2002" fmla="*/ 8282 h 10000"/>
              <a:gd name="connsiteX33-2003" fmla="*/ 7226 w 11762"/>
              <a:gd name="connsiteY33-2004" fmla="*/ 8047 h 10000"/>
              <a:gd name="connsiteX34-2005" fmla="*/ 6888 w 11762"/>
              <a:gd name="connsiteY34-2006" fmla="*/ 7650 h 10000"/>
              <a:gd name="connsiteX35-2007" fmla="*/ 6801 w 11762"/>
              <a:gd name="connsiteY35-2008" fmla="*/ 7261 h 10000"/>
              <a:gd name="connsiteX36-2009" fmla="*/ 6636 w 11762"/>
              <a:gd name="connsiteY36-2010" fmla="*/ 7026 h 10000"/>
              <a:gd name="connsiteX37-2011" fmla="*/ 6550 w 11762"/>
              <a:gd name="connsiteY37-2012" fmla="*/ 6555 h 10000"/>
              <a:gd name="connsiteX38-2013" fmla="*/ 6384 w 11762"/>
              <a:gd name="connsiteY38-2014" fmla="*/ 6084 h 10000"/>
              <a:gd name="connsiteX39-2015" fmla="*/ 7053 w 11762"/>
              <a:gd name="connsiteY39-2016" fmla="*/ 5931 h 10000"/>
              <a:gd name="connsiteX40-2017" fmla="*/ 7479 w 11762"/>
              <a:gd name="connsiteY40-2018" fmla="*/ 5696 h 10000"/>
              <a:gd name="connsiteX41-2019" fmla="*/ 8739 w 11762"/>
              <a:gd name="connsiteY41-2020" fmla="*/ 5615 h 10000"/>
              <a:gd name="connsiteX42-2021" fmla="*/ 9912 w 11762"/>
              <a:gd name="connsiteY42-2022" fmla="*/ 6084 h 10000"/>
              <a:gd name="connsiteX43-2023" fmla="*/ 9999 w 11762"/>
              <a:gd name="connsiteY43-2024" fmla="*/ 6320 h 10000"/>
              <a:gd name="connsiteX44-2025" fmla="*/ 10250 w 11762"/>
              <a:gd name="connsiteY44-2026" fmla="*/ 6239 h 10000"/>
              <a:gd name="connsiteX45-2027" fmla="*/ 10329 w 11762"/>
              <a:gd name="connsiteY45-2028" fmla="*/ 6636 h 10000"/>
              <a:gd name="connsiteX46-2029" fmla="*/ 11172 w 11762"/>
              <a:gd name="connsiteY46-2030" fmla="*/ 6400 h 10000"/>
              <a:gd name="connsiteX47-2031" fmla="*/ 11762 w 11762"/>
              <a:gd name="connsiteY47-2032" fmla="*/ 6474 h 10000"/>
              <a:gd name="connsiteX48-2033" fmla="*/ 11589 w 11762"/>
              <a:gd name="connsiteY48-2034" fmla="*/ 6320 h 10000"/>
              <a:gd name="connsiteX49-2035" fmla="*/ 11510 w 11762"/>
              <a:gd name="connsiteY49-2036" fmla="*/ 5931 h 10000"/>
              <a:gd name="connsiteX50-2037" fmla="*/ 11258 w 11762"/>
              <a:gd name="connsiteY50-2038" fmla="*/ 5849 h 10000"/>
              <a:gd name="connsiteX51-2039" fmla="*/ 11172 w 11762"/>
              <a:gd name="connsiteY51-2040" fmla="*/ 5615 h 10000"/>
              <a:gd name="connsiteX52-2041" fmla="*/ 11172 w 11762"/>
              <a:gd name="connsiteY52-2042" fmla="*/ 5379 h 10000"/>
              <a:gd name="connsiteX53-2043" fmla="*/ 10581 w 11762"/>
              <a:gd name="connsiteY53-2044" fmla="*/ 4908 h 10000"/>
              <a:gd name="connsiteX54-2045" fmla="*/ 10077 w 11762"/>
              <a:gd name="connsiteY54-2046" fmla="*/ 4592 h 10000"/>
              <a:gd name="connsiteX55-2047" fmla="*/ 10164 w 11762"/>
              <a:gd name="connsiteY55-2048" fmla="*/ 4989 h 10000"/>
              <a:gd name="connsiteX56-2049" fmla="*/ 9825 w 11762"/>
              <a:gd name="connsiteY56-2050" fmla="*/ 4356 h 10000"/>
              <a:gd name="connsiteX57-2051" fmla="*/ 9573 w 11762"/>
              <a:gd name="connsiteY57-2052" fmla="*/ 4283 h 10000"/>
              <a:gd name="connsiteX58-2053" fmla="*/ 9825 w 11762"/>
              <a:gd name="connsiteY58-2054" fmla="*/ 3107 h 10000"/>
              <a:gd name="connsiteX59-2055" fmla="*/ 9986 w 11762"/>
              <a:gd name="connsiteY59-2056" fmla="*/ 2161 h 10000"/>
              <a:gd name="connsiteX60-2057" fmla="*/ 9920 w 11762"/>
              <a:gd name="connsiteY60-2058" fmla="*/ 1782 h 10000"/>
              <a:gd name="connsiteX61-2059" fmla="*/ 9183 w 11762"/>
              <a:gd name="connsiteY61-2060" fmla="*/ 2105 h 10000"/>
              <a:gd name="connsiteX62-2061" fmla="*/ 9173 w 11762"/>
              <a:gd name="connsiteY62-2062" fmla="*/ 1651 h 10000"/>
              <a:gd name="connsiteX63-2063" fmla="*/ 9078 w 11762"/>
              <a:gd name="connsiteY63-2064" fmla="*/ 2353 h 10000"/>
              <a:gd name="connsiteX64-2065" fmla="*/ 8925 w 11762"/>
              <a:gd name="connsiteY64-2066" fmla="*/ 1775 h 10000"/>
              <a:gd name="connsiteX65-2067" fmla="*/ 8991 w 11762"/>
              <a:gd name="connsiteY65-2068" fmla="*/ 1696 h 10000"/>
              <a:gd name="connsiteX66-2069" fmla="*/ 8652 w 11762"/>
              <a:gd name="connsiteY66-2070" fmla="*/ 2086 h 10000"/>
              <a:gd name="connsiteX67-2071" fmla="*/ 8313 w 11762"/>
              <a:gd name="connsiteY67-2072" fmla="*/ 1615 h 10000"/>
              <a:gd name="connsiteX68-2073" fmla="*/ 8061 w 11762"/>
              <a:gd name="connsiteY68-2074" fmla="*/ 1535 h 10000"/>
              <a:gd name="connsiteX69-2075" fmla="*/ 7809 w 11762"/>
              <a:gd name="connsiteY69-2076" fmla="*/ 1380 h 10000"/>
              <a:gd name="connsiteX70-2077" fmla="*/ 7731 w 11762"/>
              <a:gd name="connsiteY70-2078" fmla="*/ 1145 h 10000"/>
              <a:gd name="connsiteX71-2079" fmla="*/ 6801 w 11762"/>
              <a:gd name="connsiteY71-2080" fmla="*/ 1461 h 10000"/>
              <a:gd name="connsiteX72-2081" fmla="*/ 6636 w 11762"/>
              <a:gd name="connsiteY72-2082" fmla="*/ 1299 h 10000"/>
              <a:gd name="connsiteX73-2083" fmla="*/ 6133 w 11762"/>
              <a:gd name="connsiteY73-2084" fmla="*/ 1145 h 10000"/>
              <a:gd name="connsiteX74-2085" fmla="*/ 5793 w 11762"/>
              <a:gd name="connsiteY74-2086" fmla="*/ 755 h 10000"/>
              <a:gd name="connsiteX75-2087" fmla="*/ 5715 w 11762"/>
              <a:gd name="connsiteY75-2088" fmla="*/ 521 h 10000"/>
              <a:gd name="connsiteX76-2089" fmla="*/ 5541 w 11762"/>
              <a:gd name="connsiteY76-2090" fmla="*/ 359 h 10000"/>
              <a:gd name="connsiteX77-2091" fmla="*/ 4455 w 11762"/>
              <a:gd name="connsiteY77-2092" fmla="*/ 440 h 10000"/>
              <a:gd name="connsiteX78-2093" fmla="*/ 4708 w 11762"/>
              <a:gd name="connsiteY78-2094" fmla="*/ 521 h 10000"/>
              <a:gd name="connsiteX79-2095" fmla="*/ 4786 w 11762"/>
              <a:gd name="connsiteY79-2096" fmla="*/ 755 h 10000"/>
              <a:gd name="connsiteX80-2097" fmla="*/ 4621 w 11762"/>
              <a:gd name="connsiteY80-2098" fmla="*/ 593 h 10000"/>
              <a:gd name="connsiteX81-2099" fmla="*/ 4368 w 11762"/>
              <a:gd name="connsiteY81-2100" fmla="*/ 521 h 10000"/>
              <a:gd name="connsiteX82-2101" fmla="*/ 4455 w 11762"/>
              <a:gd name="connsiteY82-2102" fmla="*/ 829 h 10000"/>
              <a:gd name="connsiteX83-2103" fmla="*/ 4708 w 11762"/>
              <a:gd name="connsiteY83-2104" fmla="*/ 990 h 10000"/>
              <a:gd name="connsiteX84-2105" fmla="*/ 4621 w 11762"/>
              <a:gd name="connsiteY84-2106" fmla="*/ 1299 h 10000"/>
              <a:gd name="connsiteX85-2107" fmla="*/ 4116 w 11762"/>
              <a:gd name="connsiteY85-2108" fmla="*/ 1299 h 10000"/>
              <a:gd name="connsiteX86-2109" fmla="*/ 3951 w 11762"/>
              <a:gd name="connsiteY86-2110" fmla="*/ 1461 h 10000"/>
              <a:gd name="connsiteX87-2111" fmla="*/ 3195 w 11762"/>
              <a:gd name="connsiteY87-2112" fmla="*/ 1696 h 10000"/>
              <a:gd name="connsiteX0-2113" fmla="*/ 4621 w 11762"/>
              <a:gd name="connsiteY0-2114" fmla="*/ 50 h 10000"/>
              <a:gd name="connsiteX1-2115" fmla="*/ 4786 w 11762"/>
              <a:gd name="connsiteY1-2116" fmla="*/ 674 h 10000"/>
              <a:gd name="connsiteX2-2117" fmla="*/ 4455 w 11762"/>
              <a:gd name="connsiteY2-2118" fmla="*/ 755 h 10000"/>
              <a:gd name="connsiteX3-2119" fmla="*/ 4708 w 11762"/>
              <a:gd name="connsiteY3-2120" fmla="*/ 910 h 10000"/>
              <a:gd name="connsiteX4-2121" fmla="*/ 4368 w 11762"/>
              <a:gd name="connsiteY4-2122" fmla="*/ 1380 h 10000"/>
              <a:gd name="connsiteX5-2123" fmla="*/ 4203 w 11762"/>
              <a:gd name="connsiteY5-2124" fmla="*/ 1615 h 10000"/>
              <a:gd name="connsiteX6-2125" fmla="*/ 3865 w 11762"/>
              <a:gd name="connsiteY6-2126" fmla="*/ 1299 h 10000"/>
              <a:gd name="connsiteX7-2127" fmla="*/ 3361 w 11762"/>
              <a:gd name="connsiteY7-2128" fmla="*/ 1380 h 10000"/>
              <a:gd name="connsiteX8-2129" fmla="*/ 3448 w 11762"/>
              <a:gd name="connsiteY8-2130" fmla="*/ 2005 h 10000"/>
              <a:gd name="connsiteX9-2131" fmla="*/ 3275 w 11762"/>
              <a:gd name="connsiteY9-2132" fmla="*/ 2320 h 10000"/>
              <a:gd name="connsiteX10-2133" fmla="*/ 2513 w 11762"/>
              <a:gd name="connsiteY10-2134" fmla="*/ 2574 h 10000"/>
              <a:gd name="connsiteX11-2135" fmla="*/ 1625 w 11762"/>
              <a:gd name="connsiteY11-2136" fmla="*/ 2368 h 10000"/>
              <a:gd name="connsiteX12-2137" fmla="*/ 1103 w 11762"/>
              <a:gd name="connsiteY12-2138" fmla="*/ 2895 h 10000"/>
              <a:gd name="connsiteX13-2139" fmla="*/ 27 w 11762"/>
              <a:gd name="connsiteY13-2140" fmla="*/ 3280 h 10000"/>
              <a:gd name="connsiteX14-2141" fmla="*/ 2440 w 11762"/>
              <a:gd name="connsiteY14-2142" fmla="*/ 3968 h 10000"/>
              <a:gd name="connsiteX15-2143" fmla="*/ 74 w 11762"/>
              <a:gd name="connsiteY15-2144" fmla="*/ 4006 h 10000"/>
              <a:gd name="connsiteX16-2145" fmla="*/ 2015 w 11762"/>
              <a:gd name="connsiteY16-2146" fmla="*/ 5063 h 10000"/>
              <a:gd name="connsiteX17-2147" fmla="*/ 1935 w 11762"/>
              <a:gd name="connsiteY17-2148" fmla="*/ 6004 h 10000"/>
              <a:gd name="connsiteX18-2149" fmla="*/ 1762 w 11762"/>
              <a:gd name="connsiteY18-2150" fmla="*/ 6474 h 10000"/>
              <a:gd name="connsiteX19-2151" fmla="*/ 2101 w 11762"/>
              <a:gd name="connsiteY19-2152" fmla="*/ 6790 h 10000"/>
              <a:gd name="connsiteX20-2153" fmla="*/ 2267 w 11762"/>
              <a:gd name="connsiteY20-2154" fmla="*/ 7026 h 10000"/>
              <a:gd name="connsiteX21-2155" fmla="*/ 2770 w 11762"/>
              <a:gd name="connsiteY21-2156" fmla="*/ 7180 h 10000"/>
              <a:gd name="connsiteX22-2157" fmla="*/ 3108 w 11762"/>
              <a:gd name="connsiteY22-2158" fmla="*/ 7577 h 10000"/>
              <a:gd name="connsiteX23-2159" fmla="*/ 2857 w 11762"/>
              <a:gd name="connsiteY23-2160" fmla="*/ 8047 h 10000"/>
              <a:gd name="connsiteX24-2161" fmla="*/ 2353 w 11762"/>
              <a:gd name="connsiteY24-2162" fmla="*/ 9223 h 10000"/>
              <a:gd name="connsiteX25-2163" fmla="*/ 3275 w 11762"/>
              <a:gd name="connsiteY25-2164" fmla="*/ 9458 h 10000"/>
              <a:gd name="connsiteX26-2165" fmla="*/ 4873 w 11762"/>
              <a:gd name="connsiteY26-2166" fmla="*/ 9766 h 10000"/>
              <a:gd name="connsiteX27-2167" fmla="*/ 6133 w 11762"/>
              <a:gd name="connsiteY27-2168" fmla="*/ 9693 h 10000"/>
              <a:gd name="connsiteX28-2169" fmla="*/ 6723 w 11762"/>
              <a:gd name="connsiteY28-2170" fmla="*/ 9928 h 10000"/>
              <a:gd name="connsiteX29-2171" fmla="*/ 6974 w 11762"/>
              <a:gd name="connsiteY29-2172" fmla="*/ 8672 h 10000"/>
              <a:gd name="connsiteX30-2173" fmla="*/ 7306 w 11762"/>
              <a:gd name="connsiteY30-2174" fmla="*/ 8591 h 10000"/>
              <a:gd name="connsiteX31-2175" fmla="*/ 7479 w 11762"/>
              <a:gd name="connsiteY31-2176" fmla="*/ 8436 h 10000"/>
              <a:gd name="connsiteX32-2177" fmla="*/ 7306 w 11762"/>
              <a:gd name="connsiteY32-2178" fmla="*/ 8282 h 10000"/>
              <a:gd name="connsiteX33-2179" fmla="*/ 7226 w 11762"/>
              <a:gd name="connsiteY33-2180" fmla="*/ 8047 h 10000"/>
              <a:gd name="connsiteX34-2181" fmla="*/ 6888 w 11762"/>
              <a:gd name="connsiteY34-2182" fmla="*/ 7650 h 10000"/>
              <a:gd name="connsiteX35-2183" fmla="*/ 6801 w 11762"/>
              <a:gd name="connsiteY35-2184" fmla="*/ 7261 h 10000"/>
              <a:gd name="connsiteX36-2185" fmla="*/ 6636 w 11762"/>
              <a:gd name="connsiteY36-2186" fmla="*/ 7026 h 10000"/>
              <a:gd name="connsiteX37-2187" fmla="*/ 6550 w 11762"/>
              <a:gd name="connsiteY37-2188" fmla="*/ 6555 h 10000"/>
              <a:gd name="connsiteX38-2189" fmla="*/ 6384 w 11762"/>
              <a:gd name="connsiteY38-2190" fmla="*/ 6084 h 10000"/>
              <a:gd name="connsiteX39-2191" fmla="*/ 7053 w 11762"/>
              <a:gd name="connsiteY39-2192" fmla="*/ 5931 h 10000"/>
              <a:gd name="connsiteX40-2193" fmla="*/ 7479 w 11762"/>
              <a:gd name="connsiteY40-2194" fmla="*/ 5696 h 10000"/>
              <a:gd name="connsiteX41-2195" fmla="*/ 8739 w 11762"/>
              <a:gd name="connsiteY41-2196" fmla="*/ 5615 h 10000"/>
              <a:gd name="connsiteX42-2197" fmla="*/ 9912 w 11762"/>
              <a:gd name="connsiteY42-2198" fmla="*/ 6084 h 10000"/>
              <a:gd name="connsiteX43-2199" fmla="*/ 9999 w 11762"/>
              <a:gd name="connsiteY43-2200" fmla="*/ 6320 h 10000"/>
              <a:gd name="connsiteX44-2201" fmla="*/ 10250 w 11762"/>
              <a:gd name="connsiteY44-2202" fmla="*/ 6239 h 10000"/>
              <a:gd name="connsiteX45-2203" fmla="*/ 10329 w 11762"/>
              <a:gd name="connsiteY45-2204" fmla="*/ 6636 h 10000"/>
              <a:gd name="connsiteX46-2205" fmla="*/ 11172 w 11762"/>
              <a:gd name="connsiteY46-2206" fmla="*/ 6400 h 10000"/>
              <a:gd name="connsiteX47-2207" fmla="*/ 11762 w 11762"/>
              <a:gd name="connsiteY47-2208" fmla="*/ 6474 h 10000"/>
              <a:gd name="connsiteX48-2209" fmla="*/ 11589 w 11762"/>
              <a:gd name="connsiteY48-2210" fmla="*/ 6320 h 10000"/>
              <a:gd name="connsiteX49-2211" fmla="*/ 11510 w 11762"/>
              <a:gd name="connsiteY49-2212" fmla="*/ 5931 h 10000"/>
              <a:gd name="connsiteX50-2213" fmla="*/ 11258 w 11762"/>
              <a:gd name="connsiteY50-2214" fmla="*/ 5849 h 10000"/>
              <a:gd name="connsiteX51-2215" fmla="*/ 11172 w 11762"/>
              <a:gd name="connsiteY51-2216" fmla="*/ 5615 h 10000"/>
              <a:gd name="connsiteX52-2217" fmla="*/ 11172 w 11762"/>
              <a:gd name="connsiteY52-2218" fmla="*/ 5379 h 10000"/>
              <a:gd name="connsiteX53-2219" fmla="*/ 10581 w 11762"/>
              <a:gd name="connsiteY53-2220" fmla="*/ 4908 h 10000"/>
              <a:gd name="connsiteX54-2221" fmla="*/ 10077 w 11762"/>
              <a:gd name="connsiteY54-2222" fmla="*/ 4592 h 10000"/>
              <a:gd name="connsiteX55-2223" fmla="*/ 10164 w 11762"/>
              <a:gd name="connsiteY55-2224" fmla="*/ 4989 h 10000"/>
              <a:gd name="connsiteX56-2225" fmla="*/ 9825 w 11762"/>
              <a:gd name="connsiteY56-2226" fmla="*/ 4356 h 10000"/>
              <a:gd name="connsiteX57-2227" fmla="*/ 9573 w 11762"/>
              <a:gd name="connsiteY57-2228" fmla="*/ 4283 h 10000"/>
              <a:gd name="connsiteX58-2229" fmla="*/ 9825 w 11762"/>
              <a:gd name="connsiteY58-2230" fmla="*/ 3107 h 10000"/>
              <a:gd name="connsiteX59-2231" fmla="*/ 9986 w 11762"/>
              <a:gd name="connsiteY59-2232" fmla="*/ 2161 h 10000"/>
              <a:gd name="connsiteX60-2233" fmla="*/ 9920 w 11762"/>
              <a:gd name="connsiteY60-2234" fmla="*/ 1782 h 10000"/>
              <a:gd name="connsiteX61-2235" fmla="*/ 9183 w 11762"/>
              <a:gd name="connsiteY61-2236" fmla="*/ 2105 h 10000"/>
              <a:gd name="connsiteX62-2237" fmla="*/ 9173 w 11762"/>
              <a:gd name="connsiteY62-2238" fmla="*/ 1651 h 10000"/>
              <a:gd name="connsiteX63-2239" fmla="*/ 9078 w 11762"/>
              <a:gd name="connsiteY63-2240" fmla="*/ 2353 h 10000"/>
              <a:gd name="connsiteX64-2241" fmla="*/ 8925 w 11762"/>
              <a:gd name="connsiteY64-2242" fmla="*/ 1775 h 10000"/>
              <a:gd name="connsiteX65-2243" fmla="*/ 8991 w 11762"/>
              <a:gd name="connsiteY65-2244" fmla="*/ 1696 h 10000"/>
              <a:gd name="connsiteX66-2245" fmla="*/ 8652 w 11762"/>
              <a:gd name="connsiteY66-2246" fmla="*/ 2086 h 10000"/>
              <a:gd name="connsiteX67-2247" fmla="*/ 8313 w 11762"/>
              <a:gd name="connsiteY67-2248" fmla="*/ 1615 h 10000"/>
              <a:gd name="connsiteX68-2249" fmla="*/ 8061 w 11762"/>
              <a:gd name="connsiteY68-2250" fmla="*/ 1535 h 10000"/>
              <a:gd name="connsiteX69-2251" fmla="*/ 7809 w 11762"/>
              <a:gd name="connsiteY69-2252" fmla="*/ 1380 h 10000"/>
              <a:gd name="connsiteX70-2253" fmla="*/ 7731 w 11762"/>
              <a:gd name="connsiteY70-2254" fmla="*/ 1145 h 10000"/>
              <a:gd name="connsiteX71-2255" fmla="*/ 6801 w 11762"/>
              <a:gd name="connsiteY71-2256" fmla="*/ 1461 h 10000"/>
              <a:gd name="connsiteX72-2257" fmla="*/ 6636 w 11762"/>
              <a:gd name="connsiteY72-2258" fmla="*/ 1299 h 10000"/>
              <a:gd name="connsiteX73-2259" fmla="*/ 6133 w 11762"/>
              <a:gd name="connsiteY73-2260" fmla="*/ 1145 h 10000"/>
              <a:gd name="connsiteX74-2261" fmla="*/ 5793 w 11762"/>
              <a:gd name="connsiteY74-2262" fmla="*/ 755 h 10000"/>
              <a:gd name="connsiteX75-2263" fmla="*/ 5715 w 11762"/>
              <a:gd name="connsiteY75-2264" fmla="*/ 521 h 10000"/>
              <a:gd name="connsiteX76-2265" fmla="*/ 5541 w 11762"/>
              <a:gd name="connsiteY76-2266" fmla="*/ 359 h 10000"/>
              <a:gd name="connsiteX77-2267" fmla="*/ 4455 w 11762"/>
              <a:gd name="connsiteY77-2268" fmla="*/ 440 h 10000"/>
              <a:gd name="connsiteX78-2269" fmla="*/ 4708 w 11762"/>
              <a:gd name="connsiteY78-2270" fmla="*/ 521 h 10000"/>
              <a:gd name="connsiteX79-2271" fmla="*/ 4786 w 11762"/>
              <a:gd name="connsiteY79-2272" fmla="*/ 755 h 10000"/>
              <a:gd name="connsiteX80-2273" fmla="*/ 4621 w 11762"/>
              <a:gd name="connsiteY80-2274" fmla="*/ 593 h 10000"/>
              <a:gd name="connsiteX81-2275" fmla="*/ 4368 w 11762"/>
              <a:gd name="connsiteY81-2276" fmla="*/ 521 h 10000"/>
              <a:gd name="connsiteX82-2277" fmla="*/ 4455 w 11762"/>
              <a:gd name="connsiteY82-2278" fmla="*/ 829 h 10000"/>
              <a:gd name="connsiteX83-2279" fmla="*/ 4708 w 11762"/>
              <a:gd name="connsiteY83-2280" fmla="*/ 990 h 10000"/>
              <a:gd name="connsiteX84-2281" fmla="*/ 4621 w 11762"/>
              <a:gd name="connsiteY84-2282" fmla="*/ 1299 h 10000"/>
              <a:gd name="connsiteX85-2283" fmla="*/ 4116 w 11762"/>
              <a:gd name="connsiteY85-2284" fmla="*/ 1299 h 10000"/>
              <a:gd name="connsiteX86-2285" fmla="*/ 3951 w 11762"/>
              <a:gd name="connsiteY86-2286" fmla="*/ 1461 h 10000"/>
              <a:gd name="connsiteX87-2287" fmla="*/ 3195 w 11762"/>
              <a:gd name="connsiteY87-2288" fmla="*/ 1696 h 10000"/>
              <a:gd name="connsiteX0-2289" fmla="*/ 5195 w 12336"/>
              <a:gd name="connsiteY0-2290" fmla="*/ 50 h 10000"/>
              <a:gd name="connsiteX1-2291" fmla="*/ 5360 w 12336"/>
              <a:gd name="connsiteY1-2292" fmla="*/ 674 h 10000"/>
              <a:gd name="connsiteX2-2293" fmla="*/ 5029 w 12336"/>
              <a:gd name="connsiteY2-2294" fmla="*/ 755 h 10000"/>
              <a:gd name="connsiteX3-2295" fmla="*/ 5282 w 12336"/>
              <a:gd name="connsiteY3-2296" fmla="*/ 910 h 10000"/>
              <a:gd name="connsiteX4-2297" fmla="*/ 4942 w 12336"/>
              <a:gd name="connsiteY4-2298" fmla="*/ 1380 h 10000"/>
              <a:gd name="connsiteX5-2299" fmla="*/ 4777 w 12336"/>
              <a:gd name="connsiteY5-2300" fmla="*/ 1615 h 10000"/>
              <a:gd name="connsiteX6-2301" fmla="*/ 4439 w 12336"/>
              <a:gd name="connsiteY6-2302" fmla="*/ 1299 h 10000"/>
              <a:gd name="connsiteX7-2303" fmla="*/ 3935 w 12336"/>
              <a:gd name="connsiteY7-2304" fmla="*/ 1380 h 10000"/>
              <a:gd name="connsiteX8-2305" fmla="*/ 4022 w 12336"/>
              <a:gd name="connsiteY8-2306" fmla="*/ 2005 h 10000"/>
              <a:gd name="connsiteX9-2307" fmla="*/ 3849 w 12336"/>
              <a:gd name="connsiteY9-2308" fmla="*/ 2320 h 10000"/>
              <a:gd name="connsiteX10-2309" fmla="*/ 3087 w 12336"/>
              <a:gd name="connsiteY10-2310" fmla="*/ 2574 h 10000"/>
              <a:gd name="connsiteX11-2311" fmla="*/ 2199 w 12336"/>
              <a:gd name="connsiteY11-2312" fmla="*/ 2368 h 10000"/>
              <a:gd name="connsiteX12-2313" fmla="*/ 1677 w 12336"/>
              <a:gd name="connsiteY12-2314" fmla="*/ 2895 h 10000"/>
              <a:gd name="connsiteX13-2315" fmla="*/ 601 w 12336"/>
              <a:gd name="connsiteY13-2316" fmla="*/ 3280 h 10000"/>
              <a:gd name="connsiteX14-2317" fmla="*/ 1 w 12336"/>
              <a:gd name="connsiteY14-2318" fmla="*/ 3488 h 10000"/>
              <a:gd name="connsiteX15-2319" fmla="*/ 648 w 12336"/>
              <a:gd name="connsiteY15-2320" fmla="*/ 4006 h 10000"/>
              <a:gd name="connsiteX16-2321" fmla="*/ 2589 w 12336"/>
              <a:gd name="connsiteY16-2322" fmla="*/ 5063 h 10000"/>
              <a:gd name="connsiteX17-2323" fmla="*/ 2509 w 12336"/>
              <a:gd name="connsiteY17-2324" fmla="*/ 6004 h 10000"/>
              <a:gd name="connsiteX18-2325" fmla="*/ 2336 w 12336"/>
              <a:gd name="connsiteY18-2326" fmla="*/ 6474 h 10000"/>
              <a:gd name="connsiteX19-2327" fmla="*/ 2675 w 12336"/>
              <a:gd name="connsiteY19-2328" fmla="*/ 6790 h 10000"/>
              <a:gd name="connsiteX20-2329" fmla="*/ 2841 w 12336"/>
              <a:gd name="connsiteY20-2330" fmla="*/ 7026 h 10000"/>
              <a:gd name="connsiteX21-2331" fmla="*/ 3344 w 12336"/>
              <a:gd name="connsiteY21-2332" fmla="*/ 7180 h 10000"/>
              <a:gd name="connsiteX22-2333" fmla="*/ 3682 w 12336"/>
              <a:gd name="connsiteY22-2334" fmla="*/ 7577 h 10000"/>
              <a:gd name="connsiteX23-2335" fmla="*/ 3431 w 12336"/>
              <a:gd name="connsiteY23-2336" fmla="*/ 8047 h 10000"/>
              <a:gd name="connsiteX24-2337" fmla="*/ 2927 w 12336"/>
              <a:gd name="connsiteY24-2338" fmla="*/ 9223 h 10000"/>
              <a:gd name="connsiteX25-2339" fmla="*/ 3849 w 12336"/>
              <a:gd name="connsiteY25-2340" fmla="*/ 9458 h 10000"/>
              <a:gd name="connsiteX26-2341" fmla="*/ 5447 w 12336"/>
              <a:gd name="connsiteY26-2342" fmla="*/ 9766 h 10000"/>
              <a:gd name="connsiteX27-2343" fmla="*/ 6707 w 12336"/>
              <a:gd name="connsiteY27-2344" fmla="*/ 9693 h 10000"/>
              <a:gd name="connsiteX28-2345" fmla="*/ 7297 w 12336"/>
              <a:gd name="connsiteY28-2346" fmla="*/ 9928 h 10000"/>
              <a:gd name="connsiteX29-2347" fmla="*/ 7548 w 12336"/>
              <a:gd name="connsiteY29-2348" fmla="*/ 8672 h 10000"/>
              <a:gd name="connsiteX30-2349" fmla="*/ 7880 w 12336"/>
              <a:gd name="connsiteY30-2350" fmla="*/ 8591 h 10000"/>
              <a:gd name="connsiteX31-2351" fmla="*/ 8053 w 12336"/>
              <a:gd name="connsiteY31-2352" fmla="*/ 8436 h 10000"/>
              <a:gd name="connsiteX32-2353" fmla="*/ 7880 w 12336"/>
              <a:gd name="connsiteY32-2354" fmla="*/ 8282 h 10000"/>
              <a:gd name="connsiteX33-2355" fmla="*/ 7800 w 12336"/>
              <a:gd name="connsiteY33-2356" fmla="*/ 8047 h 10000"/>
              <a:gd name="connsiteX34-2357" fmla="*/ 7462 w 12336"/>
              <a:gd name="connsiteY34-2358" fmla="*/ 7650 h 10000"/>
              <a:gd name="connsiteX35-2359" fmla="*/ 7375 w 12336"/>
              <a:gd name="connsiteY35-2360" fmla="*/ 7261 h 10000"/>
              <a:gd name="connsiteX36-2361" fmla="*/ 7210 w 12336"/>
              <a:gd name="connsiteY36-2362" fmla="*/ 7026 h 10000"/>
              <a:gd name="connsiteX37-2363" fmla="*/ 7124 w 12336"/>
              <a:gd name="connsiteY37-2364" fmla="*/ 6555 h 10000"/>
              <a:gd name="connsiteX38-2365" fmla="*/ 6958 w 12336"/>
              <a:gd name="connsiteY38-2366" fmla="*/ 6084 h 10000"/>
              <a:gd name="connsiteX39-2367" fmla="*/ 7627 w 12336"/>
              <a:gd name="connsiteY39-2368" fmla="*/ 5931 h 10000"/>
              <a:gd name="connsiteX40-2369" fmla="*/ 8053 w 12336"/>
              <a:gd name="connsiteY40-2370" fmla="*/ 5696 h 10000"/>
              <a:gd name="connsiteX41-2371" fmla="*/ 9313 w 12336"/>
              <a:gd name="connsiteY41-2372" fmla="*/ 5615 h 10000"/>
              <a:gd name="connsiteX42-2373" fmla="*/ 10486 w 12336"/>
              <a:gd name="connsiteY42-2374" fmla="*/ 6084 h 10000"/>
              <a:gd name="connsiteX43-2375" fmla="*/ 10573 w 12336"/>
              <a:gd name="connsiteY43-2376" fmla="*/ 6320 h 10000"/>
              <a:gd name="connsiteX44-2377" fmla="*/ 10824 w 12336"/>
              <a:gd name="connsiteY44-2378" fmla="*/ 6239 h 10000"/>
              <a:gd name="connsiteX45-2379" fmla="*/ 10903 w 12336"/>
              <a:gd name="connsiteY45-2380" fmla="*/ 6636 h 10000"/>
              <a:gd name="connsiteX46-2381" fmla="*/ 11746 w 12336"/>
              <a:gd name="connsiteY46-2382" fmla="*/ 6400 h 10000"/>
              <a:gd name="connsiteX47-2383" fmla="*/ 12336 w 12336"/>
              <a:gd name="connsiteY47-2384" fmla="*/ 6474 h 10000"/>
              <a:gd name="connsiteX48-2385" fmla="*/ 12163 w 12336"/>
              <a:gd name="connsiteY48-2386" fmla="*/ 6320 h 10000"/>
              <a:gd name="connsiteX49-2387" fmla="*/ 12084 w 12336"/>
              <a:gd name="connsiteY49-2388" fmla="*/ 5931 h 10000"/>
              <a:gd name="connsiteX50-2389" fmla="*/ 11832 w 12336"/>
              <a:gd name="connsiteY50-2390" fmla="*/ 5849 h 10000"/>
              <a:gd name="connsiteX51-2391" fmla="*/ 11746 w 12336"/>
              <a:gd name="connsiteY51-2392" fmla="*/ 5615 h 10000"/>
              <a:gd name="connsiteX52-2393" fmla="*/ 11746 w 12336"/>
              <a:gd name="connsiteY52-2394" fmla="*/ 5379 h 10000"/>
              <a:gd name="connsiteX53-2395" fmla="*/ 11155 w 12336"/>
              <a:gd name="connsiteY53-2396" fmla="*/ 4908 h 10000"/>
              <a:gd name="connsiteX54-2397" fmla="*/ 10651 w 12336"/>
              <a:gd name="connsiteY54-2398" fmla="*/ 4592 h 10000"/>
              <a:gd name="connsiteX55-2399" fmla="*/ 10738 w 12336"/>
              <a:gd name="connsiteY55-2400" fmla="*/ 4989 h 10000"/>
              <a:gd name="connsiteX56-2401" fmla="*/ 10399 w 12336"/>
              <a:gd name="connsiteY56-2402" fmla="*/ 4356 h 10000"/>
              <a:gd name="connsiteX57-2403" fmla="*/ 10147 w 12336"/>
              <a:gd name="connsiteY57-2404" fmla="*/ 4283 h 10000"/>
              <a:gd name="connsiteX58-2405" fmla="*/ 10399 w 12336"/>
              <a:gd name="connsiteY58-2406" fmla="*/ 3107 h 10000"/>
              <a:gd name="connsiteX59-2407" fmla="*/ 10560 w 12336"/>
              <a:gd name="connsiteY59-2408" fmla="*/ 2161 h 10000"/>
              <a:gd name="connsiteX60-2409" fmla="*/ 10494 w 12336"/>
              <a:gd name="connsiteY60-2410" fmla="*/ 1782 h 10000"/>
              <a:gd name="connsiteX61-2411" fmla="*/ 9757 w 12336"/>
              <a:gd name="connsiteY61-2412" fmla="*/ 2105 h 10000"/>
              <a:gd name="connsiteX62-2413" fmla="*/ 9747 w 12336"/>
              <a:gd name="connsiteY62-2414" fmla="*/ 1651 h 10000"/>
              <a:gd name="connsiteX63-2415" fmla="*/ 9652 w 12336"/>
              <a:gd name="connsiteY63-2416" fmla="*/ 2353 h 10000"/>
              <a:gd name="connsiteX64-2417" fmla="*/ 9499 w 12336"/>
              <a:gd name="connsiteY64-2418" fmla="*/ 1775 h 10000"/>
              <a:gd name="connsiteX65-2419" fmla="*/ 9565 w 12336"/>
              <a:gd name="connsiteY65-2420" fmla="*/ 1696 h 10000"/>
              <a:gd name="connsiteX66-2421" fmla="*/ 9226 w 12336"/>
              <a:gd name="connsiteY66-2422" fmla="*/ 2086 h 10000"/>
              <a:gd name="connsiteX67-2423" fmla="*/ 8887 w 12336"/>
              <a:gd name="connsiteY67-2424" fmla="*/ 1615 h 10000"/>
              <a:gd name="connsiteX68-2425" fmla="*/ 8635 w 12336"/>
              <a:gd name="connsiteY68-2426" fmla="*/ 1535 h 10000"/>
              <a:gd name="connsiteX69-2427" fmla="*/ 8383 w 12336"/>
              <a:gd name="connsiteY69-2428" fmla="*/ 1380 h 10000"/>
              <a:gd name="connsiteX70-2429" fmla="*/ 8305 w 12336"/>
              <a:gd name="connsiteY70-2430" fmla="*/ 1145 h 10000"/>
              <a:gd name="connsiteX71-2431" fmla="*/ 7375 w 12336"/>
              <a:gd name="connsiteY71-2432" fmla="*/ 1461 h 10000"/>
              <a:gd name="connsiteX72-2433" fmla="*/ 7210 w 12336"/>
              <a:gd name="connsiteY72-2434" fmla="*/ 1299 h 10000"/>
              <a:gd name="connsiteX73-2435" fmla="*/ 6707 w 12336"/>
              <a:gd name="connsiteY73-2436" fmla="*/ 1145 h 10000"/>
              <a:gd name="connsiteX74-2437" fmla="*/ 6367 w 12336"/>
              <a:gd name="connsiteY74-2438" fmla="*/ 755 h 10000"/>
              <a:gd name="connsiteX75-2439" fmla="*/ 6289 w 12336"/>
              <a:gd name="connsiteY75-2440" fmla="*/ 521 h 10000"/>
              <a:gd name="connsiteX76-2441" fmla="*/ 6115 w 12336"/>
              <a:gd name="connsiteY76-2442" fmla="*/ 359 h 10000"/>
              <a:gd name="connsiteX77-2443" fmla="*/ 5029 w 12336"/>
              <a:gd name="connsiteY77-2444" fmla="*/ 440 h 10000"/>
              <a:gd name="connsiteX78-2445" fmla="*/ 5282 w 12336"/>
              <a:gd name="connsiteY78-2446" fmla="*/ 521 h 10000"/>
              <a:gd name="connsiteX79-2447" fmla="*/ 5360 w 12336"/>
              <a:gd name="connsiteY79-2448" fmla="*/ 755 h 10000"/>
              <a:gd name="connsiteX80-2449" fmla="*/ 5195 w 12336"/>
              <a:gd name="connsiteY80-2450" fmla="*/ 593 h 10000"/>
              <a:gd name="connsiteX81-2451" fmla="*/ 4942 w 12336"/>
              <a:gd name="connsiteY81-2452" fmla="*/ 521 h 10000"/>
              <a:gd name="connsiteX82-2453" fmla="*/ 5029 w 12336"/>
              <a:gd name="connsiteY82-2454" fmla="*/ 829 h 10000"/>
              <a:gd name="connsiteX83-2455" fmla="*/ 5282 w 12336"/>
              <a:gd name="connsiteY83-2456" fmla="*/ 990 h 10000"/>
              <a:gd name="connsiteX84-2457" fmla="*/ 5195 w 12336"/>
              <a:gd name="connsiteY84-2458" fmla="*/ 1299 h 10000"/>
              <a:gd name="connsiteX85-2459" fmla="*/ 4690 w 12336"/>
              <a:gd name="connsiteY85-2460" fmla="*/ 1299 h 10000"/>
              <a:gd name="connsiteX86-2461" fmla="*/ 4525 w 12336"/>
              <a:gd name="connsiteY86-2462" fmla="*/ 1461 h 10000"/>
              <a:gd name="connsiteX87-2463" fmla="*/ 3769 w 12336"/>
              <a:gd name="connsiteY87-2464" fmla="*/ 1696 h 10000"/>
              <a:gd name="connsiteX0-2465" fmla="*/ 5195 w 12336"/>
              <a:gd name="connsiteY0-2466" fmla="*/ 50 h 10000"/>
              <a:gd name="connsiteX1-2467" fmla="*/ 5360 w 12336"/>
              <a:gd name="connsiteY1-2468" fmla="*/ 674 h 10000"/>
              <a:gd name="connsiteX2-2469" fmla="*/ 5029 w 12336"/>
              <a:gd name="connsiteY2-2470" fmla="*/ 755 h 10000"/>
              <a:gd name="connsiteX3-2471" fmla="*/ 5282 w 12336"/>
              <a:gd name="connsiteY3-2472" fmla="*/ 910 h 10000"/>
              <a:gd name="connsiteX4-2473" fmla="*/ 4942 w 12336"/>
              <a:gd name="connsiteY4-2474" fmla="*/ 1380 h 10000"/>
              <a:gd name="connsiteX5-2475" fmla="*/ 4777 w 12336"/>
              <a:gd name="connsiteY5-2476" fmla="*/ 1615 h 10000"/>
              <a:gd name="connsiteX6-2477" fmla="*/ 4439 w 12336"/>
              <a:gd name="connsiteY6-2478" fmla="*/ 1299 h 10000"/>
              <a:gd name="connsiteX7-2479" fmla="*/ 3935 w 12336"/>
              <a:gd name="connsiteY7-2480" fmla="*/ 1380 h 10000"/>
              <a:gd name="connsiteX8-2481" fmla="*/ 4022 w 12336"/>
              <a:gd name="connsiteY8-2482" fmla="*/ 2005 h 10000"/>
              <a:gd name="connsiteX9-2483" fmla="*/ 3849 w 12336"/>
              <a:gd name="connsiteY9-2484" fmla="*/ 2320 h 10000"/>
              <a:gd name="connsiteX10-2485" fmla="*/ 3087 w 12336"/>
              <a:gd name="connsiteY10-2486" fmla="*/ 2574 h 10000"/>
              <a:gd name="connsiteX11-2487" fmla="*/ 2199 w 12336"/>
              <a:gd name="connsiteY11-2488" fmla="*/ 2368 h 10000"/>
              <a:gd name="connsiteX12-2489" fmla="*/ 1677 w 12336"/>
              <a:gd name="connsiteY12-2490" fmla="*/ 2895 h 10000"/>
              <a:gd name="connsiteX13-2491" fmla="*/ 601 w 12336"/>
              <a:gd name="connsiteY13-2492" fmla="*/ 3280 h 10000"/>
              <a:gd name="connsiteX14-2493" fmla="*/ 1 w 12336"/>
              <a:gd name="connsiteY14-2494" fmla="*/ 3488 h 10000"/>
              <a:gd name="connsiteX15-2495" fmla="*/ 648 w 12336"/>
              <a:gd name="connsiteY15-2496" fmla="*/ 4006 h 10000"/>
              <a:gd name="connsiteX16-2497" fmla="*/ 1275 w 12336"/>
              <a:gd name="connsiteY16-2498" fmla="*/ 5155 h 10000"/>
              <a:gd name="connsiteX17-2499" fmla="*/ 2509 w 12336"/>
              <a:gd name="connsiteY17-2500" fmla="*/ 6004 h 10000"/>
              <a:gd name="connsiteX18-2501" fmla="*/ 2336 w 12336"/>
              <a:gd name="connsiteY18-2502" fmla="*/ 6474 h 10000"/>
              <a:gd name="connsiteX19-2503" fmla="*/ 2675 w 12336"/>
              <a:gd name="connsiteY19-2504" fmla="*/ 6790 h 10000"/>
              <a:gd name="connsiteX20-2505" fmla="*/ 2841 w 12336"/>
              <a:gd name="connsiteY20-2506" fmla="*/ 7026 h 10000"/>
              <a:gd name="connsiteX21-2507" fmla="*/ 3344 w 12336"/>
              <a:gd name="connsiteY21-2508" fmla="*/ 7180 h 10000"/>
              <a:gd name="connsiteX22-2509" fmla="*/ 3682 w 12336"/>
              <a:gd name="connsiteY22-2510" fmla="*/ 7577 h 10000"/>
              <a:gd name="connsiteX23-2511" fmla="*/ 3431 w 12336"/>
              <a:gd name="connsiteY23-2512" fmla="*/ 8047 h 10000"/>
              <a:gd name="connsiteX24-2513" fmla="*/ 2927 w 12336"/>
              <a:gd name="connsiteY24-2514" fmla="*/ 9223 h 10000"/>
              <a:gd name="connsiteX25-2515" fmla="*/ 3849 w 12336"/>
              <a:gd name="connsiteY25-2516" fmla="*/ 9458 h 10000"/>
              <a:gd name="connsiteX26-2517" fmla="*/ 5447 w 12336"/>
              <a:gd name="connsiteY26-2518" fmla="*/ 9766 h 10000"/>
              <a:gd name="connsiteX27-2519" fmla="*/ 6707 w 12336"/>
              <a:gd name="connsiteY27-2520" fmla="*/ 9693 h 10000"/>
              <a:gd name="connsiteX28-2521" fmla="*/ 7297 w 12336"/>
              <a:gd name="connsiteY28-2522" fmla="*/ 9928 h 10000"/>
              <a:gd name="connsiteX29-2523" fmla="*/ 7548 w 12336"/>
              <a:gd name="connsiteY29-2524" fmla="*/ 8672 h 10000"/>
              <a:gd name="connsiteX30-2525" fmla="*/ 7880 w 12336"/>
              <a:gd name="connsiteY30-2526" fmla="*/ 8591 h 10000"/>
              <a:gd name="connsiteX31-2527" fmla="*/ 8053 w 12336"/>
              <a:gd name="connsiteY31-2528" fmla="*/ 8436 h 10000"/>
              <a:gd name="connsiteX32-2529" fmla="*/ 7880 w 12336"/>
              <a:gd name="connsiteY32-2530" fmla="*/ 8282 h 10000"/>
              <a:gd name="connsiteX33-2531" fmla="*/ 7800 w 12336"/>
              <a:gd name="connsiteY33-2532" fmla="*/ 8047 h 10000"/>
              <a:gd name="connsiteX34-2533" fmla="*/ 7462 w 12336"/>
              <a:gd name="connsiteY34-2534" fmla="*/ 7650 h 10000"/>
              <a:gd name="connsiteX35-2535" fmla="*/ 7375 w 12336"/>
              <a:gd name="connsiteY35-2536" fmla="*/ 7261 h 10000"/>
              <a:gd name="connsiteX36-2537" fmla="*/ 7210 w 12336"/>
              <a:gd name="connsiteY36-2538" fmla="*/ 7026 h 10000"/>
              <a:gd name="connsiteX37-2539" fmla="*/ 7124 w 12336"/>
              <a:gd name="connsiteY37-2540" fmla="*/ 6555 h 10000"/>
              <a:gd name="connsiteX38-2541" fmla="*/ 6958 w 12336"/>
              <a:gd name="connsiteY38-2542" fmla="*/ 6084 h 10000"/>
              <a:gd name="connsiteX39-2543" fmla="*/ 7627 w 12336"/>
              <a:gd name="connsiteY39-2544" fmla="*/ 5931 h 10000"/>
              <a:gd name="connsiteX40-2545" fmla="*/ 8053 w 12336"/>
              <a:gd name="connsiteY40-2546" fmla="*/ 5696 h 10000"/>
              <a:gd name="connsiteX41-2547" fmla="*/ 9313 w 12336"/>
              <a:gd name="connsiteY41-2548" fmla="*/ 5615 h 10000"/>
              <a:gd name="connsiteX42-2549" fmla="*/ 10486 w 12336"/>
              <a:gd name="connsiteY42-2550" fmla="*/ 6084 h 10000"/>
              <a:gd name="connsiteX43-2551" fmla="*/ 10573 w 12336"/>
              <a:gd name="connsiteY43-2552" fmla="*/ 6320 h 10000"/>
              <a:gd name="connsiteX44-2553" fmla="*/ 10824 w 12336"/>
              <a:gd name="connsiteY44-2554" fmla="*/ 6239 h 10000"/>
              <a:gd name="connsiteX45-2555" fmla="*/ 10903 w 12336"/>
              <a:gd name="connsiteY45-2556" fmla="*/ 6636 h 10000"/>
              <a:gd name="connsiteX46-2557" fmla="*/ 11746 w 12336"/>
              <a:gd name="connsiteY46-2558" fmla="*/ 6400 h 10000"/>
              <a:gd name="connsiteX47-2559" fmla="*/ 12336 w 12336"/>
              <a:gd name="connsiteY47-2560" fmla="*/ 6474 h 10000"/>
              <a:gd name="connsiteX48-2561" fmla="*/ 12163 w 12336"/>
              <a:gd name="connsiteY48-2562" fmla="*/ 6320 h 10000"/>
              <a:gd name="connsiteX49-2563" fmla="*/ 12084 w 12336"/>
              <a:gd name="connsiteY49-2564" fmla="*/ 5931 h 10000"/>
              <a:gd name="connsiteX50-2565" fmla="*/ 11832 w 12336"/>
              <a:gd name="connsiteY50-2566" fmla="*/ 5849 h 10000"/>
              <a:gd name="connsiteX51-2567" fmla="*/ 11746 w 12336"/>
              <a:gd name="connsiteY51-2568" fmla="*/ 5615 h 10000"/>
              <a:gd name="connsiteX52-2569" fmla="*/ 11746 w 12336"/>
              <a:gd name="connsiteY52-2570" fmla="*/ 5379 h 10000"/>
              <a:gd name="connsiteX53-2571" fmla="*/ 11155 w 12336"/>
              <a:gd name="connsiteY53-2572" fmla="*/ 4908 h 10000"/>
              <a:gd name="connsiteX54-2573" fmla="*/ 10651 w 12336"/>
              <a:gd name="connsiteY54-2574" fmla="*/ 4592 h 10000"/>
              <a:gd name="connsiteX55-2575" fmla="*/ 10738 w 12336"/>
              <a:gd name="connsiteY55-2576" fmla="*/ 4989 h 10000"/>
              <a:gd name="connsiteX56-2577" fmla="*/ 10399 w 12336"/>
              <a:gd name="connsiteY56-2578" fmla="*/ 4356 h 10000"/>
              <a:gd name="connsiteX57-2579" fmla="*/ 10147 w 12336"/>
              <a:gd name="connsiteY57-2580" fmla="*/ 4283 h 10000"/>
              <a:gd name="connsiteX58-2581" fmla="*/ 10399 w 12336"/>
              <a:gd name="connsiteY58-2582" fmla="*/ 3107 h 10000"/>
              <a:gd name="connsiteX59-2583" fmla="*/ 10560 w 12336"/>
              <a:gd name="connsiteY59-2584" fmla="*/ 2161 h 10000"/>
              <a:gd name="connsiteX60-2585" fmla="*/ 10494 w 12336"/>
              <a:gd name="connsiteY60-2586" fmla="*/ 1782 h 10000"/>
              <a:gd name="connsiteX61-2587" fmla="*/ 9757 w 12336"/>
              <a:gd name="connsiteY61-2588" fmla="*/ 2105 h 10000"/>
              <a:gd name="connsiteX62-2589" fmla="*/ 9747 w 12336"/>
              <a:gd name="connsiteY62-2590" fmla="*/ 1651 h 10000"/>
              <a:gd name="connsiteX63-2591" fmla="*/ 9652 w 12336"/>
              <a:gd name="connsiteY63-2592" fmla="*/ 2353 h 10000"/>
              <a:gd name="connsiteX64-2593" fmla="*/ 9499 w 12336"/>
              <a:gd name="connsiteY64-2594" fmla="*/ 1775 h 10000"/>
              <a:gd name="connsiteX65-2595" fmla="*/ 9565 w 12336"/>
              <a:gd name="connsiteY65-2596" fmla="*/ 1696 h 10000"/>
              <a:gd name="connsiteX66-2597" fmla="*/ 9226 w 12336"/>
              <a:gd name="connsiteY66-2598" fmla="*/ 2086 h 10000"/>
              <a:gd name="connsiteX67-2599" fmla="*/ 8887 w 12336"/>
              <a:gd name="connsiteY67-2600" fmla="*/ 1615 h 10000"/>
              <a:gd name="connsiteX68-2601" fmla="*/ 8635 w 12336"/>
              <a:gd name="connsiteY68-2602" fmla="*/ 1535 h 10000"/>
              <a:gd name="connsiteX69-2603" fmla="*/ 8383 w 12336"/>
              <a:gd name="connsiteY69-2604" fmla="*/ 1380 h 10000"/>
              <a:gd name="connsiteX70-2605" fmla="*/ 8305 w 12336"/>
              <a:gd name="connsiteY70-2606" fmla="*/ 1145 h 10000"/>
              <a:gd name="connsiteX71-2607" fmla="*/ 7375 w 12336"/>
              <a:gd name="connsiteY71-2608" fmla="*/ 1461 h 10000"/>
              <a:gd name="connsiteX72-2609" fmla="*/ 7210 w 12336"/>
              <a:gd name="connsiteY72-2610" fmla="*/ 1299 h 10000"/>
              <a:gd name="connsiteX73-2611" fmla="*/ 6707 w 12336"/>
              <a:gd name="connsiteY73-2612" fmla="*/ 1145 h 10000"/>
              <a:gd name="connsiteX74-2613" fmla="*/ 6367 w 12336"/>
              <a:gd name="connsiteY74-2614" fmla="*/ 755 h 10000"/>
              <a:gd name="connsiteX75-2615" fmla="*/ 6289 w 12336"/>
              <a:gd name="connsiteY75-2616" fmla="*/ 521 h 10000"/>
              <a:gd name="connsiteX76-2617" fmla="*/ 6115 w 12336"/>
              <a:gd name="connsiteY76-2618" fmla="*/ 359 h 10000"/>
              <a:gd name="connsiteX77-2619" fmla="*/ 5029 w 12336"/>
              <a:gd name="connsiteY77-2620" fmla="*/ 440 h 10000"/>
              <a:gd name="connsiteX78-2621" fmla="*/ 5282 w 12336"/>
              <a:gd name="connsiteY78-2622" fmla="*/ 521 h 10000"/>
              <a:gd name="connsiteX79-2623" fmla="*/ 5360 w 12336"/>
              <a:gd name="connsiteY79-2624" fmla="*/ 755 h 10000"/>
              <a:gd name="connsiteX80-2625" fmla="*/ 5195 w 12336"/>
              <a:gd name="connsiteY80-2626" fmla="*/ 593 h 10000"/>
              <a:gd name="connsiteX81-2627" fmla="*/ 4942 w 12336"/>
              <a:gd name="connsiteY81-2628" fmla="*/ 521 h 10000"/>
              <a:gd name="connsiteX82-2629" fmla="*/ 5029 w 12336"/>
              <a:gd name="connsiteY82-2630" fmla="*/ 829 h 10000"/>
              <a:gd name="connsiteX83-2631" fmla="*/ 5282 w 12336"/>
              <a:gd name="connsiteY83-2632" fmla="*/ 990 h 10000"/>
              <a:gd name="connsiteX84-2633" fmla="*/ 5195 w 12336"/>
              <a:gd name="connsiteY84-2634" fmla="*/ 1299 h 10000"/>
              <a:gd name="connsiteX85-2635" fmla="*/ 4690 w 12336"/>
              <a:gd name="connsiteY85-2636" fmla="*/ 1299 h 10000"/>
              <a:gd name="connsiteX86-2637" fmla="*/ 4525 w 12336"/>
              <a:gd name="connsiteY86-2638" fmla="*/ 1461 h 10000"/>
              <a:gd name="connsiteX87-2639" fmla="*/ 3769 w 12336"/>
              <a:gd name="connsiteY87-2640" fmla="*/ 1696 h 10000"/>
              <a:gd name="connsiteX0-2641" fmla="*/ 5195 w 12336"/>
              <a:gd name="connsiteY0-2642" fmla="*/ 50 h 10000"/>
              <a:gd name="connsiteX1-2643" fmla="*/ 5360 w 12336"/>
              <a:gd name="connsiteY1-2644" fmla="*/ 674 h 10000"/>
              <a:gd name="connsiteX2-2645" fmla="*/ 5029 w 12336"/>
              <a:gd name="connsiteY2-2646" fmla="*/ 755 h 10000"/>
              <a:gd name="connsiteX3-2647" fmla="*/ 5282 w 12336"/>
              <a:gd name="connsiteY3-2648" fmla="*/ 910 h 10000"/>
              <a:gd name="connsiteX4-2649" fmla="*/ 4942 w 12336"/>
              <a:gd name="connsiteY4-2650" fmla="*/ 1380 h 10000"/>
              <a:gd name="connsiteX5-2651" fmla="*/ 4777 w 12336"/>
              <a:gd name="connsiteY5-2652" fmla="*/ 1615 h 10000"/>
              <a:gd name="connsiteX6-2653" fmla="*/ 4439 w 12336"/>
              <a:gd name="connsiteY6-2654" fmla="*/ 1299 h 10000"/>
              <a:gd name="connsiteX7-2655" fmla="*/ 3935 w 12336"/>
              <a:gd name="connsiteY7-2656" fmla="*/ 1380 h 10000"/>
              <a:gd name="connsiteX8-2657" fmla="*/ 4022 w 12336"/>
              <a:gd name="connsiteY8-2658" fmla="*/ 2005 h 10000"/>
              <a:gd name="connsiteX9-2659" fmla="*/ 3849 w 12336"/>
              <a:gd name="connsiteY9-2660" fmla="*/ 2320 h 10000"/>
              <a:gd name="connsiteX10-2661" fmla="*/ 3087 w 12336"/>
              <a:gd name="connsiteY10-2662" fmla="*/ 2574 h 10000"/>
              <a:gd name="connsiteX11-2663" fmla="*/ 2199 w 12336"/>
              <a:gd name="connsiteY11-2664" fmla="*/ 2368 h 10000"/>
              <a:gd name="connsiteX12-2665" fmla="*/ 1677 w 12336"/>
              <a:gd name="connsiteY12-2666" fmla="*/ 2895 h 10000"/>
              <a:gd name="connsiteX13-2667" fmla="*/ 601 w 12336"/>
              <a:gd name="connsiteY13-2668" fmla="*/ 3280 h 10000"/>
              <a:gd name="connsiteX14-2669" fmla="*/ 1 w 12336"/>
              <a:gd name="connsiteY14-2670" fmla="*/ 3488 h 10000"/>
              <a:gd name="connsiteX15-2671" fmla="*/ 648 w 12336"/>
              <a:gd name="connsiteY15-2672" fmla="*/ 4006 h 10000"/>
              <a:gd name="connsiteX16-2673" fmla="*/ 1275 w 12336"/>
              <a:gd name="connsiteY16-2674" fmla="*/ 5155 h 10000"/>
              <a:gd name="connsiteX17-2675" fmla="*/ 2509 w 12336"/>
              <a:gd name="connsiteY17-2676" fmla="*/ 6004 h 10000"/>
              <a:gd name="connsiteX18-2677" fmla="*/ 1594 w 12336"/>
              <a:gd name="connsiteY18-2678" fmla="*/ 6649 h 10000"/>
              <a:gd name="connsiteX19-2679" fmla="*/ 2675 w 12336"/>
              <a:gd name="connsiteY19-2680" fmla="*/ 6790 h 10000"/>
              <a:gd name="connsiteX20-2681" fmla="*/ 2841 w 12336"/>
              <a:gd name="connsiteY20-2682" fmla="*/ 7026 h 10000"/>
              <a:gd name="connsiteX21-2683" fmla="*/ 3344 w 12336"/>
              <a:gd name="connsiteY21-2684" fmla="*/ 7180 h 10000"/>
              <a:gd name="connsiteX22-2685" fmla="*/ 3682 w 12336"/>
              <a:gd name="connsiteY22-2686" fmla="*/ 7577 h 10000"/>
              <a:gd name="connsiteX23-2687" fmla="*/ 3431 w 12336"/>
              <a:gd name="connsiteY23-2688" fmla="*/ 8047 h 10000"/>
              <a:gd name="connsiteX24-2689" fmla="*/ 2927 w 12336"/>
              <a:gd name="connsiteY24-2690" fmla="*/ 9223 h 10000"/>
              <a:gd name="connsiteX25-2691" fmla="*/ 3849 w 12336"/>
              <a:gd name="connsiteY25-2692" fmla="*/ 9458 h 10000"/>
              <a:gd name="connsiteX26-2693" fmla="*/ 5447 w 12336"/>
              <a:gd name="connsiteY26-2694" fmla="*/ 9766 h 10000"/>
              <a:gd name="connsiteX27-2695" fmla="*/ 6707 w 12336"/>
              <a:gd name="connsiteY27-2696" fmla="*/ 9693 h 10000"/>
              <a:gd name="connsiteX28-2697" fmla="*/ 7297 w 12336"/>
              <a:gd name="connsiteY28-2698" fmla="*/ 9928 h 10000"/>
              <a:gd name="connsiteX29-2699" fmla="*/ 7548 w 12336"/>
              <a:gd name="connsiteY29-2700" fmla="*/ 8672 h 10000"/>
              <a:gd name="connsiteX30-2701" fmla="*/ 7880 w 12336"/>
              <a:gd name="connsiteY30-2702" fmla="*/ 8591 h 10000"/>
              <a:gd name="connsiteX31-2703" fmla="*/ 8053 w 12336"/>
              <a:gd name="connsiteY31-2704" fmla="*/ 8436 h 10000"/>
              <a:gd name="connsiteX32-2705" fmla="*/ 7880 w 12336"/>
              <a:gd name="connsiteY32-2706" fmla="*/ 8282 h 10000"/>
              <a:gd name="connsiteX33-2707" fmla="*/ 7800 w 12336"/>
              <a:gd name="connsiteY33-2708" fmla="*/ 8047 h 10000"/>
              <a:gd name="connsiteX34-2709" fmla="*/ 7462 w 12336"/>
              <a:gd name="connsiteY34-2710" fmla="*/ 7650 h 10000"/>
              <a:gd name="connsiteX35-2711" fmla="*/ 7375 w 12336"/>
              <a:gd name="connsiteY35-2712" fmla="*/ 7261 h 10000"/>
              <a:gd name="connsiteX36-2713" fmla="*/ 7210 w 12336"/>
              <a:gd name="connsiteY36-2714" fmla="*/ 7026 h 10000"/>
              <a:gd name="connsiteX37-2715" fmla="*/ 7124 w 12336"/>
              <a:gd name="connsiteY37-2716" fmla="*/ 6555 h 10000"/>
              <a:gd name="connsiteX38-2717" fmla="*/ 6958 w 12336"/>
              <a:gd name="connsiteY38-2718" fmla="*/ 6084 h 10000"/>
              <a:gd name="connsiteX39-2719" fmla="*/ 7627 w 12336"/>
              <a:gd name="connsiteY39-2720" fmla="*/ 5931 h 10000"/>
              <a:gd name="connsiteX40-2721" fmla="*/ 8053 w 12336"/>
              <a:gd name="connsiteY40-2722" fmla="*/ 5696 h 10000"/>
              <a:gd name="connsiteX41-2723" fmla="*/ 9313 w 12336"/>
              <a:gd name="connsiteY41-2724" fmla="*/ 5615 h 10000"/>
              <a:gd name="connsiteX42-2725" fmla="*/ 10486 w 12336"/>
              <a:gd name="connsiteY42-2726" fmla="*/ 6084 h 10000"/>
              <a:gd name="connsiteX43-2727" fmla="*/ 10573 w 12336"/>
              <a:gd name="connsiteY43-2728" fmla="*/ 6320 h 10000"/>
              <a:gd name="connsiteX44-2729" fmla="*/ 10824 w 12336"/>
              <a:gd name="connsiteY44-2730" fmla="*/ 6239 h 10000"/>
              <a:gd name="connsiteX45-2731" fmla="*/ 10903 w 12336"/>
              <a:gd name="connsiteY45-2732" fmla="*/ 6636 h 10000"/>
              <a:gd name="connsiteX46-2733" fmla="*/ 11746 w 12336"/>
              <a:gd name="connsiteY46-2734" fmla="*/ 6400 h 10000"/>
              <a:gd name="connsiteX47-2735" fmla="*/ 12336 w 12336"/>
              <a:gd name="connsiteY47-2736" fmla="*/ 6474 h 10000"/>
              <a:gd name="connsiteX48-2737" fmla="*/ 12163 w 12336"/>
              <a:gd name="connsiteY48-2738" fmla="*/ 6320 h 10000"/>
              <a:gd name="connsiteX49-2739" fmla="*/ 12084 w 12336"/>
              <a:gd name="connsiteY49-2740" fmla="*/ 5931 h 10000"/>
              <a:gd name="connsiteX50-2741" fmla="*/ 11832 w 12336"/>
              <a:gd name="connsiteY50-2742" fmla="*/ 5849 h 10000"/>
              <a:gd name="connsiteX51-2743" fmla="*/ 11746 w 12336"/>
              <a:gd name="connsiteY51-2744" fmla="*/ 5615 h 10000"/>
              <a:gd name="connsiteX52-2745" fmla="*/ 11746 w 12336"/>
              <a:gd name="connsiteY52-2746" fmla="*/ 5379 h 10000"/>
              <a:gd name="connsiteX53-2747" fmla="*/ 11155 w 12336"/>
              <a:gd name="connsiteY53-2748" fmla="*/ 4908 h 10000"/>
              <a:gd name="connsiteX54-2749" fmla="*/ 10651 w 12336"/>
              <a:gd name="connsiteY54-2750" fmla="*/ 4592 h 10000"/>
              <a:gd name="connsiteX55-2751" fmla="*/ 10738 w 12336"/>
              <a:gd name="connsiteY55-2752" fmla="*/ 4989 h 10000"/>
              <a:gd name="connsiteX56-2753" fmla="*/ 10399 w 12336"/>
              <a:gd name="connsiteY56-2754" fmla="*/ 4356 h 10000"/>
              <a:gd name="connsiteX57-2755" fmla="*/ 10147 w 12336"/>
              <a:gd name="connsiteY57-2756" fmla="*/ 4283 h 10000"/>
              <a:gd name="connsiteX58-2757" fmla="*/ 10399 w 12336"/>
              <a:gd name="connsiteY58-2758" fmla="*/ 3107 h 10000"/>
              <a:gd name="connsiteX59-2759" fmla="*/ 10560 w 12336"/>
              <a:gd name="connsiteY59-2760" fmla="*/ 2161 h 10000"/>
              <a:gd name="connsiteX60-2761" fmla="*/ 10494 w 12336"/>
              <a:gd name="connsiteY60-2762" fmla="*/ 1782 h 10000"/>
              <a:gd name="connsiteX61-2763" fmla="*/ 9757 w 12336"/>
              <a:gd name="connsiteY61-2764" fmla="*/ 2105 h 10000"/>
              <a:gd name="connsiteX62-2765" fmla="*/ 9747 w 12336"/>
              <a:gd name="connsiteY62-2766" fmla="*/ 1651 h 10000"/>
              <a:gd name="connsiteX63-2767" fmla="*/ 9652 w 12336"/>
              <a:gd name="connsiteY63-2768" fmla="*/ 2353 h 10000"/>
              <a:gd name="connsiteX64-2769" fmla="*/ 9499 w 12336"/>
              <a:gd name="connsiteY64-2770" fmla="*/ 1775 h 10000"/>
              <a:gd name="connsiteX65-2771" fmla="*/ 9565 w 12336"/>
              <a:gd name="connsiteY65-2772" fmla="*/ 1696 h 10000"/>
              <a:gd name="connsiteX66-2773" fmla="*/ 9226 w 12336"/>
              <a:gd name="connsiteY66-2774" fmla="*/ 2086 h 10000"/>
              <a:gd name="connsiteX67-2775" fmla="*/ 8887 w 12336"/>
              <a:gd name="connsiteY67-2776" fmla="*/ 1615 h 10000"/>
              <a:gd name="connsiteX68-2777" fmla="*/ 8635 w 12336"/>
              <a:gd name="connsiteY68-2778" fmla="*/ 1535 h 10000"/>
              <a:gd name="connsiteX69-2779" fmla="*/ 8383 w 12336"/>
              <a:gd name="connsiteY69-2780" fmla="*/ 1380 h 10000"/>
              <a:gd name="connsiteX70-2781" fmla="*/ 8305 w 12336"/>
              <a:gd name="connsiteY70-2782" fmla="*/ 1145 h 10000"/>
              <a:gd name="connsiteX71-2783" fmla="*/ 7375 w 12336"/>
              <a:gd name="connsiteY71-2784" fmla="*/ 1461 h 10000"/>
              <a:gd name="connsiteX72-2785" fmla="*/ 7210 w 12336"/>
              <a:gd name="connsiteY72-2786" fmla="*/ 1299 h 10000"/>
              <a:gd name="connsiteX73-2787" fmla="*/ 6707 w 12336"/>
              <a:gd name="connsiteY73-2788" fmla="*/ 1145 h 10000"/>
              <a:gd name="connsiteX74-2789" fmla="*/ 6367 w 12336"/>
              <a:gd name="connsiteY74-2790" fmla="*/ 755 h 10000"/>
              <a:gd name="connsiteX75-2791" fmla="*/ 6289 w 12336"/>
              <a:gd name="connsiteY75-2792" fmla="*/ 521 h 10000"/>
              <a:gd name="connsiteX76-2793" fmla="*/ 6115 w 12336"/>
              <a:gd name="connsiteY76-2794" fmla="*/ 359 h 10000"/>
              <a:gd name="connsiteX77-2795" fmla="*/ 5029 w 12336"/>
              <a:gd name="connsiteY77-2796" fmla="*/ 440 h 10000"/>
              <a:gd name="connsiteX78-2797" fmla="*/ 5282 w 12336"/>
              <a:gd name="connsiteY78-2798" fmla="*/ 521 h 10000"/>
              <a:gd name="connsiteX79-2799" fmla="*/ 5360 w 12336"/>
              <a:gd name="connsiteY79-2800" fmla="*/ 755 h 10000"/>
              <a:gd name="connsiteX80-2801" fmla="*/ 5195 w 12336"/>
              <a:gd name="connsiteY80-2802" fmla="*/ 593 h 10000"/>
              <a:gd name="connsiteX81-2803" fmla="*/ 4942 w 12336"/>
              <a:gd name="connsiteY81-2804" fmla="*/ 521 h 10000"/>
              <a:gd name="connsiteX82-2805" fmla="*/ 5029 w 12336"/>
              <a:gd name="connsiteY82-2806" fmla="*/ 829 h 10000"/>
              <a:gd name="connsiteX83-2807" fmla="*/ 5282 w 12336"/>
              <a:gd name="connsiteY83-2808" fmla="*/ 990 h 10000"/>
              <a:gd name="connsiteX84-2809" fmla="*/ 5195 w 12336"/>
              <a:gd name="connsiteY84-2810" fmla="*/ 1299 h 10000"/>
              <a:gd name="connsiteX85-2811" fmla="*/ 4690 w 12336"/>
              <a:gd name="connsiteY85-2812" fmla="*/ 1299 h 10000"/>
              <a:gd name="connsiteX86-2813" fmla="*/ 4525 w 12336"/>
              <a:gd name="connsiteY86-2814" fmla="*/ 1461 h 10000"/>
              <a:gd name="connsiteX87-2815" fmla="*/ 3769 w 12336"/>
              <a:gd name="connsiteY87-2816" fmla="*/ 1696 h 10000"/>
              <a:gd name="connsiteX0-2817" fmla="*/ 5195 w 12336"/>
              <a:gd name="connsiteY0-2818" fmla="*/ 50 h 10000"/>
              <a:gd name="connsiteX1-2819" fmla="*/ 5360 w 12336"/>
              <a:gd name="connsiteY1-2820" fmla="*/ 674 h 10000"/>
              <a:gd name="connsiteX2-2821" fmla="*/ 5029 w 12336"/>
              <a:gd name="connsiteY2-2822" fmla="*/ 755 h 10000"/>
              <a:gd name="connsiteX3-2823" fmla="*/ 5282 w 12336"/>
              <a:gd name="connsiteY3-2824" fmla="*/ 910 h 10000"/>
              <a:gd name="connsiteX4-2825" fmla="*/ 4942 w 12336"/>
              <a:gd name="connsiteY4-2826" fmla="*/ 1380 h 10000"/>
              <a:gd name="connsiteX5-2827" fmla="*/ 4777 w 12336"/>
              <a:gd name="connsiteY5-2828" fmla="*/ 1615 h 10000"/>
              <a:gd name="connsiteX6-2829" fmla="*/ 4439 w 12336"/>
              <a:gd name="connsiteY6-2830" fmla="*/ 1299 h 10000"/>
              <a:gd name="connsiteX7-2831" fmla="*/ 3935 w 12336"/>
              <a:gd name="connsiteY7-2832" fmla="*/ 1380 h 10000"/>
              <a:gd name="connsiteX8-2833" fmla="*/ 4022 w 12336"/>
              <a:gd name="connsiteY8-2834" fmla="*/ 2005 h 10000"/>
              <a:gd name="connsiteX9-2835" fmla="*/ 3849 w 12336"/>
              <a:gd name="connsiteY9-2836" fmla="*/ 2320 h 10000"/>
              <a:gd name="connsiteX10-2837" fmla="*/ 3087 w 12336"/>
              <a:gd name="connsiteY10-2838" fmla="*/ 2574 h 10000"/>
              <a:gd name="connsiteX11-2839" fmla="*/ 2199 w 12336"/>
              <a:gd name="connsiteY11-2840" fmla="*/ 2368 h 10000"/>
              <a:gd name="connsiteX12-2841" fmla="*/ 1677 w 12336"/>
              <a:gd name="connsiteY12-2842" fmla="*/ 2895 h 10000"/>
              <a:gd name="connsiteX13-2843" fmla="*/ 601 w 12336"/>
              <a:gd name="connsiteY13-2844" fmla="*/ 3280 h 10000"/>
              <a:gd name="connsiteX14-2845" fmla="*/ 1 w 12336"/>
              <a:gd name="connsiteY14-2846" fmla="*/ 3488 h 10000"/>
              <a:gd name="connsiteX15-2847" fmla="*/ 648 w 12336"/>
              <a:gd name="connsiteY15-2848" fmla="*/ 4006 h 10000"/>
              <a:gd name="connsiteX16-2849" fmla="*/ 1275 w 12336"/>
              <a:gd name="connsiteY16-2850" fmla="*/ 5155 h 10000"/>
              <a:gd name="connsiteX17-2851" fmla="*/ 1206 w 12336"/>
              <a:gd name="connsiteY17-2852" fmla="*/ 5882 h 10000"/>
              <a:gd name="connsiteX18-2853" fmla="*/ 1594 w 12336"/>
              <a:gd name="connsiteY18-2854" fmla="*/ 6649 h 10000"/>
              <a:gd name="connsiteX19-2855" fmla="*/ 2675 w 12336"/>
              <a:gd name="connsiteY19-2856" fmla="*/ 6790 h 10000"/>
              <a:gd name="connsiteX20-2857" fmla="*/ 2841 w 12336"/>
              <a:gd name="connsiteY20-2858" fmla="*/ 7026 h 10000"/>
              <a:gd name="connsiteX21-2859" fmla="*/ 3344 w 12336"/>
              <a:gd name="connsiteY21-2860" fmla="*/ 7180 h 10000"/>
              <a:gd name="connsiteX22-2861" fmla="*/ 3682 w 12336"/>
              <a:gd name="connsiteY22-2862" fmla="*/ 7577 h 10000"/>
              <a:gd name="connsiteX23-2863" fmla="*/ 3431 w 12336"/>
              <a:gd name="connsiteY23-2864" fmla="*/ 8047 h 10000"/>
              <a:gd name="connsiteX24-2865" fmla="*/ 2927 w 12336"/>
              <a:gd name="connsiteY24-2866" fmla="*/ 9223 h 10000"/>
              <a:gd name="connsiteX25-2867" fmla="*/ 3849 w 12336"/>
              <a:gd name="connsiteY25-2868" fmla="*/ 9458 h 10000"/>
              <a:gd name="connsiteX26-2869" fmla="*/ 5447 w 12336"/>
              <a:gd name="connsiteY26-2870" fmla="*/ 9766 h 10000"/>
              <a:gd name="connsiteX27-2871" fmla="*/ 6707 w 12336"/>
              <a:gd name="connsiteY27-2872" fmla="*/ 9693 h 10000"/>
              <a:gd name="connsiteX28-2873" fmla="*/ 7297 w 12336"/>
              <a:gd name="connsiteY28-2874" fmla="*/ 9928 h 10000"/>
              <a:gd name="connsiteX29-2875" fmla="*/ 7548 w 12336"/>
              <a:gd name="connsiteY29-2876" fmla="*/ 8672 h 10000"/>
              <a:gd name="connsiteX30-2877" fmla="*/ 7880 w 12336"/>
              <a:gd name="connsiteY30-2878" fmla="*/ 8591 h 10000"/>
              <a:gd name="connsiteX31-2879" fmla="*/ 8053 w 12336"/>
              <a:gd name="connsiteY31-2880" fmla="*/ 8436 h 10000"/>
              <a:gd name="connsiteX32-2881" fmla="*/ 7880 w 12336"/>
              <a:gd name="connsiteY32-2882" fmla="*/ 8282 h 10000"/>
              <a:gd name="connsiteX33-2883" fmla="*/ 7800 w 12336"/>
              <a:gd name="connsiteY33-2884" fmla="*/ 8047 h 10000"/>
              <a:gd name="connsiteX34-2885" fmla="*/ 7462 w 12336"/>
              <a:gd name="connsiteY34-2886" fmla="*/ 7650 h 10000"/>
              <a:gd name="connsiteX35-2887" fmla="*/ 7375 w 12336"/>
              <a:gd name="connsiteY35-2888" fmla="*/ 7261 h 10000"/>
              <a:gd name="connsiteX36-2889" fmla="*/ 7210 w 12336"/>
              <a:gd name="connsiteY36-2890" fmla="*/ 7026 h 10000"/>
              <a:gd name="connsiteX37-2891" fmla="*/ 7124 w 12336"/>
              <a:gd name="connsiteY37-2892" fmla="*/ 6555 h 10000"/>
              <a:gd name="connsiteX38-2893" fmla="*/ 6958 w 12336"/>
              <a:gd name="connsiteY38-2894" fmla="*/ 6084 h 10000"/>
              <a:gd name="connsiteX39-2895" fmla="*/ 7627 w 12336"/>
              <a:gd name="connsiteY39-2896" fmla="*/ 5931 h 10000"/>
              <a:gd name="connsiteX40-2897" fmla="*/ 8053 w 12336"/>
              <a:gd name="connsiteY40-2898" fmla="*/ 5696 h 10000"/>
              <a:gd name="connsiteX41-2899" fmla="*/ 9313 w 12336"/>
              <a:gd name="connsiteY41-2900" fmla="*/ 5615 h 10000"/>
              <a:gd name="connsiteX42-2901" fmla="*/ 10486 w 12336"/>
              <a:gd name="connsiteY42-2902" fmla="*/ 6084 h 10000"/>
              <a:gd name="connsiteX43-2903" fmla="*/ 10573 w 12336"/>
              <a:gd name="connsiteY43-2904" fmla="*/ 6320 h 10000"/>
              <a:gd name="connsiteX44-2905" fmla="*/ 10824 w 12336"/>
              <a:gd name="connsiteY44-2906" fmla="*/ 6239 h 10000"/>
              <a:gd name="connsiteX45-2907" fmla="*/ 10903 w 12336"/>
              <a:gd name="connsiteY45-2908" fmla="*/ 6636 h 10000"/>
              <a:gd name="connsiteX46-2909" fmla="*/ 11746 w 12336"/>
              <a:gd name="connsiteY46-2910" fmla="*/ 6400 h 10000"/>
              <a:gd name="connsiteX47-2911" fmla="*/ 12336 w 12336"/>
              <a:gd name="connsiteY47-2912" fmla="*/ 6474 h 10000"/>
              <a:gd name="connsiteX48-2913" fmla="*/ 12163 w 12336"/>
              <a:gd name="connsiteY48-2914" fmla="*/ 6320 h 10000"/>
              <a:gd name="connsiteX49-2915" fmla="*/ 12084 w 12336"/>
              <a:gd name="connsiteY49-2916" fmla="*/ 5931 h 10000"/>
              <a:gd name="connsiteX50-2917" fmla="*/ 11832 w 12336"/>
              <a:gd name="connsiteY50-2918" fmla="*/ 5849 h 10000"/>
              <a:gd name="connsiteX51-2919" fmla="*/ 11746 w 12336"/>
              <a:gd name="connsiteY51-2920" fmla="*/ 5615 h 10000"/>
              <a:gd name="connsiteX52-2921" fmla="*/ 11746 w 12336"/>
              <a:gd name="connsiteY52-2922" fmla="*/ 5379 h 10000"/>
              <a:gd name="connsiteX53-2923" fmla="*/ 11155 w 12336"/>
              <a:gd name="connsiteY53-2924" fmla="*/ 4908 h 10000"/>
              <a:gd name="connsiteX54-2925" fmla="*/ 10651 w 12336"/>
              <a:gd name="connsiteY54-2926" fmla="*/ 4592 h 10000"/>
              <a:gd name="connsiteX55-2927" fmla="*/ 10738 w 12336"/>
              <a:gd name="connsiteY55-2928" fmla="*/ 4989 h 10000"/>
              <a:gd name="connsiteX56-2929" fmla="*/ 10399 w 12336"/>
              <a:gd name="connsiteY56-2930" fmla="*/ 4356 h 10000"/>
              <a:gd name="connsiteX57-2931" fmla="*/ 10147 w 12336"/>
              <a:gd name="connsiteY57-2932" fmla="*/ 4283 h 10000"/>
              <a:gd name="connsiteX58-2933" fmla="*/ 10399 w 12336"/>
              <a:gd name="connsiteY58-2934" fmla="*/ 3107 h 10000"/>
              <a:gd name="connsiteX59-2935" fmla="*/ 10560 w 12336"/>
              <a:gd name="connsiteY59-2936" fmla="*/ 2161 h 10000"/>
              <a:gd name="connsiteX60-2937" fmla="*/ 10494 w 12336"/>
              <a:gd name="connsiteY60-2938" fmla="*/ 1782 h 10000"/>
              <a:gd name="connsiteX61-2939" fmla="*/ 9757 w 12336"/>
              <a:gd name="connsiteY61-2940" fmla="*/ 2105 h 10000"/>
              <a:gd name="connsiteX62-2941" fmla="*/ 9747 w 12336"/>
              <a:gd name="connsiteY62-2942" fmla="*/ 1651 h 10000"/>
              <a:gd name="connsiteX63-2943" fmla="*/ 9652 w 12336"/>
              <a:gd name="connsiteY63-2944" fmla="*/ 2353 h 10000"/>
              <a:gd name="connsiteX64-2945" fmla="*/ 9499 w 12336"/>
              <a:gd name="connsiteY64-2946" fmla="*/ 1775 h 10000"/>
              <a:gd name="connsiteX65-2947" fmla="*/ 9565 w 12336"/>
              <a:gd name="connsiteY65-2948" fmla="*/ 1696 h 10000"/>
              <a:gd name="connsiteX66-2949" fmla="*/ 9226 w 12336"/>
              <a:gd name="connsiteY66-2950" fmla="*/ 2086 h 10000"/>
              <a:gd name="connsiteX67-2951" fmla="*/ 8887 w 12336"/>
              <a:gd name="connsiteY67-2952" fmla="*/ 1615 h 10000"/>
              <a:gd name="connsiteX68-2953" fmla="*/ 8635 w 12336"/>
              <a:gd name="connsiteY68-2954" fmla="*/ 1535 h 10000"/>
              <a:gd name="connsiteX69-2955" fmla="*/ 8383 w 12336"/>
              <a:gd name="connsiteY69-2956" fmla="*/ 1380 h 10000"/>
              <a:gd name="connsiteX70-2957" fmla="*/ 8305 w 12336"/>
              <a:gd name="connsiteY70-2958" fmla="*/ 1145 h 10000"/>
              <a:gd name="connsiteX71-2959" fmla="*/ 7375 w 12336"/>
              <a:gd name="connsiteY71-2960" fmla="*/ 1461 h 10000"/>
              <a:gd name="connsiteX72-2961" fmla="*/ 7210 w 12336"/>
              <a:gd name="connsiteY72-2962" fmla="*/ 1299 h 10000"/>
              <a:gd name="connsiteX73-2963" fmla="*/ 6707 w 12336"/>
              <a:gd name="connsiteY73-2964" fmla="*/ 1145 h 10000"/>
              <a:gd name="connsiteX74-2965" fmla="*/ 6367 w 12336"/>
              <a:gd name="connsiteY74-2966" fmla="*/ 755 h 10000"/>
              <a:gd name="connsiteX75-2967" fmla="*/ 6289 w 12336"/>
              <a:gd name="connsiteY75-2968" fmla="*/ 521 h 10000"/>
              <a:gd name="connsiteX76-2969" fmla="*/ 6115 w 12336"/>
              <a:gd name="connsiteY76-2970" fmla="*/ 359 h 10000"/>
              <a:gd name="connsiteX77-2971" fmla="*/ 5029 w 12336"/>
              <a:gd name="connsiteY77-2972" fmla="*/ 440 h 10000"/>
              <a:gd name="connsiteX78-2973" fmla="*/ 5282 w 12336"/>
              <a:gd name="connsiteY78-2974" fmla="*/ 521 h 10000"/>
              <a:gd name="connsiteX79-2975" fmla="*/ 5360 w 12336"/>
              <a:gd name="connsiteY79-2976" fmla="*/ 755 h 10000"/>
              <a:gd name="connsiteX80-2977" fmla="*/ 5195 w 12336"/>
              <a:gd name="connsiteY80-2978" fmla="*/ 593 h 10000"/>
              <a:gd name="connsiteX81-2979" fmla="*/ 4942 w 12336"/>
              <a:gd name="connsiteY81-2980" fmla="*/ 521 h 10000"/>
              <a:gd name="connsiteX82-2981" fmla="*/ 5029 w 12336"/>
              <a:gd name="connsiteY82-2982" fmla="*/ 829 h 10000"/>
              <a:gd name="connsiteX83-2983" fmla="*/ 5282 w 12336"/>
              <a:gd name="connsiteY83-2984" fmla="*/ 990 h 10000"/>
              <a:gd name="connsiteX84-2985" fmla="*/ 5195 w 12336"/>
              <a:gd name="connsiteY84-2986" fmla="*/ 1299 h 10000"/>
              <a:gd name="connsiteX85-2987" fmla="*/ 4690 w 12336"/>
              <a:gd name="connsiteY85-2988" fmla="*/ 1299 h 10000"/>
              <a:gd name="connsiteX86-2989" fmla="*/ 4525 w 12336"/>
              <a:gd name="connsiteY86-2990" fmla="*/ 1461 h 10000"/>
              <a:gd name="connsiteX87-2991" fmla="*/ 3769 w 12336"/>
              <a:gd name="connsiteY87-2992" fmla="*/ 1696 h 10000"/>
              <a:gd name="connsiteX0-2993" fmla="*/ 5195 w 12336"/>
              <a:gd name="connsiteY0-2994" fmla="*/ 50 h 10000"/>
              <a:gd name="connsiteX1-2995" fmla="*/ 5360 w 12336"/>
              <a:gd name="connsiteY1-2996" fmla="*/ 674 h 10000"/>
              <a:gd name="connsiteX2-2997" fmla="*/ 5029 w 12336"/>
              <a:gd name="connsiteY2-2998" fmla="*/ 755 h 10000"/>
              <a:gd name="connsiteX3-2999" fmla="*/ 5282 w 12336"/>
              <a:gd name="connsiteY3-3000" fmla="*/ 910 h 10000"/>
              <a:gd name="connsiteX4-3001" fmla="*/ 4942 w 12336"/>
              <a:gd name="connsiteY4-3002" fmla="*/ 1380 h 10000"/>
              <a:gd name="connsiteX5-3003" fmla="*/ 4777 w 12336"/>
              <a:gd name="connsiteY5-3004" fmla="*/ 1615 h 10000"/>
              <a:gd name="connsiteX6-3005" fmla="*/ 4439 w 12336"/>
              <a:gd name="connsiteY6-3006" fmla="*/ 1299 h 10000"/>
              <a:gd name="connsiteX7-3007" fmla="*/ 3935 w 12336"/>
              <a:gd name="connsiteY7-3008" fmla="*/ 1380 h 10000"/>
              <a:gd name="connsiteX8-3009" fmla="*/ 4022 w 12336"/>
              <a:gd name="connsiteY8-3010" fmla="*/ 2005 h 10000"/>
              <a:gd name="connsiteX9-3011" fmla="*/ 3849 w 12336"/>
              <a:gd name="connsiteY9-3012" fmla="*/ 2320 h 10000"/>
              <a:gd name="connsiteX10-3013" fmla="*/ 3087 w 12336"/>
              <a:gd name="connsiteY10-3014" fmla="*/ 2574 h 10000"/>
              <a:gd name="connsiteX11-3015" fmla="*/ 2199 w 12336"/>
              <a:gd name="connsiteY11-3016" fmla="*/ 2368 h 10000"/>
              <a:gd name="connsiteX12-3017" fmla="*/ 1677 w 12336"/>
              <a:gd name="connsiteY12-3018" fmla="*/ 2895 h 10000"/>
              <a:gd name="connsiteX13-3019" fmla="*/ 601 w 12336"/>
              <a:gd name="connsiteY13-3020" fmla="*/ 3280 h 10000"/>
              <a:gd name="connsiteX14-3021" fmla="*/ 1 w 12336"/>
              <a:gd name="connsiteY14-3022" fmla="*/ 3488 h 10000"/>
              <a:gd name="connsiteX15-3023" fmla="*/ 648 w 12336"/>
              <a:gd name="connsiteY15-3024" fmla="*/ 4006 h 10000"/>
              <a:gd name="connsiteX16-3025" fmla="*/ 1275 w 12336"/>
              <a:gd name="connsiteY16-3026" fmla="*/ 5155 h 10000"/>
              <a:gd name="connsiteX17-3027" fmla="*/ 1206 w 12336"/>
              <a:gd name="connsiteY17-3028" fmla="*/ 5882 h 10000"/>
              <a:gd name="connsiteX18-3029" fmla="*/ 1594 w 12336"/>
              <a:gd name="connsiteY18-3030" fmla="*/ 6649 h 10000"/>
              <a:gd name="connsiteX19-3031" fmla="*/ 2675 w 12336"/>
              <a:gd name="connsiteY19-3032" fmla="*/ 6790 h 10000"/>
              <a:gd name="connsiteX20-3033" fmla="*/ 2149 w 12336"/>
              <a:gd name="connsiteY20-3034" fmla="*/ 7258 h 10000"/>
              <a:gd name="connsiteX21-3035" fmla="*/ 3344 w 12336"/>
              <a:gd name="connsiteY21-3036" fmla="*/ 7180 h 10000"/>
              <a:gd name="connsiteX22-3037" fmla="*/ 3682 w 12336"/>
              <a:gd name="connsiteY22-3038" fmla="*/ 7577 h 10000"/>
              <a:gd name="connsiteX23-3039" fmla="*/ 3431 w 12336"/>
              <a:gd name="connsiteY23-3040" fmla="*/ 8047 h 10000"/>
              <a:gd name="connsiteX24-3041" fmla="*/ 2927 w 12336"/>
              <a:gd name="connsiteY24-3042" fmla="*/ 9223 h 10000"/>
              <a:gd name="connsiteX25-3043" fmla="*/ 3849 w 12336"/>
              <a:gd name="connsiteY25-3044" fmla="*/ 9458 h 10000"/>
              <a:gd name="connsiteX26-3045" fmla="*/ 5447 w 12336"/>
              <a:gd name="connsiteY26-3046" fmla="*/ 9766 h 10000"/>
              <a:gd name="connsiteX27-3047" fmla="*/ 6707 w 12336"/>
              <a:gd name="connsiteY27-3048" fmla="*/ 9693 h 10000"/>
              <a:gd name="connsiteX28-3049" fmla="*/ 7297 w 12336"/>
              <a:gd name="connsiteY28-3050" fmla="*/ 9928 h 10000"/>
              <a:gd name="connsiteX29-3051" fmla="*/ 7548 w 12336"/>
              <a:gd name="connsiteY29-3052" fmla="*/ 8672 h 10000"/>
              <a:gd name="connsiteX30-3053" fmla="*/ 7880 w 12336"/>
              <a:gd name="connsiteY30-3054" fmla="*/ 8591 h 10000"/>
              <a:gd name="connsiteX31-3055" fmla="*/ 8053 w 12336"/>
              <a:gd name="connsiteY31-3056" fmla="*/ 8436 h 10000"/>
              <a:gd name="connsiteX32-3057" fmla="*/ 7880 w 12336"/>
              <a:gd name="connsiteY32-3058" fmla="*/ 8282 h 10000"/>
              <a:gd name="connsiteX33-3059" fmla="*/ 7800 w 12336"/>
              <a:gd name="connsiteY33-3060" fmla="*/ 8047 h 10000"/>
              <a:gd name="connsiteX34-3061" fmla="*/ 7462 w 12336"/>
              <a:gd name="connsiteY34-3062" fmla="*/ 7650 h 10000"/>
              <a:gd name="connsiteX35-3063" fmla="*/ 7375 w 12336"/>
              <a:gd name="connsiteY35-3064" fmla="*/ 7261 h 10000"/>
              <a:gd name="connsiteX36-3065" fmla="*/ 7210 w 12336"/>
              <a:gd name="connsiteY36-3066" fmla="*/ 7026 h 10000"/>
              <a:gd name="connsiteX37-3067" fmla="*/ 7124 w 12336"/>
              <a:gd name="connsiteY37-3068" fmla="*/ 6555 h 10000"/>
              <a:gd name="connsiteX38-3069" fmla="*/ 6958 w 12336"/>
              <a:gd name="connsiteY38-3070" fmla="*/ 6084 h 10000"/>
              <a:gd name="connsiteX39-3071" fmla="*/ 7627 w 12336"/>
              <a:gd name="connsiteY39-3072" fmla="*/ 5931 h 10000"/>
              <a:gd name="connsiteX40-3073" fmla="*/ 8053 w 12336"/>
              <a:gd name="connsiteY40-3074" fmla="*/ 5696 h 10000"/>
              <a:gd name="connsiteX41-3075" fmla="*/ 9313 w 12336"/>
              <a:gd name="connsiteY41-3076" fmla="*/ 5615 h 10000"/>
              <a:gd name="connsiteX42-3077" fmla="*/ 10486 w 12336"/>
              <a:gd name="connsiteY42-3078" fmla="*/ 6084 h 10000"/>
              <a:gd name="connsiteX43-3079" fmla="*/ 10573 w 12336"/>
              <a:gd name="connsiteY43-3080" fmla="*/ 6320 h 10000"/>
              <a:gd name="connsiteX44-3081" fmla="*/ 10824 w 12336"/>
              <a:gd name="connsiteY44-3082" fmla="*/ 6239 h 10000"/>
              <a:gd name="connsiteX45-3083" fmla="*/ 10903 w 12336"/>
              <a:gd name="connsiteY45-3084" fmla="*/ 6636 h 10000"/>
              <a:gd name="connsiteX46-3085" fmla="*/ 11746 w 12336"/>
              <a:gd name="connsiteY46-3086" fmla="*/ 6400 h 10000"/>
              <a:gd name="connsiteX47-3087" fmla="*/ 12336 w 12336"/>
              <a:gd name="connsiteY47-3088" fmla="*/ 6474 h 10000"/>
              <a:gd name="connsiteX48-3089" fmla="*/ 12163 w 12336"/>
              <a:gd name="connsiteY48-3090" fmla="*/ 6320 h 10000"/>
              <a:gd name="connsiteX49-3091" fmla="*/ 12084 w 12336"/>
              <a:gd name="connsiteY49-3092" fmla="*/ 5931 h 10000"/>
              <a:gd name="connsiteX50-3093" fmla="*/ 11832 w 12336"/>
              <a:gd name="connsiteY50-3094" fmla="*/ 5849 h 10000"/>
              <a:gd name="connsiteX51-3095" fmla="*/ 11746 w 12336"/>
              <a:gd name="connsiteY51-3096" fmla="*/ 5615 h 10000"/>
              <a:gd name="connsiteX52-3097" fmla="*/ 11746 w 12336"/>
              <a:gd name="connsiteY52-3098" fmla="*/ 5379 h 10000"/>
              <a:gd name="connsiteX53-3099" fmla="*/ 11155 w 12336"/>
              <a:gd name="connsiteY53-3100" fmla="*/ 4908 h 10000"/>
              <a:gd name="connsiteX54-3101" fmla="*/ 10651 w 12336"/>
              <a:gd name="connsiteY54-3102" fmla="*/ 4592 h 10000"/>
              <a:gd name="connsiteX55-3103" fmla="*/ 10738 w 12336"/>
              <a:gd name="connsiteY55-3104" fmla="*/ 4989 h 10000"/>
              <a:gd name="connsiteX56-3105" fmla="*/ 10399 w 12336"/>
              <a:gd name="connsiteY56-3106" fmla="*/ 4356 h 10000"/>
              <a:gd name="connsiteX57-3107" fmla="*/ 10147 w 12336"/>
              <a:gd name="connsiteY57-3108" fmla="*/ 4283 h 10000"/>
              <a:gd name="connsiteX58-3109" fmla="*/ 10399 w 12336"/>
              <a:gd name="connsiteY58-3110" fmla="*/ 3107 h 10000"/>
              <a:gd name="connsiteX59-3111" fmla="*/ 10560 w 12336"/>
              <a:gd name="connsiteY59-3112" fmla="*/ 2161 h 10000"/>
              <a:gd name="connsiteX60-3113" fmla="*/ 10494 w 12336"/>
              <a:gd name="connsiteY60-3114" fmla="*/ 1782 h 10000"/>
              <a:gd name="connsiteX61-3115" fmla="*/ 9757 w 12336"/>
              <a:gd name="connsiteY61-3116" fmla="*/ 2105 h 10000"/>
              <a:gd name="connsiteX62-3117" fmla="*/ 9747 w 12336"/>
              <a:gd name="connsiteY62-3118" fmla="*/ 1651 h 10000"/>
              <a:gd name="connsiteX63-3119" fmla="*/ 9652 w 12336"/>
              <a:gd name="connsiteY63-3120" fmla="*/ 2353 h 10000"/>
              <a:gd name="connsiteX64-3121" fmla="*/ 9499 w 12336"/>
              <a:gd name="connsiteY64-3122" fmla="*/ 1775 h 10000"/>
              <a:gd name="connsiteX65-3123" fmla="*/ 9565 w 12336"/>
              <a:gd name="connsiteY65-3124" fmla="*/ 1696 h 10000"/>
              <a:gd name="connsiteX66-3125" fmla="*/ 9226 w 12336"/>
              <a:gd name="connsiteY66-3126" fmla="*/ 2086 h 10000"/>
              <a:gd name="connsiteX67-3127" fmla="*/ 8887 w 12336"/>
              <a:gd name="connsiteY67-3128" fmla="*/ 1615 h 10000"/>
              <a:gd name="connsiteX68-3129" fmla="*/ 8635 w 12336"/>
              <a:gd name="connsiteY68-3130" fmla="*/ 1535 h 10000"/>
              <a:gd name="connsiteX69-3131" fmla="*/ 8383 w 12336"/>
              <a:gd name="connsiteY69-3132" fmla="*/ 1380 h 10000"/>
              <a:gd name="connsiteX70-3133" fmla="*/ 8305 w 12336"/>
              <a:gd name="connsiteY70-3134" fmla="*/ 1145 h 10000"/>
              <a:gd name="connsiteX71-3135" fmla="*/ 7375 w 12336"/>
              <a:gd name="connsiteY71-3136" fmla="*/ 1461 h 10000"/>
              <a:gd name="connsiteX72-3137" fmla="*/ 7210 w 12336"/>
              <a:gd name="connsiteY72-3138" fmla="*/ 1299 h 10000"/>
              <a:gd name="connsiteX73-3139" fmla="*/ 6707 w 12336"/>
              <a:gd name="connsiteY73-3140" fmla="*/ 1145 h 10000"/>
              <a:gd name="connsiteX74-3141" fmla="*/ 6367 w 12336"/>
              <a:gd name="connsiteY74-3142" fmla="*/ 755 h 10000"/>
              <a:gd name="connsiteX75-3143" fmla="*/ 6289 w 12336"/>
              <a:gd name="connsiteY75-3144" fmla="*/ 521 h 10000"/>
              <a:gd name="connsiteX76-3145" fmla="*/ 6115 w 12336"/>
              <a:gd name="connsiteY76-3146" fmla="*/ 359 h 10000"/>
              <a:gd name="connsiteX77-3147" fmla="*/ 5029 w 12336"/>
              <a:gd name="connsiteY77-3148" fmla="*/ 440 h 10000"/>
              <a:gd name="connsiteX78-3149" fmla="*/ 5282 w 12336"/>
              <a:gd name="connsiteY78-3150" fmla="*/ 521 h 10000"/>
              <a:gd name="connsiteX79-3151" fmla="*/ 5360 w 12336"/>
              <a:gd name="connsiteY79-3152" fmla="*/ 755 h 10000"/>
              <a:gd name="connsiteX80-3153" fmla="*/ 5195 w 12336"/>
              <a:gd name="connsiteY80-3154" fmla="*/ 593 h 10000"/>
              <a:gd name="connsiteX81-3155" fmla="*/ 4942 w 12336"/>
              <a:gd name="connsiteY81-3156" fmla="*/ 521 h 10000"/>
              <a:gd name="connsiteX82-3157" fmla="*/ 5029 w 12336"/>
              <a:gd name="connsiteY82-3158" fmla="*/ 829 h 10000"/>
              <a:gd name="connsiteX83-3159" fmla="*/ 5282 w 12336"/>
              <a:gd name="connsiteY83-3160" fmla="*/ 990 h 10000"/>
              <a:gd name="connsiteX84-3161" fmla="*/ 5195 w 12336"/>
              <a:gd name="connsiteY84-3162" fmla="*/ 1299 h 10000"/>
              <a:gd name="connsiteX85-3163" fmla="*/ 4690 w 12336"/>
              <a:gd name="connsiteY85-3164" fmla="*/ 1299 h 10000"/>
              <a:gd name="connsiteX86-3165" fmla="*/ 4525 w 12336"/>
              <a:gd name="connsiteY86-3166" fmla="*/ 1461 h 10000"/>
              <a:gd name="connsiteX87-3167" fmla="*/ 3769 w 12336"/>
              <a:gd name="connsiteY87-3168" fmla="*/ 1696 h 10000"/>
              <a:gd name="connsiteX0-3169" fmla="*/ 5195 w 12336"/>
              <a:gd name="connsiteY0-3170" fmla="*/ 50 h 10000"/>
              <a:gd name="connsiteX1-3171" fmla="*/ 5360 w 12336"/>
              <a:gd name="connsiteY1-3172" fmla="*/ 674 h 10000"/>
              <a:gd name="connsiteX2-3173" fmla="*/ 5029 w 12336"/>
              <a:gd name="connsiteY2-3174" fmla="*/ 755 h 10000"/>
              <a:gd name="connsiteX3-3175" fmla="*/ 5282 w 12336"/>
              <a:gd name="connsiteY3-3176" fmla="*/ 910 h 10000"/>
              <a:gd name="connsiteX4-3177" fmla="*/ 4942 w 12336"/>
              <a:gd name="connsiteY4-3178" fmla="*/ 1380 h 10000"/>
              <a:gd name="connsiteX5-3179" fmla="*/ 4777 w 12336"/>
              <a:gd name="connsiteY5-3180" fmla="*/ 1615 h 10000"/>
              <a:gd name="connsiteX6-3181" fmla="*/ 4439 w 12336"/>
              <a:gd name="connsiteY6-3182" fmla="*/ 1299 h 10000"/>
              <a:gd name="connsiteX7-3183" fmla="*/ 3935 w 12336"/>
              <a:gd name="connsiteY7-3184" fmla="*/ 1380 h 10000"/>
              <a:gd name="connsiteX8-3185" fmla="*/ 4022 w 12336"/>
              <a:gd name="connsiteY8-3186" fmla="*/ 2005 h 10000"/>
              <a:gd name="connsiteX9-3187" fmla="*/ 3849 w 12336"/>
              <a:gd name="connsiteY9-3188" fmla="*/ 2320 h 10000"/>
              <a:gd name="connsiteX10-3189" fmla="*/ 3087 w 12336"/>
              <a:gd name="connsiteY10-3190" fmla="*/ 2574 h 10000"/>
              <a:gd name="connsiteX11-3191" fmla="*/ 2199 w 12336"/>
              <a:gd name="connsiteY11-3192" fmla="*/ 2368 h 10000"/>
              <a:gd name="connsiteX12-3193" fmla="*/ 1677 w 12336"/>
              <a:gd name="connsiteY12-3194" fmla="*/ 2895 h 10000"/>
              <a:gd name="connsiteX13-3195" fmla="*/ 601 w 12336"/>
              <a:gd name="connsiteY13-3196" fmla="*/ 3280 h 10000"/>
              <a:gd name="connsiteX14-3197" fmla="*/ 1 w 12336"/>
              <a:gd name="connsiteY14-3198" fmla="*/ 3488 h 10000"/>
              <a:gd name="connsiteX15-3199" fmla="*/ 648 w 12336"/>
              <a:gd name="connsiteY15-3200" fmla="*/ 4006 h 10000"/>
              <a:gd name="connsiteX16-3201" fmla="*/ 1275 w 12336"/>
              <a:gd name="connsiteY16-3202" fmla="*/ 5155 h 10000"/>
              <a:gd name="connsiteX17-3203" fmla="*/ 1206 w 12336"/>
              <a:gd name="connsiteY17-3204" fmla="*/ 5882 h 10000"/>
              <a:gd name="connsiteX18-3205" fmla="*/ 1594 w 12336"/>
              <a:gd name="connsiteY18-3206" fmla="*/ 6649 h 10000"/>
              <a:gd name="connsiteX19-3207" fmla="*/ 2675 w 12336"/>
              <a:gd name="connsiteY19-3208" fmla="*/ 6790 h 10000"/>
              <a:gd name="connsiteX20-3209" fmla="*/ 2149 w 12336"/>
              <a:gd name="connsiteY20-3210" fmla="*/ 7258 h 10000"/>
              <a:gd name="connsiteX21-3211" fmla="*/ 2608 w 12336"/>
              <a:gd name="connsiteY21-3212" fmla="*/ 7248 h 10000"/>
              <a:gd name="connsiteX22-3213" fmla="*/ 3682 w 12336"/>
              <a:gd name="connsiteY22-3214" fmla="*/ 7577 h 10000"/>
              <a:gd name="connsiteX23-3215" fmla="*/ 3431 w 12336"/>
              <a:gd name="connsiteY23-3216" fmla="*/ 8047 h 10000"/>
              <a:gd name="connsiteX24-3217" fmla="*/ 2927 w 12336"/>
              <a:gd name="connsiteY24-3218" fmla="*/ 9223 h 10000"/>
              <a:gd name="connsiteX25-3219" fmla="*/ 3849 w 12336"/>
              <a:gd name="connsiteY25-3220" fmla="*/ 9458 h 10000"/>
              <a:gd name="connsiteX26-3221" fmla="*/ 5447 w 12336"/>
              <a:gd name="connsiteY26-3222" fmla="*/ 9766 h 10000"/>
              <a:gd name="connsiteX27-3223" fmla="*/ 6707 w 12336"/>
              <a:gd name="connsiteY27-3224" fmla="*/ 9693 h 10000"/>
              <a:gd name="connsiteX28-3225" fmla="*/ 7297 w 12336"/>
              <a:gd name="connsiteY28-3226" fmla="*/ 9928 h 10000"/>
              <a:gd name="connsiteX29-3227" fmla="*/ 7548 w 12336"/>
              <a:gd name="connsiteY29-3228" fmla="*/ 8672 h 10000"/>
              <a:gd name="connsiteX30-3229" fmla="*/ 7880 w 12336"/>
              <a:gd name="connsiteY30-3230" fmla="*/ 8591 h 10000"/>
              <a:gd name="connsiteX31-3231" fmla="*/ 8053 w 12336"/>
              <a:gd name="connsiteY31-3232" fmla="*/ 8436 h 10000"/>
              <a:gd name="connsiteX32-3233" fmla="*/ 7880 w 12336"/>
              <a:gd name="connsiteY32-3234" fmla="*/ 8282 h 10000"/>
              <a:gd name="connsiteX33-3235" fmla="*/ 7800 w 12336"/>
              <a:gd name="connsiteY33-3236" fmla="*/ 8047 h 10000"/>
              <a:gd name="connsiteX34-3237" fmla="*/ 7462 w 12336"/>
              <a:gd name="connsiteY34-3238" fmla="*/ 7650 h 10000"/>
              <a:gd name="connsiteX35-3239" fmla="*/ 7375 w 12336"/>
              <a:gd name="connsiteY35-3240" fmla="*/ 7261 h 10000"/>
              <a:gd name="connsiteX36-3241" fmla="*/ 7210 w 12336"/>
              <a:gd name="connsiteY36-3242" fmla="*/ 7026 h 10000"/>
              <a:gd name="connsiteX37-3243" fmla="*/ 7124 w 12336"/>
              <a:gd name="connsiteY37-3244" fmla="*/ 6555 h 10000"/>
              <a:gd name="connsiteX38-3245" fmla="*/ 6958 w 12336"/>
              <a:gd name="connsiteY38-3246" fmla="*/ 6084 h 10000"/>
              <a:gd name="connsiteX39-3247" fmla="*/ 7627 w 12336"/>
              <a:gd name="connsiteY39-3248" fmla="*/ 5931 h 10000"/>
              <a:gd name="connsiteX40-3249" fmla="*/ 8053 w 12336"/>
              <a:gd name="connsiteY40-3250" fmla="*/ 5696 h 10000"/>
              <a:gd name="connsiteX41-3251" fmla="*/ 9313 w 12336"/>
              <a:gd name="connsiteY41-3252" fmla="*/ 5615 h 10000"/>
              <a:gd name="connsiteX42-3253" fmla="*/ 10486 w 12336"/>
              <a:gd name="connsiteY42-3254" fmla="*/ 6084 h 10000"/>
              <a:gd name="connsiteX43-3255" fmla="*/ 10573 w 12336"/>
              <a:gd name="connsiteY43-3256" fmla="*/ 6320 h 10000"/>
              <a:gd name="connsiteX44-3257" fmla="*/ 10824 w 12336"/>
              <a:gd name="connsiteY44-3258" fmla="*/ 6239 h 10000"/>
              <a:gd name="connsiteX45-3259" fmla="*/ 10903 w 12336"/>
              <a:gd name="connsiteY45-3260" fmla="*/ 6636 h 10000"/>
              <a:gd name="connsiteX46-3261" fmla="*/ 11746 w 12336"/>
              <a:gd name="connsiteY46-3262" fmla="*/ 6400 h 10000"/>
              <a:gd name="connsiteX47-3263" fmla="*/ 12336 w 12336"/>
              <a:gd name="connsiteY47-3264" fmla="*/ 6474 h 10000"/>
              <a:gd name="connsiteX48-3265" fmla="*/ 12163 w 12336"/>
              <a:gd name="connsiteY48-3266" fmla="*/ 6320 h 10000"/>
              <a:gd name="connsiteX49-3267" fmla="*/ 12084 w 12336"/>
              <a:gd name="connsiteY49-3268" fmla="*/ 5931 h 10000"/>
              <a:gd name="connsiteX50-3269" fmla="*/ 11832 w 12336"/>
              <a:gd name="connsiteY50-3270" fmla="*/ 5849 h 10000"/>
              <a:gd name="connsiteX51-3271" fmla="*/ 11746 w 12336"/>
              <a:gd name="connsiteY51-3272" fmla="*/ 5615 h 10000"/>
              <a:gd name="connsiteX52-3273" fmla="*/ 11746 w 12336"/>
              <a:gd name="connsiteY52-3274" fmla="*/ 5379 h 10000"/>
              <a:gd name="connsiteX53-3275" fmla="*/ 11155 w 12336"/>
              <a:gd name="connsiteY53-3276" fmla="*/ 4908 h 10000"/>
              <a:gd name="connsiteX54-3277" fmla="*/ 10651 w 12336"/>
              <a:gd name="connsiteY54-3278" fmla="*/ 4592 h 10000"/>
              <a:gd name="connsiteX55-3279" fmla="*/ 10738 w 12336"/>
              <a:gd name="connsiteY55-3280" fmla="*/ 4989 h 10000"/>
              <a:gd name="connsiteX56-3281" fmla="*/ 10399 w 12336"/>
              <a:gd name="connsiteY56-3282" fmla="*/ 4356 h 10000"/>
              <a:gd name="connsiteX57-3283" fmla="*/ 10147 w 12336"/>
              <a:gd name="connsiteY57-3284" fmla="*/ 4283 h 10000"/>
              <a:gd name="connsiteX58-3285" fmla="*/ 10399 w 12336"/>
              <a:gd name="connsiteY58-3286" fmla="*/ 3107 h 10000"/>
              <a:gd name="connsiteX59-3287" fmla="*/ 10560 w 12336"/>
              <a:gd name="connsiteY59-3288" fmla="*/ 2161 h 10000"/>
              <a:gd name="connsiteX60-3289" fmla="*/ 10494 w 12336"/>
              <a:gd name="connsiteY60-3290" fmla="*/ 1782 h 10000"/>
              <a:gd name="connsiteX61-3291" fmla="*/ 9757 w 12336"/>
              <a:gd name="connsiteY61-3292" fmla="*/ 2105 h 10000"/>
              <a:gd name="connsiteX62-3293" fmla="*/ 9747 w 12336"/>
              <a:gd name="connsiteY62-3294" fmla="*/ 1651 h 10000"/>
              <a:gd name="connsiteX63-3295" fmla="*/ 9652 w 12336"/>
              <a:gd name="connsiteY63-3296" fmla="*/ 2353 h 10000"/>
              <a:gd name="connsiteX64-3297" fmla="*/ 9499 w 12336"/>
              <a:gd name="connsiteY64-3298" fmla="*/ 1775 h 10000"/>
              <a:gd name="connsiteX65-3299" fmla="*/ 9565 w 12336"/>
              <a:gd name="connsiteY65-3300" fmla="*/ 1696 h 10000"/>
              <a:gd name="connsiteX66-3301" fmla="*/ 9226 w 12336"/>
              <a:gd name="connsiteY66-3302" fmla="*/ 2086 h 10000"/>
              <a:gd name="connsiteX67-3303" fmla="*/ 8887 w 12336"/>
              <a:gd name="connsiteY67-3304" fmla="*/ 1615 h 10000"/>
              <a:gd name="connsiteX68-3305" fmla="*/ 8635 w 12336"/>
              <a:gd name="connsiteY68-3306" fmla="*/ 1535 h 10000"/>
              <a:gd name="connsiteX69-3307" fmla="*/ 8383 w 12336"/>
              <a:gd name="connsiteY69-3308" fmla="*/ 1380 h 10000"/>
              <a:gd name="connsiteX70-3309" fmla="*/ 8305 w 12336"/>
              <a:gd name="connsiteY70-3310" fmla="*/ 1145 h 10000"/>
              <a:gd name="connsiteX71-3311" fmla="*/ 7375 w 12336"/>
              <a:gd name="connsiteY71-3312" fmla="*/ 1461 h 10000"/>
              <a:gd name="connsiteX72-3313" fmla="*/ 7210 w 12336"/>
              <a:gd name="connsiteY72-3314" fmla="*/ 1299 h 10000"/>
              <a:gd name="connsiteX73-3315" fmla="*/ 6707 w 12336"/>
              <a:gd name="connsiteY73-3316" fmla="*/ 1145 h 10000"/>
              <a:gd name="connsiteX74-3317" fmla="*/ 6367 w 12336"/>
              <a:gd name="connsiteY74-3318" fmla="*/ 755 h 10000"/>
              <a:gd name="connsiteX75-3319" fmla="*/ 6289 w 12336"/>
              <a:gd name="connsiteY75-3320" fmla="*/ 521 h 10000"/>
              <a:gd name="connsiteX76-3321" fmla="*/ 6115 w 12336"/>
              <a:gd name="connsiteY76-3322" fmla="*/ 359 h 10000"/>
              <a:gd name="connsiteX77-3323" fmla="*/ 5029 w 12336"/>
              <a:gd name="connsiteY77-3324" fmla="*/ 440 h 10000"/>
              <a:gd name="connsiteX78-3325" fmla="*/ 5282 w 12336"/>
              <a:gd name="connsiteY78-3326" fmla="*/ 521 h 10000"/>
              <a:gd name="connsiteX79-3327" fmla="*/ 5360 w 12336"/>
              <a:gd name="connsiteY79-3328" fmla="*/ 755 h 10000"/>
              <a:gd name="connsiteX80-3329" fmla="*/ 5195 w 12336"/>
              <a:gd name="connsiteY80-3330" fmla="*/ 593 h 10000"/>
              <a:gd name="connsiteX81-3331" fmla="*/ 4942 w 12336"/>
              <a:gd name="connsiteY81-3332" fmla="*/ 521 h 10000"/>
              <a:gd name="connsiteX82-3333" fmla="*/ 5029 w 12336"/>
              <a:gd name="connsiteY82-3334" fmla="*/ 829 h 10000"/>
              <a:gd name="connsiteX83-3335" fmla="*/ 5282 w 12336"/>
              <a:gd name="connsiteY83-3336" fmla="*/ 990 h 10000"/>
              <a:gd name="connsiteX84-3337" fmla="*/ 5195 w 12336"/>
              <a:gd name="connsiteY84-3338" fmla="*/ 1299 h 10000"/>
              <a:gd name="connsiteX85-3339" fmla="*/ 4690 w 12336"/>
              <a:gd name="connsiteY85-3340" fmla="*/ 1299 h 10000"/>
              <a:gd name="connsiteX86-3341" fmla="*/ 4525 w 12336"/>
              <a:gd name="connsiteY86-3342" fmla="*/ 1461 h 10000"/>
              <a:gd name="connsiteX87-3343" fmla="*/ 3769 w 12336"/>
              <a:gd name="connsiteY87-3344" fmla="*/ 1696 h 10000"/>
              <a:gd name="connsiteX0-3345" fmla="*/ 5195 w 12336"/>
              <a:gd name="connsiteY0-3346" fmla="*/ 50 h 10000"/>
              <a:gd name="connsiteX1-3347" fmla="*/ 5360 w 12336"/>
              <a:gd name="connsiteY1-3348" fmla="*/ 674 h 10000"/>
              <a:gd name="connsiteX2-3349" fmla="*/ 5029 w 12336"/>
              <a:gd name="connsiteY2-3350" fmla="*/ 755 h 10000"/>
              <a:gd name="connsiteX3-3351" fmla="*/ 5282 w 12336"/>
              <a:gd name="connsiteY3-3352" fmla="*/ 910 h 10000"/>
              <a:gd name="connsiteX4-3353" fmla="*/ 4942 w 12336"/>
              <a:gd name="connsiteY4-3354" fmla="*/ 1380 h 10000"/>
              <a:gd name="connsiteX5-3355" fmla="*/ 4777 w 12336"/>
              <a:gd name="connsiteY5-3356" fmla="*/ 1615 h 10000"/>
              <a:gd name="connsiteX6-3357" fmla="*/ 4439 w 12336"/>
              <a:gd name="connsiteY6-3358" fmla="*/ 1299 h 10000"/>
              <a:gd name="connsiteX7-3359" fmla="*/ 3935 w 12336"/>
              <a:gd name="connsiteY7-3360" fmla="*/ 1380 h 10000"/>
              <a:gd name="connsiteX8-3361" fmla="*/ 4022 w 12336"/>
              <a:gd name="connsiteY8-3362" fmla="*/ 2005 h 10000"/>
              <a:gd name="connsiteX9-3363" fmla="*/ 3849 w 12336"/>
              <a:gd name="connsiteY9-3364" fmla="*/ 2320 h 10000"/>
              <a:gd name="connsiteX10-3365" fmla="*/ 3087 w 12336"/>
              <a:gd name="connsiteY10-3366" fmla="*/ 2574 h 10000"/>
              <a:gd name="connsiteX11-3367" fmla="*/ 2199 w 12336"/>
              <a:gd name="connsiteY11-3368" fmla="*/ 2368 h 10000"/>
              <a:gd name="connsiteX12-3369" fmla="*/ 1677 w 12336"/>
              <a:gd name="connsiteY12-3370" fmla="*/ 2895 h 10000"/>
              <a:gd name="connsiteX13-3371" fmla="*/ 601 w 12336"/>
              <a:gd name="connsiteY13-3372" fmla="*/ 3280 h 10000"/>
              <a:gd name="connsiteX14-3373" fmla="*/ 1 w 12336"/>
              <a:gd name="connsiteY14-3374" fmla="*/ 3488 h 10000"/>
              <a:gd name="connsiteX15-3375" fmla="*/ 648 w 12336"/>
              <a:gd name="connsiteY15-3376" fmla="*/ 4006 h 10000"/>
              <a:gd name="connsiteX16-3377" fmla="*/ 1275 w 12336"/>
              <a:gd name="connsiteY16-3378" fmla="*/ 5155 h 10000"/>
              <a:gd name="connsiteX17-3379" fmla="*/ 1206 w 12336"/>
              <a:gd name="connsiteY17-3380" fmla="*/ 5882 h 10000"/>
              <a:gd name="connsiteX18-3381" fmla="*/ 1594 w 12336"/>
              <a:gd name="connsiteY18-3382" fmla="*/ 6649 h 10000"/>
              <a:gd name="connsiteX19-3383" fmla="*/ 2675 w 12336"/>
              <a:gd name="connsiteY19-3384" fmla="*/ 6790 h 10000"/>
              <a:gd name="connsiteX20-3385" fmla="*/ 2149 w 12336"/>
              <a:gd name="connsiteY20-3386" fmla="*/ 7258 h 10000"/>
              <a:gd name="connsiteX21-3387" fmla="*/ 2608 w 12336"/>
              <a:gd name="connsiteY21-3388" fmla="*/ 7248 h 10000"/>
              <a:gd name="connsiteX22-3389" fmla="*/ 3000 w 12336"/>
              <a:gd name="connsiteY22-3390" fmla="*/ 7595 h 10000"/>
              <a:gd name="connsiteX23-3391" fmla="*/ 3431 w 12336"/>
              <a:gd name="connsiteY23-3392" fmla="*/ 8047 h 10000"/>
              <a:gd name="connsiteX24-3393" fmla="*/ 2927 w 12336"/>
              <a:gd name="connsiteY24-3394" fmla="*/ 9223 h 10000"/>
              <a:gd name="connsiteX25-3395" fmla="*/ 3849 w 12336"/>
              <a:gd name="connsiteY25-3396" fmla="*/ 9458 h 10000"/>
              <a:gd name="connsiteX26-3397" fmla="*/ 5447 w 12336"/>
              <a:gd name="connsiteY26-3398" fmla="*/ 9766 h 10000"/>
              <a:gd name="connsiteX27-3399" fmla="*/ 6707 w 12336"/>
              <a:gd name="connsiteY27-3400" fmla="*/ 9693 h 10000"/>
              <a:gd name="connsiteX28-3401" fmla="*/ 7297 w 12336"/>
              <a:gd name="connsiteY28-3402" fmla="*/ 9928 h 10000"/>
              <a:gd name="connsiteX29-3403" fmla="*/ 7548 w 12336"/>
              <a:gd name="connsiteY29-3404" fmla="*/ 8672 h 10000"/>
              <a:gd name="connsiteX30-3405" fmla="*/ 7880 w 12336"/>
              <a:gd name="connsiteY30-3406" fmla="*/ 8591 h 10000"/>
              <a:gd name="connsiteX31-3407" fmla="*/ 8053 w 12336"/>
              <a:gd name="connsiteY31-3408" fmla="*/ 8436 h 10000"/>
              <a:gd name="connsiteX32-3409" fmla="*/ 7880 w 12336"/>
              <a:gd name="connsiteY32-3410" fmla="*/ 8282 h 10000"/>
              <a:gd name="connsiteX33-3411" fmla="*/ 7800 w 12336"/>
              <a:gd name="connsiteY33-3412" fmla="*/ 8047 h 10000"/>
              <a:gd name="connsiteX34-3413" fmla="*/ 7462 w 12336"/>
              <a:gd name="connsiteY34-3414" fmla="*/ 7650 h 10000"/>
              <a:gd name="connsiteX35-3415" fmla="*/ 7375 w 12336"/>
              <a:gd name="connsiteY35-3416" fmla="*/ 7261 h 10000"/>
              <a:gd name="connsiteX36-3417" fmla="*/ 7210 w 12336"/>
              <a:gd name="connsiteY36-3418" fmla="*/ 7026 h 10000"/>
              <a:gd name="connsiteX37-3419" fmla="*/ 7124 w 12336"/>
              <a:gd name="connsiteY37-3420" fmla="*/ 6555 h 10000"/>
              <a:gd name="connsiteX38-3421" fmla="*/ 6958 w 12336"/>
              <a:gd name="connsiteY38-3422" fmla="*/ 6084 h 10000"/>
              <a:gd name="connsiteX39-3423" fmla="*/ 7627 w 12336"/>
              <a:gd name="connsiteY39-3424" fmla="*/ 5931 h 10000"/>
              <a:gd name="connsiteX40-3425" fmla="*/ 8053 w 12336"/>
              <a:gd name="connsiteY40-3426" fmla="*/ 5696 h 10000"/>
              <a:gd name="connsiteX41-3427" fmla="*/ 9313 w 12336"/>
              <a:gd name="connsiteY41-3428" fmla="*/ 5615 h 10000"/>
              <a:gd name="connsiteX42-3429" fmla="*/ 10486 w 12336"/>
              <a:gd name="connsiteY42-3430" fmla="*/ 6084 h 10000"/>
              <a:gd name="connsiteX43-3431" fmla="*/ 10573 w 12336"/>
              <a:gd name="connsiteY43-3432" fmla="*/ 6320 h 10000"/>
              <a:gd name="connsiteX44-3433" fmla="*/ 10824 w 12336"/>
              <a:gd name="connsiteY44-3434" fmla="*/ 6239 h 10000"/>
              <a:gd name="connsiteX45-3435" fmla="*/ 10903 w 12336"/>
              <a:gd name="connsiteY45-3436" fmla="*/ 6636 h 10000"/>
              <a:gd name="connsiteX46-3437" fmla="*/ 11746 w 12336"/>
              <a:gd name="connsiteY46-3438" fmla="*/ 6400 h 10000"/>
              <a:gd name="connsiteX47-3439" fmla="*/ 12336 w 12336"/>
              <a:gd name="connsiteY47-3440" fmla="*/ 6474 h 10000"/>
              <a:gd name="connsiteX48-3441" fmla="*/ 12163 w 12336"/>
              <a:gd name="connsiteY48-3442" fmla="*/ 6320 h 10000"/>
              <a:gd name="connsiteX49-3443" fmla="*/ 12084 w 12336"/>
              <a:gd name="connsiteY49-3444" fmla="*/ 5931 h 10000"/>
              <a:gd name="connsiteX50-3445" fmla="*/ 11832 w 12336"/>
              <a:gd name="connsiteY50-3446" fmla="*/ 5849 h 10000"/>
              <a:gd name="connsiteX51-3447" fmla="*/ 11746 w 12336"/>
              <a:gd name="connsiteY51-3448" fmla="*/ 5615 h 10000"/>
              <a:gd name="connsiteX52-3449" fmla="*/ 11746 w 12336"/>
              <a:gd name="connsiteY52-3450" fmla="*/ 5379 h 10000"/>
              <a:gd name="connsiteX53-3451" fmla="*/ 11155 w 12336"/>
              <a:gd name="connsiteY53-3452" fmla="*/ 4908 h 10000"/>
              <a:gd name="connsiteX54-3453" fmla="*/ 10651 w 12336"/>
              <a:gd name="connsiteY54-3454" fmla="*/ 4592 h 10000"/>
              <a:gd name="connsiteX55-3455" fmla="*/ 10738 w 12336"/>
              <a:gd name="connsiteY55-3456" fmla="*/ 4989 h 10000"/>
              <a:gd name="connsiteX56-3457" fmla="*/ 10399 w 12336"/>
              <a:gd name="connsiteY56-3458" fmla="*/ 4356 h 10000"/>
              <a:gd name="connsiteX57-3459" fmla="*/ 10147 w 12336"/>
              <a:gd name="connsiteY57-3460" fmla="*/ 4283 h 10000"/>
              <a:gd name="connsiteX58-3461" fmla="*/ 10399 w 12336"/>
              <a:gd name="connsiteY58-3462" fmla="*/ 3107 h 10000"/>
              <a:gd name="connsiteX59-3463" fmla="*/ 10560 w 12336"/>
              <a:gd name="connsiteY59-3464" fmla="*/ 2161 h 10000"/>
              <a:gd name="connsiteX60-3465" fmla="*/ 10494 w 12336"/>
              <a:gd name="connsiteY60-3466" fmla="*/ 1782 h 10000"/>
              <a:gd name="connsiteX61-3467" fmla="*/ 9757 w 12336"/>
              <a:gd name="connsiteY61-3468" fmla="*/ 2105 h 10000"/>
              <a:gd name="connsiteX62-3469" fmla="*/ 9747 w 12336"/>
              <a:gd name="connsiteY62-3470" fmla="*/ 1651 h 10000"/>
              <a:gd name="connsiteX63-3471" fmla="*/ 9652 w 12336"/>
              <a:gd name="connsiteY63-3472" fmla="*/ 2353 h 10000"/>
              <a:gd name="connsiteX64-3473" fmla="*/ 9499 w 12336"/>
              <a:gd name="connsiteY64-3474" fmla="*/ 1775 h 10000"/>
              <a:gd name="connsiteX65-3475" fmla="*/ 9565 w 12336"/>
              <a:gd name="connsiteY65-3476" fmla="*/ 1696 h 10000"/>
              <a:gd name="connsiteX66-3477" fmla="*/ 9226 w 12336"/>
              <a:gd name="connsiteY66-3478" fmla="*/ 2086 h 10000"/>
              <a:gd name="connsiteX67-3479" fmla="*/ 8887 w 12336"/>
              <a:gd name="connsiteY67-3480" fmla="*/ 1615 h 10000"/>
              <a:gd name="connsiteX68-3481" fmla="*/ 8635 w 12336"/>
              <a:gd name="connsiteY68-3482" fmla="*/ 1535 h 10000"/>
              <a:gd name="connsiteX69-3483" fmla="*/ 8383 w 12336"/>
              <a:gd name="connsiteY69-3484" fmla="*/ 1380 h 10000"/>
              <a:gd name="connsiteX70-3485" fmla="*/ 8305 w 12336"/>
              <a:gd name="connsiteY70-3486" fmla="*/ 1145 h 10000"/>
              <a:gd name="connsiteX71-3487" fmla="*/ 7375 w 12336"/>
              <a:gd name="connsiteY71-3488" fmla="*/ 1461 h 10000"/>
              <a:gd name="connsiteX72-3489" fmla="*/ 7210 w 12336"/>
              <a:gd name="connsiteY72-3490" fmla="*/ 1299 h 10000"/>
              <a:gd name="connsiteX73-3491" fmla="*/ 6707 w 12336"/>
              <a:gd name="connsiteY73-3492" fmla="*/ 1145 h 10000"/>
              <a:gd name="connsiteX74-3493" fmla="*/ 6367 w 12336"/>
              <a:gd name="connsiteY74-3494" fmla="*/ 755 h 10000"/>
              <a:gd name="connsiteX75-3495" fmla="*/ 6289 w 12336"/>
              <a:gd name="connsiteY75-3496" fmla="*/ 521 h 10000"/>
              <a:gd name="connsiteX76-3497" fmla="*/ 6115 w 12336"/>
              <a:gd name="connsiteY76-3498" fmla="*/ 359 h 10000"/>
              <a:gd name="connsiteX77-3499" fmla="*/ 5029 w 12336"/>
              <a:gd name="connsiteY77-3500" fmla="*/ 440 h 10000"/>
              <a:gd name="connsiteX78-3501" fmla="*/ 5282 w 12336"/>
              <a:gd name="connsiteY78-3502" fmla="*/ 521 h 10000"/>
              <a:gd name="connsiteX79-3503" fmla="*/ 5360 w 12336"/>
              <a:gd name="connsiteY79-3504" fmla="*/ 755 h 10000"/>
              <a:gd name="connsiteX80-3505" fmla="*/ 5195 w 12336"/>
              <a:gd name="connsiteY80-3506" fmla="*/ 593 h 10000"/>
              <a:gd name="connsiteX81-3507" fmla="*/ 4942 w 12336"/>
              <a:gd name="connsiteY81-3508" fmla="*/ 521 h 10000"/>
              <a:gd name="connsiteX82-3509" fmla="*/ 5029 w 12336"/>
              <a:gd name="connsiteY82-3510" fmla="*/ 829 h 10000"/>
              <a:gd name="connsiteX83-3511" fmla="*/ 5282 w 12336"/>
              <a:gd name="connsiteY83-3512" fmla="*/ 990 h 10000"/>
              <a:gd name="connsiteX84-3513" fmla="*/ 5195 w 12336"/>
              <a:gd name="connsiteY84-3514" fmla="*/ 1299 h 10000"/>
              <a:gd name="connsiteX85-3515" fmla="*/ 4690 w 12336"/>
              <a:gd name="connsiteY85-3516" fmla="*/ 1299 h 10000"/>
              <a:gd name="connsiteX86-3517" fmla="*/ 4525 w 12336"/>
              <a:gd name="connsiteY86-3518" fmla="*/ 1461 h 10000"/>
              <a:gd name="connsiteX87-3519" fmla="*/ 3769 w 12336"/>
              <a:gd name="connsiteY87-3520" fmla="*/ 1696 h 10000"/>
              <a:gd name="connsiteX0-3521" fmla="*/ 5195 w 12336"/>
              <a:gd name="connsiteY0-3522" fmla="*/ 50 h 10000"/>
              <a:gd name="connsiteX1-3523" fmla="*/ 5360 w 12336"/>
              <a:gd name="connsiteY1-3524" fmla="*/ 674 h 10000"/>
              <a:gd name="connsiteX2-3525" fmla="*/ 5029 w 12336"/>
              <a:gd name="connsiteY2-3526" fmla="*/ 755 h 10000"/>
              <a:gd name="connsiteX3-3527" fmla="*/ 5282 w 12336"/>
              <a:gd name="connsiteY3-3528" fmla="*/ 910 h 10000"/>
              <a:gd name="connsiteX4-3529" fmla="*/ 4942 w 12336"/>
              <a:gd name="connsiteY4-3530" fmla="*/ 1380 h 10000"/>
              <a:gd name="connsiteX5-3531" fmla="*/ 4777 w 12336"/>
              <a:gd name="connsiteY5-3532" fmla="*/ 1615 h 10000"/>
              <a:gd name="connsiteX6-3533" fmla="*/ 4439 w 12336"/>
              <a:gd name="connsiteY6-3534" fmla="*/ 1299 h 10000"/>
              <a:gd name="connsiteX7-3535" fmla="*/ 3935 w 12336"/>
              <a:gd name="connsiteY7-3536" fmla="*/ 1380 h 10000"/>
              <a:gd name="connsiteX8-3537" fmla="*/ 4022 w 12336"/>
              <a:gd name="connsiteY8-3538" fmla="*/ 2005 h 10000"/>
              <a:gd name="connsiteX9-3539" fmla="*/ 3849 w 12336"/>
              <a:gd name="connsiteY9-3540" fmla="*/ 2320 h 10000"/>
              <a:gd name="connsiteX10-3541" fmla="*/ 3087 w 12336"/>
              <a:gd name="connsiteY10-3542" fmla="*/ 2574 h 10000"/>
              <a:gd name="connsiteX11-3543" fmla="*/ 2199 w 12336"/>
              <a:gd name="connsiteY11-3544" fmla="*/ 2368 h 10000"/>
              <a:gd name="connsiteX12-3545" fmla="*/ 1677 w 12336"/>
              <a:gd name="connsiteY12-3546" fmla="*/ 2895 h 10000"/>
              <a:gd name="connsiteX13-3547" fmla="*/ 601 w 12336"/>
              <a:gd name="connsiteY13-3548" fmla="*/ 3280 h 10000"/>
              <a:gd name="connsiteX14-3549" fmla="*/ 1 w 12336"/>
              <a:gd name="connsiteY14-3550" fmla="*/ 3488 h 10000"/>
              <a:gd name="connsiteX15-3551" fmla="*/ 648 w 12336"/>
              <a:gd name="connsiteY15-3552" fmla="*/ 4006 h 10000"/>
              <a:gd name="connsiteX16-3553" fmla="*/ 1275 w 12336"/>
              <a:gd name="connsiteY16-3554" fmla="*/ 5155 h 10000"/>
              <a:gd name="connsiteX17-3555" fmla="*/ 1206 w 12336"/>
              <a:gd name="connsiteY17-3556" fmla="*/ 5882 h 10000"/>
              <a:gd name="connsiteX18-3557" fmla="*/ 1594 w 12336"/>
              <a:gd name="connsiteY18-3558" fmla="*/ 6649 h 10000"/>
              <a:gd name="connsiteX19-3559" fmla="*/ 2675 w 12336"/>
              <a:gd name="connsiteY19-3560" fmla="*/ 6790 h 10000"/>
              <a:gd name="connsiteX20-3561" fmla="*/ 2149 w 12336"/>
              <a:gd name="connsiteY20-3562" fmla="*/ 7258 h 10000"/>
              <a:gd name="connsiteX21-3563" fmla="*/ 2185 w 12336"/>
              <a:gd name="connsiteY21-3564" fmla="*/ 7333 h 10000"/>
              <a:gd name="connsiteX22-3565" fmla="*/ 3000 w 12336"/>
              <a:gd name="connsiteY22-3566" fmla="*/ 7595 h 10000"/>
              <a:gd name="connsiteX23-3567" fmla="*/ 3431 w 12336"/>
              <a:gd name="connsiteY23-3568" fmla="*/ 8047 h 10000"/>
              <a:gd name="connsiteX24-3569" fmla="*/ 2927 w 12336"/>
              <a:gd name="connsiteY24-3570" fmla="*/ 9223 h 10000"/>
              <a:gd name="connsiteX25-3571" fmla="*/ 3849 w 12336"/>
              <a:gd name="connsiteY25-3572" fmla="*/ 9458 h 10000"/>
              <a:gd name="connsiteX26-3573" fmla="*/ 5447 w 12336"/>
              <a:gd name="connsiteY26-3574" fmla="*/ 9766 h 10000"/>
              <a:gd name="connsiteX27-3575" fmla="*/ 6707 w 12336"/>
              <a:gd name="connsiteY27-3576" fmla="*/ 9693 h 10000"/>
              <a:gd name="connsiteX28-3577" fmla="*/ 7297 w 12336"/>
              <a:gd name="connsiteY28-3578" fmla="*/ 9928 h 10000"/>
              <a:gd name="connsiteX29-3579" fmla="*/ 7548 w 12336"/>
              <a:gd name="connsiteY29-3580" fmla="*/ 8672 h 10000"/>
              <a:gd name="connsiteX30-3581" fmla="*/ 7880 w 12336"/>
              <a:gd name="connsiteY30-3582" fmla="*/ 8591 h 10000"/>
              <a:gd name="connsiteX31-3583" fmla="*/ 8053 w 12336"/>
              <a:gd name="connsiteY31-3584" fmla="*/ 8436 h 10000"/>
              <a:gd name="connsiteX32-3585" fmla="*/ 7880 w 12336"/>
              <a:gd name="connsiteY32-3586" fmla="*/ 8282 h 10000"/>
              <a:gd name="connsiteX33-3587" fmla="*/ 7800 w 12336"/>
              <a:gd name="connsiteY33-3588" fmla="*/ 8047 h 10000"/>
              <a:gd name="connsiteX34-3589" fmla="*/ 7462 w 12336"/>
              <a:gd name="connsiteY34-3590" fmla="*/ 7650 h 10000"/>
              <a:gd name="connsiteX35-3591" fmla="*/ 7375 w 12336"/>
              <a:gd name="connsiteY35-3592" fmla="*/ 7261 h 10000"/>
              <a:gd name="connsiteX36-3593" fmla="*/ 7210 w 12336"/>
              <a:gd name="connsiteY36-3594" fmla="*/ 7026 h 10000"/>
              <a:gd name="connsiteX37-3595" fmla="*/ 7124 w 12336"/>
              <a:gd name="connsiteY37-3596" fmla="*/ 6555 h 10000"/>
              <a:gd name="connsiteX38-3597" fmla="*/ 6958 w 12336"/>
              <a:gd name="connsiteY38-3598" fmla="*/ 6084 h 10000"/>
              <a:gd name="connsiteX39-3599" fmla="*/ 7627 w 12336"/>
              <a:gd name="connsiteY39-3600" fmla="*/ 5931 h 10000"/>
              <a:gd name="connsiteX40-3601" fmla="*/ 8053 w 12336"/>
              <a:gd name="connsiteY40-3602" fmla="*/ 5696 h 10000"/>
              <a:gd name="connsiteX41-3603" fmla="*/ 9313 w 12336"/>
              <a:gd name="connsiteY41-3604" fmla="*/ 5615 h 10000"/>
              <a:gd name="connsiteX42-3605" fmla="*/ 10486 w 12336"/>
              <a:gd name="connsiteY42-3606" fmla="*/ 6084 h 10000"/>
              <a:gd name="connsiteX43-3607" fmla="*/ 10573 w 12336"/>
              <a:gd name="connsiteY43-3608" fmla="*/ 6320 h 10000"/>
              <a:gd name="connsiteX44-3609" fmla="*/ 10824 w 12336"/>
              <a:gd name="connsiteY44-3610" fmla="*/ 6239 h 10000"/>
              <a:gd name="connsiteX45-3611" fmla="*/ 10903 w 12336"/>
              <a:gd name="connsiteY45-3612" fmla="*/ 6636 h 10000"/>
              <a:gd name="connsiteX46-3613" fmla="*/ 11746 w 12336"/>
              <a:gd name="connsiteY46-3614" fmla="*/ 6400 h 10000"/>
              <a:gd name="connsiteX47-3615" fmla="*/ 12336 w 12336"/>
              <a:gd name="connsiteY47-3616" fmla="*/ 6474 h 10000"/>
              <a:gd name="connsiteX48-3617" fmla="*/ 12163 w 12336"/>
              <a:gd name="connsiteY48-3618" fmla="*/ 6320 h 10000"/>
              <a:gd name="connsiteX49-3619" fmla="*/ 12084 w 12336"/>
              <a:gd name="connsiteY49-3620" fmla="*/ 5931 h 10000"/>
              <a:gd name="connsiteX50-3621" fmla="*/ 11832 w 12336"/>
              <a:gd name="connsiteY50-3622" fmla="*/ 5849 h 10000"/>
              <a:gd name="connsiteX51-3623" fmla="*/ 11746 w 12336"/>
              <a:gd name="connsiteY51-3624" fmla="*/ 5615 h 10000"/>
              <a:gd name="connsiteX52-3625" fmla="*/ 11746 w 12336"/>
              <a:gd name="connsiteY52-3626" fmla="*/ 5379 h 10000"/>
              <a:gd name="connsiteX53-3627" fmla="*/ 11155 w 12336"/>
              <a:gd name="connsiteY53-3628" fmla="*/ 4908 h 10000"/>
              <a:gd name="connsiteX54-3629" fmla="*/ 10651 w 12336"/>
              <a:gd name="connsiteY54-3630" fmla="*/ 4592 h 10000"/>
              <a:gd name="connsiteX55-3631" fmla="*/ 10738 w 12336"/>
              <a:gd name="connsiteY55-3632" fmla="*/ 4989 h 10000"/>
              <a:gd name="connsiteX56-3633" fmla="*/ 10399 w 12336"/>
              <a:gd name="connsiteY56-3634" fmla="*/ 4356 h 10000"/>
              <a:gd name="connsiteX57-3635" fmla="*/ 10147 w 12336"/>
              <a:gd name="connsiteY57-3636" fmla="*/ 4283 h 10000"/>
              <a:gd name="connsiteX58-3637" fmla="*/ 10399 w 12336"/>
              <a:gd name="connsiteY58-3638" fmla="*/ 3107 h 10000"/>
              <a:gd name="connsiteX59-3639" fmla="*/ 10560 w 12336"/>
              <a:gd name="connsiteY59-3640" fmla="*/ 2161 h 10000"/>
              <a:gd name="connsiteX60-3641" fmla="*/ 10494 w 12336"/>
              <a:gd name="connsiteY60-3642" fmla="*/ 1782 h 10000"/>
              <a:gd name="connsiteX61-3643" fmla="*/ 9757 w 12336"/>
              <a:gd name="connsiteY61-3644" fmla="*/ 2105 h 10000"/>
              <a:gd name="connsiteX62-3645" fmla="*/ 9747 w 12336"/>
              <a:gd name="connsiteY62-3646" fmla="*/ 1651 h 10000"/>
              <a:gd name="connsiteX63-3647" fmla="*/ 9652 w 12336"/>
              <a:gd name="connsiteY63-3648" fmla="*/ 2353 h 10000"/>
              <a:gd name="connsiteX64-3649" fmla="*/ 9499 w 12336"/>
              <a:gd name="connsiteY64-3650" fmla="*/ 1775 h 10000"/>
              <a:gd name="connsiteX65-3651" fmla="*/ 9565 w 12336"/>
              <a:gd name="connsiteY65-3652" fmla="*/ 1696 h 10000"/>
              <a:gd name="connsiteX66-3653" fmla="*/ 9226 w 12336"/>
              <a:gd name="connsiteY66-3654" fmla="*/ 2086 h 10000"/>
              <a:gd name="connsiteX67-3655" fmla="*/ 8887 w 12336"/>
              <a:gd name="connsiteY67-3656" fmla="*/ 1615 h 10000"/>
              <a:gd name="connsiteX68-3657" fmla="*/ 8635 w 12336"/>
              <a:gd name="connsiteY68-3658" fmla="*/ 1535 h 10000"/>
              <a:gd name="connsiteX69-3659" fmla="*/ 8383 w 12336"/>
              <a:gd name="connsiteY69-3660" fmla="*/ 1380 h 10000"/>
              <a:gd name="connsiteX70-3661" fmla="*/ 8305 w 12336"/>
              <a:gd name="connsiteY70-3662" fmla="*/ 1145 h 10000"/>
              <a:gd name="connsiteX71-3663" fmla="*/ 7375 w 12336"/>
              <a:gd name="connsiteY71-3664" fmla="*/ 1461 h 10000"/>
              <a:gd name="connsiteX72-3665" fmla="*/ 7210 w 12336"/>
              <a:gd name="connsiteY72-3666" fmla="*/ 1299 h 10000"/>
              <a:gd name="connsiteX73-3667" fmla="*/ 6707 w 12336"/>
              <a:gd name="connsiteY73-3668" fmla="*/ 1145 h 10000"/>
              <a:gd name="connsiteX74-3669" fmla="*/ 6367 w 12336"/>
              <a:gd name="connsiteY74-3670" fmla="*/ 755 h 10000"/>
              <a:gd name="connsiteX75-3671" fmla="*/ 6289 w 12336"/>
              <a:gd name="connsiteY75-3672" fmla="*/ 521 h 10000"/>
              <a:gd name="connsiteX76-3673" fmla="*/ 6115 w 12336"/>
              <a:gd name="connsiteY76-3674" fmla="*/ 359 h 10000"/>
              <a:gd name="connsiteX77-3675" fmla="*/ 5029 w 12336"/>
              <a:gd name="connsiteY77-3676" fmla="*/ 440 h 10000"/>
              <a:gd name="connsiteX78-3677" fmla="*/ 5282 w 12336"/>
              <a:gd name="connsiteY78-3678" fmla="*/ 521 h 10000"/>
              <a:gd name="connsiteX79-3679" fmla="*/ 5360 w 12336"/>
              <a:gd name="connsiteY79-3680" fmla="*/ 755 h 10000"/>
              <a:gd name="connsiteX80-3681" fmla="*/ 5195 w 12336"/>
              <a:gd name="connsiteY80-3682" fmla="*/ 593 h 10000"/>
              <a:gd name="connsiteX81-3683" fmla="*/ 4942 w 12336"/>
              <a:gd name="connsiteY81-3684" fmla="*/ 521 h 10000"/>
              <a:gd name="connsiteX82-3685" fmla="*/ 5029 w 12336"/>
              <a:gd name="connsiteY82-3686" fmla="*/ 829 h 10000"/>
              <a:gd name="connsiteX83-3687" fmla="*/ 5282 w 12336"/>
              <a:gd name="connsiteY83-3688" fmla="*/ 990 h 10000"/>
              <a:gd name="connsiteX84-3689" fmla="*/ 5195 w 12336"/>
              <a:gd name="connsiteY84-3690" fmla="*/ 1299 h 10000"/>
              <a:gd name="connsiteX85-3691" fmla="*/ 4690 w 12336"/>
              <a:gd name="connsiteY85-3692" fmla="*/ 1299 h 10000"/>
              <a:gd name="connsiteX86-3693" fmla="*/ 4525 w 12336"/>
              <a:gd name="connsiteY86-3694" fmla="*/ 1461 h 10000"/>
              <a:gd name="connsiteX87-3695" fmla="*/ 3769 w 12336"/>
              <a:gd name="connsiteY87-3696" fmla="*/ 1696 h 10000"/>
              <a:gd name="connsiteX0-3697" fmla="*/ 5195 w 12336"/>
              <a:gd name="connsiteY0-3698" fmla="*/ 50 h 10000"/>
              <a:gd name="connsiteX1-3699" fmla="*/ 5360 w 12336"/>
              <a:gd name="connsiteY1-3700" fmla="*/ 674 h 10000"/>
              <a:gd name="connsiteX2-3701" fmla="*/ 5029 w 12336"/>
              <a:gd name="connsiteY2-3702" fmla="*/ 755 h 10000"/>
              <a:gd name="connsiteX3-3703" fmla="*/ 5282 w 12336"/>
              <a:gd name="connsiteY3-3704" fmla="*/ 910 h 10000"/>
              <a:gd name="connsiteX4-3705" fmla="*/ 4942 w 12336"/>
              <a:gd name="connsiteY4-3706" fmla="*/ 1380 h 10000"/>
              <a:gd name="connsiteX5-3707" fmla="*/ 4777 w 12336"/>
              <a:gd name="connsiteY5-3708" fmla="*/ 1615 h 10000"/>
              <a:gd name="connsiteX6-3709" fmla="*/ 4439 w 12336"/>
              <a:gd name="connsiteY6-3710" fmla="*/ 1299 h 10000"/>
              <a:gd name="connsiteX7-3711" fmla="*/ 3935 w 12336"/>
              <a:gd name="connsiteY7-3712" fmla="*/ 1380 h 10000"/>
              <a:gd name="connsiteX8-3713" fmla="*/ 4022 w 12336"/>
              <a:gd name="connsiteY8-3714" fmla="*/ 2005 h 10000"/>
              <a:gd name="connsiteX9-3715" fmla="*/ 3849 w 12336"/>
              <a:gd name="connsiteY9-3716" fmla="*/ 2320 h 10000"/>
              <a:gd name="connsiteX10-3717" fmla="*/ 3087 w 12336"/>
              <a:gd name="connsiteY10-3718" fmla="*/ 2574 h 10000"/>
              <a:gd name="connsiteX11-3719" fmla="*/ 2199 w 12336"/>
              <a:gd name="connsiteY11-3720" fmla="*/ 2368 h 10000"/>
              <a:gd name="connsiteX12-3721" fmla="*/ 1677 w 12336"/>
              <a:gd name="connsiteY12-3722" fmla="*/ 2895 h 10000"/>
              <a:gd name="connsiteX13-3723" fmla="*/ 601 w 12336"/>
              <a:gd name="connsiteY13-3724" fmla="*/ 3280 h 10000"/>
              <a:gd name="connsiteX14-3725" fmla="*/ 1 w 12336"/>
              <a:gd name="connsiteY14-3726" fmla="*/ 3488 h 10000"/>
              <a:gd name="connsiteX15-3727" fmla="*/ 648 w 12336"/>
              <a:gd name="connsiteY15-3728" fmla="*/ 4006 h 10000"/>
              <a:gd name="connsiteX16-3729" fmla="*/ 1275 w 12336"/>
              <a:gd name="connsiteY16-3730" fmla="*/ 5155 h 10000"/>
              <a:gd name="connsiteX17-3731" fmla="*/ 1206 w 12336"/>
              <a:gd name="connsiteY17-3732" fmla="*/ 5882 h 10000"/>
              <a:gd name="connsiteX18-3733" fmla="*/ 1594 w 12336"/>
              <a:gd name="connsiteY18-3734" fmla="*/ 6649 h 10000"/>
              <a:gd name="connsiteX19-3735" fmla="*/ 1632 w 12336"/>
              <a:gd name="connsiteY19-3736" fmla="*/ 7006 h 10000"/>
              <a:gd name="connsiteX20-3737" fmla="*/ 2675 w 12336"/>
              <a:gd name="connsiteY20-3738" fmla="*/ 6790 h 10000"/>
              <a:gd name="connsiteX21-3739" fmla="*/ 2149 w 12336"/>
              <a:gd name="connsiteY21-3740" fmla="*/ 7258 h 10000"/>
              <a:gd name="connsiteX22-3741" fmla="*/ 2185 w 12336"/>
              <a:gd name="connsiteY22-3742" fmla="*/ 7333 h 10000"/>
              <a:gd name="connsiteX23-3743" fmla="*/ 3000 w 12336"/>
              <a:gd name="connsiteY23-3744" fmla="*/ 7595 h 10000"/>
              <a:gd name="connsiteX24-3745" fmla="*/ 3431 w 12336"/>
              <a:gd name="connsiteY24-3746" fmla="*/ 8047 h 10000"/>
              <a:gd name="connsiteX25-3747" fmla="*/ 2927 w 12336"/>
              <a:gd name="connsiteY25-3748" fmla="*/ 9223 h 10000"/>
              <a:gd name="connsiteX26-3749" fmla="*/ 3849 w 12336"/>
              <a:gd name="connsiteY26-3750" fmla="*/ 9458 h 10000"/>
              <a:gd name="connsiteX27-3751" fmla="*/ 5447 w 12336"/>
              <a:gd name="connsiteY27-3752" fmla="*/ 9766 h 10000"/>
              <a:gd name="connsiteX28-3753" fmla="*/ 6707 w 12336"/>
              <a:gd name="connsiteY28-3754" fmla="*/ 9693 h 10000"/>
              <a:gd name="connsiteX29-3755" fmla="*/ 7297 w 12336"/>
              <a:gd name="connsiteY29-3756" fmla="*/ 9928 h 10000"/>
              <a:gd name="connsiteX30-3757" fmla="*/ 7548 w 12336"/>
              <a:gd name="connsiteY30-3758" fmla="*/ 8672 h 10000"/>
              <a:gd name="connsiteX31-3759" fmla="*/ 7880 w 12336"/>
              <a:gd name="connsiteY31-3760" fmla="*/ 8591 h 10000"/>
              <a:gd name="connsiteX32-3761" fmla="*/ 8053 w 12336"/>
              <a:gd name="connsiteY32-3762" fmla="*/ 8436 h 10000"/>
              <a:gd name="connsiteX33-3763" fmla="*/ 7880 w 12336"/>
              <a:gd name="connsiteY33-3764" fmla="*/ 8282 h 10000"/>
              <a:gd name="connsiteX34-3765" fmla="*/ 7800 w 12336"/>
              <a:gd name="connsiteY34-3766" fmla="*/ 8047 h 10000"/>
              <a:gd name="connsiteX35-3767" fmla="*/ 7462 w 12336"/>
              <a:gd name="connsiteY35-3768" fmla="*/ 7650 h 10000"/>
              <a:gd name="connsiteX36-3769" fmla="*/ 7375 w 12336"/>
              <a:gd name="connsiteY36-3770" fmla="*/ 7261 h 10000"/>
              <a:gd name="connsiteX37-3771" fmla="*/ 7210 w 12336"/>
              <a:gd name="connsiteY37-3772" fmla="*/ 7026 h 10000"/>
              <a:gd name="connsiteX38-3773" fmla="*/ 7124 w 12336"/>
              <a:gd name="connsiteY38-3774" fmla="*/ 6555 h 10000"/>
              <a:gd name="connsiteX39-3775" fmla="*/ 6958 w 12336"/>
              <a:gd name="connsiteY39-3776" fmla="*/ 6084 h 10000"/>
              <a:gd name="connsiteX40-3777" fmla="*/ 7627 w 12336"/>
              <a:gd name="connsiteY40-3778" fmla="*/ 5931 h 10000"/>
              <a:gd name="connsiteX41-3779" fmla="*/ 8053 w 12336"/>
              <a:gd name="connsiteY41-3780" fmla="*/ 5696 h 10000"/>
              <a:gd name="connsiteX42-3781" fmla="*/ 9313 w 12336"/>
              <a:gd name="connsiteY42-3782" fmla="*/ 5615 h 10000"/>
              <a:gd name="connsiteX43-3783" fmla="*/ 10486 w 12336"/>
              <a:gd name="connsiteY43-3784" fmla="*/ 6084 h 10000"/>
              <a:gd name="connsiteX44-3785" fmla="*/ 10573 w 12336"/>
              <a:gd name="connsiteY44-3786" fmla="*/ 6320 h 10000"/>
              <a:gd name="connsiteX45-3787" fmla="*/ 10824 w 12336"/>
              <a:gd name="connsiteY45-3788" fmla="*/ 6239 h 10000"/>
              <a:gd name="connsiteX46-3789" fmla="*/ 10903 w 12336"/>
              <a:gd name="connsiteY46-3790" fmla="*/ 6636 h 10000"/>
              <a:gd name="connsiteX47-3791" fmla="*/ 11746 w 12336"/>
              <a:gd name="connsiteY47-3792" fmla="*/ 6400 h 10000"/>
              <a:gd name="connsiteX48-3793" fmla="*/ 12336 w 12336"/>
              <a:gd name="connsiteY48-3794" fmla="*/ 6474 h 10000"/>
              <a:gd name="connsiteX49-3795" fmla="*/ 12163 w 12336"/>
              <a:gd name="connsiteY49-3796" fmla="*/ 6320 h 10000"/>
              <a:gd name="connsiteX50-3797" fmla="*/ 12084 w 12336"/>
              <a:gd name="connsiteY50-3798" fmla="*/ 5931 h 10000"/>
              <a:gd name="connsiteX51-3799" fmla="*/ 11832 w 12336"/>
              <a:gd name="connsiteY51-3800" fmla="*/ 5849 h 10000"/>
              <a:gd name="connsiteX52-3801" fmla="*/ 11746 w 12336"/>
              <a:gd name="connsiteY52-3802" fmla="*/ 5615 h 10000"/>
              <a:gd name="connsiteX53-3803" fmla="*/ 11746 w 12336"/>
              <a:gd name="connsiteY53-3804" fmla="*/ 5379 h 10000"/>
              <a:gd name="connsiteX54-3805" fmla="*/ 11155 w 12336"/>
              <a:gd name="connsiteY54-3806" fmla="*/ 4908 h 10000"/>
              <a:gd name="connsiteX55-3807" fmla="*/ 10651 w 12336"/>
              <a:gd name="connsiteY55-3808" fmla="*/ 4592 h 10000"/>
              <a:gd name="connsiteX56-3809" fmla="*/ 10738 w 12336"/>
              <a:gd name="connsiteY56-3810" fmla="*/ 4989 h 10000"/>
              <a:gd name="connsiteX57-3811" fmla="*/ 10399 w 12336"/>
              <a:gd name="connsiteY57-3812" fmla="*/ 4356 h 10000"/>
              <a:gd name="connsiteX58-3813" fmla="*/ 10147 w 12336"/>
              <a:gd name="connsiteY58-3814" fmla="*/ 4283 h 10000"/>
              <a:gd name="connsiteX59-3815" fmla="*/ 10399 w 12336"/>
              <a:gd name="connsiteY59-3816" fmla="*/ 3107 h 10000"/>
              <a:gd name="connsiteX60-3817" fmla="*/ 10560 w 12336"/>
              <a:gd name="connsiteY60-3818" fmla="*/ 2161 h 10000"/>
              <a:gd name="connsiteX61-3819" fmla="*/ 10494 w 12336"/>
              <a:gd name="connsiteY61-3820" fmla="*/ 1782 h 10000"/>
              <a:gd name="connsiteX62-3821" fmla="*/ 9757 w 12336"/>
              <a:gd name="connsiteY62-3822" fmla="*/ 2105 h 10000"/>
              <a:gd name="connsiteX63-3823" fmla="*/ 9747 w 12336"/>
              <a:gd name="connsiteY63-3824" fmla="*/ 1651 h 10000"/>
              <a:gd name="connsiteX64-3825" fmla="*/ 9652 w 12336"/>
              <a:gd name="connsiteY64-3826" fmla="*/ 2353 h 10000"/>
              <a:gd name="connsiteX65-3827" fmla="*/ 9499 w 12336"/>
              <a:gd name="connsiteY65-3828" fmla="*/ 1775 h 10000"/>
              <a:gd name="connsiteX66-3829" fmla="*/ 9565 w 12336"/>
              <a:gd name="connsiteY66-3830" fmla="*/ 1696 h 10000"/>
              <a:gd name="connsiteX67-3831" fmla="*/ 9226 w 12336"/>
              <a:gd name="connsiteY67-3832" fmla="*/ 2086 h 10000"/>
              <a:gd name="connsiteX68-3833" fmla="*/ 8887 w 12336"/>
              <a:gd name="connsiteY68-3834" fmla="*/ 1615 h 10000"/>
              <a:gd name="connsiteX69-3835" fmla="*/ 8635 w 12336"/>
              <a:gd name="connsiteY69-3836" fmla="*/ 1535 h 10000"/>
              <a:gd name="connsiteX70-3837" fmla="*/ 8383 w 12336"/>
              <a:gd name="connsiteY70-3838" fmla="*/ 1380 h 10000"/>
              <a:gd name="connsiteX71-3839" fmla="*/ 8305 w 12336"/>
              <a:gd name="connsiteY71-3840" fmla="*/ 1145 h 10000"/>
              <a:gd name="connsiteX72-3841" fmla="*/ 7375 w 12336"/>
              <a:gd name="connsiteY72-3842" fmla="*/ 1461 h 10000"/>
              <a:gd name="connsiteX73-3843" fmla="*/ 7210 w 12336"/>
              <a:gd name="connsiteY73-3844" fmla="*/ 1299 h 10000"/>
              <a:gd name="connsiteX74-3845" fmla="*/ 6707 w 12336"/>
              <a:gd name="connsiteY74-3846" fmla="*/ 1145 h 10000"/>
              <a:gd name="connsiteX75-3847" fmla="*/ 6367 w 12336"/>
              <a:gd name="connsiteY75-3848" fmla="*/ 755 h 10000"/>
              <a:gd name="connsiteX76-3849" fmla="*/ 6289 w 12336"/>
              <a:gd name="connsiteY76-3850" fmla="*/ 521 h 10000"/>
              <a:gd name="connsiteX77-3851" fmla="*/ 6115 w 12336"/>
              <a:gd name="connsiteY77-3852" fmla="*/ 359 h 10000"/>
              <a:gd name="connsiteX78-3853" fmla="*/ 5029 w 12336"/>
              <a:gd name="connsiteY78-3854" fmla="*/ 440 h 10000"/>
              <a:gd name="connsiteX79-3855" fmla="*/ 5282 w 12336"/>
              <a:gd name="connsiteY79-3856" fmla="*/ 521 h 10000"/>
              <a:gd name="connsiteX80-3857" fmla="*/ 5360 w 12336"/>
              <a:gd name="connsiteY80-3858" fmla="*/ 755 h 10000"/>
              <a:gd name="connsiteX81-3859" fmla="*/ 5195 w 12336"/>
              <a:gd name="connsiteY81-3860" fmla="*/ 593 h 10000"/>
              <a:gd name="connsiteX82-3861" fmla="*/ 4942 w 12336"/>
              <a:gd name="connsiteY82-3862" fmla="*/ 521 h 10000"/>
              <a:gd name="connsiteX83-3863" fmla="*/ 5029 w 12336"/>
              <a:gd name="connsiteY83-3864" fmla="*/ 829 h 10000"/>
              <a:gd name="connsiteX84-3865" fmla="*/ 5282 w 12336"/>
              <a:gd name="connsiteY84-3866" fmla="*/ 990 h 10000"/>
              <a:gd name="connsiteX85-3867" fmla="*/ 5195 w 12336"/>
              <a:gd name="connsiteY85-3868" fmla="*/ 1299 h 10000"/>
              <a:gd name="connsiteX86-3869" fmla="*/ 4690 w 12336"/>
              <a:gd name="connsiteY86-3870" fmla="*/ 1299 h 10000"/>
              <a:gd name="connsiteX87-3871" fmla="*/ 4525 w 12336"/>
              <a:gd name="connsiteY87-3872" fmla="*/ 1461 h 10000"/>
              <a:gd name="connsiteX88" fmla="*/ 3769 w 12336"/>
              <a:gd name="connsiteY88" fmla="*/ 1696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 ang="0">
                <a:pos x="connsiteX47-95" y="connsiteY47-96"/>
              </a:cxn>
              <a:cxn ang="0">
                <a:pos x="connsiteX48-97" y="connsiteY48-98"/>
              </a:cxn>
              <a:cxn ang="0">
                <a:pos x="connsiteX49-99" y="connsiteY49-100"/>
              </a:cxn>
              <a:cxn ang="0">
                <a:pos x="connsiteX50-101" y="connsiteY50-102"/>
              </a:cxn>
              <a:cxn ang="0">
                <a:pos x="connsiteX51-103" y="connsiteY51-104"/>
              </a:cxn>
              <a:cxn ang="0">
                <a:pos x="connsiteX52-105" y="connsiteY52-106"/>
              </a:cxn>
              <a:cxn ang="0">
                <a:pos x="connsiteX53-107" y="connsiteY53-108"/>
              </a:cxn>
              <a:cxn ang="0">
                <a:pos x="connsiteX54-109" y="connsiteY54-110"/>
              </a:cxn>
              <a:cxn ang="0">
                <a:pos x="connsiteX55-111" y="connsiteY55-112"/>
              </a:cxn>
              <a:cxn ang="0">
                <a:pos x="connsiteX56-113" y="connsiteY56-114"/>
              </a:cxn>
              <a:cxn ang="0">
                <a:pos x="connsiteX57-115" y="connsiteY57-116"/>
              </a:cxn>
              <a:cxn ang="0">
                <a:pos x="connsiteX58-117" y="connsiteY58-118"/>
              </a:cxn>
              <a:cxn ang="0">
                <a:pos x="connsiteX59-119" y="connsiteY59-120"/>
              </a:cxn>
              <a:cxn ang="0">
                <a:pos x="connsiteX60-121" y="connsiteY60-122"/>
              </a:cxn>
              <a:cxn ang="0">
                <a:pos x="connsiteX61-123" y="connsiteY61-124"/>
              </a:cxn>
              <a:cxn ang="0">
                <a:pos x="connsiteX62-125" y="connsiteY62-126"/>
              </a:cxn>
              <a:cxn ang="0">
                <a:pos x="connsiteX63-127" y="connsiteY63-128"/>
              </a:cxn>
              <a:cxn ang="0">
                <a:pos x="connsiteX64-129" y="connsiteY64-130"/>
              </a:cxn>
              <a:cxn ang="0">
                <a:pos x="connsiteX65-131" y="connsiteY65-132"/>
              </a:cxn>
              <a:cxn ang="0">
                <a:pos x="connsiteX66-133" y="connsiteY66-134"/>
              </a:cxn>
              <a:cxn ang="0">
                <a:pos x="connsiteX67-135" y="connsiteY67-136"/>
              </a:cxn>
              <a:cxn ang="0">
                <a:pos x="connsiteX68-137" y="connsiteY68-138"/>
              </a:cxn>
              <a:cxn ang="0">
                <a:pos x="connsiteX69-139" y="connsiteY69-140"/>
              </a:cxn>
              <a:cxn ang="0">
                <a:pos x="connsiteX70-141" y="connsiteY70-142"/>
              </a:cxn>
              <a:cxn ang="0">
                <a:pos x="connsiteX71-143" y="connsiteY71-144"/>
              </a:cxn>
              <a:cxn ang="0">
                <a:pos x="connsiteX72-145" y="connsiteY72-146"/>
              </a:cxn>
              <a:cxn ang="0">
                <a:pos x="connsiteX73-147" y="connsiteY73-148"/>
              </a:cxn>
              <a:cxn ang="0">
                <a:pos x="connsiteX74-149" y="connsiteY74-150"/>
              </a:cxn>
              <a:cxn ang="0">
                <a:pos x="connsiteX75-151" y="connsiteY75-152"/>
              </a:cxn>
              <a:cxn ang="0">
                <a:pos x="connsiteX76-153" y="connsiteY76-154"/>
              </a:cxn>
              <a:cxn ang="0">
                <a:pos x="connsiteX77-155" y="connsiteY77-156"/>
              </a:cxn>
              <a:cxn ang="0">
                <a:pos x="connsiteX78-157" y="connsiteY78-158"/>
              </a:cxn>
              <a:cxn ang="0">
                <a:pos x="connsiteX79-159" y="connsiteY79-160"/>
              </a:cxn>
              <a:cxn ang="0">
                <a:pos x="connsiteX80-161" y="connsiteY80-162"/>
              </a:cxn>
              <a:cxn ang="0">
                <a:pos x="connsiteX81-163" y="connsiteY81-164"/>
              </a:cxn>
              <a:cxn ang="0">
                <a:pos x="connsiteX82-165" y="connsiteY82-166"/>
              </a:cxn>
              <a:cxn ang="0">
                <a:pos x="connsiteX83-167" y="connsiteY83-168"/>
              </a:cxn>
              <a:cxn ang="0">
                <a:pos x="connsiteX84-169" y="connsiteY84-170"/>
              </a:cxn>
              <a:cxn ang="0">
                <a:pos x="connsiteX85-171" y="connsiteY85-172"/>
              </a:cxn>
              <a:cxn ang="0">
                <a:pos x="connsiteX86-173" y="connsiteY86-174"/>
              </a:cxn>
              <a:cxn ang="0">
                <a:pos x="connsiteX87-175" y="connsiteY87-176"/>
              </a:cxn>
              <a:cxn ang="0">
                <a:pos x="connsiteX88" y="connsiteY88"/>
              </a:cxn>
            </a:cxnLst>
            <a:rect l="l" t="t" r="r" b="b"/>
            <a:pathLst>
              <a:path w="12336" h="10000">
                <a:moveTo>
                  <a:pt x="5195" y="50"/>
                </a:moveTo>
                <a:cubicBezTo>
                  <a:pt x="5045" y="469"/>
                  <a:pt x="5218" y="256"/>
                  <a:pt x="5360" y="674"/>
                </a:cubicBezTo>
                <a:cubicBezTo>
                  <a:pt x="5249" y="705"/>
                  <a:pt x="5061" y="653"/>
                  <a:pt x="5029" y="755"/>
                </a:cubicBezTo>
                <a:cubicBezTo>
                  <a:pt x="4998" y="844"/>
                  <a:pt x="5257" y="822"/>
                  <a:pt x="5282" y="910"/>
                </a:cubicBezTo>
                <a:cubicBezTo>
                  <a:pt x="5399" y="1306"/>
                  <a:pt x="5187" y="1299"/>
                  <a:pt x="4942" y="1380"/>
                </a:cubicBezTo>
                <a:cubicBezTo>
                  <a:pt x="4888" y="1461"/>
                  <a:pt x="4880" y="1630"/>
                  <a:pt x="4777" y="1615"/>
                </a:cubicBezTo>
                <a:cubicBezTo>
                  <a:pt x="4620" y="1593"/>
                  <a:pt x="4439" y="1299"/>
                  <a:pt x="4439" y="1299"/>
                </a:cubicBezTo>
                <a:cubicBezTo>
                  <a:pt x="4274" y="1329"/>
                  <a:pt x="4084" y="1306"/>
                  <a:pt x="3935" y="1380"/>
                </a:cubicBezTo>
                <a:cubicBezTo>
                  <a:pt x="3573" y="1549"/>
                  <a:pt x="3864" y="1858"/>
                  <a:pt x="4022" y="2005"/>
                </a:cubicBezTo>
                <a:cubicBezTo>
                  <a:pt x="4179" y="2475"/>
                  <a:pt x="4132" y="2049"/>
                  <a:pt x="3849" y="2320"/>
                </a:cubicBezTo>
                <a:cubicBezTo>
                  <a:pt x="3785" y="2380"/>
                  <a:pt x="3134" y="2501"/>
                  <a:pt x="3087" y="2574"/>
                </a:cubicBezTo>
                <a:cubicBezTo>
                  <a:pt x="3048" y="2640"/>
                  <a:pt x="2254" y="2317"/>
                  <a:pt x="2199" y="2368"/>
                </a:cubicBezTo>
                <a:cubicBezTo>
                  <a:pt x="2192" y="2413"/>
                  <a:pt x="1724" y="2821"/>
                  <a:pt x="1677" y="2895"/>
                </a:cubicBezTo>
                <a:cubicBezTo>
                  <a:pt x="1590" y="3019"/>
                  <a:pt x="880" y="3181"/>
                  <a:pt x="601" y="3280"/>
                </a:cubicBezTo>
                <a:cubicBezTo>
                  <a:pt x="322" y="3379"/>
                  <a:pt x="48" y="3414"/>
                  <a:pt x="1" y="3488"/>
                </a:cubicBezTo>
                <a:cubicBezTo>
                  <a:pt x="-39" y="3553"/>
                  <a:pt x="687" y="3940"/>
                  <a:pt x="648" y="4006"/>
                </a:cubicBezTo>
                <a:cubicBezTo>
                  <a:pt x="489" y="4300"/>
                  <a:pt x="1329" y="4838"/>
                  <a:pt x="1275" y="5155"/>
                </a:cubicBezTo>
                <a:cubicBezTo>
                  <a:pt x="1251" y="5471"/>
                  <a:pt x="1262" y="5574"/>
                  <a:pt x="1206" y="5882"/>
                </a:cubicBezTo>
                <a:cubicBezTo>
                  <a:pt x="1175" y="6043"/>
                  <a:pt x="1523" y="6462"/>
                  <a:pt x="1594" y="6649"/>
                </a:cubicBezTo>
                <a:cubicBezTo>
                  <a:pt x="1665" y="6836"/>
                  <a:pt x="1452" y="6983"/>
                  <a:pt x="1632" y="7006"/>
                </a:cubicBezTo>
                <a:cubicBezTo>
                  <a:pt x="1812" y="7029"/>
                  <a:pt x="2589" y="6748"/>
                  <a:pt x="2675" y="6790"/>
                </a:cubicBezTo>
                <a:cubicBezTo>
                  <a:pt x="2761" y="6832"/>
                  <a:pt x="2231" y="7168"/>
                  <a:pt x="2149" y="7258"/>
                </a:cubicBezTo>
                <a:cubicBezTo>
                  <a:pt x="2067" y="7348"/>
                  <a:pt x="2043" y="7277"/>
                  <a:pt x="2185" y="7333"/>
                </a:cubicBezTo>
                <a:cubicBezTo>
                  <a:pt x="2327" y="7389"/>
                  <a:pt x="2977" y="7470"/>
                  <a:pt x="3000" y="7595"/>
                </a:cubicBezTo>
                <a:cubicBezTo>
                  <a:pt x="3025" y="7741"/>
                  <a:pt x="3478" y="7937"/>
                  <a:pt x="3431" y="8047"/>
                </a:cubicBezTo>
                <a:cubicBezTo>
                  <a:pt x="3242" y="8452"/>
                  <a:pt x="3187" y="8848"/>
                  <a:pt x="2927" y="9223"/>
                </a:cubicBezTo>
                <a:cubicBezTo>
                  <a:pt x="3431" y="9531"/>
                  <a:pt x="2927" y="9275"/>
                  <a:pt x="3849" y="9458"/>
                </a:cubicBezTo>
                <a:cubicBezTo>
                  <a:pt x="4667" y="9620"/>
                  <a:pt x="4509" y="9686"/>
                  <a:pt x="5447" y="9766"/>
                </a:cubicBezTo>
                <a:cubicBezTo>
                  <a:pt x="5808" y="10127"/>
                  <a:pt x="6313" y="9936"/>
                  <a:pt x="6707" y="9693"/>
                </a:cubicBezTo>
                <a:cubicBezTo>
                  <a:pt x="6841" y="10068"/>
                  <a:pt x="6911" y="10038"/>
                  <a:pt x="7297" y="9928"/>
                </a:cubicBezTo>
                <a:cubicBezTo>
                  <a:pt x="7391" y="8981"/>
                  <a:pt x="7281" y="9392"/>
                  <a:pt x="7548" y="8672"/>
                </a:cubicBezTo>
                <a:cubicBezTo>
                  <a:pt x="7588" y="8569"/>
                  <a:pt x="7769" y="8620"/>
                  <a:pt x="7880" y="8591"/>
                </a:cubicBezTo>
                <a:cubicBezTo>
                  <a:pt x="7934" y="8539"/>
                  <a:pt x="8053" y="8510"/>
                  <a:pt x="8053" y="8436"/>
                </a:cubicBezTo>
                <a:cubicBezTo>
                  <a:pt x="8053" y="8363"/>
                  <a:pt x="7919" y="8349"/>
                  <a:pt x="7880" y="8282"/>
                </a:cubicBezTo>
                <a:cubicBezTo>
                  <a:pt x="7832" y="8208"/>
                  <a:pt x="7848" y="8120"/>
                  <a:pt x="7800" y="8047"/>
                </a:cubicBezTo>
                <a:cubicBezTo>
                  <a:pt x="7707" y="7900"/>
                  <a:pt x="7565" y="7790"/>
                  <a:pt x="7462" y="7650"/>
                </a:cubicBezTo>
                <a:cubicBezTo>
                  <a:pt x="7431" y="7517"/>
                  <a:pt x="7423" y="7385"/>
                  <a:pt x="7375" y="7261"/>
                </a:cubicBezTo>
                <a:cubicBezTo>
                  <a:pt x="7344" y="7172"/>
                  <a:pt x="7241" y="7113"/>
                  <a:pt x="7210" y="7026"/>
                </a:cubicBezTo>
                <a:cubicBezTo>
                  <a:pt x="7155" y="6871"/>
                  <a:pt x="7163" y="6709"/>
                  <a:pt x="7124" y="6555"/>
                </a:cubicBezTo>
                <a:cubicBezTo>
                  <a:pt x="7084" y="6393"/>
                  <a:pt x="6958" y="6084"/>
                  <a:pt x="6958" y="6084"/>
                </a:cubicBezTo>
                <a:cubicBezTo>
                  <a:pt x="7179" y="6033"/>
                  <a:pt x="7462" y="6084"/>
                  <a:pt x="7627" y="5931"/>
                </a:cubicBezTo>
                <a:cubicBezTo>
                  <a:pt x="7864" y="5710"/>
                  <a:pt x="7722" y="5790"/>
                  <a:pt x="8053" y="5696"/>
                </a:cubicBezTo>
                <a:cubicBezTo>
                  <a:pt x="8408" y="5342"/>
                  <a:pt x="8903" y="5364"/>
                  <a:pt x="9313" y="5615"/>
                </a:cubicBezTo>
                <a:cubicBezTo>
                  <a:pt x="9864" y="5438"/>
                  <a:pt x="10068" y="5828"/>
                  <a:pt x="10486" y="6084"/>
                </a:cubicBezTo>
                <a:cubicBezTo>
                  <a:pt x="10517" y="6165"/>
                  <a:pt x="10493" y="6283"/>
                  <a:pt x="10573" y="6320"/>
                </a:cubicBezTo>
                <a:cubicBezTo>
                  <a:pt x="10651" y="6357"/>
                  <a:pt x="10761" y="6180"/>
                  <a:pt x="10824" y="6239"/>
                </a:cubicBezTo>
                <a:cubicBezTo>
                  <a:pt x="10926" y="6335"/>
                  <a:pt x="10880" y="6503"/>
                  <a:pt x="10903" y="6636"/>
                </a:cubicBezTo>
                <a:cubicBezTo>
                  <a:pt x="11076" y="6173"/>
                  <a:pt x="11257" y="6320"/>
                  <a:pt x="11746" y="6400"/>
                </a:cubicBezTo>
                <a:cubicBezTo>
                  <a:pt x="12320" y="6754"/>
                  <a:pt x="12186" y="6886"/>
                  <a:pt x="12336" y="6474"/>
                </a:cubicBezTo>
                <a:cubicBezTo>
                  <a:pt x="12281" y="6423"/>
                  <a:pt x="12194" y="6386"/>
                  <a:pt x="12163" y="6320"/>
                </a:cubicBezTo>
                <a:cubicBezTo>
                  <a:pt x="12107" y="6194"/>
                  <a:pt x="12163" y="6041"/>
                  <a:pt x="12084" y="5931"/>
                </a:cubicBezTo>
                <a:cubicBezTo>
                  <a:pt x="12037" y="5864"/>
                  <a:pt x="11919" y="5879"/>
                  <a:pt x="11832" y="5849"/>
                </a:cubicBezTo>
                <a:cubicBezTo>
                  <a:pt x="11800" y="5768"/>
                  <a:pt x="11800" y="5680"/>
                  <a:pt x="11746" y="5615"/>
                </a:cubicBezTo>
                <a:cubicBezTo>
                  <a:pt x="11540" y="5379"/>
                  <a:pt x="11297" y="5526"/>
                  <a:pt x="11746" y="5379"/>
                </a:cubicBezTo>
                <a:cubicBezTo>
                  <a:pt x="11612" y="5026"/>
                  <a:pt x="11486" y="5115"/>
                  <a:pt x="11155" y="4908"/>
                </a:cubicBezTo>
                <a:cubicBezTo>
                  <a:pt x="11037" y="4555"/>
                  <a:pt x="11053" y="4475"/>
                  <a:pt x="10651" y="4592"/>
                </a:cubicBezTo>
                <a:cubicBezTo>
                  <a:pt x="10682" y="4724"/>
                  <a:pt x="10840" y="5086"/>
                  <a:pt x="10738" y="4989"/>
                </a:cubicBezTo>
                <a:cubicBezTo>
                  <a:pt x="10233" y="4518"/>
                  <a:pt x="10840" y="4599"/>
                  <a:pt x="10399" y="4356"/>
                </a:cubicBezTo>
                <a:cubicBezTo>
                  <a:pt x="10320" y="4313"/>
                  <a:pt x="10233" y="4305"/>
                  <a:pt x="10147" y="4283"/>
                </a:cubicBezTo>
                <a:cubicBezTo>
                  <a:pt x="9990" y="3820"/>
                  <a:pt x="9785" y="3284"/>
                  <a:pt x="10399" y="3107"/>
                </a:cubicBezTo>
                <a:cubicBezTo>
                  <a:pt x="10934" y="2607"/>
                  <a:pt x="10230" y="2771"/>
                  <a:pt x="10560" y="2161"/>
                </a:cubicBezTo>
                <a:cubicBezTo>
                  <a:pt x="10568" y="2154"/>
                  <a:pt x="10628" y="1791"/>
                  <a:pt x="10494" y="1782"/>
                </a:cubicBezTo>
                <a:cubicBezTo>
                  <a:pt x="10360" y="1773"/>
                  <a:pt x="9881" y="2127"/>
                  <a:pt x="9757" y="2105"/>
                </a:cubicBezTo>
                <a:cubicBezTo>
                  <a:pt x="9633" y="2083"/>
                  <a:pt x="10432" y="1453"/>
                  <a:pt x="9747" y="1651"/>
                </a:cubicBezTo>
                <a:cubicBezTo>
                  <a:pt x="9692" y="1703"/>
                  <a:pt x="9723" y="2316"/>
                  <a:pt x="9652" y="2353"/>
                </a:cubicBezTo>
                <a:cubicBezTo>
                  <a:pt x="9494" y="2426"/>
                  <a:pt x="9514" y="1885"/>
                  <a:pt x="9499" y="1775"/>
                </a:cubicBezTo>
                <a:cubicBezTo>
                  <a:pt x="9485" y="1666"/>
                  <a:pt x="10194" y="1476"/>
                  <a:pt x="9565" y="1696"/>
                </a:cubicBezTo>
                <a:cubicBezTo>
                  <a:pt x="9447" y="1741"/>
                  <a:pt x="9281" y="2012"/>
                  <a:pt x="9226" y="2086"/>
                </a:cubicBezTo>
                <a:cubicBezTo>
                  <a:pt x="8651" y="1902"/>
                  <a:pt x="9297" y="2181"/>
                  <a:pt x="8887" y="1615"/>
                </a:cubicBezTo>
                <a:cubicBezTo>
                  <a:pt x="8841" y="1549"/>
                  <a:pt x="8714" y="1571"/>
                  <a:pt x="8635" y="1535"/>
                </a:cubicBezTo>
                <a:cubicBezTo>
                  <a:pt x="8548" y="1490"/>
                  <a:pt x="8470" y="1432"/>
                  <a:pt x="8383" y="1380"/>
                </a:cubicBezTo>
                <a:cubicBezTo>
                  <a:pt x="8360" y="1299"/>
                  <a:pt x="8367" y="1203"/>
                  <a:pt x="8305" y="1145"/>
                </a:cubicBezTo>
                <a:cubicBezTo>
                  <a:pt x="8021" y="873"/>
                  <a:pt x="7565" y="1284"/>
                  <a:pt x="7375" y="1461"/>
                </a:cubicBezTo>
                <a:cubicBezTo>
                  <a:pt x="7321" y="1409"/>
                  <a:pt x="7281" y="1336"/>
                  <a:pt x="7210" y="1299"/>
                </a:cubicBezTo>
                <a:cubicBezTo>
                  <a:pt x="7053" y="1226"/>
                  <a:pt x="6707" y="1145"/>
                  <a:pt x="6707" y="1145"/>
                </a:cubicBezTo>
                <a:cubicBezTo>
                  <a:pt x="6478" y="535"/>
                  <a:pt x="6816" y="1284"/>
                  <a:pt x="6367" y="755"/>
                </a:cubicBezTo>
                <a:cubicBezTo>
                  <a:pt x="6313" y="689"/>
                  <a:pt x="6336" y="593"/>
                  <a:pt x="6289" y="521"/>
                </a:cubicBezTo>
                <a:cubicBezTo>
                  <a:pt x="6249" y="454"/>
                  <a:pt x="6171" y="410"/>
                  <a:pt x="6115" y="359"/>
                </a:cubicBezTo>
                <a:cubicBezTo>
                  <a:pt x="5911" y="-266"/>
                  <a:pt x="5313" y="35"/>
                  <a:pt x="5029" y="440"/>
                </a:cubicBezTo>
                <a:cubicBezTo>
                  <a:pt x="5115" y="469"/>
                  <a:pt x="5218" y="461"/>
                  <a:pt x="5282" y="521"/>
                </a:cubicBezTo>
                <a:cubicBezTo>
                  <a:pt x="5344" y="579"/>
                  <a:pt x="5423" y="696"/>
                  <a:pt x="5360" y="755"/>
                </a:cubicBezTo>
                <a:cubicBezTo>
                  <a:pt x="5297" y="807"/>
                  <a:pt x="5266" y="631"/>
                  <a:pt x="5195" y="593"/>
                </a:cubicBezTo>
                <a:cubicBezTo>
                  <a:pt x="5115" y="550"/>
                  <a:pt x="5029" y="542"/>
                  <a:pt x="4942" y="521"/>
                </a:cubicBezTo>
                <a:cubicBezTo>
                  <a:pt x="4974" y="624"/>
                  <a:pt x="4966" y="741"/>
                  <a:pt x="5029" y="829"/>
                </a:cubicBezTo>
                <a:cubicBezTo>
                  <a:pt x="5084" y="910"/>
                  <a:pt x="5249" y="902"/>
                  <a:pt x="5282" y="990"/>
                </a:cubicBezTo>
                <a:cubicBezTo>
                  <a:pt x="5321" y="1093"/>
                  <a:pt x="5226" y="1196"/>
                  <a:pt x="5195" y="1299"/>
                </a:cubicBezTo>
                <a:cubicBezTo>
                  <a:pt x="4966" y="1234"/>
                  <a:pt x="4919" y="1167"/>
                  <a:pt x="4690" y="1299"/>
                </a:cubicBezTo>
                <a:cubicBezTo>
                  <a:pt x="4620" y="1336"/>
                  <a:pt x="4604" y="1439"/>
                  <a:pt x="4525" y="1461"/>
                </a:cubicBezTo>
                <a:cubicBezTo>
                  <a:pt x="3715" y="1667"/>
                  <a:pt x="3769" y="1270"/>
                  <a:pt x="3769" y="1696"/>
                </a:cubicBezTo>
              </a:path>
            </a:pathLst>
          </a:custGeom>
          <a:blipFill dpi="0" rotWithShape="0">
            <a:blip r:embed="rId2"/>
            <a:srcRect/>
            <a:stretch>
              <a:fillRect/>
            </a:stretch>
          </a:blipFill>
          <a:ln w="76200" cap="sq" cmpd="sng">
            <a:noFill/>
            <a:round/>
          </a:ln>
        </p:spPr>
        <p:txBody>
          <a:bodyPr wrap="none"/>
          <a:lstStyle/>
          <a:p>
            <a:endParaRPr lang="zh-CN" altLang="en-US"/>
          </a:p>
        </p:txBody>
      </p:sp>
      <p:pic>
        <p:nvPicPr>
          <p:cNvPr id="31748" name="Picture 4" descr="https://timgsa.baidu.com/timg?image&amp;quality=80&amp;size=b9999_10000&amp;sec=1542537832069&amp;di=2188476dd259920c5aa2004c6e392b08&amp;imgtype=0&amp;src=http%3A%2F%2F58pic.ooopic.com%2F58pic%2F15%2F47%2F14%2F10s58PICH3k.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26402" y="836712"/>
            <a:ext cx="1284229" cy="842709"/>
          </a:xfrm>
          <a:prstGeom prst="rect">
            <a:avLst/>
          </a:prstGeom>
          <a:noFill/>
          <a:extLst>
            <a:ext uri="{909E8E84-426E-40DD-AFC4-6F175D3DCCD1}">
              <a14:hiddenFill xmlns:a14="http://schemas.microsoft.com/office/drawing/2010/main">
                <a:solidFill>
                  <a:srgbClr val="FFFFFF"/>
                </a:solidFill>
              </a14:hiddenFill>
            </a:ext>
          </a:extLst>
        </p:spPr>
      </p:pic>
      <p:pic>
        <p:nvPicPr>
          <p:cNvPr id="31750" name="Picture 6" descr="https://timgsa.baidu.com/timg?image&amp;quality=80&amp;size=b9999_10000&amp;sec=1542537861459&amp;di=7cf8b37ae988a9c29a22a79b6955068f&amp;imgtype=0&amp;src=http%3A%2F%2Fpic.58pic.com%2F58pic%2F13%2F83%2F66%2F55a58PICheG_1024.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76170" y="3012734"/>
            <a:ext cx="1292470" cy="861108"/>
          </a:xfrm>
          <a:prstGeom prst="rect">
            <a:avLst/>
          </a:prstGeom>
          <a:noFill/>
          <a:extLst>
            <a:ext uri="{909E8E84-426E-40DD-AFC4-6F175D3DCCD1}">
              <a14:hiddenFill xmlns:a14="http://schemas.microsoft.com/office/drawing/2010/main">
                <a:solidFill>
                  <a:srgbClr val="FFFFFF"/>
                </a:solidFill>
              </a14:hiddenFill>
            </a:ext>
          </a:extLst>
        </p:spPr>
      </p:pic>
      <p:sp>
        <p:nvSpPr>
          <p:cNvPr id="3" name="箭头: 右 2"/>
          <p:cNvSpPr/>
          <p:nvPr/>
        </p:nvSpPr>
        <p:spPr>
          <a:xfrm rot="20854705">
            <a:off x="5832394" y="2212083"/>
            <a:ext cx="872248" cy="432048"/>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箭头: 右 12"/>
          <p:cNvSpPr/>
          <p:nvPr/>
        </p:nvSpPr>
        <p:spPr>
          <a:xfrm rot="20854705">
            <a:off x="5665412" y="1573487"/>
            <a:ext cx="872248" cy="432048"/>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箭头: 右 13"/>
          <p:cNvSpPr/>
          <p:nvPr/>
        </p:nvSpPr>
        <p:spPr>
          <a:xfrm rot="20854705">
            <a:off x="5506666" y="934891"/>
            <a:ext cx="872248" cy="432048"/>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箭头: 右 14"/>
          <p:cNvSpPr/>
          <p:nvPr/>
        </p:nvSpPr>
        <p:spPr>
          <a:xfrm rot="20854705">
            <a:off x="5979049" y="2850678"/>
            <a:ext cx="872248" cy="432048"/>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750"/>
                                        <p:tgtEl>
                                          <p:spTgt spid="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750"/>
                                        <p:tgtEl>
                                          <p:spTgt spid="13"/>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left)">
                                      <p:cBhvr>
                                        <p:cTn id="13" dur="750"/>
                                        <p:tgtEl>
                                          <p:spTgt spid="14"/>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ipe(left)">
                                      <p:cBhvr>
                                        <p:cTn id="16"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14" grpId="0"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5" name="Picture 3" descr="571_08231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0"/>
            <a:ext cx="4792925" cy="4590492"/>
          </a:xfrm>
          <a:prstGeom prst="rect">
            <a:avLst/>
          </a:prstGeom>
          <a:ln>
            <a:noFill/>
          </a:ln>
          <a:effectLst>
            <a:outerShdw blurRad="292100" dist="139700" dir="2700000" algn="tl" rotWithShape="0">
              <a:srgbClr val="333333">
                <a:alpha val="65000"/>
              </a:srgbClr>
            </a:outerShdw>
          </a:effectLst>
        </p:spPr>
      </p:pic>
      <p:pic>
        <p:nvPicPr>
          <p:cNvPr id="3" name="图片 2"/>
          <p:cNvPicPr>
            <a:picLocks noChangeAspect="1"/>
          </p:cNvPicPr>
          <p:nvPr/>
        </p:nvPicPr>
        <p:blipFill rotWithShape="1">
          <a:blip r:embed="rId2">
            <a:extLst>
              <a:ext uri="{28A0092B-C50C-407E-A947-70E740481C1C}">
                <a14:useLocalDpi xmlns:a14="http://schemas.microsoft.com/office/drawing/2010/main" val="0"/>
              </a:ext>
            </a:extLst>
          </a:blip>
          <a:srcRect t="20870" b="19522"/>
          <a:stretch>
            <a:fillRect/>
          </a:stretch>
        </p:blipFill>
        <p:spPr>
          <a:xfrm>
            <a:off x="0" y="4590492"/>
            <a:ext cx="9144000" cy="2267508"/>
          </a:xfrm>
          <a:prstGeom prst="rect">
            <a:avLst/>
          </a:prstGeom>
        </p:spPr>
      </p:pic>
      <p:sp>
        <p:nvSpPr>
          <p:cNvPr id="5" name="矩形 4"/>
          <p:cNvSpPr/>
          <p:nvPr/>
        </p:nvSpPr>
        <p:spPr>
          <a:xfrm>
            <a:off x="4844226" y="2890391"/>
            <a:ext cx="4248472" cy="1077218"/>
          </a:xfrm>
          <a:prstGeom prst="rect">
            <a:avLst/>
          </a:prstGeom>
          <a:solidFill>
            <a:srgbClr val="FFFF00"/>
          </a:solidFill>
          <a:ln>
            <a:solidFill>
              <a:schemeClr val="bg1"/>
            </a:solidFill>
          </a:ln>
        </p:spPr>
        <p:txBody>
          <a:bodyPr wrap="square">
            <a:spAutoFit/>
          </a:bodyPr>
          <a:lstStyle/>
          <a:p>
            <a:pPr algn="ctr"/>
            <a:r>
              <a:rPr lang="en-US" altLang="zh-CN" sz="3200" dirty="0"/>
              <a:t>《</a:t>
            </a:r>
            <a:r>
              <a:rPr lang="zh-CN" altLang="en-US" sz="3200" dirty="0"/>
              <a:t>苏德互不侵犯条约</a:t>
            </a:r>
            <a:r>
              <a:rPr lang="en-US" altLang="zh-CN" sz="3200" dirty="0"/>
              <a:t>》</a:t>
            </a:r>
            <a:endParaRPr lang="en-US" altLang="zh-CN" sz="3200" dirty="0"/>
          </a:p>
          <a:p>
            <a:pPr algn="ctr"/>
            <a:r>
              <a:rPr lang="zh-CN" altLang="en-US" sz="3200" dirty="0"/>
              <a:t>及秘密议定书</a:t>
            </a:r>
            <a:endParaRPr lang="zh-CN" altLang="en-US" sz="3200" dirty="0"/>
          </a:p>
        </p:txBody>
      </p:sp>
      <p:sp>
        <p:nvSpPr>
          <p:cNvPr id="6" name="矩形 5"/>
          <p:cNvSpPr/>
          <p:nvPr/>
        </p:nvSpPr>
        <p:spPr>
          <a:xfrm>
            <a:off x="4844226" y="836712"/>
            <a:ext cx="4248472" cy="1569660"/>
          </a:xfrm>
          <a:prstGeom prst="rect">
            <a:avLst/>
          </a:prstGeom>
          <a:solidFill>
            <a:srgbClr val="FFFF00"/>
          </a:solidFill>
          <a:ln>
            <a:solidFill>
              <a:schemeClr val="bg1"/>
            </a:solidFill>
          </a:ln>
        </p:spPr>
        <p:txBody>
          <a:bodyPr wrap="square">
            <a:spAutoFit/>
          </a:bodyPr>
          <a:lstStyle/>
          <a:p>
            <a:pPr indent="457200" algn="just"/>
            <a:r>
              <a:rPr lang="en-US" altLang="zh-CN" sz="3200" dirty="0"/>
              <a:t>1939</a:t>
            </a:r>
            <a:r>
              <a:rPr lang="zh-CN" altLang="en-US" sz="3200" dirty="0"/>
              <a:t>年</a:t>
            </a:r>
            <a:r>
              <a:rPr lang="en-US" altLang="zh-CN" sz="3200" dirty="0"/>
              <a:t>8</a:t>
            </a:r>
            <a:r>
              <a:rPr lang="zh-CN" altLang="en-US" sz="3200" dirty="0"/>
              <a:t>月</a:t>
            </a:r>
            <a:r>
              <a:rPr lang="en-US" altLang="zh-CN" sz="3200" dirty="0"/>
              <a:t>23</a:t>
            </a:r>
            <a:r>
              <a:rPr lang="zh-CN" altLang="en-US" sz="3200" dirty="0"/>
              <a:t>日，苏联与纳粹德国签署互不侵犯条约。</a:t>
            </a:r>
            <a:endParaRPr lang="zh-CN" altLang="en-US" sz="3200"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ssolv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Text Box 5"/>
          <p:cNvSpPr txBox="1">
            <a:spLocks noChangeArrowheads="1"/>
          </p:cNvSpPr>
          <p:nvPr/>
        </p:nvSpPr>
        <p:spPr bwMode="auto">
          <a:xfrm>
            <a:off x="5238427" y="55159"/>
            <a:ext cx="3814842" cy="6747682"/>
          </a:xfrm>
          <a:prstGeom prst="rect">
            <a:avLst/>
          </a:prstGeom>
        </p:spPr>
        <p:style>
          <a:lnRef idx="2">
            <a:schemeClr val="accent2"/>
          </a:lnRef>
          <a:fillRef idx="1">
            <a:schemeClr val="lt1"/>
          </a:fillRef>
          <a:effectRef idx="0">
            <a:schemeClr val="accent2"/>
          </a:effectRef>
          <a:fontRef idx="minor">
            <a:schemeClr val="dk1"/>
          </a:fontRef>
        </p:style>
        <p:txBody>
          <a:bodyPr wrap="square" lIns="90000" tIns="46800" rIns="90000" bIns="4680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lnSpc>
                <a:spcPct val="120000"/>
              </a:lnSpc>
              <a:spcBef>
                <a:spcPct val="0"/>
              </a:spcBef>
              <a:buFontTx/>
              <a:buNone/>
            </a:pPr>
            <a:r>
              <a:rPr lang="zh-CN" altLang="en-US" sz="2800" dirty="0">
                <a:latin typeface="宋体" panose="02010600030101010101" pitchFamily="2" charset="-122"/>
              </a:rPr>
              <a:t>“二战”初期</a:t>
            </a:r>
            <a:r>
              <a:rPr lang="en-US" altLang="zh-CN" sz="2800" dirty="0">
                <a:latin typeface="宋体" panose="02010600030101010101" pitchFamily="2" charset="-122"/>
              </a:rPr>
              <a:t>,</a:t>
            </a:r>
            <a:r>
              <a:rPr lang="zh-CN" altLang="en-US" sz="2800" dirty="0">
                <a:latin typeface="宋体" panose="02010600030101010101" pitchFamily="2" charset="-122"/>
              </a:rPr>
              <a:t>纳粹德国军事家打造的闪击战，攻势凌厉，</a:t>
            </a:r>
            <a:r>
              <a:rPr lang="en-US" altLang="zh-CN" sz="2800" u="sng" dirty="0">
                <a:solidFill>
                  <a:srgbClr val="FF0000"/>
                </a:solidFill>
                <a:latin typeface="宋体" panose="02010600030101010101" pitchFamily="2" charset="-122"/>
              </a:rPr>
              <a:t>36</a:t>
            </a:r>
            <a:r>
              <a:rPr lang="zh-CN" altLang="en-US" sz="2800" u="sng" dirty="0">
                <a:solidFill>
                  <a:srgbClr val="FF0000"/>
                </a:solidFill>
                <a:latin typeface="宋体" panose="02010600030101010101" pitchFamily="2" charset="-122"/>
              </a:rPr>
              <a:t>天</a:t>
            </a:r>
            <a:r>
              <a:rPr lang="zh-CN" altLang="en-US" sz="2800" dirty="0">
                <a:latin typeface="宋体" panose="02010600030101010101" pitchFamily="2" charset="-122"/>
              </a:rPr>
              <a:t>征服了波兰，</a:t>
            </a:r>
            <a:r>
              <a:rPr lang="en-US" altLang="zh-CN" sz="2800" u="sng" dirty="0">
                <a:solidFill>
                  <a:srgbClr val="FF0000"/>
                </a:solidFill>
                <a:latin typeface="宋体" panose="02010600030101010101" pitchFamily="2" charset="-122"/>
              </a:rPr>
              <a:t>4</a:t>
            </a:r>
            <a:r>
              <a:rPr lang="zh-CN" altLang="en-US" sz="2800" u="sng" dirty="0">
                <a:solidFill>
                  <a:srgbClr val="FF0000"/>
                </a:solidFill>
                <a:latin typeface="宋体" panose="02010600030101010101" pitchFamily="2" charset="-122"/>
              </a:rPr>
              <a:t>小时</a:t>
            </a:r>
            <a:r>
              <a:rPr lang="zh-CN" altLang="en-US" sz="2800" dirty="0">
                <a:latin typeface="宋体" panose="02010600030101010101" pitchFamily="2" charset="-122"/>
              </a:rPr>
              <a:t>征服了丹麦，</a:t>
            </a:r>
            <a:r>
              <a:rPr lang="en-US" altLang="zh-CN" sz="2800" u="sng" dirty="0">
                <a:solidFill>
                  <a:srgbClr val="FF0000"/>
                </a:solidFill>
                <a:latin typeface="宋体" panose="02010600030101010101" pitchFamily="2" charset="-122"/>
              </a:rPr>
              <a:t>63</a:t>
            </a:r>
            <a:r>
              <a:rPr lang="zh-CN" altLang="en-US" sz="2800" u="sng" dirty="0">
                <a:solidFill>
                  <a:srgbClr val="FF0000"/>
                </a:solidFill>
                <a:latin typeface="宋体" panose="02010600030101010101" pitchFamily="2" charset="-122"/>
              </a:rPr>
              <a:t>天</a:t>
            </a:r>
            <a:r>
              <a:rPr lang="zh-CN" altLang="en-US" sz="2800" dirty="0">
                <a:latin typeface="宋体" panose="02010600030101010101" pitchFamily="2" charset="-122"/>
              </a:rPr>
              <a:t>征服挪威，</a:t>
            </a:r>
            <a:r>
              <a:rPr lang="en-US" altLang="zh-CN" sz="2800" u="sng" dirty="0">
                <a:solidFill>
                  <a:srgbClr val="FF0000"/>
                </a:solidFill>
                <a:latin typeface="宋体" panose="02010600030101010101" pitchFamily="2" charset="-122"/>
              </a:rPr>
              <a:t>19</a:t>
            </a:r>
            <a:r>
              <a:rPr lang="zh-CN" altLang="en-US" sz="2800" u="sng" dirty="0">
                <a:solidFill>
                  <a:srgbClr val="FF0000"/>
                </a:solidFill>
                <a:latin typeface="宋体" panose="02010600030101010101" pitchFamily="2" charset="-122"/>
              </a:rPr>
              <a:t>天</a:t>
            </a:r>
            <a:r>
              <a:rPr lang="zh-CN" altLang="en-US" sz="2800" dirty="0">
                <a:latin typeface="宋体" panose="02010600030101010101" pitchFamily="2" charset="-122"/>
              </a:rPr>
              <a:t>征服比利时，</a:t>
            </a:r>
            <a:r>
              <a:rPr lang="en-US" altLang="zh-CN" sz="2800" u="sng" dirty="0">
                <a:solidFill>
                  <a:srgbClr val="FF0000"/>
                </a:solidFill>
                <a:latin typeface="宋体" panose="02010600030101010101" pitchFamily="2" charset="-122"/>
              </a:rPr>
              <a:t>1</a:t>
            </a:r>
            <a:r>
              <a:rPr lang="zh-CN" altLang="en-US" sz="2800" u="sng" dirty="0">
                <a:solidFill>
                  <a:srgbClr val="FF0000"/>
                </a:solidFill>
                <a:latin typeface="宋体" panose="02010600030101010101" pitchFamily="2" charset="-122"/>
              </a:rPr>
              <a:t>天</a:t>
            </a:r>
            <a:r>
              <a:rPr lang="zh-CN" altLang="en-US" sz="2800" dirty="0">
                <a:latin typeface="宋体" panose="02010600030101010101" pitchFamily="2" charset="-122"/>
              </a:rPr>
              <a:t>征服卢森堡，</a:t>
            </a:r>
            <a:r>
              <a:rPr lang="en-US" altLang="zh-CN" sz="2800" u="sng" dirty="0">
                <a:solidFill>
                  <a:srgbClr val="FF0000"/>
                </a:solidFill>
                <a:latin typeface="宋体" panose="02010600030101010101" pitchFamily="2" charset="-122"/>
              </a:rPr>
              <a:t>5</a:t>
            </a:r>
            <a:r>
              <a:rPr lang="zh-CN" altLang="en-US" sz="2800" u="sng" dirty="0">
                <a:solidFill>
                  <a:srgbClr val="FF0000"/>
                </a:solidFill>
                <a:latin typeface="宋体" panose="02010600030101010101" pitchFamily="2" charset="-122"/>
              </a:rPr>
              <a:t>天</a:t>
            </a:r>
            <a:r>
              <a:rPr lang="zh-CN" altLang="en-US" sz="2800" dirty="0">
                <a:latin typeface="宋体" panose="02010600030101010101" pitchFamily="2" charset="-122"/>
              </a:rPr>
              <a:t>征服荷兰，</a:t>
            </a:r>
            <a:r>
              <a:rPr lang="en-US" altLang="zh-CN" sz="2800" u="sng" dirty="0">
                <a:solidFill>
                  <a:srgbClr val="FF0000"/>
                </a:solidFill>
                <a:latin typeface="宋体" panose="02010600030101010101" pitchFamily="2" charset="-122"/>
              </a:rPr>
              <a:t>19</a:t>
            </a:r>
            <a:r>
              <a:rPr lang="zh-CN" altLang="en-US" sz="2800" u="sng" dirty="0">
                <a:solidFill>
                  <a:srgbClr val="FF0000"/>
                </a:solidFill>
                <a:latin typeface="宋体" panose="02010600030101010101" pitchFamily="2" charset="-122"/>
              </a:rPr>
              <a:t>天</a:t>
            </a:r>
            <a:r>
              <a:rPr lang="zh-CN" altLang="en-US" sz="2800" dirty="0">
                <a:latin typeface="宋体" panose="02010600030101010101" pitchFamily="2" charset="-122"/>
              </a:rPr>
              <a:t>征服比利时，</a:t>
            </a:r>
            <a:r>
              <a:rPr lang="en-US" altLang="zh-CN" sz="2800" u="sng" dirty="0">
                <a:solidFill>
                  <a:srgbClr val="FF0000"/>
                </a:solidFill>
                <a:latin typeface="宋体" panose="02010600030101010101" pitchFamily="2" charset="-122"/>
              </a:rPr>
              <a:t>40</a:t>
            </a:r>
            <a:r>
              <a:rPr lang="zh-CN" altLang="en-US" sz="2800" u="sng" dirty="0">
                <a:solidFill>
                  <a:srgbClr val="FF0000"/>
                </a:solidFill>
                <a:latin typeface="宋体" panose="02010600030101010101" pitchFamily="2" charset="-122"/>
              </a:rPr>
              <a:t>天</a:t>
            </a:r>
            <a:r>
              <a:rPr lang="zh-CN" altLang="en-US" sz="2800" dirty="0">
                <a:latin typeface="宋体" panose="02010600030101010101" pitchFamily="2" charset="-122"/>
              </a:rPr>
              <a:t>征服号称“欧洲最强陆军”的法国，</a:t>
            </a:r>
            <a:r>
              <a:rPr lang="en-US" altLang="zh-CN" sz="2800" u="sng" dirty="0">
                <a:solidFill>
                  <a:srgbClr val="FF0000"/>
                </a:solidFill>
                <a:latin typeface="宋体" panose="02010600030101010101" pitchFamily="2" charset="-122"/>
              </a:rPr>
              <a:t>11</a:t>
            </a:r>
            <a:r>
              <a:rPr lang="zh-CN" altLang="en-US" sz="2800" u="sng" dirty="0">
                <a:solidFill>
                  <a:srgbClr val="FF0000"/>
                </a:solidFill>
                <a:latin typeface="宋体" panose="02010600030101010101" pitchFamily="2" charset="-122"/>
              </a:rPr>
              <a:t>天</a:t>
            </a:r>
            <a:r>
              <a:rPr lang="zh-CN" altLang="en-US" sz="2800" dirty="0">
                <a:latin typeface="宋体" panose="02010600030101010101" pitchFamily="2" charset="-122"/>
              </a:rPr>
              <a:t>征服南斯拉夫，</a:t>
            </a:r>
            <a:r>
              <a:rPr lang="en-US" altLang="zh-CN" sz="2800" u="sng" dirty="0">
                <a:solidFill>
                  <a:srgbClr val="FF0000"/>
                </a:solidFill>
                <a:latin typeface="宋体" panose="02010600030101010101" pitchFamily="2" charset="-122"/>
              </a:rPr>
              <a:t>56</a:t>
            </a:r>
            <a:r>
              <a:rPr lang="zh-CN" altLang="en-US" sz="2800" u="sng" dirty="0">
                <a:solidFill>
                  <a:srgbClr val="FF0000"/>
                </a:solidFill>
                <a:latin typeface="宋体" panose="02010600030101010101" pitchFamily="2" charset="-122"/>
              </a:rPr>
              <a:t>天</a:t>
            </a:r>
            <a:r>
              <a:rPr lang="zh-CN" altLang="en-US" sz="2800" dirty="0">
                <a:latin typeface="宋体" panose="02010600030101010101" pitchFamily="2" charset="-122"/>
              </a:rPr>
              <a:t>征服希腊。欧洲大陆基本沦陷。</a:t>
            </a:r>
            <a:endParaRPr lang="zh-CN" altLang="en-US" sz="2800" dirty="0">
              <a:latin typeface="宋体" panose="02010600030101010101" pitchFamily="2" charset="-122"/>
            </a:endParaRPr>
          </a:p>
        </p:txBody>
      </p:sp>
      <p:pic>
        <p:nvPicPr>
          <p:cNvPr id="4" name="Picture 3" descr="U136P60T4D134089F49DT20050624114519"/>
          <p:cNvPicPr>
            <a:picLocks noChangeAspect="1" noChangeArrowheads="1"/>
          </p:cNvPicPr>
          <p:nvPr/>
        </p:nvPicPr>
        <p:blipFill>
          <a:blip r:embed="rId1">
            <a:extLst>
              <a:ext uri="{28A0092B-C50C-407E-A947-70E740481C1C}">
                <a14:useLocalDpi xmlns:a14="http://schemas.microsoft.com/office/drawing/2010/main" val="0"/>
              </a:ext>
            </a:extLst>
          </a:blip>
          <a:srcRect l="5556" t="5576" r="1389" b="4816"/>
          <a:stretch>
            <a:fillRect/>
          </a:stretch>
        </p:blipFill>
        <p:spPr bwMode="auto">
          <a:xfrm>
            <a:off x="107504" y="1196753"/>
            <a:ext cx="5019022" cy="3456384"/>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矩形 1"/>
          <p:cNvSpPr/>
          <p:nvPr/>
        </p:nvSpPr>
        <p:spPr>
          <a:xfrm>
            <a:off x="1032839" y="4725144"/>
            <a:ext cx="3168352" cy="1384995"/>
          </a:xfrm>
          <a:prstGeom prst="rect">
            <a:avLst/>
          </a:prstGeom>
          <a:solidFill>
            <a:schemeClr val="bg1"/>
          </a:solidFill>
          <a:ln>
            <a:solidFill>
              <a:schemeClr val="bg1"/>
            </a:solidFill>
          </a:ln>
        </p:spPr>
        <p:txBody>
          <a:bodyPr wrap="square">
            <a:spAutoFit/>
          </a:bodyPr>
          <a:lstStyle/>
          <a:p>
            <a:pPr algn="just"/>
            <a:r>
              <a:rPr lang="zh-CN" altLang="en-US" sz="2800" dirty="0"/>
              <a:t>德国摩托化步兵在“闪击战”期间通过一条波兰土路</a:t>
            </a:r>
            <a:endParaRPr lang="zh-CN" altLang="en-US" sz="2800"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fade">
                                      <p:cBhvr>
                                        <p:cTn id="7" dur="500"/>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paris"/>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432" y="456785"/>
            <a:ext cx="4308872" cy="554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ext Box 3"/>
          <p:cNvSpPr txBox="1">
            <a:spLocks noChangeArrowheads="1"/>
          </p:cNvSpPr>
          <p:nvPr/>
        </p:nvSpPr>
        <p:spPr bwMode="auto">
          <a:xfrm>
            <a:off x="-8432" y="5998748"/>
            <a:ext cx="4308872" cy="503590"/>
          </a:xfrm>
          <a:prstGeom prst="rect">
            <a:avLst/>
          </a:prstGeom>
          <a:solidFill>
            <a:schemeClr val="bg1"/>
          </a:solidFill>
          <a:ln>
            <a:solidFill>
              <a:schemeClr val="bg1"/>
            </a:solidFill>
          </a:ln>
        </p:spPr>
        <p:txBody>
          <a:bodyPr wrap="none" lIns="0" tIns="36000" rIns="0" bIns="3600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kumimoji="1" lang="zh-CN" altLang="en-US" sz="2800" dirty="0">
                <a:solidFill>
                  <a:srgbClr val="663300"/>
                </a:solidFill>
                <a:latin typeface="宋体" panose="02010600030101010101" pitchFamily="2" charset="-122"/>
              </a:rPr>
              <a:t>希特勒在埃菲尔铁塔前留影</a:t>
            </a:r>
            <a:endParaRPr kumimoji="1" lang="zh-CN" altLang="en-US" sz="2800" dirty="0">
              <a:solidFill>
                <a:srgbClr val="663300"/>
              </a:solidFill>
              <a:latin typeface="宋体" panose="02010600030101010101" pitchFamily="2" charset="-122"/>
            </a:endParaRPr>
          </a:p>
        </p:txBody>
      </p:sp>
      <p:sp>
        <p:nvSpPr>
          <p:cNvPr id="23556" name="Text Box 4"/>
          <p:cNvSpPr txBox="1">
            <a:spLocks noChangeArrowheads="1"/>
          </p:cNvSpPr>
          <p:nvPr/>
        </p:nvSpPr>
        <p:spPr bwMode="auto">
          <a:xfrm>
            <a:off x="5098504" y="5541963"/>
            <a:ext cx="3231654" cy="934478"/>
          </a:xfrm>
          <a:prstGeom prst="rect">
            <a:avLst/>
          </a:prstGeom>
          <a:solidFill>
            <a:schemeClr val="bg1"/>
          </a:solidFill>
          <a:ln>
            <a:solidFill>
              <a:schemeClr val="bg1"/>
            </a:solidFill>
          </a:ln>
        </p:spPr>
        <p:txBody>
          <a:bodyPr wrap="none" lIns="0" tIns="36000" rIns="0" bIns="3600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kumimoji="1" lang="zh-CN" altLang="en-US" sz="2800" dirty="0">
                <a:solidFill>
                  <a:srgbClr val="663300"/>
                </a:solidFill>
                <a:latin typeface="宋体" panose="02010600030101010101" pitchFamily="2" charset="-122"/>
              </a:rPr>
              <a:t>法国人民为法军溃败</a:t>
            </a:r>
            <a:endParaRPr kumimoji="1" lang="en-US" altLang="zh-CN" sz="2800" dirty="0">
              <a:solidFill>
                <a:srgbClr val="663300"/>
              </a:solidFill>
              <a:latin typeface="宋体" panose="02010600030101010101" pitchFamily="2" charset="-122"/>
            </a:endParaRPr>
          </a:p>
          <a:p>
            <a:pPr algn="ctr" eaLnBrk="1" hangingPunct="1">
              <a:spcBef>
                <a:spcPct val="0"/>
              </a:spcBef>
              <a:buFontTx/>
              <a:buNone/>
            </a:pPr>
            <a:r>
              <a:rPr kumimoji="1" lang="zh-CN" altLang="en-US" sz="2800" dirty="0">
                <a:solidFill>
                  <a:srgbClr val="663300"/>
                </a:solidFill>
                <a:latin typeface="宋体" panose="02010600030101010101" pitchFamily="2" charset="-122"/>
              </a:rPr>
              <a:t>达拉第被囚而哭泣</a:t>
            </a:r>
            <a:endParaRPr kumimoji="1" lang="zh-CN" altLang="en-US" sz="2800" dirty="0">
              <a:solidFill>
                <a:srgbClr val="663300"/>
              </a:solidFill>
              <a:latin typeface="宋体" panose="02010600030101010101" pitchFamily="2" charset="-122"/>
            </a:endParaRPr>
          </a:p>
        </p:txBody>
      </p:sp>
      <p:pic>
        <p:nvPicPr>
          <p:cNvPr id="23557" name="Picture 5" desc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4663" y="0"/>
            <a:ext cx="4859337" cy="554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3557"/>
                                        </p:tgtEl>
                                        <p:attrNameLst>
                                          <p:attrName>style.visibility</p:attrName>
                                        </p:attrNameLst>
                                      </p:cBhvr>
                                      <p:to>
                                        <p:strVal val="visible"/>
                                      </p:to>
                                    </p:set>
                                    <p:animEffect transition="in" filter="fade">
                                      <p:cBhvr>
                                        <p:cTn id="7" dur="1000"/>
                                        <p:tgtEl>
                                          <p:spTgt spid="23557"/>
                                        </p:tgtEl>
                                      </p:cBhvr>
                                    </p:animEffect>
                                    <p:anim calcmode="lin" valueType="num">
                                      <p:cBhvr>
                                        <p:cTn id="8" dur="1000" fill="hold"/>
                                        <p:tgtEl>
                                          <p:spTgt spid="23557"/>
                                        </p:tgtEl>
                                        <p:attrNameLst>
                                          <p:attrName>ppt_x</p:attrName>
                                        </p:attrNameLst>
                                      </p:cBhvr>
                                      <p:tavLst>
                                        <p:tav tm="0">
                                          <p:val>
                                            <p:strVal val="#ppt_x"/>
                                          </p:val>
                                        </p:tav>
                                        <p:tav tm="100000">
                                          <p:val>
                                            <p:strVal val="#ppt_x"/>
                                          </p:val>
                                        </p:tav>
                                      </p:tavLst>
                                    </p:anim>
                                    <p:anim calcmode="lin" valueType="num">
                                      <p:cBhvr>
                                        <p:cTn id="9" dur="1000" fill="hold"/>
                                        <p:tgtEl>
                                          <p:spTgt spid="2355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3556"/>
                                        </p:tgtEl>
                                        <p:attrNameLst>
                                          <p:attrName>style.visibility</p:attrName>
                                        </p:attrNameLst>
                                      </p:cBhvr>
                                      <p:to>
                                        <p:strVal val="visible"/>
                                      </p:to>
                                    </p:set>
                                    <p:animEffect transition="in" filter="fade">
                                      <p:cBhvr>
                                        <p:cTn id="12" dur="1000"/>
                                        <p:tgtEl>
                                          <p:spTgt spid="23556"/>
                                        </p:tgtEl>
                                      </p:cBhvr>
                                    </p:animEffect>
                                    <p:anim calcmode="lin" valueType="num">
                                      <p:cBhvr>
                                        <p:cTn id="13" dur="1000" fill="hold"/>
                                        <p:tgtEl>
                                          <p:spTgt spid="23556"/>
                                        </p:tgtEl>
                                        <p:attrNameLst>
                                          <p:attrName>ppt_x</p:attrName>
                                        </p:attrNameLst>
                                      </p:cBhvr>
                                      <p:tavLst>
                                        <p:tav tm="0">
                                          <p:val>
                                            <p:strVal val="#ppt_x"/>
                                          </p:val>
                                        </p:tav>
                                        <p:tav tm="100000">
                                          <p:val>
                                            <p:strVal val="#ppt_x"/>
                                          </p:val>
                                        </p:tav>
                                      </p:tavLst>
                                    </p:anim>
                                    <p:anim calcmode="lin" valueType="num">
                                      <p:cBhvr>
                                        <p:cTn id="14" dur="1000" fill="hold"/>
                                        <p:tgtEl>
                                          <p:spTgt spid="235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war 副本3"/>
          <p:cNvPicPr>
            <a:picLocks noChangeAspect="1" noChangeArrowheads="1"/>
          </p:cNvPicPr>
          <p:nvPr/>
        </p:nvPicPr>
        <p:blipFill rotWithShape="1">
          <a:blip r:embed="rId1">
            <a:extLst>
              <a:ext uri="{28A0092B-C50C-407E-A947-70E740481C1C}">
                <a14:useLocalDpi xmlns:a14="http://schemas.microsoft.com/office/drawing/2010/main" val="0"/>
              </a:ext>
            </a:extLst>
          </a:blip>
          <a:srcRect t="6441" r="6596" b="2633"/>
          <a:stretch>
            <a:fillRect/>
          </a:stretch>
        </p:blipFill>
        <p:spPr bwMode="auto">
          <a:xfrm>
            <a:off x="0" y="0"/>
            <a:ext cx="921702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 name="组合 17"/>
          <p:cNvGrpSpPr/>
          <p:nvPr/>
        </p:nvGrpSpPr>
        <p:grpSpPr>
          <a:xfrm>
            <a:off x="630310" y="-17755"/>
            <a:ext cx="5764411" cy="6161979"/>
            <a:chOff x="630310" y="-17755"/>
            <a:chExt cx="5764411" cy="6161979"/>
          </a:xfrm>
        </p:grpSpPr>
        <p:sp>
          <p:nvSpPr>
            <p:cNvPr id="9" name="任意多边形: 形状 8"/>
            <p:cNvSpPr/>
            <p:nvPr/>
          </p:nvSpPr>
          <p:spPr>
            <a:xfrm>
              <a:off x="630310" y="-17755"/>
              <a:ext cx="5764411" cy="6161979"/>
            </a:xfrm>
            <a:custGeom>
              <a:avLst/>
              <a:gdLst>
                <a:gd name="connsiteX0" fmla="*/ 4234653 w 5764411"/>
                <a:gd name="connsiteY0" fmla="*/ 17755 h 6161979"/>
                <a:gd name="connsiteX1" fmla="*/ 4225775 w 5764411"/>
                <a:gd name="connsiteY1" fmla="*/ 62143 h 6161979"/>
                <a:gd name="connsiteX2" fmla="*/ 4252408 w 5764411"/>
                <a:gd name="connsiteY2" fmla="*/ 106532 h 6161979"/>
                <a:gd name="connsiteX3" fmla="*/ 4305674 w 5764411"/>
                <a:gd name="connsiteY3" fmla="*/ 124287 h 6161979"/>
                <a:gd name="connsiteX4" fmla="*/ 4323430 w 5764411"/>
                <a:gd name="connsiteY4" fmla="*/ 142042 h 6161979"/>
                <a:gd name="connsiteX5" fmla="*/ 4376696 w 5764411"/>
                <a:gd name="connsiteY5" fmla="*/ 159798 h 6161979"/>
                <a:gd name="connsiteX6" fmla="*/ 4394451 w 5764411"/>
                <a:gd name="connsiteY6" fmla="*/ 186431 h 6161979"/>
                <a:gd name="connsiteX7" fmla="*/ 4421084 w 5764411"/>
                <a:gd name="connsiteY7" fmla="*/ 195308 h 6161979"/>
                <a:gd name="connsiteX8" fmla="*/ 4465473 w 5764411"/>
                <a:gd name="connsiteY8" fmla="*/ 257452 h 6161979"/>
                <a:gd name="connsiteX9" fmla="*/ 4518739 w 5764411"/>
                <a:gd name="connsiteY9" fmla="*/ 275207 h 6161979"/>
                <a:gd name="connsiteX10" fmla="*/ 4545372 w 5764411"/>
                <a:gd name="connsiteY10" fmla="*/ 284085 h 6161979"/>
                <a:gd name="connsiteX11" fmla="*/ 4616393 w 5764411"/>
                <a:gd name="connsiteY11" fmla="*/ 275207 h 6161979"/>
                <a:gd name="connsiteX12" fmla="*/ 4678537 w 5764411"/>
                <a:gd name="connsiteY12" fmla="*/ 257452 h 6161979"/>
                <a:gd name="connsiteX13" fmla="*/ 4722925 w 5764411"/>
                <a:gd name="connsiteY13" fmla="*/ 221941 h 6161979"/>
                <a:gd name="connsiteX14" fmla="*/ 4758436 w 5764411"/>
                <a:gd name="connsiteY14" fmla="*/ 177553 h 6161979"/>
                <a:gd name="connsiteX15" fmla="*/ 4785069 w 5764411"/>
                <a:gd name="connsiteY15" fmla="*/ 168675 h 6161979"/>
                <a:gd name="connsiteX16" fmla="*/ 4864968 w 5764411"/>
                <a:gd name="connsiteY16" fmla="*/ 124287 h 6161979"/>
                <a:gd name="connsiteX17" fmla="*/ 4998133 w 5764411"/>
                <a:gd name="connsiteY17" fmla="*/ 88776 h 6161979"/>
                <a:gd name="connsiteX18" fmla="*/ 5078032 w 5764411"/>
                <a:gd name="connsiteY18" fmla="*/ 79899 h 6161979"/>
                <a:gd name="connsiteX19" fmla="*/ 5104665 w 5764411"/>
                <a:gd name="connsiteY19" fmla="*/ 71021 h 6161979"/>
                <a:gd name="connsiteX20" fmla="*/ 5122420 w 5764411"/>
                <a:gd name="connsiteY20" fmla="*/ 44388 h 6161979"/>
                <a:gd name="connsiteX21" fmla="*/ 5149053 w 5764411"/>
                <a:gd name="connsiteY21" fmla="*/ 53266 h 6161979"/>
                <a:gd name="connsiteX22" fmla="*/ 5157931 w 5764411"/>
                <a:gd name="connsiteY22" fmla="*/ 115409 h 6161979"/>
                <a:gd name="connsiteX23" fmla="*/ 5237830 w 5764411"/>
                <a:gd name="connsiteY23" fmla="*/ 124287 h 6161979"/>
                <a:gd name="connsiteX24" fmla="*/ 5255585 w 5764411"/>
                <a:gd name="connsiteY24" fmla="*/ 150920 h 6161979"/>
                <a:gd name="connsiteX25" fmla="*/ 5282218 w 5764411"/>
                <a:gd name="connsiteY25" fmla="*/ 159798 h 6161979"/>
                <a:gd name="connsiteX26" fmla="*/ 5308851 w 5764411"/>
                <a:gd name="connsiteY26" fmla="*/ 177553 h 6161979"/>
                <a:gd name="connsiteX27" fmla="*/ 5299973 w 5764411"/>
                <a:gd name="connsiteY27" fmla="*/ 213064 h 6161979"/>
                <a:gd name="connsiteX28" fmla="*/ 5246707 w 5764411"/>
                <a:gd name="connsiteY28" fmla="*/ 230819 h 6161979"/>
                <a:gd name="connsiteX29" fmla="*/ 5202319 w 5764411"/>
                <a:gd name="connsiteY29" fmla="*/ 266330 h 6161979"/>
                <a:gd name="connsiteX30" fmla="*/ 5184564 w 5764411"/>
                <a:gd name="connsiteY30" fmla="*/ 292963 h 6161979"/>
                <a:gd name="connsiteX31" fmla="*/ 5140175 w 5764411"/>
                <a:gd name="connsiteY31" fmla="*/ 328473 h 6161979"/>
                <a:gd name="connsiteX32" fmla="*/ 5122420 w 5764411"/>
                <a:gd name="connsiteY32" fmla="*/ 346229 h 6161979"/>
                <a:gd name="connsiteX33" fmla="*/ 5086909 w 5764411"/>
                <a:gd name="connsiteY33" fmla="*/ 417250 h 6161979"/>
                <a:gd name="connsiteX34" fmla="*/ 5060276 w 5764411"/>
                <a:gd name="connsiteY34" fmla="*/ 435005 h 6161979"/>
                <a:gd name="connsiteX35" fmla="*/ 5033643 w 5764411"/>
                <a:gd name="connsiteY35" fmla="*/ 426128 h 6161979"/>
                <a:gd name="connsiteX36" fmla="*/ 4749558 w 5764411"/>
                <a:gd name="connsiteY36" fmla="*/ 426128 h 6161979"/>
                <a:gd name="connsiteX37" fmla="*/ 4669659 w 5764411"/>
                <a:gd name="connsiteY37" fmla="*/ 461638 h 6161979"/>
                <a:gd name="connsiteX38" fmla="*/ 4634148 w 5764411"/>
                <a:gd name="connsiteY38" fmla="*/ 497149 h 6161979"/>
                <a:gd name="connsiteX39" fmla="*/ 4598638 w 5764411"/>
                <a:gd name="connsiteY39" fmla="*/ 532660 h 6161979"/>
                <a:gd name="connsiteX40" fmla="*/ 4589760 w 5764411"/>
                <a:gd name="connsiteY40" fmla="*/ 559293 h 6161979"/>
                <a:gd name="connsiteX41" fmla="*/ 4563127 w 5764411"/>
                <a:gd name="connsiteY41" fmla="*/ 568171 h 6161979"/>
                <a:gd name="connsiteX42" fmla="*/ 4536494 w 5764411"/>
                <a:gd name="connsiteY42" fmla="*/ 585926 h 6161979"/>
                <a:gd name="connsiteX43" fmla="*/ 4483228 w 5764411"/>
                <a:gd name="connsiteY43" fmla="*/ 603681 h 6161979"/>
                <a:gd name="connsiteX44" fmla="*/ 4465473 w 5764411"/>
                <a:gd name="connsiteY44" fmla="*/ 621437 h 6161979"/>
                <a:gd name="connsiteX45" fmla="*/ 4403329 w 5764411"/>
                <a:gd name="connsiteY45" fmla="*/ 594804 h 6161979"/>
                <a:gd name="connsiteX46" fmla="*/ 4367818 w 5764411"/>
                <a:gd name="connsiteY46" fmla="*/ 603681 h 6161979"/>
                <a:gd name="connsiteX47" fmla="*/ 4314552 w 5764411"/>
                <a:gd name="connsiteY47" fmla="*/ 639192 h 6161979"/>
                <a:gd name="connsiteX48" fmla="*/ 4305674 w 5764411"/>
                <a:gd name="connsiteY48" fmla="*/ 665825 h 6161979"/>
                <a:gd name="connsiteX49" fmla="*/ 4350063 w 5764411"/>
                <a:gd name="connsiteY49" fmla="*/ 727969 h 6161979"/>
                <a:gd name="connsiteX50" fmla="*/ 4403329 w 5764411"/>
                <a:gd name="connsiteY50" fmla="*/ 754602 h 6161979"/>
                <a:gd name="connsiteX51" fmla="*/ 4465473 w 5764411"/>
                <a:gd name="connsiteY51" fmla="*/ 736846 h 6161979"/>
                <a:gd name="connsiteX52" fmla="*/ 4492106 w 5764411"/>
                <a:gd name="connsiteY52" fmla="*/ 719091 h 6161979"/>
                <a:gd name="connsiteX53" fmla="*/ 4518739 w 5764411"/>
                <a:gd name="connsiteY53" fmla="*/ 745724 h 6161979"/>
                <a:gd name="connsiteX54" fmla="*/ 4572005 w 5764411"/>
                <a:gd name="connsiteY54" fmla="*/ 763479 h 6161979"/>
                <a:gd name="connsiteX55" fmla="*/ 4660781 w 5764411"/>
                <a:gd name="connsiteY55" fmla="*/ 763479 h 6161979"/>
                <a:gd name="connsiteX56" fmla="*/ 4651904 w 5764411"/>
                <a:gd name="connsiteY56" fmla="*/ 852256 h 6161979"/>
                <a:gd name="connsiteX57" fmla="*/ 4634148 w 5764411"/>
                <a:gd name="connsiteY57" fmla="*/ 949910 h 6161979"/>
                <a:gd name="connsiteX58" fmla="*/ 4625271 w 5764411"/>
                <a:gd name="connsiteY58" fmla="*/ 1056442 h 6161979"/>
                <a:gd name="connsiteX59" fmla="*/ 4607515 w 5764411"/>
                <a:gd name="connsiteY59" fmla="*/ 1074198 h 6161979"/>
                <a:gd name="connsiteX60" fmla="*/ 4554249 w 5764411"/>
                <a:gd name="connsiteY60" fmla="*/ 1091953 h 6161979"/>
                <a:gd name="connsiteX61" fmla="*/ 4518739 w 5764411"/>
                <a:gd name="connsiteY61" fmla="*/ 1083075 h 6161979"/>
                <a:gd name="connsiteX62" fmla="*/ 4474350 w 5764411"/>
                <a:gd name="connsiteY62" fmla="*/ 1047565 h 6161979"/>
                <a:gd name="connsiteX63" fmla="*/ 4403329 w 5764411"/>
                <a:gd name="connsiteY63" fmla="*/ 1029809 h 6161979"/>
                <a:gd name="connsiteX64" fmla="*/ 4376696 w 5764411"/>
                <a:gd name="connsiteY64" fmla="*/ 1020932 h 6161979"/>
                <a:gd name="connsiteX65" fmla="*/ 4358940 w 5764411"/>
                <a:gd name="connsiteY65" fmla="*/ 1003176 h 6161979"/>
                <a:gd name="connsiteX66" fmla="*/ 4341185 w 5764411"/>
                <a:gd name="connsiteY66" fmla="*/ 976543 h 6161979"/>
                <a:gd name="connsiteX67" fmla="*/ 4314552 w 5764411"/>
                <a:gd name="connsiteY67" fmla="*/ 967666 h 6161979"/>
                <a:gd name="connsiteX68" fmla="*/ 4287919 w 5764411"/>
                <a:gd name="connsiteY68" fmla="*/ 985421 h 6161979"/>
                <a:gd name="connsiteX69" fmla="*/ 4270164 w 5764411"/>
                <a:gd name="connsiteY69" fmla="*/ 1065320 h 6161979"/>
                <a:gd name="connsiteX70" fmla="*/ 4252408 w 5764411"/>
                <a:gd name="connsiteY70" fmla="*/ 1118586 h 6161979"/>
                <a:gd name="connsiteX71" fmla="*/ 4243531 w 5764411"/>
                <a:gd name="connsiteY71" fmla="*/ 1145219 h 6161979"/>
                <a:gd name="connsiteX72" fmla="*/ 4225775 w 5764411"/>
                <a:gd name="connsiteY72" fmla="*/ 1162974 h 6161979"/>
                <a:gd name="connsiteX73" fmla="*/ 4190265 w 5764411"/>
                <a:gd name="connsiteY73" fmla="*/ 1198485 h 6161979"/>
                <a:gd name="connsiteX74" fmla="*/ 4181387 w 5764411"/>
                <a:gd name="connsiteY74" fmla="*/ 1225118 h 6161979"/>
                <a:gd name="connsiteX75" fmla="*/ 4190265 w 5764411"/>
                <a:gd name="connsiteY75" fmla="*/ 1411549 h 6161979"/>
                <a:gd name="connsiteX76" fmla="*/ 4199142 w 5764411"/>
                <a:gd name="connsiteY76" fmla="*/ 1438182 h 6161979"/>
                <a:gd name="connsiteX77" fmla="*/ 4208020 w 5764411"/>
                <a:gd name="connsiteY77" fmla="*/ 1482571 h 6161979"/>
                <a:gd name="connsiteX78" fmla="*/ 4190265 w 5764411"/>
                <a:gd name="connsiteY78" fmla="*/ 1544714 h 6161979"/>
                <a:gd name="connsiteX79" fmla="*/ 4172509 w 5764411"/>
                <a:gd name="connsiteY79" fmla="*/ 1562470 h 6161979"/>
                <a:gd name="connsiteX80" fmla="*/ 4128121 w 5764411"/>
                <a:gd name="connsiteY80" fmla="*/ 1642369 h 6161979"/>
                <a:gd name="connsiteX81" fmla="*/ 4074855 w 5764411"/>
                <a:gd name="connsiteY81" fmla="*/ 1660124 h 6161979"/>
                <a:gd name="connsiteX82" fmla="*/ 4030467 w 5764411"/>
                <a:gd name="connsiteY82" fmla="*/ 1713390 h 6161979"/>
                <a:gd name="connsiteX83" fmla="*/ 3968323 w 5764411"/>
                <a:gd name="connsiteY83" fmla="*/ 1766656 h 6161979"/>
                <a:gd name="connsiteX84" fmla="*/ 3950568 w 5764411"/>
                <a:gd name="connsiteY84" fmla="*/ 1793289 h 6161979"/>
                <a:gd name="connsiteX85" fmla="*/ 3897302 w 5764411"/>
                <a:gd name="connsiteY85" fmla="*/ 1811044 h 6161979"/>
                <a:gd name="connsiteX86" fmla="*/ 3879546 w 5764411"/>
                <a:gd name="connsiteY86" fmla="*/ 1828800 h 6161979"/>
                <a:gd name="connsiteX87" fmla="*/ 3852913 w 5764411"/>
                <a:gd name="connsiteY87" fmla="*/ 1846555 h 6161979"/>
                <a:gd name="connsiteX88" fmla="*/ 3835158 w 5764411"/>
                <a:gd name="connsiteY88" fmla="*/ 1899821 h 6161979"/>
                <a:gd name="connsiteX89" fmla="*/ 3826280 w 5764411"/>
                <a:gd name="connsiteY89" fmla="*/ 1819922 h 6161979"/>
                <a:gd name="connsiteX90" fmla="*/ 3852913 w 5764411"/>
                <a:gd name="connsiteY90" fmla="*/ 1811044 h 6161979"/>
                <a:gd name="connsiteX91" fmla="*/ 3870669 w 5764411"/>
                <a:gd name="connsiteY91" fmla="*/ 1793289 h 6161979"/>
                <a:gd name="connsiteX92" fmla="*/ 3879546 w 5764411"/>
                <a:gd name="connsiteY92" fmla="*/ 1669002 h 6161979"/>
                <a:gd name="connsiteX93" fmla="*/ 3817403 w 5764411"/>
                <a:gd name="connsiteY93" fmla="*/ 1660124 h 6161979"/>
                <a:gd name="connsiteX94" fmla="*/ 3764137 w 5764411"/>
                <a:gd name="connsiteY94" fmla="*/ 1642369 h 6161979"/>
                <a:gd name="connsiteX95" fmla="*/ 3781892 w 5764411"/>
                <a:gd name="connsiteY95" fmla="*/ 1624613 h 6161979"/>
                <a:gd name="connsiteX96" fmla="*/ 3755259 w 5764411"/>
                <a:gd name="connsiteY96" fmla="*/ 1633491 h 6161979"/>
                <a:gd name="connsiteX97" fmla="*/ 3728626 w 5764411"/>
                <a:gd name="connsiteY97" fmla="*/ 1651246 h 6161979"/>
                <a:gd name="connsiteX98" fmla="*/ 3710871 w 5764411"/>
                <a:gd name="connsiteY98" fmla="*/ 1669002 h 6161979"/>
                <a:gd name="connsiteX99" fmla="*/ 3630972 w 5764411"/>
                <a:gd name="connsiteY99" fmla="*/ 1686757 h 6161979"/>
                <a:gd name="connsiteX100" fmla="*/ 3577706 w 5764411"/>
                <a:gd name="connsiteY100" fmla="*/ 1704512 h 6161979"/>
                <a:gd name="connsiteX101" fmla="*/ 3559950 w 5764411"/>
                <a:gd name="connsiteY101" fmla="*/ 1722268 h 6161979"/>
                <a:gd name="connsiteX102" fmla="*/ 3533317 w 5764411"/>
                <a:gd name="connsiteY102" fmla="*/ 1740023 h 6161979"/>
                <a:gd name="connsiteX103" fmla="*/ 3497807 w 5764411"/>
                <a:gd name="connsiteY103" fmla="*/ 1775534 h 6161979"/>
                <a:gd name="connsiteX104" fmla="*/ 3453418 w 5764411"/>
                <a:gd name="connsiteY104" fmla="*/ 1811044 h 6161979"/>
                <a:gd name="connsiteX105" fmla="*/ 3435663 w 5764411"/>
                <a:gd name="connsiteY105" fmla="*/ 1828800 h 6161979"/>
                <a:gd name="connsiteX106" fmla="*/ 3409030 w 5764411"/>
                <a:gd name="connsiteY106" fmla="*/ 1837677 h 6161979"/>
                <a:gd name="connsiteX107" fmla="*/ 3311375 w 5764411"/>
                <a:gd name="connsiteY107" fmla="*/ 1864310 h 6161979"/>
                <a:gd name="connsiteX108" fmla="*/ 3240354 w 5764411"/>
                <a:gd name="connsiteY108" fmla="*/ 1899821 h 6161979"/>
                <a:gd name="connsiteX109" fmla="*/ 3240354 w 5764411"/>
                <a:gd name="connsiteY109" fmla="*/ 1899821 h 6161979"/>
                <a:gd name="connsiteX110" fmla="*/ 3213721 w 5764411"/>
                <a:gd name="connsiteY110" fmla="*/ 1917576 h 6161979"/>
                <a:gd name="connsiteX111" fmla="*/ 3187088 w 5764411"/>
                <a:gd name="connsiteY111" fmla="*/ 1908699 h 6161979"/>
                <a:gd name="connsiteX112" fmla="*/ 3160455 w 5764411"/>
                <a:gd name="connsiteY112" fmla="*/ 1864310 h 6161979"/>
                <a:gd name="connsiteX113" fmla="*/ 3151577 w 5764411"/>
                <a:gd name="connsiteY113" fmla="*/ 1766656 h 6161979"/>
                <a:gd name="connsiteX114" fmla="*/ 3142700 w 5764411"/>
                <a:gd name="connsiteY114" fmla="*/ 1740023 h 6161979"/>
                <a:gd name="connsiteX115" fmla="*/ 3107189 w 5764411"/>
                <a:gd name="connsiteY115" fmla="*/ 1704512 h 6161979"/>
                <a:gd name="connsiteX116" fmla="*/ 3080556 w 5764411"/>
                <a:gd name="connsiteY116" fmla="*/ 1695635 h 6161979"/>
                <a:gd name="connsiteX117" fmla="*/ 3000657 w 5764411"/>
                <a:gd name="connsiteY117" fmla="*/ 1713390 h 6161979"/>
                <a:gd name="connsiteX118" fmla="*/ 2982902 w 5764411"/>
                <a:gd name="connsiteY118" fmla="*/ 1740023 h 6161979"/>
                <a:gd name="connsiteX119" fmla="*/ 2920758 w 5764411"/>
                <a:gd name="connsiteY119" fmla="*/ 1784411 h 6161979"/>
                <a:gd name="connsiteX120" fmla="*/ 2903003 w 5764411"/>
                <a:gd name="connsiteY120" fmla="*/ 1802167 h 6161979"/>
                <a:gd name="connsiteX121" fmla="*/ 2867492 w 5764411"/>
                <a:gd name="connsiteY121" fmla="*/ 1811044 h 6161979"/>
                <a:gd name="connsiteX122" fmla="*/ 2840859 w 5764411"/>
                <a:gd name="connsiteY122" fmla="*/ 1819922 h 6161979"/>
                <a:gd name="connsiteX123" fmla="*/ 2725449 w 5764411"/>
                <a:gd name="connsiteY123" fmla="*/ 1811044 h 6161979"/>
                <a:gd name="connsiteX124" fmla="*/ 2707694 w 5764411"/>
                <a:gd name="connsiteY124" fmla="*/ 1784411 h 6161979"/>
                <a:gd name="connsiteX125" fmla="*/ 2698816 w 5764411"/>
                <a:gd name="connsiteY125" fmla="*/ 1713390 h 6161979"/>
                <a:gd name="connsiteX126" fmla="*/ 2618917 w 5764411"/>
                <a:gd name="connsiteY126" fmla="*/ 1686757 h 6161979"/>
                <a:gd name="connsiteX127" fmla="*/ 2592284 w 5764411"/>
                <a:gd name="connsiteY127" fmla="*/ 1669002 h 6161979"/>
                <a:gd name="connsiteX128" fmla="*/ 2610040 w 5764411"/>
                <a:gd name="connsiteY128" fmla="*/ 1615736 h 6161979"/>
                <a:gd name="connsiteX129" fmla="*/ 2645550 w 5764411"/>
                <a:gd name="connsiteY129" fmla="*/ 1580225 h 6161979"/>
                <a:gd name="connsiteX130" fmla="*/ 2663306 w 5764411"/>
                <a:gd name="connsiteY130" fmla="*/ 1562470 h 6161979"/>
                <a:gd name="connsiteX131" fmla="*/ 2698816 w 5764411"/>
                <a:gd name="connsiteY131" fmla="*/ 1491448 h 6161979"/>
                <a:gd name="connsiteX132" fmla="*/ 2725449 w 5764411"/>
                <a:gd name="connsiteY132" fmla="*/ 1482571 h 6161979"/>
                <a:gd name="connsiteX133" fmla="*/ 2743205 w 5764411"/>
                <a:gd name="connsiteY133" fmla="*/ 1464815 h 6161979"/>
                <a:gd name="connsiteX134" fmla="*/ 2743205 w 5764411"/>
                <a:gd name="connsiteY134" fmla="*/ 1376038 h 6161979"/>
                <a:gd name="connsiteX135" fmla="*/ 2689939 w 5764411"/>
                <a:gd name="connsiteY135" fmla="*/ 1367161 h 6161979"/>
                <a:gd name="connsiteX136" fmla="*/ 2645550 w 5764411"/>
                <a:gd name="connsiteY136" fmla="*/ 1358283 h 6161979"/>
                <a:gd name="connsiteX137" fmla="*/ 2654428 w 5764411"/>
                <a:gd name="connsiteY137" fmla="*/ 1331650 h 6161979"/>
                <a:gd name="connsiteX138" fmla="*/ 2681061 w 5764411"/>
                <a:gd name="connsiteY138" fmla="*/ 1278384 h 6161979"/>
                <a:gd name="connsiteX139" fmla="*/ 2689939 w 5764411"/>
                <a:gd name="connsiteY139" fmla="*/ 1162974 h 6161979"/>
                <a:gd name="connsiteX140" fmla="*/ 2716572 w 5764411"/>
                <a:gd name="connsiteY140" fmla="*/ 1145219 h 6161979"/>
                <a:gd name="connsiteX141" fmla="*/ 2725449 w 5764411"/>
                <a:gd name="connsiteY141" fmla="*/ 1074198 h 6161979"/>
                <a:gd name="connsiteX142" fmla="*/ 2743205 w 5764411"/>
                <a:gd name="connsiteY142" fmla="*/ 1020932 h 6161979"/>
                <a:gd name="connsiteX143" fmla="*/ 2752082 w 5764411"/>
                <a:gd name="connsiteY143" fmla="*/ 994299 h 6161979"/>
                <a:gd name="connsiteX144" fmla="*/ 2743205 w 5764411"/>
                <a:gd name="connsiteY144" fmla="*/ 958788 h 6161979"/>
                <a:gd name="connsiteX145" fmla="*/ 2725449 w 5764411"/>
                <a:gd name="connsiteY145" fmla="*/ 905522 h 6161979"/>
                <a:gd name="connsiteX146" fmla="*/ 2743205 w 5764411"/>
                <a:gd name="connsiteY146" fmla="*/ 887767 h 6161979"/>
                <a:gd name="connsiteX147" fmla="*/ 2769838 w 5764411"/>
                <a:gd name="connsiteY147" fmla="*/ 878889 h 6161979"/>
                <a:gd name="connsiteX148" fmla="*/ 2787593 w 5764411"/>
                <a:gd name="connsiteY148" fmla="*/ 852256 h 6161979"/>
                <a:gd name="connsiteX149" fmla="*/ 2760960 w 5764411"/>
                <a:gd name="connsiteY149" fmla="*/ 834501 h 6161979"/>
                <a:gd name="connsiteX150" fmla="*/ 2707694 w 5764411"/>
                <a:gd name="connsiteY150" fmla="*/ 816745 h 6161979"/>
                <a:gd name="connsiteX151" fmla="*/ 2698816 w 5764411"/>
                <a:gd name="connsiteY151" fmla="*/ 843378 h 6161979"/>
                <a:gd name="connsiteX152" fmla="*/ 2681061 w 5764411"/>
                <a:gd name="connsiteY152" fmla="*/ 861134 h 6161979"/>
                <a:gd name="connsiteX153" fmla="*/ 2663306 w 5764411"/>
                <a:gd name="connsiteY153" fmla="*/ 887767 h 6161979"/>
                <a:gd name="connsiteX154" fmla="*/ 2654428 w 5764411"/>
                <a:gd name="connsiteY154" fmla="*/ 914400 h 6161979"/>
                <a:gd name="connsiteX155" fmla="*/ 2618917 w 5764411"/>
                <a:gd name="connsiteY155" fmla="*/ 958788 h 6161979"/>
                <a:gd name="connsiteX156" fmla="*/ 2601162 w 5764411"/>
                <a:gd name="connsiteY156" fmla="*/ 985421 h 6161979"/>
                <a:gd name="connsiteX157" fmla="*/ 2574529 w 5764411"/>
                <a:gd name="connsiteY157" fmla="*/ 994299 h 6161979"/>
                <a:gd name="connsiteX158" fmla="*/ 2539018 w 5764411"/>
                <a:gd name="connsiteY158" fmla="*/ 1047565 h 6161979"/>
                <a:gd name="connsiteX159" fmla="*/ 2441364 w 5764411"/>
                <a:gd name="connsiteY159" fmla="*/ 1074198 h 6161979"/>
                <a:gd name="connsiteX160" fmla="*/ 2432486 w 5764411"/>
                <a:gd name="connsiteY160" fmla="*/ 1100831 h 6161979"/>
                <a:gd name="connsiteX161" fmla="*/ 2414731 w 5764411"/>
                <a:gd name="connsiteY161" fmla="*/ 1127464 h 6161979"/>
                <a:gd name="connsiteX162" fmla="*/ 2423608 w 5764411"/>
                <a:gd name="connsiteY162" fmla="*/ 1207363 h 6161979"/>
                <a:gd name="connsiteX163" fmla="*/ 2441364 w 5764411"/>
                <a:gd name="connsiteY163" fmla="*/ 1225118 h 6161979"/>
                <a:gd name="connsiteX164" fmla="*/ 2459119 w 5764411"/>
                <a:gd name="connsiteY164" fmla="*/ 1251751 h 6161979"/>
                <a:gd name="connsiteX165" fmla="*/ 2432486 w 5764411"/>
                <a:gd name="connsiteY165" fmla="*/ 1331650 h 6161979"/>
                <a:gd name="connsiteX166" fmla="*/ 2423608 w 5764411"/>
                <a:gd name="connsiteY166" fmla="*/ 1358283 h 6161979"/>
                <a:gd name="connsiteX167" fmla="*/ 2414731 w 5764411"/>
                <a:gd name="connsiteY167" fmla="*/ 1384916 h 6161979"/>
                <a:gd name="connsiteX168" fmla="*/ 2423608 w 5764411"/>
                <a:gd name="connsiteY168" fmla="*/ 1518081 h 6161979"/>
                <a:gd name="connsiteX169" fmla="*/ 2441364 w 5764411"/>
                <a:gd name="connsiteY169" fmla="*/ 1571347 h 6161979"/>
                <a:gd name="connsiteX170" fmla="*/ 2432486 w 5764411"/>
                <a:gd name="connsiteY170" fmla="*/ 1731145 h 6161979"/>
                <a:gd name="connsiteX171" fmla="*/ 2414731 w 5764411"/>
                <a:gd name="connsiteY171" fmla="*/ 1784411 h 6161979"/>
                <a:gd name="connsiteX172" fmla="*/ 2361465 w 5764411"/>
                <a:gd name="connsiteY172" fmla="*/ 1811044 h 6161979"/>
                <a:gd name="connsiteX173" fmla="*/ 2308199 w 5764411"/>
                <a:gd name="connsiteY173" fmla="*/ 1819922 h 6161979"/>
                <a:gd name="connsiteX174" fmla="*/ 2272688 w 5764411"/>
                <a:gd name="connsiteY174" fmla="*/ 1784411 h 6161979"/>
                <a:gd name="connsiteX175" fmla="*/ 2166156 w 5764411"/>
                <a:gd name="connsiteY175" fmla="*/ 1828800 h 6161979"/>
                <a:gd name="connsiteX176" fmla="*/ 2112890 w 5764411"/>
                <a:gd name="connsiteY176" fmla="*/ 1864310 h 6161979"/>
                <a:gd name="connsiteX177" fmla="*/ 2024113 w 5764411"/>
                <a:gd name="connsiteY177" fmla="*/ 1855433 h 6161979"/>
                <a:gd name="connsiteX178" fmla="*/ 1970847 w 5764411"/>
                <a:gd name="connsiteY178" fmla="*/ 1846555 h 6161979"/>
                <a:gd name="connsiteX179" fmla="*/ 1935337 w 5764411"/>
                <a:gd name="connsiteY179" fmla="*/ 1855433 h 6161979"/>
                <a:gd name="connsiteX180" fmla="*/ 1917581 w 5764411"/>
                <a:gd name="connsiteY180" fmla="*/ 1882066 h 6161979"/>
                <a:gd name="connsiteX181" fmla="*/ 1899826 w 5764411"/>
                <a:gd name="connsiteY181" fmla="*/ 1935332 h 6161979"/>
                <a:gd name="connsiteX182" fmla="*/ 1899826 w 5764411"/>
                <a:gd name="connsiteY182" fmla="*/ 2068497 h 6161979"/>
                <a:gd name="connsiteX183" fmla="*/ 1882071 w 5764411"/>
                <a:gd name="connsiteY183" fmla="*/ 2095130 h 6161979"/>
                <a:gd name="connsiteX184" fmla="*/ 1855438 w 5764411"/>
                <a:gd name="connsiteY184" fmla="*/ 2104007 h 6161979"/>
                <a:gd name="connsiteX185" fmla="*/ 1740028 w 5764411"/>
                <a:gd name="connsiteY185" fmla="*/ 2095130 h 6161979"/>
                <a:gd name="connsiteX186" fmla="*/ 1713395 w 5764411"/>
                <a:gd name="connsiteY186" fmla="*/ 2104007 h 6161979"/>
                <a:gd name="connsiteX187" fmla="*/ 1704517 w 5764411"/>
                <a:gd name="connsiteY187" fmla="*/ 2130640 h 6161979"/>
                <a:gd name="connsiteX188" fmla="*/ 1677884 w 5764411"/>
                <a:gd name="connsiteY188" fmla="*/ 2228295 h 6161979"/>
                <a:gd name="connsiteX189" fmla="*/ 1651251 w 5764411"/>
                <a:gd name="connsiteY189" fmla="*/ 2237172 h 6161979"/>
                <a:gd name="connsiteX190" fmla="*/ 1615740 w 5764411"/>
                <a:gd name="connsiteY190" fmla="*/ 2272683 h 6161979"/>
                <a:gd name="connsiteX191" fmla="*/ 1571352 w 5764411"/>
                <a:gd name="connsiteY191" fmla="*/ 2308194 h 6161979"/>
                <a:gd name="connsiteX192" fmla="*/ 1535841 w 5764411"/>
                <a:gd name="connsiteY192" fmla="*/ 2352582 h 6161979"/>
                <a:gd name="connsiteX193" fmla="*/ 1509208 w 5764411"/>
                <a:gd name="connsiteY193" fmla="*/ 2361460 h 6161979"/>
                <a:gd name="connsiteX194" fmla="*/ 1473698 w 5764411"/>
                <a:gd name="connsiteY194" fmla="*/ 2352582 h 6161979"/>
                <a:gd name="connsiteX195" fmla="*/ 1455942 w 5764411"/>
                <a:gd name="connsiteY195" fmla="*/ 2299316 h 6161979"/>
                <a:gd name="connsiteX196" fmla="*/ 1402676 w 5764411"/>
                <a:gd name="connsiteY196" fmla="*/ 2281561 h 6161979"/>
                <a:gd name="connsiteX197" fmla="*/ 1376043 w 5764411"/>
                <a:gd name="connsiteY197" fmla="*/ 2290438 h 6161979"/>
                <a:gd name="connsiteX198" fmla="*/ 1340533 w 5764411"/>
                <a:gd name="connsiteY198" fmla="*/ 2334827 h 6161979"/>
                <a:gd name="connsiteX199" fmla="*/ 1384921 w 5764411"/>
                <a:gd name="connsiteY199" fmla="*/ 2396971 h 6161979"/>
                <a:gd name="connsiteX200" fmla="*/ 1367166 w 5764411"/>
                <a:gd name="connsiteY200" fmla="*/ 2423604 h 6161979"/>
                <a:gd name="connsiteX201" fmla="*/ 1260634 w 5764411"/>
                <a:gd name="connsiteY201" fmla="*/ 2423604 h 6161979"/>
                <a:gd name="connsiteX202" fmla="*/ 1234001 w 5764411"/>
                <a:gd name="connsiteY202" fmla="*/ 2361460 h 6161979"/>
                <a:gd name="connsiteX203" fmla="*/ 1162979 w 5764411"/>
                <a:gd name="connsiteY203" fmla="*/ 2370338 h 6161979"/>
                <a:gd name="connsiteX204" fmla="*/ 1145224 w 5764411"/>
                <a:gd name="connsiteY204" fmla="*/ 2396971 h 6161979"/>
                <a:gd name="connsiteX205" fmla="*/ 1127469 w 5764411"/>
                <a:gd name="connsiteY205" fmla="*/ 2459114 h 6161979"/>
                <a:gd name="connsiteX206" fmla="*/ 1109713 w 5764411"/>
                <a:gd name="connsiteY206" fmla="*/ 2512380 h 6161979"/>
                <a:gd name="connsiteX207" fmla="*/ 1029814 w 5764411"/>
                <a:gd name="connsiteY207" fmla="*/ 2530136 h 6161979"/>
                <a:gd name="connsiteX208" fmla="*/ 958793 w 5764411"/>
                <a:gd name="connsiteY208" fmla="*/ 2539013 h 6161979"/>
                <a:gd name="connsiteX209" fmla="*/ 932160 w 5764411"/>
                <a:gd name="connsiteY209" fmla="*/ 2547891 h 6161979"/>
                <a:gd name="connsiteX210" fmla="*/ 878894 w 5764411"/>
                <a:gd name="connsiteY210" fmla="*/ 2583402 h 6161979"/>
                <a:gd name="connsiteX211" fmla="*/ 852261 w 5764411"/>
                <a:gd name="connsiteY211" fmla="*/ 2672178 h 6161979"/>
                <a:gd name="connsiteX212" fmla="*/ 825628 w 5764411"/>
                <a:gd name="connsiteY212" fmla="*/ 2681056 h 6161979"/>
                <a:gd name="connsiteX213" fmla="*/ 745729 w 5764411"/>
                <a:gd name="connsiteY213" fmla="*/ 2654423 h 6161979"/>
                <a:gd name="connsiteX214" fmla="*/ 710218 w 5764411"/>
                <a:gd name="connsiteY214" fmla="*/ 2618912 h 6161979"/>
                <a:gd name="connsiteX215" fmla="*/ 674707 w 5764411"/>
                <a:gd name="connsiteY215" fmla="*/ 2574524 h 6161979"/>
                <a:gd name="connsiteX216" fmla="*/ 656952 w 5764411"/>
                <a:gd name="connsiteY216" fmla="*/ 2547891 h 6161979"/>
                <a:gd name="connsiteX217" fmla="*/ 630319 w 5764411"/>
                <a:gd name="connsiteY217" fmla="*/ 2530136 h 6161979"/>
                <a:gd name="connsiteX218" fmla="*/ 612564 w 5764411"/>
                <a:gd name="connsiteY218" fmla="*/ 2512380 h 6161979"/>
                <a:gd name="connsiteX219" fmla="*/ 559298 w 5764411"/>
                <a:gd name="connsiteY219" fmla="*/ 2494625 h 6161979"/>
                <a:gd name="connsiteX220" fmla="*/ 532665 w 5764411"/>
                <a:gd name="connsiteY220" fmla="*/ 2485747 h 6161979"/>
                <a:gd name="connsiteX221" fmla="*/ 514909 w 5764411"/>
                <a:gd name="connsiteY221" fmla="*/ 2503503 h 6161979"/>
                <a:gd name="connsiteX222" fmla="*/ 514909 w 5764411"/>
                <a:gd name="connsiteY222" fmla="*/ 2583402 h 6161979"/>
                <a:gd name="connsiteX223" fmla="*/ 523787 w 5764411"/>
                <a:gd name="connsiteY223" fmla="*/ 2610035 h 6161979"/>
                <a:gd name="connsiteX224" fmla="*/ 541542 w 5764411"/>
                <a:gd name="connsiteY224" fmla="*/ 2636668 h 6161979"/>
                <a:gd name="connsiteX225" fmla="*/ 514909 w 5764411"/>
                <a:gd name="connsiteY225" fmla="*/ 2725444 h 6161979"/>
                <a:gd name="connsiteX226" fmla="*/ 497154 w 5764411"/>
                <a:gd name="connsiteY226" fmla="*/ 2743200 h 6161979"/>
                <a:gd name="connsiteX227" fmla="*/ 435010 w 5764411"/>
                <a:gd name="connsiteY227" fmla="*/ 2734322 h 6161979"/>
                <a:gd name="connsiteX228" fmla="*/ 381744 w 5764411"/>
                <a:gd name="connsiteY228" fmla="*/ 2716567 h 6161979"/>
                <a:gd name="connsiteX229" fmla="*/ 346234 w 5764411"/>
                <a:gd name="connsiteY229" fmla="*/ 2672178 h 6161979"/>
                <a:gd name="connsiteX230" fmla="*/ 328478 w 5764411"/>
                <a:gd name="connsiteY230" fmla="*/ 2618912 h 6161979"/>
                <a:gd name="connsiteX231" fmla="*/ 248579 w 5764411"/>
                <a:gd name="connsiteY231" fmla="*/ 2601157 h 6161979"/>
                <a:gd name="connsiteX232" fmla="*/ 124292 w 5764411"/>
                <a:gd name="connsiteY232" fmla="*/ 2610035 h 6161979"/>
                <a:gd name="connsiteX233" fmla="*/ 17760 w 5764411"/>
                <a:gd name="connsiteY233" fmla="*/ 2627790 h 6161979"/>
                <a:gd name="connsiteX234" fmla="*/ 17760 w 5764411"/>
                <a:gd name="connsiteY234" fmla="*/ 2689934 h 6161979"/>
                <a:gd name="connsiteX235" fmla="*/ 35515 w 5764411"/>
                <a:gd name="connsiteY235" fmla="*/ 2743200 h 6161979"/>
                <a:gd name="connsiteX236" fmla="*/ 8882 w 5764411"/>
                <a:gd name="connsiteY236" fmla="*/ 2760955 h 6161979"/>
                <a:gd name="connsiteX237" fmla="*/ 8882 w 5764411"/>
                <a:gd name="connsiteY237" fmla="*/ 2823099 h 6161979"/>
                <a:gd name="connsiteX238" fmla="*/ 26638 w 5764411"/>
                <a:gd name="connsiteY238" fmla="*/ 2840854 h 6161979"/>
                <a:gd name="connsiteX239" fmla="*/ 44393 w 5764411"/>
                <a:gd name="connsiteY239" fmla="*/ 2867487 h 6161979"/>
                <a:gd name="connsiteX240" fmla="*/ 142047 w 5764411"/>
                <a:gd name="connsiteY240" fmla="*/ 2876365 h 6161979"/>
                <a:gd name="connsiteX241" fmla="*/ 177558 w 5764411"/>
                <a:gd name="connsiteY241" fmla="*/ 2920753 h 6161979"/>
                <a:gd name="connsiteX242" fmla="*/ 213069 w 5764411"/>
                <a:gd name="connsiteY242" fmla="*/ 2956264 h 6161979"/>
                <a:gd name="connsiteX243" fmla="*/ 239702 w 5764411"/>
                <a:gd name="connsiteY243" fmla="*/ 3000652 h 6161979"/>
                <a:gd name="connsiteX244" fmla="*/ 275212 w 5764411"/>
                <a:gd name="connsiteY244" fmla="*/ 3053918 h 6161979"/>
                <a:gd name="connsiteX245" fmla="*/ 310723 w 5764411"/>
                <a:gd name="connsiteY245" fmla="*/ 3089429 h 6161979"/>
                <a:gd name="connsiteX246" fmla="*/ 310723 w 5764411"/>
                <a:gd name="connsiteY246" fmla="*/ 3160450 h 6161979"/>
                <a:gd name="connsiteX247" fmla="*/ 292968 w 5764411"/>
                <a:gd name="connsiteY247" fmla="*/ 3213716 h 6161979"/>
                <a:gd name="connsiteX248" fmla="*/ 319601 w 5764411"/>
                <a:gd name="connsiteY248" fmla="*/ 3302493 h 6161979"/>
                <a:gd name="connsiteX249" fmla="*/ 328478 w 5764411"/>
                <a:gd name="connsiteY249" fmla="*/ 3329126 h 6161979"/>
                <a:gd name="connsiteX250" fmla="*/ 346234 w 5764411"/>
                <a:gd name="connsiteY250" fmla="*/ 3346881 h 6161979"/>
                <a:gd name="connsiteX251" fmla="*/ 363989 w 5764411"/>
                <a:gd name="connsiteY251" fmla="*/ 3400147 h 6161979"/>
                <a:gd name="connsiteX252" fmla="*/ 372867 w 5764411"/>
                <a:gd name="connsiteY252" fmla="*/ 3426780 h 6161979"/>
                <a:gd name="connsiteX253" fmla="*/ 381744 w 5764411"/>
                <a:gd name="connsiteY253" fmla="*/ 3568823 h 6161979"/>
                <a:gd name="connsiteX254" fmla="*/ 399500 w 5764411"/>
                <a:gd name="connsiteY254" fmla="*/ 3622089 h 6161979"/>
                <a:gd name="connsiteX255" fmla="*/ 408377 w 5764411"/>
                <a:gd name="connsiteY255" fmla="*/ 3648722 h 6161979"/>
                <a:gd name="connsiteX256" fmla="*/ 337356 w 5764411"/>
                <a:gd name="connsiteY256" fmla="*/ 3728621 h 6161979"/>
                <a:gd name="connsiteX257" fmla="*/ 319601 w 5764411"/>
                <a:gd name="connsiteY257" fmla="*/ 3755254 h 6161979"/>
                <a:gd name="connsiteX258" fmla="*/ 301845 w 5764411"/>
                <a:gd name="connsiteY258" fmla="*/ 3773009 h 6161979"/>
                <a:gd name="connsiteX259" fmla="*/ 292968 w 5764411"/>
                <a:gd name="connsiteY259" fmla="*/ 3844031 h 6161979"/>
                <a:gd name="connsiteX260" fmla="*/ 284090 w 5764411"/>
                <a:gd name="connsiteY260" fmla="*/ 3870664 h 6161979"/>
                <a:gd name="connsiteX261" fmla="*/ 257457 w 5764411"/>
                <a:gd name="connsiteY261" fmla="*/ 3888419 h 6161979"/>
                <a:gd name="connsiteX262" fmla="*/ 221946 w 5764411"/>
                <a:gd name="connsiteY262" fmla="*/ 3959440 h 6161979"/>
                <a:gd name="connsiteX263" fmla="*/ 204191 w 5764411"/>
                <a:gd name="connsiteY263" fmla="*/ 3977196 h 6161979"/>
                <a:gd name="connsiteX264" fmla="*/ 168680 w 5764411"/>
                <a:gd name="connsiteY264" fmla="*/ 4048217 h 6161979"/>
                <a:gd name="connsiteX265" fmla="*/ 142047 w 5764411"/>
                <a:gd name="connsiteY265" fmla="*/ 4065972 h 6161979"/>
                <a:gd name="connsiteX266" fmla="*/ 133170 w 5764411"/>
                <a:gd name="connsiteY266" fmla="*/ 4092605 h 6161979"/>
                <a:gd name="connsiteX267" fmla="*/ 168680 w 5764411"/>
                <a:gd name="connsiteY267" fmla="*/ 4172505 h 6161979"/>
                <a:gd name="connsiteX268" fmla="*/ 186436 w 5764411"/>
                <a:gd name="connsiteY268" fmla="*/ 4190260 h 6161979"/>
                <a:gd name="connsiteX269" fmla="*/ 221946 w 5764411"/>
                <a:gd name="connsiteY269" fmla="*/ 4243526 h 6161979"/>
                <a:gd name="connsiteX270" fmla="*/ 230824 w 5764411"/>
                <a:gd name="connsiteY270" fmla="*/ 4296792 h 6161979"/>
                <a:gd name="connsiteX271" fmla="*/ 266335 w 5764411"/>
                <a:gd name="connsiteY271" fmla="*/ 4341180 h 6161979"/>
                <a:gd name="connsiteX272" fmla="*/ 284090 w 5764411"/>
                <a:gd name="connsiteY272" fmla="*/ 4367813 h 6161979"/>
                <a:gd name="connsiteX273" fmla="*/ 292968 w 5764411"/>
                <a:gd name="connsiteY273" fmla="*/ 4394446 h 6161979"/>
                <a:gd name="connsiteX274" fmla="*/ 363989 w 5764411"/>
                <a:gd name="connsiteY274" fmla="*/ 4412202 h 6161979"/>
                <a:gd name="connsiteX275" fmla="*/ 426133 w 5764411"/>
                <a:gd name="connsiteY275" fmla="*/ 4429957 h 6161979"/>
                <a:gd name="connsiteX276" fmla="*/ 479399 w 5764411"/>
                <a:gd name="connsiteY276" fmla="*/ 4483223 h 6161979"/>
                <a:gd name="connsiteX277" fmla="*/ 506032 w 5764411"/>
                <a:gd name="connsiteY277" fmla="*/ 4509856 h 6161979"/>
                <a:gd name="connsiteX278" fmla="*/ 559298 w 5764411"/>
                <a:gd name="connsiteY278" fmla="*/ 4527611 h 6161979"/>
                <a:gd name="connsiteX279" fmla="*/ 585931 w 5764411"/>
                <a:gd name="connsiteY279" fmla="*/ 4536489 h 6161979"/>
                <a:gd name="connsiteX280" fmla="*/ 665830 w 5764411"/>
                <a:gd name="connsiteY280" fmla="*/ 4580877 h 6161979"/>
                <a:gd name="connsiteX281" fmla="*/ 710218 w 5764411"/>
                <a:gd name="connsiteY281" fmla="*/ 4616388 h 6161979"/>
                <a:gd name="connsiteX282" fmla="*/ 781240 w 5764411"/>
                <a:gd name="connsiteY282" fmla="*/ 4669654 h 6161979"/>
                <a:gd name="connsiteX283" fmla="*/ 896649 w 5764411"/>
                <a:gd name="connsiteY283" fmla="*/ 4634143 h 6161979"/>
                <a:gd name="connsiteX284" fmla="*/ 887772 w 5764411"/>
                <a:gd name="connsiteY284" fmla="*/ 4607510 h 6161979"/>
                <a:gd name="connsiteX285" fmla="*/ 896649 w 5764411"/>
                <a:gd name="connsiteY285" fmla="*/ 4580877 h 6161979"/>
                <a:gd name="connsiteX286" fmla="*/ 941038 w 5764411"/>
                <a:gd name="connsiteY286" fmla="*/ 4554244 h 6161979"/>
                <a:gd name="connsiteX287" fmla="*/ 967671 w 5764411"/>
                <a:gd name="connsiteY287" fmla="*/ 4536489 h 6161979"/>
                <a:gd name="connsiteX288" fmla="*/ 958793 w 5764411"/>
                <a:gd name="connsiteY288" fmla="*/ 4509856 h 6161979"/>
                <a:gd name="connsiteX289" fmla="*/ 932160 w 5764411"/>
                <a:gd name="connsiteY289" fmla="*/ 4492101 h 6161979"/>
                <a:gd name="connsiteX290" fmla="*/ 941038 w 5764411"/>
                <a:gd name="connsiteY290" fmla="*/ 4465468 h 6161979"/>
                <a:gd name="connsiteX291" fmla="*/ 985426 w 5764411"/>
                <a:gd name="connsiteY291" fmla="*/ 4438835 h 6161979"/>
                <a:gd name="connsiteX292" fmla="*/ 1012059 w 5764411"/>
                <a:gd name="connsiteY292" fmla="*/ 4421079 h 6161979"/>
                <a:gd name="connsiteX293" fmla="*/ 1065325 w 5764411"/>
                <a:gd name="connsiteY293" fmla="*/ 4403324 h 6161979"/>
                <a:gd name="connsiteX294" fmla="*/ 1198490 w 5764411"/>
                <a:gd name="connsiteY294" fmla="*/ 4412202 h 6161979"/>
                <a:gd name="connsiteX295" fmla="*/ 1251756 w 5764411"/>
                <a:gd name="connsiteY295" fmla="*/ 4429957 h 6161979"/>
                <a:gd name="connsiteX296" fmla="*/ 1305022 w 5764411"/>
                <a:gd name="connsiteY296" fmla="*/ 4447712 h 6161979"/>
                <a:gd name="connsiteX297" fmla="*/ 1349410 w 5764411"/>
                <a:gd name="connsiteY297" fmla="*/ 4456590 h 6161979"/>
                <a:gd name="connsiteX298" fmla="*/ 1358288 w 5764411"/>
                <a:gd name="connsiteY298" fmla="*/ 4483223 h 6161979"/>
                <a:gd name="connsiteX299" fmla="*/ 1384921 w 5764411"/>
                <a:gd name="connsiteY299" fmla="*/ 4500978 h 6161979"/>
                <a:gd name="connsiteX300" fmla="*/ 1402676 w 5764411"/>
                <a:gd name="connsiteY300" fmla="*/ 4518734 h 6161979"/>
                <a:gd name="connsiteX301" fmla="*/ 1509208 w 5764411"/>
                <a:gd name="connsiteY301" fmla="*/ 4545367 h 6161979"/>
                <a:gd name="connsiteX302" fmla="*/ 1642373 w 5764411"/>
                <a:gd name="connsiteY302" fmla="*/ 4536489 h 6161979"/>
                <a:gd name="connsiteX303" fmla="*/ 1686762 w 5764411"/>
                <a:gd name="connsiteY303" fmla="*/ 4527611 h 6161979"/>
                <a:gd name="connsiteX304" fmla="*/ 1748906 w 5764411"/>
                <a:gd name="connsiteY304" fmla="*/ 4518734 h 6161979"/>
                <a:gd name="connsiteX305" fmla="*/ 1731150 w 5764411"/>
                <a:gd name="connsiteY305" fmla="*/ 4492101 h 6161979"/>
                <a:gd name="connsiteX306" fmla="*/ 1722273 w 5764411"/>
                <a:gd name="connsiteY306" fmla="*/ 4447712 h 6161979"/>
                <a:gd name="connsiteX307" fmla="*/ 1748906 w 5764411"/>
                <a:gd name="connsiteY307" fmla="*/ 4438835 h 6161979"/>
                <a:gd name="connsiteX308" fmla="*/ 1775539 w 5764411"/>
                <a:gd name="connsiteY308" fmla="*/ 4394446 h 6161979"/>
                <a:gd name="connsiteX309" fmla="*/ 1757783 w 5764411"/>
                <a:gd name="connsiteY309" fmla="*/ 4376691 h 6161979"/>
                <a:gd name="connsiteX310" fmla="*/ 1731150 w 5764411"/>
                <a:gd name="connsiteY310" fmla="*/ 4332303 h 6161979"/>
                <a:gd name="connsiteX311" fmla="*/ 1722273 w 5764411"/>
                <a:gd name="connsiteY311" fmla="*/ 4305670 h 6161979"/>
                <a:gd name="connsiteX312" fmla="*/ 1686762 w 5764411"/>
                <a:gd name="connsiteY312" fmla="*/ 4261281 h 6161979"/>
                <a:gd name="connsiteX313" fmla="*/ 1669007 w 5764411"/>
                <a:gd name="connsiteY313" fmla="*/ 4181382 h 6161979"/>
                <a:gd name="connsiteX314" fmla="*/ 1677884 w 5764411"/>
                <a:gd name="connsiteY314" fmla="*/ 4128116 h 6161979"/>
                <a:gd name="connsiteX315" fmla="*/ 1731150 w 5764411"/>
                <a:gd name="connsiteY315" fmla="*/ 4092605 h 6161979"/>
                <a:gd name="connsiteX316" fmla="*/ 1748906 w 5764411"/>
                <a:gd name="connsiteY316" fmla="*/ 4074850 h 6161979"/>
                <a:gd name="connsiteX317" fmla="*/ 1757783 w 5764411"/>
                <a:gd name="connsiteY317" fmla="*/ 3932807 h 6161979"/>
                <a:gd name="connsiteX318" fmla="*/ 1766661 w 5764411"/>
                <a:gd name="connsiteY318" fmla="*/ 3906174 h 6161979"/>
                <a:gd name="connsiteX319" fmla="*/ 1819927 w 5764411"/>
                <a:gd name="connsiteY319" fmla="*/ 3870664 h 6161979"/>
                <a:gd name="connsiteX320" fmla="*/ 1837682 w 5764411"/>
                <a:gd name="connsiteY320" fmla="*/ 3852908 h 6161979"/>
                <a:gd name="connsiteX321" fmla="*/ 1811049 w 5764411"/>
                <a:gd name="connsiteY321" fmla="*/ 3835153 h 6161979"/>
                <a:gd name="connsiteX322" fmla="*/ 1775539 w 5764411"/>
                <a:gd name="connsiteY322" fmla="*/ 3826275 h 6161979"/>
                <a:gd name="connsiteX323" fmla="*/ 1748906 w 5764411"/>
                <a:gd name="connsiteY323" fmla="*/ 3817398 h 6161979"/>
                <a:gd name="connsiteX324" fmla="*/ 1677884 w 5764411"/>
                <a:gd name="connsiteY324" fmla="*/ 3781887 h 6161979"/>
                <a:gd name="connsiteX325" fmla="*/ 1651251 w 5764411"/>
                <a:gd name="connsiteY325" fmla="*/ 3773009 h 6161979"/>
                <a:gd name="connsiteX326" fmla="*/ 1624618 w 5764411"/>
                <a:gd name="connsiteY326" fmla="*/ 3764132 h 6161979"/>
                <a:gd name="connsiteX327" fmla="*/ 1615740 w 5764411"/>
                <a:gd name="connsiteY327" fmla="*/ 3737499 h 6161979"/>
                <a:gd name="connsiteX328" fmla="*/ 1642373 w 5764411"/>
                <a:gd name="connsiteY328" fmla="*/ 3693110 h 6161979"/>
                <a:gd name="connsiteX329" fmla="*/ 1669007 w 5764411"/>
                <a:gd name="connsiteY329" fmla="*/ 3684233 h 6161979"/>
                <a:gd name="connsiteX330" fmla="*/ 1695640 w 5764411"/>
                <a:gd name="connsiteY330" fmla="*/ 3639844 h 6161979"/>
                <a:gd name="connsiteX331" fmla="*/ 1722273 w 5764411"/>
                <a:gd name="connsiteY331" fmla="*/ 3604334 h 6161979"/>
                <a:gd name="connsiteX332" fmla="*/ 1748906 w 5764411"/>
                <a:gd name="connsiteY332" fmla="*/ 3595456 h 6161979"/>
                <a:gd name="connsiteX333" fmla="*/ 1757783 w 5764411"/>
                <a:gd name="connsiteY333" fmla="*/ 3568823 h 6161979"/>
                <a:gd name="connsiteX334" fmla="*/ 1784416 w 5764411"/>
                <a:gd name="connsiteY334" fmla="*/ 3559945 h 6161979"/>
                <a:gd name="connsiteX335" fmla="*/ 1802172 w 5764411"/>
                <a:gd name="connsiteY335" fmla="*/ 3542190 h 6161979"/>
                <a:gd name="connsiteX336" fmla="*/ 1828805 w 5764411"/>
                <a:gd name="connsiteY336" fmla="*/ 3524435 h 6161979"/>
                <a:gd name="connsiteX337" fmla="*/ 1864315 w 5764411"/>
                <a:gd name="connsiteY337" fmla="*/ 3453413 h 6161979"/>
                <a:gd name="connsiteX338" fmla="*/ 1873193 w 5764411"/>
                <a:gd name="connsiteY338" fmla="*/ 3426780 h 6161979"/>
                <a:gd name="connsiteX339" fmla="*/ 1899826 w 5764411"/>
                <a:gd name="connsiteY339" fmla="*/ 3417903 h 6161979"/>
                <a:gd name="connsiteX340" fmla="*/ 1997480 w 5764411"/>
                <a:gd name="connsiteY340" fmla="*/ 3426780 h 6161979"/>
                <a:gd name="connsiteX341" fmla="*/ 2041869 w 5764411"/>
                <a:gd name="connsiteY341" fmla="*/ 3435658 h 6161979"/>
                <a:gd name="connsiteX342" fmla="*/ 2068502 w 5764411"/>
                <a:gd name="connsiteY342" fmla="*/ 3453413 h 6161979"/>
                <a:gd name="connsiteX343" fmla="*/ 2121768 w 5764411"/>
                <a:gd name="connsiteY343" fmla="*/ 3471169 h 6161979"/>
                <a:gd name="connsiteX344" fmla="*/ 2148401 w 5764411"/>
                <a:gd name="connsiteY344" fmla="*/ 3480046 h 6161979"/>
                <a:gd name="connsiteX345" fmla="*/ 2183911 w 5764411"/>
                <a:gd name="connsiteY345" fmla="*/ 3488924 h 6161979"/>
                <a:gd name="connsiteX346" fmla="*/ 2237177 w 5764411"/>
                <a:gd name="connsiteY346" fmla="*/ 3506679 h 6161979"/>
                <a:gd name="connsiteX347" fmla="*/ 2254933 w 5764411"/>
                <a:gd name="connsiteY347" fmla="*/ 3524435 h 6161979"/>
                <a:gd name="connsiteX348" fmla="*/ 2263810 w 5764411"/>
                <a:gd name="connsiteY348" fmla="*/ 3551068 h 6161979"/>
                <a:gd name="connsiteX349" fmla="*/ 2290443 w 5764411"/>
                <a:gd name="connsiteY349" fmla="*/ 3559945 h 6161979"/>
                <a:gd name="connsiteX350" fmla="*/ 2317076 w 5764411"/>
                <a:gd name="connsiteY350" fmla="*/ 3604334 h 6161979"/>
                <a:gd name="connsiteX351" fmla="*/ 2334832 w 5764411"/>
                <a:gd name="connsiteY351" fmla="*/ 3622089 h 6161979"/>
                <a:gd name="connsiteX352" fmla="*/ 2352587 w 5764411"/>
                <a:gd name="connsiteY352" fmla="*/ 3675355 h 6161979"/>
                <a:gd name="connsiteX353" fmla="*/ 2405853 w 5764411"/>
                <a:gd name="connsiteY353" fmla="*/ 3693110 h 6161979"/>
                <a:gd name="connsiteX354" fmla="*/ 2432486 w 5764411"/>
                <a:gd name="connsiteY354" fmla="*/ 3701988 h 6161979"/>
                <a:gd name="connsiteX355" fmla="*/ 2725449 w 5764411"/>
                <a:gd name="connsiteY355" fmla="*/ 3719743 h 6161979"/>
                <a:gd name="connsiteX356" fmla="*/ 2752082 w 5764411"/>
                <a:gd name="connsiteY356" fmla="*/ 3764132 h 6161979"/>
                <a:gd name="connsiteX357" fmla="*/ 2743205 w 5764411"/>
                <a:gd name="connsiteY357" fmla="*/ 3790765 h 6161979"/>
                <a:gd name="connsiteX358" fmla="*/ 2752082 w 5764411"/>
                <a:gd name="connsiteY358" fmla="*/ 3817398 h 6161979"/>
                <a:gd name="connsiteX359" fmla="*/ 2778715 w 5764411"/>
                <a:gd name="connsiteY359" fmla="*/ 3826275 h 6161979"/>
                <a:gd name="connsiteX360" fmla="*/ 2947391 w 5764411"/>
                <a:gd name="connsiteY360" fmla="*/ 3835153 h 6161979"/>
                <a:gd name="connsiteX361" fmla="*/ 3000657 w 5764411"/>
                <a:gd name="connsiteY361" fmla="*/ 3852908 h 6161979"/>
                <a:gd name="connsiteX362" fmla="*/ 3045045 w 5764411"/>
                <a:gd name="connsiteY362" fmla="*/ 3888419 h 6161979"/>
                <a:gd name="connsiteX363" fmla="*/ 3080556 w 5764411"/>
                <a:gd name="connsiteY363" fmla="*/ 3923930 h 6161979"/>
                <a:gd name="connsiteX364" fmla="*/ 3107189 w 5764411"/>
                <a:gd name="connsiteY364" fmla="*/ 3977196 h 6161979"/>
                <a:gd name="connsiteX365" fmla="*/ 3133822 w 5764411"/>
                <a:gd name="connsiteY365" fmla="*/ 4039339 h 6161979"/>
                <a:gd name="connsiteX366" fmla="*/ 3124944 w 5764411"/>
                <a:gd name="connsiteY366" fmla="*/ 4065972 h 6161979"/>
                <a:gd name="connsiteX367" fmla="*/ 3107189 w 5764411"/>
                <a:gd name="connsiteY367" fmla="*/ 4083728 h 6161979"/>
                <a:gd name="connsiteX368" fmla="*/ 3089434 w 5764411"/>
                <a:gd name="connsiteY368" fmla="*/ 4136994 h 6161979"/>
                <a:gd name="connsiteX369" fmla="*/ 3053923 w 5764411"/>
                <a:gd name="connsiteY369" fmla="*/ 4172505 h 6161979"/>
                <a:gd name="connsiteX370" fmla="*/ 3045045 w 5764411"/>
                <a:gd name="connsiteY370" fmla="*/ 4208015 h 6161979"/>
                <a:gd name="connsiteX371" fmla="*/ 3133822 w 5764411"/>
                <a:gd name="connsiteY371" fmla="*/ 4243526 h 6161979"/>
                <a:gd name="connsiteX372" fmla="*/ 3160455 w 5764411"/>
                <a:gd name="connsiteY372" fmla="*/ 4261281 h 6161979"/>
                <a:gd name="connsiteX373" fmla="*/ 3178210 w 5764411"/>
                <a:gd name="connsiteY373" fmla="*/ 4287914 h 6161979"/>
                <a:gd name="connsiteX374" fmla="*/ 3204843 w 5764411"/>
                <a:gd name="connsiteY374" fmla="*/ 4296792 h 6161979"/>
                <a:gd name="connsiteX375" fmla="*/ 3195966 w 5764411"/>
                <a:gd name="connsiteY375" fmla="*/ 4376691 h 6161979"/>
                <a:gd name="connsiteX376" fmla="*/ 3187088 w 5764411"/>
                <a:gd name="connsiteY376" fmla="*/ 4403324 h 6161979"/>
                <a:gd name="connsiteX377" fmla="*/ 3195966 w 5764411"/>
                <a:gd name="connsiteY377" fmla="*/ 4465468 h 6161979"/>
                <a:gd name="connsiteX378" fmla="*/ 3222599 w 5764411"/>
                <a:gd name="connsiteY378" fmla="*/ 4474345 h 6161979"/>
                <a:gd name="connsiteX379" fmla="*/ 3240354 w 5764411"/>
                <a:gd name="connsiteY379" fmla="*/ 4492101 h 6161979"/>
                <a:gd name="connsiteX380" fmla="*/ 3231476 w 5764411"/>
                <a:gd name="connsiteY380" fmla="*/ 4554244 h 6161979"/>
                <a:gd name="connsiteX381" fmla="*/ 3231476 w 5764411"/>
                <a:gd name="connsiteY381" fmla="*/ 4625266 h 6161979"/>
                <a:gd name="connsiteX382" fmla="*/ 3258109 w 5764411"/>
                <a:gd name="connsiteY382" fmla="*/ 4634143 h 6161979"/>
                <a:gd name="connsiteX383" fmla="*/ 3266987 w 5764411"/>
                <a:gd name="connsiteY383" fmla="*/ 4660776 h 6161979"/>
                <a:gd name="connsiteX384" fmla="*/ 3302498 w 5764411"/>
                <a:gd name="connsiteY384" fmla="*/ 4696287 h 6161979"/>
                <a:gd name="connsiteX385" fmla="*/ 3417907 w 5764411"/>
                <a:gd name="connsiteY385" fmla="*/ 4722920 h 6161979"/>
                <a:gd name="connsiteX386" fmla="*/ 3471173 w 5764411"/>
                <a:gd name="connsiteY386" fmla="*/ 4740675 h 6161979"/>
                <a:gd name="connsiteX387" fmla="*/ 3515562 w 5764411"/>
                <a:gd name="connsiteY387" fmla="*/ 4776186 h 6161979"/>
                <a:gd name="connsiteX388" fmla="*/ 3568828 w 5764411"/>
                <a:gd name="connsiteY388" fmla="*/ 4793941 h 6161979"/>
                <a:gd name="connsiteX389" fmla="*/ 3595461 w 5764411"/>
                <a:gd name="connsiteY389" fmla="*/ 4802819 h 6161979"/>
                <a:gd name="connsiteX390" fmla="*/ 3622094 w 5764411"/>
                <a:gd name="connsiteY390" fmla="*/ 4820574 h 6161979"/>
                <a:gd name="connsiteX391" fmla="*/ 3630972 w 5764411"/>
                <a:gd name="connsiteY391" fmla="*/ 4847207 h 6161979"/>
                <a:gd name="connsiteX392" fmla="*/ 3648727 w 5764411"/>
                <a:gd name="connsiteY392" fmla="*/ 4864963 h 6161979"/>
                <a:gd name="connsiteX393" fmla="*/ 3684238 w 5764411"/>
                <a:gd name="connsiteY393" fmla="*/ 4935984 h 6161979"/>
                <a:gd name="connsiteX394" fmla="*/ 3693115 w 5764411"/>
                <a:gd name="connsiteY394" fmla="*/ 4962617 h 6161979"/>
                <a:gd name="connsiteX395" fmla="*/ 3719748 w 5764411"/>
                <a:gd name="connsiteY395" fmla="*/ 4971495 h 6161979"/>
                <a:gd name="connsiteX396" fmla="*/ 3737504 w 5764411"/>
                <a:gd name="connsiteY396" fmla="*/ 4989250 h 6161979"/>
                <a:gd name="connsiteX397" fmla="*/ 3764137 w 5764411"/>
                <a:gd name="connsiteY397" fmla="*/ 5007005 h 6161979"/>
                <a:gd name="connsiteX398" fmla="*/ 3781892 w 5764411"/>
                <a:gd name="connsiteY398" fmla="*/ 5024761 h 6161979"/>
                <a:gd name="connsiteX399" fmla="*/ 3808525 w 5764411"/>
                <a:gd name="connsiteY399" fmla="*/ 5033638 h 6161979"/>
                <a:gd name="connsiteX400" fmla="*/ 3852913 w 5764411"/>
                <a:gd name="connsiteY400" fmla="*/ 5069149 h 6161979"/>
                <a:gd name="connsiteX401" fmla="*/ 3870669 w 5764411"/>
                <a:gd name="connsiteY401" fmla="*/ 5086905 h 6161979"/>
                <a:gd name="connsiteX402" fmla="*/ 3968323 w 5764411"/>
                <a:gd name="connsiteY402" fmla="*/ 5140171 h 6161979"/>
                <a:gd name="connsiteX403" fmla="*/ 3977201 w 5764411"/>
                <a:gd name="connsiteY403" fmla="*/ 5353235 h 6161979"/>
                <a:gd name="connsiteX404" fmla="*/ 3950568 w 5764411"/>
                <a:gd name="connsiteY404" fmla="*/ 5406501 h 6161979"/>
                <a:gd name="connsiteX405" fmla="*/ 3941690 w 5764411"/>
                <a:gd name="connsiteY405" fmla="*/ 5486400 h 6161979"/>
                <a:gd name="connsiteX406" fmla="*/ 3959445 w 5764411"/>
                <a:gd name="connsiteY406" fmla="*/ 5601809 h 6161979"/>
                <a:gd name="connsiteX407" fmla="*/ 3977201 w 5764411"/>
                <a:gd name="connsiteY407" fmla="*/ 5619565 h 6161979"/>
                <a:gd name="connsiteX408" fmla="*/ 4003834 w 5764411"/>
                <a:gd name="connsiteY408" fmla="*/ 5663953 h 6161979"/>
                <a:gd name="connsiteX409" fmla="*/ 4030467 w 5764411"/>
                <a:gd name="connsiteY409" fmla="*/ 5708341 h 6161979"/>
                <a:gd name="connsiteX410" fmla="*/ 4039344 w 5764411"/>
                <a:gd name="connsiteY410" fmla="*/ 5734974 h 6161979"/>
                <a:gd name="connsiteX411" fmla="*/ 4074855 w 5764411"/>
                <a:gd name="connsiteY411" fmla="*/ 5779363 h 6161979"/>
                <a:gd name="connsiteX412" fmla="*/ 4092610 w 5764411"/>
                <a:gd name="connsiteY412" fmla="*/ 5832629 h 6161979"/>
                <a:gd name="connsiteX413" fmla="*/ 4101488 w 5764411"/>
                <a:gd name="connsiteY413" fmla="*/ 5859262 h 6161979"/>
                <a:gd name="connsiteX414" fmla="*/ 4110366 w 5764411"/>
                <a:gd name="connsiteY414" fmla="*/ 5885895 h 6161979"/>
                <a:gd name="connsiteX415" fmla="*/ 4136999 w 5764411"/>
                <a:gd name="connsiteY415" fmla="*/ 5894772 h 6161979"/>
                <a:gd name="connsiteX416" fmla="*/ 4208020 w 5764411"/>
                <a:gd name="connsiteY416" fmla="*/ 5930283 h 6161979"/>
                <a:gd name="connsiteX417" fmla="*/ 4234653 w 5764411"/>
                <a:gd name="connsiteY417" fmla="*/ 5939161 h 6161979"/>
                <a:gd name="connsiteX418" fmla="*/ 4261286 w 5764411"/>
                <a:gd name="connsiteY418" fmla="*/ 5965794 h 6161979"/>
                <a:gd name="connsiteX419" fmla="*/ 4287919 w 5764411"/>
                <a:gd name="connsiteY419" fmla="*/ 5983549 h 6161979"/>
                <a:gd name="connsiteX420" fmla="*/ 4323430 w 5764411"/>
                <a:gd name="connsiteY420" fmla="*/ 6019060 h 6161979"/>
                <a:gd name="connsiteX421" fmla="*/ 4314552 w 5764411"/>
                <a:gd name="connsiteY421" fmla="*/ 6045693 h 6161979"/>
                <a:gd name="connsiteX422" fmla="*/ 4279041 w 5764411"/>
                <a:gd name="connsiteY422" fmla="*/ 6081204 h 6161979"/>
                <a:gd name="connsiteX423" fmla="*/ 4296797 w 5764411"/>
                <a:gd name="connsiteY423" fmla="*/ 6098959 h 6161979"/>
                <a:gd name="connsiteX424" fmla="*/ 4536494 w 5764411"/>
                <a:gd name="connsiteY424" fmla="*/ 6134470 h 6161979"/>
                <a:gd name="connsiteX425" fmla="*/ 4563127 w 5764411"/>
                <a:gd name="connsiteY425" fmla="*/ 6152225 h 6161979"/>
                <a:gd name="connsiteX426" fmla="*/ 4731803 w 5764411"/>
                <a:gd name="connsiteY426" fmla="*/ 6152225 h 6161979"/>
                <a:gd name="connsiteX427" fmla="*/ 4696292 w 5764411"/>
                <a:gd name="connsiteY427" fmla="*/ 6098959 h 6161979"/>
                <a:gd name="connsiteX428" fmla="*/ 4643026 w 5764411"/>
                <a:gd name="connsiteY428" fmla="*/ 6036815 h 6161979"/>
                <a:gd name="connsiteX429" fmla="*/ 4589760 w 5764411"/>
                <a:gd name="connsiteY429" fmla="*/ 6001305 h 6161979"/>
                <a:gd name="connsiteX430" fmla="*/ 4572005 w 5764411"/>
                <a:gd name="connsiteY430" fmla="*/ 5948038 h 6161979"/>
                <a:gd name="connsiteX431" fmla="*/ 4563127 w 5764411"/>
                <a:gd name="connsiteY431" fmla="*/ 5921405 h 6161979"/>
                <a:gd name="connsiteX432" fmla="*/ 4572005 w 5764411"/>
                <a:gd name="connsiteY432" fmla="*/ 5894772 h 6161979"/>
                <a:gd name="connsiteX433" fmla="*/ 4598638 w 5764411"/>
                <a:gd name="connsiteY433" fmla="*/ 5877017 h 6161979"/>
                <a:gd name="connsiteX434" fmla="*/ 4616393 w 5764411"/>
                <a:gd name="connsiteY434" fmla="*/ 5850384 h 6161979"/>
                <a:gd name="connsiteX435" fmla="*/ 4589760 w 5764411"/>
                <a:gd name="connsiteY435" fmla="*/ 5752730 h 6161979"/>
                <a:gd name="connsiteX436" fmla="*/ 4572005 w 5764411"/>
                <a:gd name="connsiteY436" fmla="*/ 5734974 h 6161979"/>
                <a:gd name="connsiteX437" fmla="*/ 4545372 w 5764411"/>
                <a:gd name="connsiteY437" fmla="*/ 5726097 h 6161979"/>
                <a:gd name="connsiteX438" fmla="*/ 4500983 w 5764411"/>
                <a:gd name="connsiteY438" fmla="*/ 5690586 h 6161979"/>
                <a:gd name="connsiteX439" fmla="*/ 4447717 w 5764411"/>
                <a:gd name="connsiteY439" fmla="*/ 5619565 h 6161979"/>
                <a:gd name="connsiteX440" fmla="*/ 4438840 w 5764411"/>
                <a:gd name="connsiteY440" fmla="*/ 5592932 h 6161979"/>
                <a:gd name="connsiteX441" fmla="*/ 4483228 w 5764411"/>
                <a:gd name="connsiteY441" fmla="*/ 5557421 h 6161979"/>
                <a:gd name="connsiteX442" fmla="*/ 4536494 w 5764411"/>
                <a:gd name="connsiteY442" fmla="*/ 5539666 h 6161979"/>
                <a:gd name="connsiteX443" fmla="*/ 4607515 w 5764411"/>
                <a:gd name="connsiteY443" fmla="*/ 5548543 h 6161979"/>
                <a:gd name="connsiteX444" fmla="*/ 4625271 w 5764411"/>
                <a:gd name="connsiteY444" fmla="*/ 5566299 h 6161979"/>
                <a:gd name="connsiteX445" fmla="*/ 4651904 w 5764411"/>
                <a:gd name="connsiteY445" fmla="*/ 5575176 h 6161979"/>
                <a:gd name="connsiteX446" fmla="*/ 4696292 w 5764411"/>
                <a:gd name="connsiteY446" fmla="*/ 5619565 h 6161979"/>
                <a:gd name="connsiteX447" fmla="*/ 4687414 w 5764411"/>
                <a:gd name="connsiteY447" fmla="*/ 5592932 h 6161979"/>
                <a:gd name="connsiteX448" fmla="*/ 4696292 w 5764411"/>
                <a:gd name="connsiteY448" fmla="*/ 5504155 h 6161979"/>
                <a:gd name="connsiteX449" fmla="*/ 4722925 w 5764411"/>
                <a:gd name="connsiteY449" fmla="*/ 5486400 h 6161979"/>
                <a:gd name="connsiteX450" fmla="*/ 4838335 w 5764411"/>
                <a:gd name="connsiteY450" fmla="*/ 5468644 h 6161979"/>
                <a:gd name="connsiteX451" fmla="*/ 4873845 w 5764411"/>
                <a:gd name="connsiteY451" fmla="*/ 5459767 h 6161979"/>
                <a:gd name="connsiteX452" fmla="*/ 4891601 w 5764411"/>
                <a:gd name="connsiteY452" fmla="*/ 5442011 h 6161979"/>
                <a:gd name="connsiteX453" fmla="*/ 4918234 w 5764411"/>
                <a:gd name="connsiteY453" fmla="*/ 5433134 h 6161979"/>
                <a:gd name="connsiteX454" fmla="*/ 5521915 w 5764411"/>
                <a:gd name="connsiteY454" fmla="*/ 5433134 h 6161979"/>
                <a:gd name="connsiteX455" fmla="*/ 5539671 w 5764411"/>
                <a:gd name="connsiteY455" fmla="*/ 5415378 h 6161979"/>
                <a:gd name="connsiteX456" fmla="*/ 5566304 w 5764411"/>
                <a:gd name="connsiteY456" fmla="*/ 5362112 h 6161979"/>
                <a:gd name="connsiteX457" fmla="*/ 5628447 w 5764411"/>
                <a:gd name="connsiteY457" fmla="*/ 5317724 h 6161979"/>
                <a:gd name="connsiteX458" fmla="*/ 5690591 w 5764411"/>
                <a:gd name="connsiteY458" fmla="*/ 5291091 h 6161979"/>
                <a:gd name="connsiteX459" fmla="*/ 5708346 w 5764411"/>
                <a:gd name="connsiteY459" fmla="*/ 5264458 h 6161979"/>
                <a:gd name="connsiteX460" fmla="*/ 5690591 w 5764411"/>
                <a:gd name="connsiteY460" fmla="*/ 5166804 h 6161979"/>
                <a:gd name="connsiteX461" fmla="*/ 5637325 w 5764411"/>
                <a:gd name="connsiteY461" fmla="*/ 5175681 h 6161979"/>
                <a:gd name="connsiteX462" fmla="*/ 5610692 w 5764411"/>
                <a:gd name="connsiteY462" fmla="*/ 5184559 h 6161979"/>
                <a:gd name="connsiteX463" fmla="*/ 5584059 w 5764411"/>
                <a:gd name="connsiteY463" fmla="*/ 5175681 h 6161979"/>
                <a:gd name="connsiteX464" fmla="*/ 5566304 w 5764411"/>
                <a:gd name="connsiteY464" fmla="*/ 5149048 h 6161979"/>
                <a:gd name="connsiteX465" fmla="*/ 5539671 w 5764411"/>
                <a:gd name="connsiteY465" fmla="*/ 5131293 h 6161979"/>
                <a:gd name="connsiteX466" fmla="*/ 5530793 w 5764411"/>
                <a:gd name="connsiteY466" fmla="*/ 5104660 h 6161979"/>
                <a:gd name="connsiteX467" fmla="*/ 5495282 w 5764411"/>
                <a:gd name="connsiteY467" fmla="*/ 5051394 h 6161979"/>
                <a:gd name="connsiteX468" fmla="*/ 5477527 w 5764411"/>
                <a:gd name="connsiteY468" fmla="*/ 4998128 h 6161979"/>
                <a:gd name="connsiteX469" fmla="*/ 5459772 w 5764411"/>
                <a:gd name="connsiteY469" fmla="*/ 4802819 h 6161979"/>
                <a:gd name="connsiteX470" fmla="*/ 5504160 w 5764411"/>
                <a:gd name="connsiteY470" fmla="*/ 4731798 h 6161979"/>
                <a:gd name="connsiteX471" fmla="*/ 5513038 w 5764411"/>
                <a:gd name="connsiteY471" fmla="*/ 4705165 h 6161979"/>
                <a:gd name="connsiteX472" fmla="*/ 5539671 w 5764411"/>
                <a:gd name="connsiteY472" fmla="*/ 4696287 h 6161979"/>
                <a:gd name="connsiteX473" fmla="*/ 5575181 w 5764411"/>
                <a:gd name="connsiteY473" fmla="*/ 4643021 h 6161979"/>
                <a:gd name="connsiteX474" fmla="*/ 5575181 w 5764411"/>
                <a:gd name="connsiteY474" fmla="*/ 4643021 h 6161979"/>
                <a:gd name="connsiteX475" fmla="*/ 5592937 w 5764411"/>
                <a:gd name="connsiteY475" fmla="*/ 4589755 h 6161979"/>
                <a:gd name="connsiteX476" fmla="*/ 5601814 w 5764411"/>
                <a:gd name="connsiteY476" fmla="*/ 4385569 h 6161979"/>
                <a:gd name="connsiteX477" fmla="*/ 5592937 w 5764411"/>
                <a:gd name="connsiteY477" fmla="*/ 4305670 h 6161979"/>
                <a:gd name="connsiteX478" fmla="*/ 5584059 w 5764411"/>
                <a:gd name="connsiteY478" fmla="*/ 4279037 h 6161979"/>
                <a:gd name="connsiteX479" fmla="*/ 5530793 w 5764411"/>
                <a:gd name="connsiteY479" fmla="*/ 4261281 h 6161979"/>
                <a:gd name="connsiteX480" fmla="*/ 5468649 w 5764411"/>
                <a:gd name="connsiteY480" fmla="*/ 4234648 h 6161979"/>
                <a:gd name="connsiteX481" fmla="*/ 5459772 w 5764411"/>
                <a:gd name="connsiteY481" fmla="*/ 4208015 h 6161979"/>
                <a:gd name="connsiteX482" fmla="*/ 5468649 w 5764411"/>
                <a:gd name="connsiteY482" fmla="*/ 4181382 h 6161979"/>
                <a:gd name="connsiteX483" fmla="*/ 5557426 w 5764411"/>
                <a:gd name="connsiteY483" fmla="*/ 4154749 h 6161979"/>
                <a:gd name="connsiteX484" fmla="*/ 5592937 w 5764411"/>
                <a:gd name="connsiteY484" fmla="*/ 4145872 h 6161979"/>
                <a:gd name="connsiteX485" fmla="*/ 5619570 w 5764411"/>
                <a:gd name="connsiteY485" fmla="*/ 4128116 h 6161979"/>
                <a:gd name="connsiteX486" fmla="*/ 5646203 w 5764411"/>
                <a:gd name="connsiteY486" fmla="*/ 4119238 h 6161979"/>
                <a:gd name="connsiteX487" fmla="*/ 5672836 w 5764411"/>
                <a:gd name="connsiteY487" fmla="*/ 4065972 h 6161979"/>
                <a:gd name="connsiteX488" fmla="*/ 5663958 w 5764411"/>
                <a:gd name="connsiteY488" fmla="*/ 4039339 h 6161979"/>
                <a:gd name="connsiteX489" fmla="*/ 5646203 w 5764411"/>
                <a:gd name="connsiteY489" fmla="*/ 4012706 h 6161979"/>
                <a:gd name="connsiteX490" fmla="*/ 5663958 w 5764411"/>
                <a:gd name="connsiteY490" fmla="*/ 3986073 h 6161979"/>
                <a:gd name="connsiteX491" fmla="*/ 5734979 w 5764411"/>
                <a:gd name="connsiteY491" fmla="*/ 3994951 h 6161979"/>
                <a:gd name="connsiteX492" fmla="*/ 5761612 w 5764411"/>
                <a:gd name="connsiteY492" fmla="*/ 3986073 h 6161979"/>
                <a:gd name="connsiteX493" fmla="*/ 5734979 w 5764411"/>
                <a:gd name="connsiteY493" fmla="*/ 3861786 h 6161979"/>
                <a:gd name="connsiteX494" fmla="*/ 5690591 w 5764411"/>
                <a:gd name="connsiteY494" fmla="*/ 3826275 h 6161979"/>
                <a:gd name="connsiteX495" fmla="*/ 5672836 w 5764411"/>
                <a:gd name="connsiteY495" fmla="*/ 3799642 h 6161979"/>
                <a:gd name="connsiteX496" fmla="*/ 5655080 w 5764411"/>
                <a:gd name="connsiteY496" fmla="*/ 3781887 h 6161979"/>
                <a:gd name="connsiteX497" fmla="*/ 5601814 w 5764411"/>
                <a:gd name="connsiteY497" fmla="*/ 3710866 h 6161979"/>
                <a:gd name="connsiteX498" fmla="*/ 5566304 w 5764411"/>
                <a:gd name="connsiteY498" fmla="*/ 3604334 h 6161979"/>
                <a:gd name="connsiteX499" fmla="*/ 5557426 w 5764411"/>
                <a:gd name="connsiteY499" fmla="*/ 3577701 h 6161979"/>
                <a:gd name="connsiteX500" fmla="*/ 5548548 w 5764411"/>
                <a:gd name="connsiteY500" fmla="*/ 3551068 h 6161979"/>
                <a:gd name="connsiteX501" fmla="*/ 5530793 w 5764411"/>
                <a:gd name="connsiteY501" fmla="*/ 3533312 h 6161979"/>
                <a:gd name="connsiteX502" fmla="*/ 5495282 w 5764411"/>
                <a:gd name="connsiteY502" fmla="*/ 3488924 h 6161979"/>
                <a:gd name="connsiteX503" fmla="*/ 5477527 w 5764411"/>
                <a:gd name="connsiteY503" fmla="*/ 3462291 h 6161979"/>
                <a:gd name="connsiteX504" fmla="*/ 5433139 w 5764411"/>
                <a:gd name="connsiteY504" fmla="*/ 3426780 h 6161979"/>
                <a:gd name="connsiteX505" fmla="*/ 5388750 w 5764411"/>
                <a:gd name="connsiteY505" fmla="*/ 3382392 h 6161979"/>
                <a:gd name="connsiteX506" fmla="*/ 5308851 w 5764411"/>
                <a:gd name="connsiteY506" fmla="*/ 3373514 h 6161979"/>
                <a:gd name="connsiteX507" fmla="*/ 5282218 w 5764411"/>
                <a:gd name="connsiteY507" fmla="*/ 3364637 h 6161979"/>
                <a:gd name="connsiteX508" fmla="*/ 5211197 w 5764411"/>
                <a:gd name="connsiteY508" fmla="*/ 3346881 h 6161979"/>
                <a:gd name="connsiteX509" fmla="*/ 5131298 w 5764411"/>
                <a:gd name="connsiteY509" fmla="*/ 3329126 h 6161979"/>
                <a:gd name="connsiteX510" fmla="*/ 5113542 w 5764411"/>
                <a:gd name="connsiteY510" fmla="*/ 3311371 h 6161979"/>
                <a:gd name="connsiteX511" fmla="*/ 5086909 w 5764411"/>
                <a:gd name="connsiteY511" fmla="*/ 3302493 h 6161979"/>
                <a:gd name="connsiteX512" fmla="*/ 5069154 w 5764411"/>
                <a:gd name="connsiteY512" fmla="*/ 3275860 h 6161979"/>
                <a:gd name="connsiteX513" fmla="*/ 5042521 w 5764411"/>
                <a:gd name="connsiteY513" fmla="*/ 3258105 h 6161979"/>
                <a:gd name="connsiteX514" fmla="*/ 5024766 w 5764411"/>
                <a:gd name="connsiteY514" fmla="*/ 3240349 h 6161979"/>
                <a:gd name="connsiteX515" fmla="*/ 5015888 w 5764411"/>
                <a:gd name="connsiteY515" fmla="*/ 3133817 h 6161979"/>
                <a:gd name="connsiteX516" fmla="*/ 4989255 w 5764411"/>
                <a:gd name="connsiteY516" fmla="*/ 3036163 h 6161979"/>
                <a:gd name="connsiteX517" fmla="*/ 5015888 w 5764411"/>
                <a:gd name="connsiteY517" fmla="*/ 2947386 h 6161979"/>
                <a:gd name="connsiteX518" fmla="*/ 5042521 w 5764411"/>
                <a:gd name="connsiteY518" fmla="*/ 2929631 h 6161979"/>
                <a:gd name="connsiteX519" fmla="*/ 5078032 w 5764411"/>
                <a:gd name="connsiteY519" fmla="*/ 2894120 h 6161979"/>
                <a:gd name="connsiteX520" fmla="*/ 5104665 w 5764411"/>
                <a:gd name="connsiteY520" fmla="*/ 2885242 h 6161979"/>
                <a:gd name="connsiteX521" fmla="*/ 5140175 w 5764411"/>
                <a:gd name="connsiteY521" fmla="*/ 2831976 h 6161979"/>
                <a:gd name="connsiteX522" fmla="*/ 5149053 w 5764411"/>
                <a:gd name="connsiteY522" fmla="*/ 2805343 h 6161979"/>
                <a:gd name="connsiteX523" fmla="*/ 5166808 w 5764411"/>
                <a:gd name="connsiteY523" fmla="*/ 2778710 h 6161979"/>
                <a:gd name="connsiteX524" fmla="*/ 5184564 w 5764411"/>
                <a:gd name="connsiteY524" fmla="*/ 2725444 h 6161979"/>
                <a:gd name="connsiteX525" fmla="*/ 5193441 w 5764411"/>
                <a:gd name="connsiteY525" fmla="*/ 2698811 h 6161979"/>
                <a:gd name="connsiteX526" fmla="*/ 5211197 w 5764411"/>
                <a:gd name="connsiteY526" fmla="*/ 2521258 h 6161979"/>
                <a:gd name="connsiteX527" fmla="*/ 5237830 w 5764411"/>
                <a:gd name="connsiteY527" fmla="*/ 2423604 h 6161979"/>
                <a:gd name="connsiteX528" fmla="*/ 5228952 w 5764411"/>
                <a:gd name="connsiteY528" fmla="*/ 2370338 h 6161979"/>
                <a:gd name="connsiteX529" fmla="*/ 5202319 w 5764411"/>
                <a:gd name="connsiteY529" fmla="*/ 2361460 h 6161979"/>
                <a:gd name="connsiteX530" fmla="*/ 5175686 w 5764411"/>
                <a:gd name="connsiteY530" fmla="*/ 2334827 h 6161979"/>
                <a:gd name="connsiteX531" fmla="*/ 5157931 w 5764411"/>
                <a:gd name="connsiteY531" fmla="*/ 2308194 h 6161979"/>
                <a:gd name="connsiteX532" fmla="*/ 5140175 w 5764411"/>
                <a:gd name="connsiteY532" fmla="*/ 2290438 h 6161979"/>
                <a:gd name="connsiteX533" fmla="*/ 5122420 w 5764411"/>
                <a:gd name="connsiteY533" fmla="*/ 2254928 h 6161979"/>
                <a:gd name="connsiteX534" fmla="*/ 5086909 w 5764411"/>
                <a:gd name="connsiteY534" fmla="*/ 2210539 h 6161979"/>
                <a:gd name="connsiteX535" fmla="*/ 5078032 w 5764411"/>
                <a:gd name="connsiteY535" fmla="*/ 2183906 h 6161979"/>
                <a:gd name="connsiteX536" fmla="*/ 5051399 w 5764411"/>
                <a:gd name="connsiteY536" fmla="*/ 2121763 h 6161979"/>
                <a:gd name="connsiteX537" fmla="*/ 5060276 w 5764411"/>
                <a:gd name="connsiteY537" fmla="*/ 2015231 h 6161979"/>
                <a:gd name="connsiteX538" fmla="*/ 5069154 w 5764411"/>
                <a:gd name="connsiteY538" fmla="*/ 1988598 h 6161979"/>
                <a:gd name="connsiteX539" fmla="*/ 5078032 w 5764411"/>
                <a:gd name="connsiteY539" fmla="*/ 1926454 h 6161979"/>
                <a:gd name="connsiteX540" fmla="*/ 5095787 w 5764411"/>
                <a:gd name="connsiteY540" fmla="*/ 1828800 h 6161979"/>
                <a:gd name="connsiteX541" fmla="*/ 5113542 w 5764411"/>
                <a:gd name="connsiteY541" fmla="*/ 1775534 h 6161979"/>
                <a:gd name="connsiteX542" fmla="*/ 5140175 w 5764411"/>
                <a:gd name="connsiteY542" fmla="*/ 1722268 h 6161979"/>
                <a:gd name="connsiteX543" fmla="*/ 5149053 w 5764411"/>
                <a:gd name="connsiteY543" fmla="*/ 1695635 h 6161979"/>
                <a:gd name="connsiteX544" fmla="*/ 5193441 w 5764411"/>
                <a:gd name="connsiteY544" fmla="*/ 1669002 h 6161979"/>
                <a:gd name="connsiteX545" fmla="*/ 5202319 w 5764411"/>
                <a:gd name="connsiteY545" fmla="*/ 1642369 h 6161979"/>
                <a:gd name="connsiteX546" fmla="*/ 5264463 w 5764411"/>
                <a:gd name="connsiteY546" fmla="*/ 1589103 h 6161979"/>
                <a:gd name="connsiteX547" fmla="*/ 5282218 w 5764411"/>
                <a:gd name="connsiteY547" fmla="*/ 1571347 h 6161979"/>
                <a:gd name="connsiteX548" fmla="*/ 5326607 w 5764411"/>
                <a:gd name="connsiteY548" fmla="*/ 1535837 h 6161979"/>
                <a:gd name="connsiteX549" fmla="*/ 5317729 w 5764411"/>
                <a:gd name="connsiteY549" fmla="*/ 1491448 h 6161979"/>
                <a:gd name="connsiteX550" fmla="*/ 5299973 w 5764411"/>
                <a:gd name="connsiteY550" fmla="*/ 1438182 h 6161979"/>
                <a:gd name="connsiteX551" fmla="*/ 5317729 w 5764411"/>
                <a:gd name="connsiteY551" fmla="*/ 1349405 h 6161979"/>
                <a:gd name="connsiteX552" fmla="*/ 5335484 w 5764411"/>
                <a:gd name="connsiteY552" fmla="*/ 1322772 h 6161979"/>
                <a:gd name="connsiteX553" fmla="*/ 5326607 w 5764411"/>
                <a:gd name="connsiteY553" fmla="*/ 1154097 h 6161979"/>
                <a:gd name="connsiteX554" fmla="*/ 5308851 w 5764411"/>
                <a:gd name="connsiteY554" fmla="*/ 1100831 h 6161979"/>
                <a:gd name="connsiteX555" fmla="*/ 5299973 w 5764411"/>
                <a:gd name="connsiteY555" fmla="*/ 1065320 h 6161979"/>
                <a:gd name="connsiteX556" fmla="*/ 5273340 w 5764411"/>
                <a:gd name="connsiteY556" fmla="*/ 976543 h 6161979"/>
                <a:gd name="connsiteX557" fmla="*/ 5220074 w 5764411"/>
                <a:gd name="connsiteY557" fmla="*/ 958788 h 6161979"/>
                <a:gd name="connsiteX558" fmla="*/ 5175686 w 5764411"/>
                <a:gd name="connsiteY558" fmla="*/ 923277 h 6161979"/>
                <a:gd name="connsiteX559" fmla="*/ 5149053 w 5764411"/>
                <a:gd name="connsiteY559" fmla="*/ 905522 h 6161979"/>
                <a:gd name="connsiteX560" fmla="*/ 5131298 w 5764411"/>
                <a:gd name="connsiteY560" fmla="*/ 878889 h 6161979"/>
                <a:gd name="connsiteX561" fmla="*/ 5086909 w 5764411"/>
                <a:gd name="connsiteY561" fmla="*/ 834501 h 6161979"/>
                <a:gd name="connsiteX562" fmla="*/ 5078032 w 5764411"/>
                <a:gd name="connsiteY562" fmla="*/ 772357 h 6161979"/>
                <a:gd name="connsiteX563" fmla="*/ 5060276 w 5764411"/>
                <a:gd name="connsiteY563" fmla="*/ 612559 h 6161979"/>
                <a:gd name="connsiteX564" fmla="*/ 5078032 w 5764411"/>
                <a:gd name="connsiteY564" fmla="*/ 443883 h 6161979"/>
                <a:gd name="connsiteX565" fmla="*/ 5086909 w 5764411"/>
                <a:gd name="connsiteY565" fmla="*/ 417250 h 6161979"/>
                <a:gd name="connsiteX566" fmla="*/ 5104665 w 5764411"/>
                <a:gd name="connsiteY566" fmla="*/ 399495 h 6161979"/>
                <a:gd name="connsiteX567" fmla="*/ 5113542 w 5764411"/>
                <a:gd name="connsiteY567" fmla="*/ 372862 h 6161979"/>
                <a:gd name="connsiteX568" fmla="*/ 5140175 w 5764411"/>
                <a:gd name="connsiteY568" fmla="*/ 363984 h 6161979"/>
                <a:gd name="connsiteX569" fmla="*/ 5157931 w 5764411"/>
                <a:gd name="connsiteY569" fmla="*/ 346229 h 6161979"/>
                <a:gd name="connsiteX570" fmla="*/ 5184564 w 5764411"/>
                <a:gd name="connsiteY570" fmla="*/ 292963 h 6161979"/>
                <a:gd name="connsiteX571" fmla="*/ 5193441 w 5764411"/>
                <a:gd name="connsiteY571" fmla="*/ 266330 h 6161979"/>
                <a:gd name="connsiteX572" fmla="*/ 5211197 w 5764411"/>
                <a:gd name="connsiteY572" fmla="*/ 248574 h 6161979"/>
                <a:gd name="connsiteX573" fmla="*/ 5264463 w 5764411"/>
                <a:gd name="connsiteY573" fmla="*/ 177553 h 6161979"/>
                <a:gd name="connsiteX574" fmla="*/ 5273340 w 5764411"/>
                <a:gd name="connsiteY574" fmla="*/ 150920 h 6161979"/>
                <a:gd name="connsiteX575" fmla="*/ 5299973 w 5764411"/>
                <a:gd name="connsiteY575" fmla="*/ 142042 h 6161979"/>
                <a:gd name="connsiteX576" fmla="*/ 5362117 w 5764411"/>
                <a:gd name="connsiteY576" fmla="*/ 97654 h 6161979"/>
                <a:gd name="connsiteX577" fmla="*/ 5397628 w 5764411"/>
                <a:gd name="connsiteY577" fmla="*/ 79899 h 6161979"/>
                <a:gd name="connsiteX578" fmla="*/ 5415383 w 5764411"/>
                <a:gd name="connsiteY578" fmla="*/ 53266 h 6161979"/>
                <a:gd name="connsiteX579" fmla="*/ 5424261 w 5764411"/>
                <a:gd name="connsiteY579" fmla="*/ 17755 h 6161979"/>
                <a:gd name="connsiteX580" fmla="*/ 5433139 w 5764411"/>
                <a:gd name="connsiteY580" fmla="*/ 0 h 6161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Lst>
              <a:rect l="l" t="t" r="r" b="b"/>
              <a:pathLst>
                <a:path w="5764411" h="6161979">
                  <a:moveTo>
                    <a:pt x="4234653" y="17755"/>
                  </a:moveTo>
                  <a:cubicBezTo>
                    <a:pt x="4231694" y="32551"/>
                    <a:pt x="4225775" y="47054"/>
                    <a:pt x="4225775" y="62143"/>
                  </a:cubicBezTo>
                  <a:cubicBezTo>
                    <a:pt x="4225775" y="77328"/>
                    <a:pt x="4238344" y="99500"/>
                    <a:pt x="4252408" y="106532"/>
                  </a:cubicBezTo>
                  <a:cubicBezTo>
                    <a:pt x="4269148" y="114902"/>
                    <a:pt x="4305674" y="124287"/>
                    <a:pt x="4305674" y="124287"/>
                  </a:cubicBezTo>
                  <a:cubicBezTo>
                    <a:pt x="4311593" y="130205"/>
                    <a:pt x="4315944" y="138299"/>
                    <a:pt x="4323430" y="142042"/>
                  </a:cubicBezTo>
                  <a:cubicBezTo>
                    <a:pt x="4340170" y="150412"/>
                    <a:pt x="4376696" y="159798"/>
                    <a:pt x="4376696" y="159798"/>
                  </a:cubicBezTo>
                  <a:cubicBezTo>
                    <a:pt x="4382614" y="168676"/>
                    <a:pt x="4386119" y="179766"/>
                    <a:pt x="4394451" y="186431"/>
                  </a:cubicBezTo>
                  <a:cubicBezTo>
                    <a:pt x="4401758" y="192277"/>
                    <a:pt x="4414467" y="188691"/>
                    <a:pt x="4421084" y="195308"/>
                  </a:cubicBezTo>
                  <a:cubicBezTo>
                    <a:pt x="4454220" y="228443"/>
                    <a:pt x="4389421" y="232102"/>
                    <a:pt x="4465473" y="257452"/>
                  </a:cubicBezTo>
                  <a:lnTo>
                    <a:pt x="4518739" y="275207"/>
                  </a:lnTo>
                  <a:lnTo>
                    <a:pt x="4545372" y="284085"/>
                  </a:lnTo>
                  <a:cubicBezTo>
                    <a:pt x="4569046" y="281126"/>
                    <a:pt x="4592860" y="279129"/>
                    <a:pt x="4616393" y="275207"/>
                  </a:cubicBezTo>
                  <a:cubicBezTo>
                    <a:pt x="4638695" y="271490"/>
                    <a:pt x="4657423" y="264490"/>
                    <a:pt x="4678537" y="257452"/>
                  </a:cubicBezTo>
                  <a:cubicBezTo>
                    <a:pt x="4729420" y="181126"/>
                    <a:pt x="4661667" y="270948"/>
                    <a:pt x="4722925" y="221941"/>
                  </a:cubicBezTo>
                  <a:cubicBezTo>
                    <a:pt x="4759219" y="192905"/>
                    <a:pt x="4722234" y="199274"/>
                    <a:pt x="4758436" y="177553"/>
                  </a:cubicBezTo>
                  <a:cubicBezTo>
                    <a:pt x="4766460" y="172738"/>
                    <a:pt x="4776889" y="173220"/>
                    <a:pt x="4785069" y="168675"/>
                  </a:cubicBezTo>
                  <a:cubicBezTo>
                    <a:pt x="4876647" y="117798"/>
                    <a:pt x="4804704" y="144376"/>
                    <a:pt x="4864968" y="124287"/>
                  </a:cubicBezTo>
                  <a:cubicBezTo>
                    <a:pt x="4904471" y="65031"/>
                    <a:pt x="4870834" y="100348"/>
                    <a:pt x="4998133" y="88776"/>
                  </a:cubicBezTo>
                  <a:cubicBezTo>
                    <a:pt x="5024820" y="86350"/>
                    <a:pt x="5051399" y="82858"/>
                    <a:pt x="5078032" y="79899"/>
                  </a:cubicBezTo>
                  <a:cubicBezTo>
                    <a:pt x="5086910" y="76940"/>
                    <a:pt x="5097358" y="76867"/>
                    <a:pt x="5104665" y="71021"/>
                  </a:cubicBezTo>
                  <a:cubicBezTo>
                    <a:pt x="5112996" y="64356"/>
                    <a:pt x="5112514" y="48351"/>
                    <a:pt x="5122420" y="44388"/>
                  </a:cubicBezTo>
                  <a:cubicBezTo>
                    <a:pt x="5131109" y="40913"/>
                    <a:pt x="5140175" y="50307"/>
                    <a:pt x="5149053" y="53266"/>
                  </a:cubicBezTo>
                  <a:cubicBezTo>
                    <a:pt x="5133011" y="101394"/>
                    <a:pt x="5111207" y="107622"/>
                    <a:pt x="5157931" y="115409"/>
                  </a:cubicBezTo>
                  <a:cubicBezTo>
                    <a:pt x="5184363" y="119814"/>
                    <a:pt x="5211197" y="121328"/>
                    <a:pt x="5237830" y="124287"/>
                  </a:cubicBezTo>
                  <a:cubicBezTo>
                    <a:pt x="5243748" y="133165"/>
                    <a:pt x="5247254" y="144255"/>
                    <a:pt x="5255585" y="150920"/>
                  </a:cubicBezTo>
                  <a:cubicBezTo>
                    <a:pt x="5262892" y="156766"/>
                    <a:pt x="5273848" y="155613"/>
                    <a:pt x="5282218" y="159798"/>
                  </a:cubicBezTo>
                  <a:cubicBezTo>
                    <a:pt x="5291761" y="164570"/>
                    <a:pt x="5299973" y="171635"/>
                    <a:pt x="5308851" y="177553"/>
                  </a:cubicBezTo>
                  <a:cubicBezTo>
                    <a:pt x="5305892" y="189390"/>
                    <a:pt x="5309237" y="205124"/>
                    <a:pt x="5299973" y="213064"/>
                  </a:cubicBezTo>
                  <a:cubicBezTo>
                    <a:pt x="5285763" y="225244"/>
                    <a:pt x="5246707" y="230819"/>
                    <a:pt x="5246707" y="230819"/>
                  </a:cubicBezTo>
                  <a:cubicBezTo>
                    <a:pt x="5195824" y="307145"/>
                    <a:pt x="5263577" y="217323"/>
                    <a:pt x="5202319" y="266330"/>
                  </a:cubicBezTo>
                  <a:cubicBezTo>
                    <a:pt x="5193988" y="272995"/>
                    <a:pt x="5191229" y="284632"/>
                    <a:pt x="5184564" y="292963"/>
                  </a:cubicBezTo>
                  <a:cubicBezTo>
                    <a:pt x="5165511" y="316779"/>
                    <a:pt x="5165808" y="307966"/>
                    <a:pt x="5140175" y="328473"/>
                  </a:cubicBezTo>
                  <a:cubicBezTo>
                    <a:pt x="5133639" y="333702"/>
                    <a:pt x="5128338" y="340310"/>
                    <a:pt x="5122420" y="346229"/>
                  </a:cubicBezTo>
                  <a:cubicBezTo>
                    <a:pt x="5108317" y="388540"/>
                    <a:pt x="5115083" y="394712"/>
                    <a:pt x="5086909" y="417250"/>
                  </a:cubicBezTo>
                  <a:cubicBezTo>
                    <a:pt x="5078577" y="423915"/>
                    <a:pt x="5069154" y="429087"/>
                    <a:pt x="5060276" y="435005"/>
                  </a:cubicBezTo>
                  <a:cubicBezTo>
                    <a:pt x="5051398" y="432046"/>
                    <a:pt x="5042971" y="426874"/>
                    <a:pt x="5033643" y="426128"/>
                  </a:cubicBezTo>
                  <a:cubicBezTo>
                    <a:pt x="4851806" y="411581"/>
                    <a:pt x="4883476" y="412736"/>
                    <a:pt x="4749558" y="426128"/>
                  </a:cubicBezTo>
                  <a:cubicBezTo>
                    <a:pt x="4713092" y="438283"/>
                    <a:pt x="4696516" y="438617"/>
                    <a:pt x="4669659" y="461638"/>
                  </a:cubicBezTo>
                  <a:cubicBezTo>
                    <a:pt x="4656949" y="472532"/>
                    <a:pt x="4634148" y="497149"/>
                    <a:pt x="4634148" y="497149"/>
                  </a:cubicBezTo>
                  <a:cubicBezTo>
                    <a:pt x="4610477" y="568168"/>
                    <a:pt x="4645984" y="485314"/>
                    <a:pt x="4598638" y="532660"/>
                  </a:cubicBezTo>
                  <a:cubicBezTo>
                    <a:pt x="4592021" y="539277"/>
                    <a:pt x="4596377" y="552676"/>
                    <a:pt x="4589760" y="559293"/>
                  </a:cubicBezTo>
                  <a:cubicBezTo>
                    <a:pt x="4583143" y="565910"/>
                    <a:pt x="4571497" y="563986"/>
                    <a:pt x="4563127" y="568171"/>
                  </a:cubicBezTo>
                  <a:cubicBezTo>
                    <a:pt x="4553584" y="572943"/>
                    <a:pt x="4546244" y="581593"/>
                    <a:pt x="4536494" y="585926"/>
                  </a:cubicBezTo>
                  <a:cubicBezTo>
                    <a:pt x="4519391" y="593527"/>
                    <a:pt x="4483228" y="603681"/>
                    <a:pt x="4483228" y="603681"/>
                  </a:cubicBezTo>
                  <a:cubicBezTo>
                    <a:pt x="4477310" y="609600"/>
                    <a:pt x="4473729" y="620061"/>
                    <a:pt x="4465473" y="621437"/>
                  </a:cubicBezTo>
                  <a:cubicBezTo>
                    <a:pt x="4442543" y="625259"/>
                    <a:pt x="4420061" y="605959"/>
                    <a:pt x="4403329" y="594804"/>
                  </a:cubicBezTo>
                  <a:cubicBezTo>
                    <a:pt x="4391492" y="597763"/>
                    <a:pt x="4378731" y="598224"/>
                    <a:pt x="4367818" y="603681"/>
                  </a:cubicBezTo>
                  <a:cubicBezTo>
                    <a:pt x="4348731" y="613224"/>
                    <a:pt x="4314552" y="639192"/>
                    <a:pt x="4314552" y="639192"/>
                  </a:cubicBezTo>
                  <a:cubicBezTo>
                    <a:pt x="4311593" y="648070"/>
                    <a:pt x="4304641" y="656524"/>
                    <a:pt x="4305674" y="665825"/>
                  </a:cubicBezTo>
                  <a:cubicBezTo>
                    <a:pt x="4313507" y="736323"/>
                    <a:pt x="4312116" y="708995"/>
                    <a:pt x="4350063" y="727969"/>
                  </a:cubicBezTo>
                  <a:cubicBezTo>
                    <a:pt x="4418902" y="762388"/>
                    <a:pt x="4336386" y="732287"/>
                    <a:pt x="4403329" y="754602"/>
                  </a:cubicBezTo>
                  <a:cubicBezTo>
                    <a:pt x="4414708" y="751757"/>
                    <a:pt x="4452736" y="743215"/>
                    <a:pt x="4465473" y="736846"/>
                  </a:cubicBezTo>
                  <a:cubicBezTo>
                    <a:pt x="4475016" y="732074"/>
                    <a:pt x="4483228" y="725009"/>
                    <a:pt x="4492106" y="719091"/>
                  </a:cubicBezTo>
                  <a:cubicBezTo>
                    <a:pt x="4500984" y="727969"/>
                    <a:pt x="4507764" y="739627"/>
                    <a:pt x="4518739" y="745724"/>
                  </a:cubicBezTo>
                  <a:cubicBezTo>
                    <a:pt x="4535100" y="754813"/>
                    <a:pt x="4572005" y="763479"/>
                    <a:pt x="4572005" y="763479"/>
                  </a:cubicBezTo>
                  <a:cubicBezTo>
                    <a:pt x="4593573" y="756290"/>
                    <a:pt x="4645088" y="734709"/>
                    <a:pt x="4660781" y="763479"/>
                  </a:cubicBezTo>
                  <a:cubicBezTo>
                    <a:pt x="4675022" y="789588"/>
                    <a:pt x="4655188" y="822698"/>
                    <a:pt x="4651904" y="852256"/>
                  </a:cubicBezTo>
                  <a:cubicBezTo>
                    <a:pt x="4643539" y="927541"/>
                    <a:pt x="4649914" y="902613"/>
                    <a:pt x="4634148" y="949910"/>
                  </a:cubicBezTo>
                  <a:cubicBezTo>
                    <a:pt x="4631189" y="985421"/>
                    <a:pt x="4632737" y="1021599"/>
                    <a:pt x="4625271" y="1056442"/>
                  </a:cubicBezTo>
                  <a:cubicBezTo>
                    <a:pt x="4623517" y="1064626"/>
                    <a:pt x="4615002" y="1070455"/>
                    <a:pt x="4607515" y="1074198"/>
                  </a:cubicBezTo>
                  <a:cubicBezTo>
                    <a:pt x="4590775" y="1082568"/>
                    <a:pt x="4554249" y="1091953"/>
                    <a:pt x="4554249" y="1091953"/>
                  </a:cubicBezTo>
                  <a:cubicBezTo>
                    <a:pt x="4542412" y="1088994"/>
                    <a:pt x="4529652" y="1088531"/>
                    <a:pt x="4518739" y="1083075"/>
                  </a:cubicBezTo>
                  <a:cubicBezTo>
                    <a:pt x="4459244" y="1053328"/>
                    <a:pt x="4551535" y="1075633"/>
                    <a:pt x="4474350" y="1047565"/>
                  </a:cubicBezTo>
                  <a:cubicBezTo>
                    <a:pt x="4451417" y="1039226"/>
                    <a:pt x="4426479" y="1037525"/>
                    <a:pt x="4403329" y="1029809"/>
                  </a:cubicBezTo>
                  <a:lnTo>
                    <a:pt x="4376696" y="1020932"/>
                  </a:lnTo>
                  <a:cubicBezTo>
                    <a:pt x="4370777" y="1015013"/>
                    <a:pt x="4364169" y="1009712"/>
                    <a:pt x="4358940" y="1003176"/>
                  </a:cubicBezTo>
                  <a:cubicBezTo>
                    <a:pt x="4352275" y="994844"/>
                    <a:pt x="4349517" y="983208"/>
                    <a:pt x="4341185" y="976543"/>
                  </a:cubicBezTo>
                  <a:cubicBezTo>
                    <a:pt x="4333878" y="970697"/>
                    <a:pt x="4323430" y="970625"/>
                    <a:pt x="4314552" y="967666"/>
                  </a:cubicBezTo>
                  <a:cubicBezTo>
                    <a:pt x="4305674" y="973584"/>
                    <a:pt x="4294584" y="977090"/>
                    <a:pt x="4287919" y="985421"/>
                  </a:cubicBezTo>
                  <a:cubicBezTo>
                    <a:pt x="4278681" y="996968"/>
                    <a:pt x="4270322" y="1064689"/>
                    <a:pt x="4270164" y="1065320"/>
                  </a:cubicBezTo>
                  <a:cubicBezTo>
                    <a:pt x="4265625" y="1083477"/>
                    <a:pt x="4258326" y="1100831"/>
                    <a:pt x="4252408" y="1118586"/>
                  </a:cubicBezTo>
                  <a:cubicBezTo>
                    <a:pt x="4249449" y="1127464"/>
                    <a:pt x="4250148" y="1138602"/>
                    <a:pt x="4243531" y="1145219"/>
                  </a:cubicBezTo>
                  <a:lnTo>
                    <a:pt x="4225775" y="1162974"/>
                  </a:lnTo>
                  <a:cubicBezTo>
                    <a:pt x="4202104" y="1233993"/>
                    <a:pt x="4237611" y="1151139"/>
                    <a:pt x="4190265" y="1198485"/>
                  </a:cubicBezTo>
                  <a:cubicBezTo>
                    <a:pt x="4183648" y="1205102"/>
                    <a:pt x="4184346" y="1216240"/>
                    <a:pt x="4181387" y="1225118"/>
                  </a:cubicBezTo>
                  <a:cubicBezTo>
                    <a:pt x="4184346" y="1287262"/>
                    <a:pt x="4185098" y="1349550"/>
                    <a:pt x="4190265" y="1411549"/>
                  </a:cubicBezTo>
                  <a:cubicBezTo>
                    <a:pt x="4191042" y="1420874"/>
                    <a:pt x="4196872" y="1429104"/>
                    <a:pt x="4199142" y="1438182"/>
                  </a:cubicBezTo>
                  <a:cubicBezTo>
                    <a:pt x="4202802" y="1452821"/>
                    <a:pt x="4205061" y="1467775"/>
                    <a:pt x="4208020" y="1482571"/>
                  </a:cubicBezTo>
                  <a:cubicBezTo>
                    <a:pt x="4206363" y="1489199"/>
                    <a:pt x="4195721" y="1535621"/>
                    <a:pt x="4190265" y="1544714"/>
                  </a:cubicBezTo>
                  <a:cubicBezTo>
                    <a:pt x="4185959" y="1551891"/>
                    <a:pt x="4178428" y="1556551"/>
                    <a:pt x="4172509" y="1562470"/>
                  </a:cubicBezTo>
                  <a:cubicBezTo>
                    <a:pt x="4166295" y="1593540"/>
                    <a:pt x="4167705" y="1629175"/>
                    <a:pt x="4128121" y="1642369"/>
                  </a:cubicBezTo>
                  <a:lnTo>
                    <a:pt x="4074855" y="1660124"/>
                  </a:lnTo>
                  <a:cubicBezTo>
                    <a:pt x="3982502" y="1752477"/>
                    <a:pt x="4104626" y="1626871"/>
                    <a:pt x="4030467" y="1713390"/>
                  </a:cubicBezTo>
                  <a:cubicBezTo>
                    <a:pt x="4001763" y="1746878"/>
                    <a:pt x="3999737" y="1745714"/>
                    <a:pt x="3968323" y="1766656"/>
                  </a:cubicBezTo>
                  <a:cubicBezTo>
                    <a:pt x="3962405" y="1775534"/>
                    <a:pt x="3959616" y="1787634"/>
                    <a:pt x="3950568" y="1793289"/>
                  </a:cubicBezTo>
                  <a:cubicBezTo>
                    <a:pt x="3934697" y="1803208"/>
                    <a:pt x="3897302" y="1811044"/>
                    <a:pt x="3897302" y="1811044"/>
                  </a:cubicBezTo>
                  <a:cubicBezTo>
                    <a:pt x="3891383" y="1816963"/>
                    <a:pt x="3886082" y="1823571"/>
                    <a:pt x="3879546" y="1828800"/>
                  </a:cubicBezTo>
                  <a:cubicBezTo>
                    <a:pt x="3871214" y="1835465"/>
                    <a:pt x="3858568" y="1837507"/>
                    <a:pt x="3852913" y="1846555"/>
                  </a:cubicBezTo>
                  <a:cubicBezTo>
                    <a:pt x="3842994" y="1862426"/>
                    <a:pt x="3835158" y="1899821"/>
                    <a:pt x="3835158" y="1899821"/>
                  </a:cubicBezTo>
                  <a:cubicBezTo>
                    <a:pt x="3829240" y="1882067"/>
                    <a:pt x="3804087" y="1842116"/>
                    <a:pt x="3826280" y="1819922"/>
                  </a:cubicBezTo>
                  <a:cubicBezTo>
                    <a:pt x="3832897" y="1813305"/>
                    <a:pt x="3844035" y="1814003"/>
                    <a:pt x="3852913" y="1811044"/>
                  </a:cubicBezTo>
                  <a:cubicBezTo>
                    <a:pt x="3858832" y="1805126"/>
                    <a:pt x="3865440" y="1799825"/>
                    <a:pt x="3870669" y="1793289"/>
                  </a:cubicBezTo>
                  <a:cubicBezTo>
                    <a:pt x="3898717" y="1758229"/>
                    <a:pt x="3913399" y="1719782"/>
                    <a:pt x="3879546" y="1669002"/>
                  </a:cubicBezTo>
                  <a:cubicBezTo>
                    <a:pt x="3867939" y="1651592"/>
                    <a:pt x="3838117" y="1663083"/>
                    <a:pt x="3817403" y="1660124"/>
                  </a:cubicBezTo>
                  <a:cubicBezTo>
                    <a:pt x="3799648" y="1654206"/>
                    <a:pt x="3750903" y="1655603"/>
                    <a:pt x="3764137" y="1642369"/>
                  </a:cubicBezTo>
                  <a:cubicBezTo>
                    <a:pt x="3770055" y="1636450"/>
                    <a:pt x="3787811" y="1630532"/>
                    <a:pt x="3781892" y="1624613"/>
                  </a:cubicBezTo>
                  <a:cubicBezTo>
                    <a:pt x="3775275" y="1617996"/>
                    <a:pt x="3763629" y="1629306"/>
                    <a:pt x="3755259" y="1633491"/>
                  </a:cubicBezTo>
                  <a:cubicBezTo>
                    <a:pt x="3745716" y="1638263"/>
                    <a:pt x="3736957" y="1644581"/>
                    <a:pt x="3728626" y="1651246"/>
                  </a:cubicBezTo>
                  <a:cubicBezTo>
                    <a:pt x="3722090" y="1656475"/>
                    <a:pt x="3718048" y="1664696"/>
                    <a:pt x="3710871" y="1669002"/>
                  </a:cubicBezTo>
                  <a:cubicBezTo>
                    <a:pt x="3692732" y="1679885"/>
                    <a:pt x="3644282" y="1683430"/>
                    <a:pt x="3630972" y="1686757"/>
                  </a:cubicBezTo>
                  <a:cubicBezTo>
                    <a:pt x="3612815" y="1691296"/>
                    <a:pt x="3577706" y="1704512"/>
                    <a:pt x="3577706" y="1704512"/>
                  </a:cubicBezTo>
                  <a:cubicBezTo>
                    <a:pt x="3571787" y="1710431"/>
                    <a:pt x="3566486" y="1717039"/>
                    <a:pt x="3559950" y="1722268"/>
                  </a:cubicBezTo>
                  <a:cubicBezTo>
                    <a:pt x="3551618" y="1728933"/>
                    <a:pt x="3539982" y="1731691"/>
                    <a:pt x="3533317" y="1740023"/>
                  </a:cubicBezTo>
                  <a:cubicBezTo>
                    <a:pt x="3498882" y="1783067"/>
                    <a:pt x="3555917" y="1756163"/>
                    <a:pt x="3497807" y="1775534"/>
                  </a:cubicBezTo>
                  <a:cubicBezTo>
                    <a:pt x="3454926" y="1818413"/>
                    <a:pt x="3509426" y="1766237"/>
                    <a:pt x="3453418" y="1811044"/>
                  </a:cubicBezTo>
                  <a:cubicBezTo>
                    <a:pt x="3446882" y="1816273"/>
                    <a:pt x="3442840" y="1824494"/>
                    <a:pt x="3435663" y="1828800"/>
                  </a:cubicBezTo>
                  <a:cubicBezTo>
                    <a:pt x="3427639" y="1833615"/>
                    <a:pt x="3418058" y="1835215"/>
                    <a:pt x="3409030" y="1837677"/>
                  </a:cubicBezTo>
                  <a:cubicBezTo>
                    <a:pt x="3298892" y="1867714"/>
                    <a:pt x="3372677" y="1843877"/>
                    <a:pt x="3311375" y="1864310"/>
                  </a:cubicBezTo>
                  <a:cubicBezTo>
                    <a:pt x="3280386" y="1895300"/>
                    <a:pt x="3301561" y="1879419"/>
                    <a:pt x="3240354" y="1899821"/>
                  </a:cubicBezTo>
                  <a:lnTo>
                    <a:pt x="3240354" y="1899821"/>
                  </a:lnTo>
                  <a:lnTo>
                    <a:pt x="3213721" y="1917576"/>
                  </a:lnTo>
                  <a:cubicBezTo>
                    <a:pt x="3204843" y="1914617"/>
                    <a:pt x="3195112" y="1913514"/>
                    <a:pt x="3187088" y="1908699"/>
                  </a:cubicBezTo>
                  <a:cubicBezTo>
                    <a:pt x="3166779" y="1896513"/>
                    <a:pt x="3167438" y="1885257"/>
                    <a:pt x="3160455" y="1864310"/>
                  </a:cubicBezTo>
                  <a:cubicBezTo>
                    <a:pt x="3157496" y="1831759"/>
                    <a:pt x="3156199" y="1799013"/>
                    <a:pt x="3151577" y="1766656"/>
                  </a:cubicBezTo>
                  <a:cubicBezTo>
                    <a:pt x="3150254" y="1757392"/>
                    <a:pt x="3148139" y="1747638"/>
                    <a:pt x="3142700" y="1740023"/>
                  </a:cubicBezTo>
                  <a:cubicBezTo>
                    <a:pt x="3132970" y="1726401"/>
                    <a:pt x="3123070" y="1709805"/>
                    <a:pt x="3107189" y="1704512"/>
                  </a:cubicBezTo>
                  <a:lnTo>
                    <a:pt x="3080556" y="1695635"/>
                  </a:lnTo>
                  <a:cubicBezTo>
                    <a:pt x="3080008" y="1695726"/>
                    <a:pt x="3012161" y="1704187"/>
                    <a:pt x="3000657" y="1713390"/>
                  </a:cubicBezTo>
                  <a:cubicBezTo>
                    <a:pt x="2992326" y="1720055"/>
                    <a:pt x="2989846" y="1731922"/>
                    <a:pt x="2982902" y="1740023"/>
                  </a:cubicBezTo>
                  <a:cubicBezTo>
                    <a:pt x="2949200" y="1779343"/>
                    <a:pt x="2958562" y="1771811"/>
                    <a:pt x="2920758" y="1784411"/>
                  </a:cubicBezTo>
                  <a:cubicBezTo>
                    <a:pt x="2914840" y="1790330"/>
                    <a:pt x="2910489" y="1798424"/>
                    <a:pt x="2903003" y="1802167"/>
                  </a:cubicBezTo>
                  <a:cubicBezTo>
                    <a:pt x="2892090" y="1807624"/>
                    <a:pt x="2879224" y="1807692"/>
                    <a:pt x="2867492" y="1811044"/>
                  </a:cubicBezTo>
                  <a:cubicBezTo>
                    <a:pt x="2858494" y="1813615"/>
                    <a:pt x="2849737" y="1816963"/>
                    <a:pt x="2840859" y="1819922"/>
                  </a:cubicBezTo>
                  <a:cubicBezTo>
                    <a:pt x="2802389" y="1816963"/>
                    <a:pt x="2762730" y="1820986"/>
                    <a:pt x="2725449" y="1811044"/>
                  </a:cubicBezTo>
                  <a:cubicBezTo>
                    <a:pt x="2715140" y="1808295"/>
                    <a:pt x="2710501" y="1794705"/>
                    <a:pt x="2707694" y="1784411"/>
                  </a:cubicBezTo>
                  <a:cubicBezTo>
                    <a:pt x="2701417" y="1761394"/>
                    <a:pt x="2707677" y="1735541"/>
                    <a:pt x="2698816" y="1713390"/>
                  </a:cubicBezTo>
                  <a:cubicBezTo>
                    <a:pt x="2689900" y="1691100"/>
                    <a:pt x="2627551" y="1688196"/>
                    <a:pt x="2618917" y="1686757"/>
                  </a:cubicBezTo>
                  <a:cubicBezTo>
                    <a:pt x="2610039" y="1680839"/>
                    <a:pt x="2593607" y="1679589"/>
                    <a:pt x="2592284" y="1669002"/>
                  </a:cubicBezTo>
                  <a:cubicBezTo>
                    <a:pt x="2589963" y="1650431"/>
                    <a:pt x="2604122" y="1633491"/>
                    <a:pt x="2610040" y="1615736"/>
                  </a:cubicBezTo>
                  <a:cubicBezTo>
                    <a:pt x="2621877" y="1580225"/>
                    <a:pt x="2610038" y="1592063"/>
                    <a:pt x="2645550" y="1580225"/>
                  </a:cubicBezTo>
                  <a:cubicBezTo>
                    <a:pt x="2651469" y="1574307"/>
                    <a:pt x="2659563" y="1569956"/>
                    <a:pt x="2663306" y="1562470"/>
                  </a:cubicBezTo>
                  <a:cubicBezTo>
                    <a:pt x="2678481" y="1532120"/>
                    <a:pt x="2670165" y="1508639"/>
                    <a:pt x="2698816" y="1491448"/>
                  </a:cubicBezTo>
                  <a:cubicBezTo>
                    <a:pt x="2706840" y="1486633"/>
                    <a:pt x="2716571" y="1485530"/>
                    <a:pt x="2725449" y="1482571"/>
                  </a:cubicBezTo>
                  <a:cubicBezTo>
                    <a:pt x="2731368" y="1476652"/>
                    <a:pt x="2738899" y="1471992"/>
                    <a:pt x="2743205" y="1464815"/>
                  </a:cubicBezTo>
                  <a:cubicBezTo>
                    <a:pt x="2756542" y="1442587"/>
                    <a:pt x="2758228" y="1393207"/>
                    <a:pt x="2743205" y="1376038"/>
                  </a:cubicBezTo>
                  <a:cubicBezTo>
                    <a:pt x="2731352" y="1362491"/>
                    <a:pt x="2707649" y="1370381"/>
                    <a:pt x="2689939" y="1367161"/>
                  </a:cubicBezTo>
                  <a:cubicBezTo>
                    <a:pt x="2675093" y="1364462"/>
                    <a:pt x="2660346" y="1361242"/>
                    <a:pt x="2645550" y="1358283"/>
                  </a:cubicBezTo>
                  <a:cubicBezTo>
                    <a:pt x="2648509" y="1349405"/>
                    <a:pt x="2650243" y="1340020"/>
                    <a:pt x="2654428" y="1331650"/>
                  </a:cubicBezTo>
                  <a:cubicBezTo>
                    <a:pt x="2688847" y="1262811"/>
                    <a:pt x="2658746" y="1345327"/>
                    <a:pt x="2681061" y="1278384"/>
                  </a:cubicBezTo>
                  <a:cubicBezTo>
                    <a:pt x="2684020" y="1239914"/>
                    <a:pt x="2679997" y="1200255"/>
                    <a:pt x="2689939" y="1162974"/>
                  </a:cubicBezTo>
                  <a:cubicBezTo>
                    <a:pt x="2692688" y="1152665"/>
                    <a:pt x="2712609" y="1155125"/>
                    <a:pt x="2716572" y="1145219"/>
                  </a:cubicBezTo>
                  <a:cubicBezTo>
                    <a:pt x="2725433" y="1123067"/>
                    <a:pt x="2720450" y="1097526"/>
                    <a:pt x="2725449" y="1074198"/>
                  </a:cubicBezTo>
                  <a:cubicBezTo>
                    <a:pt x="2729371" y="1055898"/>
                    <a:pt x="2737287" y="1038687"/>
                    <a:pt x="2743205" y="1020932"/>
                  </a:cubicBezTo>
                  <a:lnTo>
                    <a:pt x="2752082" y="994299"/>
                  </a:lnTo>
                  <a:cubicBezTo>
                    <a:pt x="2749123" y="982462"/>
                    <a:pt x="2746711" y="970475"/>
                    <a:pt x="2743205" y="958788"/>
                  </a:cubicBezTo>
                  <a:cubicBezTo>
                    <a:pt x="2737827" y="940861"/>
                    <a:pt x="2725449" y="905522"/>
                    <a:pt x="2725449" y="905522"/>
                  </a:cubicBezTo>
                  <a:cubicBezTo>
                    <a:pt x="2731368" y="899604"/>
                    <a:pt x="2736028" y="892073"/>
                    <a:pt x="2743205" y="887767"/>
                  </a:cubicBezTo>
                  <a:cubicBezTo>
                    <a:pt x="2751229" y="882952"/>
                    <a:pt x="2762531" y="884735"/>
                    <a:pt x="2769838" y="878889"/>
                  </a:cubicBezTo>
                  <a:cubicBezTo>
                    <a:pt x="2778169" y="872224"/>
                    <a:pt x="2781675" y="861134"/>
                    <a:pt x="2787593" y="852256"/>
                  </a:cubicBezTo>
                  <a:cubicBezTo>
                    <a:pt x="2778715" y="846338"/>
                    <a:pt x="2770710" y="838834"/>
                    <a:pt x="2760960" y="834501"/>
                  </a:cubicBezTo>
                  <a:cubicBezTo>
                    <a:pt x="2743857" y="826900"/>
                    <a:pt x="2707694" y="816745"/>
                    <a:pt x="2707694" y="816745"/>
                  </a:cubicBezTo>
                  <a:cubicBezTo>
                    <a:pt x="2704735" y="825623"/>
                    <a:pt x="2703631" y="835354"/>
                    <a:pt x="2698816" y="843378"/>
                  </a:cubicBezTo>
                  <a:cubicBezTo>
                    <a:pt x="2694510" y="850555"/>
                    <a:pt x="2686290" y="854598"/>
                    <a:pt x="2681061" y="861134"/>
                  </a:cubicBezTo>
                  <a:cubicBezTo>
                    <a:pt x="2674396" y="869466"/>
                    <a:pt x="2668078" y="878224"/>
                    <a:pt x="2663306" y="887767"/>
                  </a:cubicBezTo>
                  <a:cubicBezTo>
                    <a:pt x="2659121" y="896137"/>
                    <a:pt x="2658613" y="906030"/>
                    <a:pt x="2654428" y="914400"/>
                  </a:cubicBezTo>
                  <a:cubicBezTo>
                    <a:pt x="2636209" y="950838"/>
                    <a:pt x="2640940" y="931260"/>
                    <a:pt x="2618917" y="958788"/>
                  </a:cubicBezTo>
                  <a:cubicBezTo>
                    <a:pt x="2612252" y="967119"/>
                    <a:pt x="2609493" y="978756"/>
                    <a:pt x="2601162" y="985421"/>
                  </a:cubicBezTo>
                  <a:cubicBezTo>
                    <a:pt x="2593855" y="991267"/>
                    <a:pt x="2583407" y="991340"/>
                    <a:pt x="2574529" y="994299"/>
                  </a:cubicBezTo>
                  <a:cubicBezTo>
                    <a:pt x="2562692" y="1012054"/>
                    <a:pt x="2559262" y="1040817"/>
                    <a:pt x="2539018" y="1047565"/>
                  </a:cubicBezTo>
                  <a:cubicBezTo>
                    <a:pt x="2471437" y="1070091"/>
                    <a:pt x="2504104" y="1061649"/>
                    <a:pt x="2441364" y="1074198"/>
                  </a:cubicBezTo>
                  <a:cubicBezTo>
                    <a:pt x="2438405" y="1083076"/>
                    <a:pt x="2436671" y="1092461"/>
                    <a:pt x="2432486" y="1100831"/>
                  </a:cubicBezTo>
                  <a:cubicBezTo>
                    <a:pt x="2427714" y="1110374"/>
                    <a:pt x="2415617" y="1116831"/>
                    <a:pt x="2414731" y="1127464"/>
                  </a:cubicBezTo>
                  <a:cubicBezTo>
                    <a:pt x="2412506" y="1154168"/>
                    <a:pt x="2416557" y="1181510"/>
                    <a:pt x="2423608" y="1207363"/>
                  </a:cubicBezTo>
                  <a:cubicBezTo>
                    <a:pt x="2425810" y="1215438"/>
                    <a:pt x="2436135" y="1218582"/>
                    <a:pt x="2441364" y="1225118"/>
                  </a:cubicBezTo>
                  <a:cubicBezTo>
                    <a:pt x="2448029" y="1233449"/>
                    <a:pt x="2453201" y="1242873"/>
                    <a:pt x="2459119" y="1251751"/>
                  </a:cubicBezTo>
                  <a:lnTo>
                    <a:pt x="2432486" y="1331650"/>
                  </a:lnTo>
                  <a:lnTo>
                    <a:pt x="2423608" y="1358283"/>
                  </a:lnTo>
                  <a:lnTo>
                    <a:pt x="2414731" y="1384916"/>
                  </a:lnTo>
                  <a:cubicBezTo>
                    <a:pt x="2417690" y="1429304"/>
                    <a:pt x="2417317" y="1474041"/>
                    <a:pt x="2423608" y="1518081"/>
                  </a:cubicBezTo>
                  <a:cubicBezTo>
                    <a:pt x="2426255" y="1536609"/>
                    <a:pt x="2441364" y="1571347"/>
                    <a:pt x="2441364" y="1571347"/>
                  </a:cubicBezTo>
                  <a:cubicBezTo>
                    <a:pt x="2438405" y="1624613"/>
                    <a:pt x="2439103" y="1678209"/>
                    <a:pt x="2432486" y="1731145"/>
                  </a:cubicBezTo>
                  <a:cubicBezTo>
                    <a:pt x="2430165" y="1749716"/>
                    <a:pt x="2430303" y="1774029"/>
                    <a:pt x="2414731" y="1784411"/>
                  </a:cubicBezTo>
                  <a:cubicBezTo>
                    <a:pt x="2380312" y="1807358"/>
                    <a:pt x="2398220" y="1798793"/>
                    <a:pt x="2361465" y="1811044"/>
                  </a:cubicBezTo>
                  <a:cubicBezTo>
                    <a:pt x="2341989" y="1830520"/>
                    <a:pt x="2341761" y="1840899"/>
                    <a:pt x="2308199" y="1819922"/>
                  </a:cubicBezTo>
                  <a:cubicBezTo>
                    <a:pt x="2294004" y="1811050"/>
                    <a:pt x="2272688" y="1784411"/>
                    <a:pt x="2272688" y="1784411"/>
                  </a:cubicBezTo>
                  <a:cubicBezTo>
                    <a:pt x="2139112" y="1801109"/>
                    <a:pt x="2250774" y="1772389"/>
                    <a:pt x="2166156" y="1828800"/>
                  </a:cubicBezTo>
                  <a:lnTo>
                    <a:pt x="2112890" y="1864310"/>
                  </a:lnTo>
                  <a:cubicBezTo>
                    <a:pt x="2083298" y="1861351"/>
                    <a:pt x="2053623" y="1859122"/>
                    <a:pt x="2024113" y="1855433"/>
                  </a:cubicBezTo>
                  <a:cubicBezTo>
                    <a:pt x="2006252" y="1853200"/>
                    <a:pt x="1988847" y="1846555"/>
                    <a:pt x="1970847" y="1846555"/>
                  </a:cubicBezTo>
                  <a:cubicBezTo>
                    <a:pt x="1958646" y="1846555"/>
                    <a:pt x="1947174" y="1852474"/>
                    <a:pt x="1935337" y="1855433"/>
                  </a:cubicBezTo>
                  <a:cubicBezTo>
                    <a:pt x="1929418" y="1864311"/>
                    <a:pt x="1921914" y="1872316"/>
                    <a:pt x="1917581" y="1882066"/>
                  </a:cubicBezTo>
                  <a:cubicBezTo>
                    <a:pt x="1909980" y="1899169"/>
                    <a:pt x="1899826" y="1935332"/>
                    <a:pt x="1899826" y="1935332"/>
                  </a:cubicBezTo>
                  <a:cubicBezTo>
                    <a:pt x="1911340" y="1992897"/>
                    <a:pt x="1916507" y="1996212"/>
                    <a:pt x="1899826" y="2068497"/>
                  </a:cubicBezTo>
                  <a:cubicBezTo>
                    <a:pt x="1897427" y="2078893"/>
                    <a:pt x="1890403" y="2088465"/>
                    <a:pt x="1882071" y="2095130"/>
                  </a:cubicBezTo>
                  <a:cubicBezTo>
                    <a:pt x="1874764" y="2100976"/>
                    <a:pt x="1864316" y="2101048"/>
                    <a:pt x="1855438" y="2104007"/>
                  </a:cubicBezTo>
                  <a:cubicBezTo>
                    <a:pt x="1816968" y="2101048"/>
                    <a:pt x="1778612" y="2095130"/>
                    <a:pt x="1740028" y="2095130"/>
                  </a:cubicBezTo>
                  <a:cubicBezTo>
                    <a:pt x="1730670" y="2095130"/>
                    <a:pt x="1720012" y="2097390"/>
                    <a:pt x="1713395" y="2104007"/>
                  </a:cubicBezTo>
                  <a:cubicBezTo>
                    <a:pt x="1706778" y="2110624"/>
                    <a:pt x="1707476" y="2121762"/>
                    <a:pt x="1704517" y="2130640"/>
                  </a:cubicBezTo>
                  <a:cubicBezTo>
                    <a:pt x="1700311" y="2168497"/>
                    <a:pt x="1712841" y="2207321"/>
                    <a:pt x="1677884" y="2228295"/>
                  </a:cubicBezTo>
                  <a:cubicBezTo>
                    <a:pt x="1669860" y="2233110"/>
                    <a:pt x="1660129" y="2234213"/>
                    <a:pt x="1651251" y="2237172"/>
                  </a:cubicBezTo>
                  <a:cubicBezTo>
                    <a:pt x="1639414" y="2249009"/>
                    <a:pt x="1629669" y="2263397"/>
                    <a:pt x="1615740" y="2272683"/>
                  </a:cubicBezTo>
                  <a:cubicBezTo>
                    <a:pt x="1595962" y="2285868"/>
                    <a:pt x="1585810" y="2290120"/>
                    <a:pt x="1571352" y="2308194"/>
                  </a:cubicBezTo>
                  <a:cubicBezTo>
                    <a:pt x="1560184" y="2322154"/>
                    <a:pt x="1552332" y="2342687"/>
                    <a:pt x="1535841" y="2352582"/>
                  </a:cubicBezTo>
                  <a:cubicBezTo>
                    <a:pt x="1527817" y="2357397"/>
                    <a:pt x="1518086" y="2358501"/>
                    <a:pt x="1509208" y="2361460"/>
                  </a:cubicBezTo>
                  <a:cubicBezTo>
                    <a:pt x="1497371" y="2358501"/>
                    <a:pt x="1481638" y="2361846"/>
                    <a:pt x="1473698" y="2352582"/>
                  </a:cubicBezTo>
                  <a:cubicBezTo>
                    <a:pt x="1461518" y="2338372"/>
                    <a:pt x="1473697" y="2305234"/>
                    <a:pt x="1455942" y="2299316"/>
                  </a:cubicBezTo>
                  <a:lnTo>
                    <a:pt x="1402676" y="2281561"/>
                  </a:lnTo>
                  <a:cubicBezTo>
                    <a:pt x="1393798" y="2284520"/>
                    <a:pt x="1384067" y="2285623"/>
                    <a:pt x="1376043" y="2290438"/>
                  </a:cubicBezTo>
                  <a:cubicBezTo>
                    <a:pt x="1361989" y="2298870"/>
                    <a:pt x="1348596" y="2322732"/>
                    <a:pt x="1340533" y="2334827"/>
                  </a:cubicBezTo>
                  <a:cubicBezTo>
                    <a:pt x="1361247" y="2396971"/>
                    <a:pt x="1340533" y="2382174"/>
                    <a:pt x="1384921" y="2396971"/>
                  </a:cubicBezTo>
                  <a:cubicBezTo>
                    <a:pt x="1379003" y="2405849"/>
                    <a:pt x="1376044" y="2417686"/>
                    <a:pt x="1367166" y="2423604"/>
                  </a:cubicBezTo>
                  <a:cubicBezTo>
                    <a:pt x="1339383" y="2442126"/>
                    <a:pt x="1283393" y="2426449"/>
                    <a:pt x="1260634" y="2423604"/>
                  </a:cubicBezTo>
                  <a:cubicBezTo>
                    <a:pt x="1258763" y="2416118"/>
                    <a:pt x="1250134" y="2364687"/>
                    <a:pt x="1234001" y="2361460"/>
                  </a:cubicBezTo>
                  <a:cubicBezTo>
                    <a:pt x="1210606" y="2356781"/>
                    <a:pt x="1186653" y="2367379"/>
                    <a:pt x="1162979" y="2370338"/>
                  </a:cubicBezTo>
                  <a:cubicBezTo>
                    <a:pt x="1157061" y="2379216"/>
                    <a:pt x="1149996" y="2387428"/>
                    <a:pt x="1145224" y="2396971"/>
                  </a:cubicBezTo>
                  <a:cubicBezTo>
                    <a:pt x="1137763" y="2411894"/>
                    <a:pt x="1131738" y="2444885"/>
                    <a:pt x="1127469" y="2459114"/>
                  </a:cubicBezTo>
                  <a:cubicBezTo>
                    <a:pt x="1122091" y="2477041"/>
                    <a:pt x="1127468" y="2506461"/>
                    <a:pt x="1109713" y="2512380"/>
                  </a:cubicBezTo>
                  <a:cubicBezTo>
                    <a:pt x="1070066" y="2525596"/>
                    <a:pt x="1084496" y="2522324"/>
                    <a:pt x="1029814" y="2530136"/>
                  </a:cubicBezTo>
                  <a:cubicBezTo>
                    <a:pt x="1006196" y="2533510"/>
                    <a:pt x="982467" y="2536054"/>
                    <a:pt x="958793" y="2539013"/>
                  </a:cubicBezTo>
                  <a:cubicBezTo>
                    <a:pt x="949915" y="2541972"/>
                    <a:pt x="939946" y="2542700"/>
                    <a:pt x="932160" y="2547891"/>
                  </a:cubicBezTo>
                  <a:cubicBezTo>
                    <a:pt x="865660" y="2592225"/>
                    <a:pt x="942221" y="2562292"/>
                    <a:pt x="878894" y="2583402"/>
                  </a:cubicBezTo>
                  <a:cubicBezTo>
                    <a:pt x="875725" y="2596079"/>
                    <a:pt x="858154" y="2670214"/>
                    <a:pt x="852261" y="2672178"/>
                  </a:cubicBezTo>
                  <a:lnTo>
                    <a:pt x="825628" y="2681056"/>
                  </a:lnTo>
                  <a:cubicBezTo>
                    <a:pt x="799638" y="2676724"/>
                    <a:pt x="764933" y="2678428"/>
                    <a:pt x="745729" y="2654423"/>
                  </a:cubicBezTo>
                  <a:cubicBezTo>
                    <a:pt x="711293" y="2611379"/>
                    <a:pt x="768327" y="2638282"/>
                    <a:pt x="710218" y="2618912"/>
                  </a:cubicBezTo>
                  <a:cubicBezTo>
                    <a:pt x="655570" y="2536939"/>
                    <a:pt x="725307" y="2637773"/>
                    <a:pt x="674707" y="2574524"/>
                  </a:cubicBezTo>
                  <a:cubicBezTo>
                    <a:pt x="668042" y="2566193"/>
                    <a:pt x="664497" y="2555436"/>
                    <a:pt x="656952" y="2547891"/>
                  </a:cubicBezTo>
                  <a:cubicBezTo>
                    <a:pt x="649407" y="2540346"/>
                    <a:pt x="638650" y="2536801"/>
                    <a:pt x="630319" y="2530136"/>
                  </a:cubicBezTo>
                  <a:cubicBezTo>
                    <a:pt x="623783" y="2524907"/>
                    <a:pt x="620050" y="2516123"/>
                    <a:pt x="612564" y="2512380"/>
                  </a:cubicBezTo>
                  <a:cubicBezTo>
                    <a:pt x="595824" y="2504010"/>
                    <a:pt x="577053" y="2500543"/>
                    <a:pt x="559298" y="2494625"/>
                  </a:cubicBezTo>
                  <a:lnTo>
                    <a:pt x="532665" y="2485747"/>
                  </a:lnTo>
                  <a:cubicBezTo>
                    <a:pt x="526746" y="2491666"/>
                    <a:pt x="519215" y="2496326"/>
                    <a:pt x="514909" y="2503503"/>
                  </a:cubicBezTo>
                  <a:cubicBezTo>
                    <a:pt x="498507" y="2530840"/>
                    <a:pt x="508020" y="2552399"/>
                    <a:pt x="514909" y="2583402"/>
                  </a:cubicBezTo>
                  <a:cubicBezTo>
                    <a:pt x="516939" y="2592537"/>
                    <a:pt x="519602" y="2601665"/>
                    <a:pt x="523787" y="2610035"/>
                  </a:cubicBezTo>
                  <a:cubicBezTo>
                    <a:pt x="528559" y="2619578"/>
                    <a:pt x="535624" y="2627790"/>
                    <a:pt x="541542" y="2636668"/>
                  </a:cubicBezTo>
                  <a:cubicBezTo>
                    <a:pt x="537518" y="2652764"/>
                    <a:pt x="522116" y="2718237"/>
                    <a:pt x="514909" y="2725444"/>
                  </a:cubicBezTo>
                  <a:lnTo>
                    <a:pt x="497154" y="2743200"/>
                  </a:lnTo>
                  <a:cubicBezTo>
                    <a:pt x="476439" y="2740241"/>
                    <a:pt x="455399" y="2739027"/>
                    <a:pt x="435010" y="2734322"/>
                  </a:cubicBezTo>
                  <a:cubicBezTo>
                    <a:pt x="416774" y="2730114"/>
                    <a:pt x="381744" y="2716567"/>
                    <a:pt x="381744" y="2716567"/>
                  </a:cubicBezTo>
                  <a:cubicBezTo>
                    <a:pt x="366987" y="2701809"/>
                    <a:pt x="355193" y="2692336"/>
                    <a:pt x="346234" y="2672178"/>
                  </a:cubicBezTo>
                  <a:cubicBezTo>
                    <a:pt x="338633" y="2655075"/>
                    <a:pt x="346234" y="2624830"/>
                    <a:pt x="328478" y="2618912"/>
                  </a:cubicBezTo>
                  <a:cubicBezTo>
                    <a:pt x="284768" y="2604343"/>
                    <a:pt x="311075" y="2611573"/>
                    <a:pt x="248579" y="2601157"/>
                  </a:cubicBezTo>
                  <a:cubicBezTo>
                    <a:pt x="207150" y="2604116"/>
                    <a:pt x="165553" y="2605274"/>
                    <a:pt x="124292" y="2610035"/>
                  </a:cubicBezTo>
                  <a:cubicBezTo>
                    <a:pt x="88529" y="2614162"/>
                    <a:pt x="17760" y="2627790"/>
                    <a:pt x="17760" y="2627790"/>
                  </a:cubicBezTo>
                  <a:cubicBezTo>
                    <a:pt x="5923" y="2663299"/>
                    <a:pt x="5439" y="2648864"/>
                    <a:pt x="17760" y="2689934"/>
                  </a:cubicBezTo>
                  <a:cubicBezTo>
                    <a:pt x="23138" y="2707860"/>
                    <a:pt x="35515" y="2743200"/>
                    <a:pt x="35515" y="2743200"/>
                  </a:cubicBezTo>
                  <a:cubicBezTo>
                    <a:pt x="26637" y="2749118"/>
                    <a:pt x="15547" y="2752623"/>
                    <a:pt x="8882" y="2760955"/>
                  </a:cubicBezTo>
                  <a:cubicBezTo>
                    <a:pt x="-5450" y="2778870"/>
                    <a:pt x="-183" y="2804969"/>
                    <a:pt x="8882" y="2823099"/>
                  </a:cubicBezTo>
                  <a:cubicBezTo>
                    <a:pt x="12625" y="2830585"/>
                    <a:pt x="21409" y="2834318"/>
                    <a:pt x="26638" y="2840854"/>
                  </a:cubicBezTo>
                  <a:cubicBezTo>
                    <a:pt x="33303" y="2849185"/>
                    <a:pt x="34195" y="2864349"/>
                    <a:pt x="44393" y="2867487"/>
                  </a:cubicBezTo>
                  <a:cubicBezTo>
                    <a:pt x="75633" y="2877099"/>
                    <a:pt x="109496" y="2873406"/>
                    <a:pt x="142047" y="2876365"/>
                  </a:cubicBezTo>
                  <a:cubicBezTo>
                    <a:pt x="164362" y="2943308"/>
                    <a:pt x="131665" y="2863388"/>
                    <a:pt x="177558" y="2920753"/>
                  </a:cubicBezTo>
                  <a:cubicBezTo>
                    <a:pt x="211994" y="2963797"/>
                    <a:pt x="154960" y="2936894"/>
                    <a:pt x="213069" y="2956264"/>
                  </a:cubicBezTo>
                  <a:cubicBezTo>
                    <a:pt x="230043" y="3007189"/>
                    <a:pt x="210454" y="2961655"/>
                    <a:pt x="239702" y="3000652"/>
                  </a:cubicBezTo>
                  <a:cubicBezTo>
                    <a:pt x="252506" y="3017723"/>
                    <a:pt x="260123" y="3038829"/>
                    <a:pt x="275212" y="3053918"/>
                  </a:cubicBezTo>
                  <a:lnTo>
                    <a:pt x="310723" y="3089429"/>
                  </a:lnTo>
                  <a:cubicBezTo>
                    <a:pt x="323044" y="3126391"/>
                    <a:pt x="323579" y="3113313"/>
                    <a:pt x="310723" y="3160450"/>
                  </a:cubicBezTo>
                  <a:cubicBezTo>
                    <a:pt x="305799" y="3178506"/>
                    <a:pt x="292968" y="3213716"/>
                    <a:pt x="292968" y="3213716"/>
                  </a:cubicBezTo>
                  <a:cubicBezTo>
                    <a:pt x="306385" y="3267390"/>
                    <a:pt x="297984" y="3237642"/>
                    <a:pt x="319601" y="3302493"/>
                  </a:cubicBezTo>
                  <a:cubicBezTo>
                    <a:pt x="322560" y="3311371"/>
                    <a:pt x="321861" y="3322509"/>
                    <a:pt x="328478" y="3329126"/>
                  </a:cubicBezTo>
                  <a:lnTo>
                    <a:pt x="346234" y="3346881"/>
                  </a:lnTo>
                  <a:lnTo>
                    <a:pt x="363989" y="3400147"/>
                  </a:lnTo>
                  <a:lnTo>
                    <a:pt x="372867" y="3426780"/>
                  </a:lnTo>
                  <a:cubicBezTo>
                    <a:pt x="375826" y="3474128"/>
                    <a:pt x="375334" y="3521818"/>
                    <a:pt x="381744" y="3568823"/>
                  </a:cubicBezTo>
                  <a:cubicBezTo>
                    <a:pt x="384273" y="3587367"/>
                    <a:pt x="393582" y="3604334"/>
                    <a:pt x="399500" y="3622089"/>
                  </a:cubicBezTo>
                  <a:lnTo>
                    <a:pt x="408377" y="3648722"/>
                  </a:lnTo>
                  <a:cubicBezTo>
                    <a:pt x="392558" y="3806921"/>
                    <a:pt x="432360" y="3707509"/>
                    <a:pt x="337356" y="3728621"/>
                  </a:cubicBezTo>
                  <a:cubicBezTo>
                    <a:pt x="326940" y="3730936"/>
                    <a:pt x="326266" y="3746923"/>
                    <a:pt x="319601" y="3755254"/>
                  </a:cubicBezTo>
                  <a:cubicBezTo>
                    <a:pt x="314372" y="3761790"/>
                    <a:pt x="307764" y="3767091"/>
                    <a:pt x="301845" y="3773009"/>
                  </a:cubicBezTo>
                  <a:cubicBezTo>
                    <a:pt x="298886" y="3796683"/>
                    <a:pt x="297236" y="3820558"/>
                    <a:pt x="292968" y="3844031"/>
                  </a:cubicBezTo>
                  <a:cubicBezTo>
                    <a:pt x="291294" y="3853238"/>
                    <a:pt x="289936" y="3863357"/>
                    <a:pt x="284090" y="3870664"/>
                  </a:cubicBezTo>
                  <a:cubicBezTo>
                    <a:pt x="277425" y="3878995"/>
                    <a:pt x="266335" y="3882501"/>
                    <a:pt x="257457" y="3888419"/>
                  </a:cubicBezTo>
                  <a:cubicBezTo>
                    <a:pt x="245965" y="3922895"/>
                    <a:pt x="248153" y="3922750"/>
                    <a:pt x="221946" y="3959440"/>
                  </a:cubicBezTo>
                  <a:cubicBezTo>
                    <a:pt x="217081" y="3966251"/>
                    <a:pt x="210109" y="3971277"/>
                    <a:pt x="204191" y="3977196"/>
                  </a:cubicBezTo>
                  <a:cubicBezTo>
                    <a:pt x="190088" y="4019507"/>
                    <a:pt x="196854" y="4025679"/>
                    <a:pt x="168680" y="4048217"/>
                  </a:cubicBezTo>
                  <a:cubicBezTo>
                    <a:pt x="160348" y="4054882"/>
                    <a:pt x="150925" y="4060054"/>
                    <a:pt x="142047" y="4065972"/>
                  </a:cubicBezTo>
                  <a:cubicBezTo>
                    <a:pt x="139088" y="4074850"/>
                    <a:pt x="132137" y="4083304"/>
                    <a:pt x="133170" y="4092605"/>
                  </a:cubicBezTo>
                  <a:cubicBezTo>
                    <a:pt x="136349" y="4121216"/>
                    <a:pt x="150776" y="4150126"/>
                    <a:pt x="168680" y="4172505"/>
                  </a:cubicBezTo>
                  <a:cubicBezTo>
                    <a:pt x="173909" y="4179041"/>
                    <a:pt x="181414" y="4183564"/>
                    <a:pt x="186436" y="4190260"/>
                  </a:cubicBezTo>
                  <a:cubicBezTo>
                    <a:pt x="199240" y="4207331"/>
                    <a:pt x="221946" y="4243526"/>
                    <a:pt x="221946" y="4243526"/>
                  </a:cubicBezTo>
                  <a:cubicBezTo>
                    <a:pt x="224905" y="4261281"/>
                    <a:pt x="225132" y="4279715"/>
                    <a:pt x="230824" y="4296792"/>
                  </a:cubicBezTo>
                  <a:cubicBezTo>
                    <a:pt x="238632" y="4320217"/>
                    <a:pt x="252479" y="4323861"/>
                    <a:pt x="266335" y="4341180"/>
                  </a:cubicBezTo>
                  <a:cubicBezTo>
                    <a:pt x="273000" y="4349511"/>
                    <a:pt x="279318" y="4358270"/>
                    <a:pt x="284090" y="4367813"/>
                  </a:cubicBezTo>
                  <a:cubicBezTo>
                    <a:pt x="288275" y="4376183"/>
                    <a:pt x="284788" y="4389901"/>
                    <a:pt x="292968" y="4394446"/>
                  </a:cubicBezTo>
                  <a:cubicBezTo>
                    <a:pt x="314299" y="4406297"/>
                    <a:pt x="340315" y="4406284"/>
                    <a:pt x="363989" y="4412202"/>
                  </a:cubicBezTo>
                  <a:cubicBezTo>
                    <a:pt x="408590" y="4423352"/>
                    <a:pt x="387916" y="4417218"/>
                    <a:pt x="426133" y="4429957"/>
                  </a:cubicBezTo>
                  <a:lnTo>
                    <a:pt x="479399" y="4483223"/>
                  </a:lnTo>
                  <a:cubicBezTo>
                    <a:pt x="488277" y="4492101"/>
                    <a:pt x="494121" y="4505886"/>
                    <a:pt x="506032" y="4509856"/>
                  </a:cubicBezTo>
                  <a:lnTo>
                    <a:pt x="559298" y="4527611"/>
                  </a:lnTo>
                  <a:lnTo>
                    <a:pt x="585931" y="4536489"/>
                  </a:lnTo>
                  <a:cubicBezTo>
                    <a:pt x="619419" y="4547652"/>
                    <a:pt x="635308" y="4550353"/>
                    <a:pt x="665830" y="4580877"/>
                  </a:cubicBezTo>
                  <a:cubicBezTo>
                    <a:pt x="735029" y="4650080"/>
                    <a:pt x="620660" y="4538026"/>
                    <a:pt x="710218" y="4616388"/>
                  </a:cubicBezTo>
                  <a:cubicBezTo>
                    <a:pt x="772995" y="4671317"/>
                    <a:pt x="729492" y="4652404"/>
                    <a:pt x="781240" y="4669654"/>
                  </a:cubicBezTo>
                  <a:cubicBezTo>
                    <a:pt x="805803" y="4667421"/>
                    <a:pt x="888091" y="4685488"/>
                    <a:pt x="896649" y="4634143"/>
                  </a:cubicBezTo>
                  <a:cubicBezTo>
                    <a:pt x="898187" y="4624913"/>
                    <a:pt x="890731" y="4616388"/>
                    <a:pt x="887772" y="4607510"/>
                  </a:cubicBezTo>
                  <a:cubicBezTo>
                    <a:pt x="890731" y="4598632"/>
                    <a:pt x="891834" y="4588901"/>
                    <a:pt x="896649" y="4580877"/>
                  </a:cubicBezTo>
                  <a:cubicBezTo>
                    <a:pt x="911511" y="4556107"/>
                    <a:pt x="917098" y="4566214"/>
                    <a:pt x="941038" y="4554244"/>
                  </a:cubicBezTo>
                  <a:cubicBezTo>
                    <a:pt x="950581" y="4549472"/>
                    <a:pt x="958793" y="4542407"/>
                    <a:pt x="967671" y="4536489"/>
                  </a:cubicBezTo>
                  <a:cubicBezTo>
                    <a:pt x="964712" y="4527611"/>
                    <a:pt x="964639" y="4517163"/>
                    <a:pt x="958793" y="4509856"/>
                  </a:cubicBezTo>
                  <a:cubicBezTo>
                    <a:pt x="952128" y="4501525"/>
                    <a:pt x="936123" y="4502007"/>
                    <a:pt x="932160" y="4492101"/>
                  </a:cubicBezTo>
                  <a:cubicBezTo>
                    <a:pt x="928685" y="4483412"/>
                    <a:pt x="936223" y="4473492"/>
                    <a:pt x="941038" y="4465468"/>
                  </a:cubicBezTo>
                  <a:cubicBezTo>
                    <a:pt x="953225" y="4445156"/>
                    <a:pt x="964475" y="4445818"/>
                    <a:pt x="985426" y="4438835"/>
                  </a:cubicBezTo>
                  <a:cubicBezTo>
                    <a:pt x="994304" y="4432916"/>
                    <a:pt x="1002309" y="4425412"/>
                    <a:pt x="1012059" y="4421079"/>
                  </a:cubicBezTo>
                  <a:cubicBezTo>
                    <a:pt x="1029162" y="4413478"/>
                    <a:pt x="1065325" y="4403324"/>
                    <a:pt x="1065325" y="4403324"/>
                  </a:cubicBezTo>
                  <a:cubicBezTo>
                    <a:pt x="1109713" y="4406283"/>
                    <a:pt x="1154450" y="4405911"/>
                    <a:pt x="1198490" y="4412202"/>
                  </a:cubicBezTo>
                  <a:cubicBezTo>
                    <a:pt x="1217018" y="4414849"/>
                    <a:pt x="1234001" y="4424039"/>
                    <a:pt x="1251756" y="4429957"/>
                  </a:cubicBezTo>
                  <a:lnTo>
                    <a:pt x="1305022" y="4447712"/>
                  </a:lnTo>
                  <a:lnTo>
                    <a:pt x="1349410" y="4456590"/>
                  </a:lnTo>
                  <a:cubicBezTo>
                    <a:pt x="1352369" y="4465468"/>
                    <a:pt x="1352442" y="4475916"/>
                    <a:pt x="1358288" y="4483223"/>
                  </a:cubicBezTo>
                  <a:cubicBezTo>
                    <a:pt x="1364953" y="4491554"/>
                    <a:pt x="1376590" y="4494313"/>
                    <a:pt x="1384921" y="4500978"/>
                  </a:cubicBezTo>
                  <a:cubicBezTo>
                    <a:pt x="1391457" y="4506207"/>
                    <a:pt x="1395190" y="4514991"/>
                    <a:pt x="1402676" y="4518734"/>
                  </a:cubicBezTo>
                  <a:cubicBezTo>
                    <a:pt x="1437845" y="4536319"/>
                    <a:pt x="1471310" y="4539050"/>
                    <a:pt x="1509208" y="4545367"/>
                  </a:cubicBezTo>
                  <a:cubicBezTo>
                    <a:pt x="1553596" y="4542408"/>
                    <a:pt x="1598107" y="4540916"/>
                    <a:pt x="1642373" y="4536489"/>
                  </a:cubicBezTo>
                  <a:cubicBezTo>
                    <a:pt x="1657387" y="4534988"/>
                    <a:pt x="1671878" y="4530092"/>
                    <a:pt x="1686762" y="4527611"/>
                  </a:cubicBezTo>
                  <a:cubicBezTo>
                    <a:pt x="1707402" y="4524171"/>
                    <a:pt x="1728191" y="4521693"/>
                    <a:pt x="1748906" y="4518734"/>
                  </a:cubicBezTo>
                  <a:cubicBezTo>
                    <a:pt x="1742987" y="4509856"/>
                    <a:pt x="1737815" y="4500433"/>
                    <a:pt x="1731150" y="4492101"/>
                  </a:cubicBezTo>
                  <a:cubicBezTo>
                    <a:pt x="1718648" y="4476474"/>
                    <a:pt x="1697477" y="4472507"/>
                    <a:pt x="1722273" y="4447712"/>
                  </a:cubicBezTo>
                  <a:cubicBezTo>
                    <a:pt x="1728890" y="4441095"/>
                    <a:pt x="1740028" y="4441794"/>
                    <a:pt x="1748906" y="4438835"/>
                  </a:cubicBezTo>
                  <a:cubicBezTo>
                    <a:pt x="1759534" y="4428207"/>
                    <a:pt x="1779380" y="4413652"/>
                    <a:pt x="1775539" y="4394446"/>
                  </a:cubicBezTo>
                  <a:cubicBezTo>
                    <a:pt x="1773897" y="4386239"/>
                    <a:pt x="1763702" y="4382609"/>
                    <a:pt x="1757783" y="4376691"/>
                  </a:cubicBezTo>
                  <a:cubicBezTo>
                    <a:pt x="1732636" y="4301245"/>
                    <a:pt x="1767708" y="4393233"/>
                    <a:pt x="1731150" y="4332303"/>
                  </a:cubicBezTo>
                  <a:cubicBezTo>
                    <a:pt x="1726335" y="4324279"/>
                    <a:pt x="1726458" y="4314040"/>
                    <a:pt x="1722273" y="4305670"/>
                  </a:cubicBezTo>
                  <a:cubicBezTo>
                    <a:pt x="1711075" y="4283275"/>
                    <a:pt x="1703274" y="4277794"/>
                    <a:pt x="1686762" y="4261281"/>
                  </a:cubicBezTo>
                  <a:cubicBezTo>
                    <a:pt x="1677606" y="4233815"/>
                    <a:pt x="1669007" y="4212634"/>
                    <a:pt x="1669007" y="4181382"/>
                  </a:cubicBezTo>
                  <a:cubicBezTo>
                    <a:pt x="1669007" y="4163382"/>
                    <a:pt x="1667562" y="4142862"/>
                    <a:pt x="1677884" y="4128116"/>
                  </a:cubicBezTo>
                  <a:cubicBezTo>
                    <a:pt x="1690121" y="4110634"/>
                    <a:pt x="1716060" y="4107694"/>
                    <a:pt x="1731150" y="4092605"/>
                  </a:cubicBezTo>
                  <a:lnTo>
                    <a:pt x="1748906" y="4074850"/>
                  </a:lnTo>
                  <a:cubicBezTo>
                    <a:pt x="1751865" y="4027502"/>
                    <a:pt x="1752817" y="3979986"/>
                    <a:pt x="1757783" y="3932807"/>
                  </a:cubicBezTo>
                  <a:cubicBezTo>
                    <a:pt x="1758763" y="3923500"/>
                    <a:pt x="1760044" y="3912791"/>
                    <a:pt x="1766661" y="3906174"/>
                  </a:cubicBezTo>
                  <a:cubicBezTo>
                    <a:pt x="1781750" y="3891085"/>
                    <a:pt x="1804838" y="3885753"/>
                    <a:pt x="1819927" y="3870664"/>
                  </a:cubicBezTo>
                  <a:lnTo>
                    <a:pt x="1837682" y="3852908"/>
                  </a:lnTo>
                  <a:cubicBezTo>
                    <a:pt x="1828804" y="3846990"/>
                    <a:pt x="1820856" y="3839356"/>
                    <a:pt x="1811049" y="3835153"/>
                  </a:cubicBezTo>
                  <a:cubicBezTo>
                    <a:pt x="1799835" y="3830347"/>
                    <a:pt x="1787271" y="3829627"/>
                    <a:pt x="1775539" y="3826275"/>
                  </a:cubicBezTo>
                  <a:cubicBezTo>
                    <a:pt x="1766541" y="3823704"/>
                    <a:pt x="1757784" y="3820357"/>
                    <a:pt x="1748906" y="3817398"/>
                  </a:cubicBezTo>
                  <a:cubicBezTo>
                    <a:pt x="1717916" y="3786408"/>
                    <a:pt x="1739091" y="3802289"/>
                    <a:pt x="1677884" y="3781887"/>
                  </a:cubicBezTo>
                  <a:lnTo>
                    <a:pt x="1651251" y="3773009"/>
                  </a:lnTo>
                  <a:lnTo>
                    <a:pt x="1624618" y="3764132"/>
                  </a:lnTo>
                  <a:cubicBezTo>
                    <a:pt x="1621659" y="3755254"/>
                    <a:pt x="1615740" y="3746857"/>
                    <a:pt x="1615740" y="3737499"/>
                  </a:cubicBezTo>
                  <a:cubicBezTo>
                    <a:pt x="1615740" y="3720742"/>
                    <a:pt x="1628309" y="3701548"/>
                    <a:pt x="1642373" y="3693110"/>
                  </a:cubicBezTo>
                  <a:cubicBezTo>
                    <a:pt x="1650398" y="3688295"/>
                    <a:pt x="1660129" y="3687192"/>
                    <a:pt x="1669007" y="3684233"/>
                  </a:cubicBezTo>
                  <a:cubicBezTo>
                    <a:pt x="1683558" y="3640578"/>
                    <a:pt x="1668560" y="3672340"/>
                    <a:pt x="1695640" y="3639844"/>
                  </a:cubicBezTo>
                  <a:cubicBezTo>
                    <a:pt x="1705112" y="3628478"/>
                    <a:pt x="1710906" y="3613806"/>
                    <a:pt x="1722273" y="3604334"/>
                  </a:cubicBezTo>
                  <a:cubicBezTo>
                    <a:pt x="1729462" y="3598343"/>
                    <a:pt x="1740028" y="3598415"/>
                    <a:pt x="1748906" y="3595456"/>
                  </a:cubicBezTo>
                  <a:cubicBezTo>
                    <a:pt x="1751865" y="3586578"/>
                    <a:pt x="1751166" y="3575440"/>
                    <a:pt x="1757783" y="3568823"/>
                  </a:cubicBezTo>
                  <a:cubicBezTo>
                    <a:pt x="1764400" y="3562206"/>
                    <a:pt x="1776392" y="3564760"/>
                    <a:pt x="1784416" y="3559945"/>
                  </a:cubicBezTo>
                  <a:cubicBezTo>
                    <a:pt x="1791593" y="3555639"/>
                    <a:pt x="1795636" y="3547419"/>
                    <a:pt x="1802172" y="3542190"/>
                  </a:cubicBezTo>
                  <a:cubicBezTo>
                    <a:pt x="1810504" y="3535525"/>
                    <a:pt x="1819927" y="3530353"/>
                    <a:pt x="1828805" y="3524435"/>
                  </a:cubicBezTo>
                  <a:cubicBezTo>
                    <a:pt x="1849207" y="3463228"/>
                    <a:pt x="1833326" y="3484403"/>
                    <a:pt x="1864315" y="3453413"/>
                  </a:cubicBezTo>
                  <a:cubicBezTo>
                    <a:pt x="1867274" y="3444535"/>
                    <a:pt x="1866576" y="3433397"/>
                    <a:pt x="1873193" y="3426780"/>
                  </a:cubicBezTo>
                  <a:cubicBezTo>
                    <a:pt x="1879810" y="3420163"/>
                    <a:pt x="1890468" y="3417903"/>
                    <a:pt x="1899826" y="3417903"/>
                  </a:cubicBezTo>
                  <a:cubicBezTo>
                    <a:pt x="1932512" y="3417903"/>
                    <a:pt x="1964929" y="3423821"/>
                    <a:pt x="1997480" y="3426780"/>
                  </a:cubicBezTo>
                  <a:cubicBezTo>
                    <a:pt x="2012276" y="3429739"/>
                    <a:pt x="2027740" y="3430360"/>
                    <a:pt x="2041869" y="3435658"/>
                  </a:cubicBezTo>
                  <a:cubicBezTo>
                    <a:pt x="2051859" y="3439404"/>
                    <a:pt x="2058752" y="3449080"/>
                    <a:pt x="2068502" y="3453413"/>
                  </a:cubicBezTo>
                  <a:cubicBezTo>
                    <a:pt x="2085605" y="3461014"/>
                    <a:pt x="2104013" y="3465251"/>
                    <a:pt x="2121768" y="3471169"/>
                  </a:cubicBezTo>
                  <a:cubicBezTo>
                    <a:pt x="2130646" y="3474128"/>
                    <a:pt x="2139323" y="3477776"/>
                    <a:pt x="2148401" y="3480046"/>
                  </a:cubicBezTo>
                  <a:cubicBezTo>
                    <a:pt x="2160238" y="3483005"/>
                    <a:pt x="2172225" y="3485418"/>
                    <a:pt x="2183911" y="3488924"/>
                  </a:cubicBezTo>
                  <a:cubicBezTo>
                    <a:pt x="2201837" y="3494302"/>
                    <a:pt x="2237177" y="3506679"/>
                    <a:pt x="2237177" y="3506679"/>
                  </a:cubicBezTo>
                  <a:cubicBezTo>
                    <a:pt x="2243096" y="3512598"/>
                    <a:pt x="2250627" y="3517258"/>
                    <a:pt x="2254933" y="3524435"/>
                  </a:cubicBezTo>
                  <a:cubicBezTo>
                    <a:pt x="2259748" y="3532459"/>
                    <a:pt x="2257193" y="3544451"/>
                    <a:pt x="2263810" y="3551068"/>
                  </a:cubicBezTo>
                  <a:cubicBezTo>
                    <a:pt x="2270427" y="3557685"/>
                    <a:pt x="2281565" y="3556986"/>
                    <a:pt x="2290443" y="3559945"/>
                  </a:cubicBezTo>
                  <a:cubicBezTo>
                    <a:pt x="2335435" y="3604937"/>
                    <a:pt x="2282500" y="3546708"/>
                    <a:pt x="2317076" y="3604334"/>
                  </a:cubicBezTo>
                  <a:cubicBezTo>
                    <a:pt x="2321382" y="3611511"/>
                    <a:pt x="2328913" y="3616171"/>
                    <a:pt x="2334832" y="3622089"/>
                  </a:cubicBezTo>
                  <a:cubicBezTo>
                    <a:pt x="2340750" y="3639844"/>
                    <a:pt x="2334832" y="3669437"/>
                    <a:pt x="2352587" y="3675355"/>
                  </a:cubicBezTo>
                  <a:lnTo>
                    <a:pt x="2405853" y="3693110"/>
                  </a:lnTo>
                  <a:cubicBezTo>
                    <a:pt x="2414731" y="3696069"/>
                    <a:pt x="2423149" y="3701365"/>
                    <a:pt x="2432486" y="3701988"/>
                  </a:cubicBezTo>
                  <a:cubicBezTo>
                    <a:pt x="2618881" y="3714415"/>
                    <a:pt x="2521233" y="3708398"/>
                    <a:pt x="2725449" y="3719743"/>
                  </a:cubicBezTo>
                  <a:cubicBezTo>
                    <a:pt x="2739514" y="3733808"/>
                    <a:pt x="2752082" y="3741082"/>
                    <a:pt x="2752082" y="3764132"/>
                  </a:cubicBezTo>
                  <a:cubicBezTo>
                    <a:pt x="2752082" y="3773490"/>
                    <a:pt x="2746164" y="3781887"/>
                    <a:pt x="2743205" y="3790765"/>
                  </a:cubicBezTo>
                  <a:cubicBezTo>
                    <a:pt x="2746164" y="3799643"/>
                    <a:pt x="2745465" y="3810781"/>
                    <a:pt x="2752082" y="3817398"/>
                  </a:cubicBezTo>
                  <a:cubicBezTo>
                    <a:pt x="2758699" y="3824015"/>
                    <a:pt x="2769396" y="3825428"/>
                    <a:pt x="2778715" y="3826275"/>
                  </a:cubicBezTo>
                  <a:cubicBezTo>
                    <a:pt x="2834787" y="3831372"/>
                    <a:pt x="2891166" y="3832194"/>
                    <a:pt x="2947391" y="3835153"/>
                  </a:cubicBezTo>
                  <a:cubicBezTo>
                    <a:pt x="2965146" y="3841071"/>
                    <a:pt x="2990276" y="3837335"/>
                    <a:pt x="3000657" y="3852908"/>
                  </a:cubicBezTo>
                  <a:cubicBezTo>
                    <a:pt x="3023603" y="3887327"/>
                    <a:pt x="3008290" y="3876167"/>
                    <a:pt x="3045045" y="3888419"/>
                  </a:cubicBezTo>
                  <a:cubicBezTo>
                    <a:pt x="3056882" y="3900256"/>
                    <a:pt x="3071270" y="3910001"/>
                    <a:pt x="3080556" y="3923930"/>
                  </a:cubicBezTo>
                  <a:cubicBezTo>
                    <a:pt x="3114677" y="3975112"/>
                    <a:pt x="3085136" y="3925739"/>
                    <a:pt x="3107189" y="3977196"/>
                  </a:cubicBezTo>
                  <a:cubicBezTo>
                    <a:pt x="3140100" y="4053987"/>
                    <a:pt x="3113001" y="3976880"/>
                    <a:pt x="3133822" y="4039339"/>
                  </a:cubicBezTo>
                  <a:cubicBezTo>
                    <a:pt x="3130863" y="4048217"/>
                    <a:pt x="3129759" y="4057948"/>
                    <a:pt x="3124944" y="4065972"/>
                  </a:cubicBezTo>
                  <a:cubicBezTo>
                    <a:pt x="3120638" y="4073149"/>
                    <a:pt x="3110932" y="4076242"/>
                    <a:pt x="3107189" y="4083728"/>
                  </a:cubicBezTo>
                  <a:cubicBezTo>
                    <a:pt x="3098819" y="4100468"/>
                    <a:pt x="3102668" y="4123760"/>
                    <a:pt x="3089434" y="4136994"/>
                  </a:cubicBezTo>
                  <a:lnTo>
                    <a:pt x="3053923" y="4172505"/>
                  </a:lnTo>
                  <a:cubicBezTo>
                    <a:pt x="3050964" y="4184342"/>
                    <a:pt x="3048397" y="4196283"/>
                    <a:pt x="3045045" y="4208015"/>
                  </a:cubicBezTo>
                  <a:cubicBezTo>
                    <a:pt x="3028507" y="4265900"/>
                    <a:pt x="3017508" y="4232952"/>
                    <a:pt x="3133822" y="4243526"/>
                  </a:cubicBezTo>
                  <a:cubicBezTo>
                    <a:pt x="3142700" y="4249444"/>
                    <a:pt x="3152910" y="4253736"/>
                    <a:pt x="3160455" y="4261281"/>
                  </a:cubicBezTo>
                  <a:cubicBezTo>
                    <a:pt x="3168000" y="4268826"/>
                    <a:pt x="3169879" y="4281249"/>
                    <a:pt x="3178210" y="4287914"/>
                  </a:cubicBezTo>
                  <a:cubicBezTo>
                    <a:pt x="3185517" y="4293760"/>
                    <a:pt x="3195965" y="4293833"/>
                    <a:pt x="3204843" y="4296792"/>
                  </a:cubicBezTo>
                  <a:cubicBezTo>
                    <a:pt x="3219640" y="4341180"/>
                    <a:pt x="3216680" y="4314548"/>
                    <a:pt x="3195966" y="4376691"/>
                  </a:cubicBezTo>
                  <a:lnTo>
                    <a:pt x="3187088" y="4403324"/>
                  </a:lnTo>
                  <a:cubicBezTo>
                    <a:pt x="3190047" y="4424039"/>
                    <a:pt x="3186608" y="4446752"/>
                    <a:pt x="3195966" y="4465468"/>
                  </a:cubicBezTo>
                  <a:cubicBezTo>
                    <a:pt x="3200151" y="4473838"/>
                    <a:pt x="3214575" y="4469530"/>
                    <a:pt x="3222599" y="4474345"/>
                  </a:cubicBezTo>
                  <a:cubicBezTo>
                    <a:pt x="3229776" y="4478651"/>
                    <a:pt x="3234436" y="4486182"/>
                    <a:pt x="3240354" y="4492101"/>
                  </a:cubicBezTo>
                  <a:cubicBezTo>
                    <a:pt x="3261068" y="4554245"/>
                    <a:pt x="3275864" y="4539449"/>
                    <a:pt x="3231476" y="4554244"/>
                  </a:cubicBezTo>
                  <a:cubicBezTo>
                    <a:pt x="3222995" y="4579689"/>
                    <a:pt x="3212432" y="4596699"/>
                    <a:pt x="3231476" y="4625266"/>
                  </a:cubicBezTo>
                  <a:cubicBezTo>
                    <a:pt x="3236667" y="4633052"/>
                    <a:pt x="3249231" y="4631184"/>
                    <a:pt x="3258109" y="4634143"/>
                  </a:cubicBezTo>
                  <a:cubicBezTo>
                    <a:pt x="3261068" y="4643021"/>
                    <a:pt x="3261548" y="4653161"/>
                    <a:pt x="3266987" y="4660776"/>
                  </a:cubicBezTo>
                  <a:cubicBezTo>
                    <a:pt x="3276717" y="4674398"/>
                    <a:pt x="3286617" y="4690993"/>
                    <a:pt x="3302498" y="4696287"/>
                  </a:cubicBezTo>
                  <a:cubicBezTo>
                    <a:pt x="3375615" y="4720659"/>
                    <a:pt x="3337236" y="4711395"/>
                    <a:pt x="3417907" y="4722920"/>
                  </a:cubicBezTo>
                  <a:cubicBezTo>
                    <a:pt x="3435662" y="4728838"/>
                    <a:pt x="3457939" y="4727441"/>
                    <a:pt x="3471173" y="4740675"/>
                  </a:cubicBezTo>
                  <a:cubicBezTo>
                    <a:pt x="3485931" y="4755433"/>
                    <a:pt x="3495403" y="4767227"/>
                    <a:pt x="3515562" y="4776186"/>
                  </a:cubicBezTo>
                  <a:cubicBezTo>
                    <a:pt x="3532665" y="4783787"/>
                    <a:pt x="3551073" y="4788023"/>
                    <a:pt x="3568828" y="4793941"/>
                  </a:cubicBezTo>
                  <a:cubicBezTo>
                    <a:pt x="3577706" y="4796900"/>
                    <a:pt x="3587675" y="4797628"/>
                    <a:pt x="3595461" y="4802819"/>
                  </a:cubicBezTo>
                  <a:lnTo>
                    <a:pt x="3622094" y="4820574"/>
                  </a:lnTo>
                  <a:cubicBezTo>
                    <a:pt x="3625053" y="4829452"/>
                    <a:pt x="3626157" y="4839183"/>
                    <a:pt x="3630972" y="4847207"/>
                  </a:cubicBezTo>
                  <a:cubicBezTo>
                    <a:pt x="3635278" y="4854384"/>
                    <a:pt x="3644984" y="4857477"/>
                    <a:pt x="3648727" y="4864963"/>
                  </a:cubicBezTo>
                  <a:cubicBezTo>
                    <a:pt x="3689528" y="4946568"/>
                    <a:pt x="3644125" y="4895873"/>
                    <a:pt x="3684238" y="4935984"/>
                  </a:cubicBezTo>
                  <a:cubicBezTo>
                    <a:pt x="3687197" y="4944862"/>
                    <a:pt x="3686498" y="4956000"/>
                    <a:pt x="3693115" y="4962617"/>
                  </a:cubicBezTo>
                  <a:cubicBezTo>
                    <a:pt x="3699732" y="4969234"/>
                    <a:pt x="3711724" y="4966680"/>
                    <a:pt x="3719748" y="4971495"/>
                  </a:cubicBezTo>
                  <a:cubicBezTo>
                    <a:pt x="3726925" y="4975801"/>
                    <a:pt x="3730968" y="4984021"/>
                    <a:pt x="3737504" y="4989250"/>
                  </a:cubicBezTo>
                  <a:cubicBezTo>
                    <a:pt x="3745836" y="4995915"/>
                    <a:pt x="3755806" y="5000340"/>
                    <a:pt x="3764137" y="5007005"/>
                  </a:cubicBezTo>
                  <a:cubicBezTo>
                    <a:pt x="3770673" y="5012234"/>
                    <a:pt x="3774715" y="5020455"/>
                    <a:pt x="3781892" y="5024761"/>
                  </a:cubicBezTo>
                  <a:cubicBezTo>
                    <a:pt x="3789916" y="5029576"/>
                    <a:pt x="3799647" y="5030679"/>
                    <a:pt x="3808525" y="5033638"/>
                  </a:cubicBezTo>
                  <a:cubicBezTo>
                    <a:pt x="3851391" y="5076506"/>
                    <a:pt x="3796923" y="5024357"/>
                    <a:pt x="3852913" y="5069149"/>
                  </a:cubicBezTo>
                  <a:cubicBezTo>
                    <a:pt x="3859449" y="5074378"/>
                    <a:pt x="3863812" y="5082105"/>
                    <a:pt x="3870669" y="5086905"/>
                  </a:cubicBezTo>
                  <a:cubicBezTo>
                    <a:pt x="3933474" y="5130869"/>
                    <a:pt x="3920620" y="5124269"/>
                    <a:pt x="3968323" y="5140171"/>
                  </a:cubicBezTo>
                  <a:cubicBezTo>
                    <a:pt x="4019610" y="5217104"/>
                    <a:pt x="3992284" y="5164694"/>
                    <a:pt x="3977201" y="5353235"/>
                  </a:cubicBezTo>
                  <a:cubicBezTo>
                    <a:pt x="3974356" y="5388802"/>
                    <a:pt x="3971419" y="5385649"/>
                    <a:pt x="3950568" y="5406501"/>
                  </a:cubicBezTo>
                  <a:cubicBezTo>
                    <a:pt x="3929853" y="5468645"/>
                    <a:pt x="3926893" y="5442012"/>
                    <a:pt x="3941690" y="5486400"/>
                  </a:cubicBezTo>
                  <a:cubicBezTo>
                    <a:pt x="3942202" y="5491516"/>
                    <a:pt x="3944090" y="5576216"/>
                    <a:pt x="3959445" y="5601809"/>
                  </a:cubicBezTo>
                  <a:cubicBezTo>
                    <a:pt x="3963751" y="5608986"/>
                    <a:pt x="3971282" y="5613646"/>
                    <a:pt x="3977201" y="5619565"/>
                  </a:cubicBezTo>
                  <a:cubicBezTo>
                    <a:pt x="4002348" y="5695011"/>
                    <a:pt x="3967276" y="5603023"/>
                    <a:pt x="4003834" y="5663953"/>
                  </a:cubicBezTo>
                  <a:cubicBezTo>
                    <a:pt x="4038408" y="5721575"/>
                    <a:pt x="3985477" y="5663354"/>
                    <a:pt x="4030467" y="5708341"/>
                  </a:cubicBezTo>
                  <a:cubicBezTo>
                    <a:pt x="4033426" y="5717219"/>
                    <a:pt x="4034529" y="5726950"/>
                    <a:pt x="4039344" y="5734974"/>
                  </a:cubicBezTo>
                  <a:cubicBezTo>
                    <a:pt x="4070968" y="5787682"/>
                    <a:pt x="4044396" y="5710829"/>
                    <a:pt x="4074855" y="5779363"/>
                  </a:cubicBezTo>
                  <a:cubicBezTo>
                    <a:pt x="4082456" y="5796466"/>
                    <a:pt x="4086692" y="5814874"/>
                    <a:pt x="4092610" y="5832629"/>
                  </a:cubicBezTo>
                  <a:lnTo>
                    <a:pt x="4101488" y="5859262"/>
                  </a:lnTo>
                  <a:cubicBezTo>
                    <a:pt x="4104447" y="5868140"/>
                    <a:pt x="4101488" y="5882936"/>
                    <a:pt x="4110366" y="5885895"/>
                  </a:cubicBezTo>
                  <a:lnTo>
                    <a:pt x="4136999" y="5894772"/>
                  </a:lnTo>
                  <a:cubicBezTo>
                    <a:pt x="4167988" y="5925763"/>
                    <a:pt x="4146813" y="5909881"/>
                    <a:pt x="4208020" y="5930283"/>
                  </a:cubicBezTo>
                  <a:lnTo>
                    <a:pt x="4234653" y="5939161"/>
                  </a:lnTo>
                  <a:cubicBezTo>
                    <a:pt x="4243531" y="5948039"/>
                    <a:pt x="4251641" y="5957757"/>
                    <a:pt x="4261286" y="5965794"/>
                  </a:cubicBezTo>
                  <a:cubicBezTo>
                    <a:pt x="4269483" y="5972624"/>
                    <a:pt x="4279818" y="5976605"/>
                    <a:pt x="4287919" y="5983549"/>
                  </a:cubicBezTo>
                  <a:cubicBezTo>
                    <a:pt x="4300629" y="5994443"/>
                    <a:pt x="4323430" y="6019060"/>
                    <a:pt x="4323430" y="6019060"/>
                  </a:cubicBezTo>
                  <a:cubicBezTo>
                    <a:pt x="4320471" y="6027938"/>
                    <a:pt x="4321169" y="6039076"/>
                    <a:pt x="4314552" y="6045693"/>
                  </a:cubicBezTo>
                  <a:cubicBezTo>
                    <a:pt x="4267204" y="6093041"/>
                    <a:pt x="4302716" y="6010183"/>
                    <a:pt x="4279041" y="6081204"/>
                  </a:cubicBezTo>
                  <a:cubicBezTo>
                    <a:pt x="4284960" y="6087122"/>
                    <a:pt x="4291568" y="6092423"/>
                    <a:pt x="4296797" y="6098959"/>
                  </a:cubicBezTo>
                  <a:cubicBezTo>
                    <a:pt x="4367778" y="6187683"/>
                    <a:pt x="4219533" y="6121791"/>
                    <a:pt x="4536494" y="6134470"/>
                  </a:cubicBezTo>
                  <a:cubicBezTo>
                    <a:pt x="4545372" y="6140388"/>
                    <a:pt x="4552694" y="6149989"/>
                    <a:pt x="4563127" y="6152225"/>
                  </a:cubicBezTo>
                  <a:cubicBezTo>
                    <a:pt x="4640392" y="6168782"/>
                    <a:pt x="4660574" y="6161129"/>
                    <a:pt x="4731803" y="6152225"/>
                  </a:cubicBezTo>
                  <a:lnTo>
                    <a:pt x="4696292" y="6098959"/>
                  </a:lnTo>
                  <a:cubicBezTo>
                    <a:pt x="4680228" y="6074862"/>
                    <a:pt x="4668860" y="6054038"/>
                    <a:pt x="4643026" y="6036815"/>
                  </a:cubicBezTo>
                  <a:lnTo>
                    <a:pt x="4589760" y="6001305"/>
                  </a:lnTo>
                  <a:lnTo>
                    <a:pt x="4572005" y="5948038"/>
                  </a:lnTo>
                  <a:lnTo>
                    <a:pt x="4563127" y="5921405"/>
                  </a:lnTo>
                  <a:cubicBezTo>
                    <a:pt x="4566086" y="5912527"/>
                    <a:pt x="4566159" y="5902079"/>
                    <a:pt x="4572005" y="5894772"/>
                  </a:cubicBezTo>
                  <a:cubicBezTo>
                    <a:pt x="4578670" y="5886441"/>
                    <a:pt x="4591093" y="5884562"/>
                    <a:pt x="4598638" y="5877017"/>
                  </a:cubicBezTo>
                  <a:cubicBezTo>
                    <a:pt x="4606183" y="5869472"/>
                    <a:pt x="4610475" y="5859262"/>
                    <a:pt x="4616393" y="5850384"/>
                  </a:cubicBezTo>
                  <a:cubicBezTo>
                    <a:pt x="4608758" y="5789306"/>
                    <a:pt x="4619601" y="5790033"/>
                    <a:pt x="4589760" y="5752730"/>
                  </a:cubicBezTo>
                  <a:cubicBezTo>
                    <a:pt x="4584531" y="5746194"/>
                    <a:pt x="4579182" y="5739280"/>
                    <a:pt x="4572005" y="5734974"/>
                  </a:cubicBezTo>
                  <a:cubicBezTo>
                    <a:pt x="4563981" y="5730159"/>
                    <a:pt x="4554250" y="5729056"/>
                    <a:pt x="4545372" y="5726097"/>
                  </a:cubicBezTo>
                  <a:cubicBezTo>
                    <a:pt x="4527904" y="5714451"/>
                    <a:pt x="4513631" y="5707450"/>
                    <a:pt x="4500983" y="5690586"/>
                  </a:cubicBezTo>
                  <a:cubicBezTo>
                    <a:pt x="4440753" y="5610279"/>
                    <a:pt x="4488438" y="5660283"/>
                    <a:pt x="4447717" y="5619565"/>
                  </a:cubicBezTo>
                  <a:cubicBezTo>
                    <a:pt x="4444758" y="5610687"/>
                    <a:pt x="4437005" y="5602108"/>
                    <a:pt x="4438840" y="5592932"/>
                  </a:cubicBezTo>
                  <a:cubicBezTo>
                    <a:pt x="4440640" y="5583932"/>
                    <a:pt x="4479586" y="5559040"/>
                    <a:pt x="4483228" y="5557421"/>
                  </a:cubicBezTo>
                  <a:cubicBezTo>
                    <a:pt x="4500331" y="5549820"/>
                    <a:pt x="4536494" y="5539666"/>
                    <a:pt x="4536494" y="5539666"/>
                  </a:cubicBezTo>
                  <a:cubicBezTo>
                    <a:pt x="4560168" y="5542625"/>
                    <a:pt x="4584663" y="5541688"/>
                    <a:pt x="4607515" y="5548543"/>
                  </a:cubicBezTo>
                  <a:cubicBezTo>
                    <a:pt x="4615532" y="5550948"/>
                    <a:pt x="4618094" y="5561993"/>
                    <a:pt x="4625271" y="5566299"/>
                  </a:cubicBezTo>
                  <a:cubicBezTo>
                    <a:pt x="4633295" y="5571114"/>
                    <a:pt x="4643026" y="5572217"/>
                    <a:pt x="4651904" y="5575176"/>
                  </a:cubicBezTo>
                  <a:cubicBezTo>
                    <a:pt x="4672618" y="5637320"/>
                    <a:pt x="4651904" y="5634360"/>
                    <a:pt x="4696292" y="5619565"/>
                  </a:cubicBezTo>
                  <a:cubicBezTo>
                    <a:pt x="4693333" y="5610687"/>
                    <a:pt x="4687414" y="5602290"/>
                    <a:pt x="4687414" y="5592932"/>
                  </a:cubicBezTo>
                  <a:cubicBezTo>
                    <a:pt x="4687414" y="5563192"/>
                    <a:pt x="4686887" y="5532369"/>
                    <a:pt x="4696292" y="5504155"/>
                  </a:cubicBezTo>
                  <a:cubicBezTo>
                    <a:pt x="4699666" y="5494033"/>
                    <a:pt x="4713382" y="5491172"/>
                    <a:pt x="4722925" y="5486400"/>
                  </a:cubicBezTo>
                  <a:cubicBezTo>
                    <a:pt x="4754920" y="5470402"/>
                    <a:pt x="4812869" y="5471191"/>
                    <a:pt x="4838335" y="5468644"/>
                  </a:cubicBezTo>
                  <a:cubicBezTo>
                    <a:pt x="4850172" y="5465685"/>
                    <a:pt x="4862932" y="5465223"/>
                    <a:pt x="4873845" y="5459767"/>
                  </a:cubicBezTo>
                  <a:cubicBezTo>
                    <a:pt x="4881332" y="5456024"/>
                    <a:pt x="4884424" y="5446317"/>
                    <a:pt x="4891601" y="5442011"/>
                  </a:cubicBezTo>
                  <a:cubicBezTo>
                    <a:pt x="4899625" y="5437196"/>
                    <a:pt x="4909356" y="5436093"/>
                    <a:pt x="4918234" y="5433134"/>
                  </a:cubicBezTo>
                  <a:cubicBezTo>
                    <a:pt x="5044273" y="5435998"/>
                    <a:pt x="5361914" y="5451596"/>
                    <a:pt x="5521915" y="5433134"/>
                  </a:cubicBezTo>
                  <a:cubicBezTo>
                    <a:pt x="5530230" y="5432175"/>
                    <a:pt x="5534442" y="5421914"/>
                    <a:pt x="5539671" y="5415378"/>
                  </a:cubicBezTo>
                  <a:cubicBezTo>
                    <a:pt x="5623485" y="5310609"/>
                    <a:pt x="5500666" y="5460568"/>
                    <a:pt x="5566304" y="5362112"/>
                  </a:cubicBezTo>
                  <a:cubicBezTo>
                    <a:pt x="5586326" y="5332079"/>
                    <a:pt x="5598540" y="5334814"/>
                    <a:pt x="5628447" y="5317724"/>
                  </a:cubicBezTo>
                  <a:cubicBezTo>
                    <a:pt x="5676131" y="5290476"/>
                    <a:pt x="5632266" y="5305673"/>
                    <a:pt x="5690591" y="5291091"/>
                  </a:cubicBezTo>
                  <a:cubicBezTo>
                    <a:pt x="5696509" y="5282213"/>
                    <a:pt x="5707380" y="5275084"/>
                    <a:pt x="5708346" y="5264458"/>
                  </a:cubicBezTo>
                  <a:cubicBezTo>
                    <a:pt x="5711931" y="5225019"/>
                    <a:pt x="5701670" y="5200041"/>
                    <a:pt x="5690591" y="5166804"/>
                  </a:cubicBezTo>
                  <a:cubicBezTo>
                    <a:pt x="5672836" y="5169763"/>
                    <a:pt x="5654897" y="5171776"/>
                    <a:pt x="5637325" y="5175681"/>
                  </a:cubicBezTo>
                  <a:cubicBezTo>
                    <a:pt x="5628190" y="5177711"/>
                    <a:pt x="5620050" y="5184559"/>
                    <a:pt x="5610692" y="5184559"/>
                  </a:cubicBezTo>
                  <a:cubicBezTo>
                    <a:pt x="5601334" y="5184559"/>
                    <a:pt x="5592937" y="5178640"/>
                    <a:pt x="5584059" y="5175681"/>
                  </a:cubicBezTo>
                  <a:cubicBezTo>
                    <a:pt x="5578141" y="5166803"/>
                    <a:pt x="5573849" y="5156593"/>
                    <a:pt x="5566304" y="5149048"/>
                  </a:cubicBezTo>
                  <a:cubicBezTo>
                    <a:pt x="5558759" y="5141503"/>
                    <a:pt x="5546336" y="5139624"/>
                    <a:pt x="5539671" y="5131293"/>
                  </a:cubicBezTo>
                  <a:cubicBezTo>
                    <a:pt x="5533825" y="5123986"/>
                    <a:pt x="5535338" y="5112840"/>
                    <a:pt x="5530793" y="5104660"/>
                  </a:cubicBezTo>
                  <a:cubicBezTo>
                    <a:pt x="5520430" y="5086006"/>
                    <a:pt x="5495282" y="5051394"/>
                    <a:pt x="5495282" y="5051394"/>
                  </a:cubicBezTo>
                  <a:cubicBezTo>
                    <a:pt x="5489364" y="5033639"/>
                    <a:pt x="5478511" y="5016818"/>
                    <a:pt x="5477527" y="4998128"/>
                  </a:cubicBezTo>
                  <a:cubicBezTo>
                    <a:pt x="5468157" y="4820107"/>
                    <a:pt x="5486452" y="4882866"/>
                    <a:pt x="5459772" y="4802819"/>
                  </a:cubicBezTo>
                  <a:cubicBezTo>
                    <a:pt x="5480901" y="4739431"/>
                    <a:pt x="5461954" y="4759934"/>
                    <a:pt x="5504160" y="4731798"/>
                  </a:cubicBezTo>
                  <a:cubicBezTo>
                    <a:pt x="5507119" y="4722920"/>
                    <a:pt x="5506421" y="4711782"/>
                    <a:pt x="5513038" y="4705165"/>
                  </a:cubicBezTo>
                  <a:cubicBezTo>
                    <a:pt x="5519655" y="4698548"/>
                    <a:pt x="5533054" y="4702904"/>
                    <a:pt x="5539671" y="4696287"/>
                  </a:cubicBezTo>
                  <a:cubicBezTo>
                    <a:pt x="5554760" y="4681198"/>
                    <a:pt x="5563344" y="4660776"/>
                    <a:pt x="5575181" y="4643021"/>
                  </a:cubicBezTo>
                  <a:lnTo>
                    <a:pt x="5575181" y="4643021"/>
                  </a:lnTo>
                  <a:lnTo>
                    <a:pt x="5592937" y="4589755"/>
                  </a:lnTo>
                  <a:cubicBezTo>
                    <a:pt x="5595896" y="4521693"/>
                    <a:pt x="5601814" y="4453695"/>
                    <a:pt x="5601814" y="4385569"/>
                  </a:cubicBezTo>
                  <a:cubicBezTo>
                    <a:pt x="5601814" y="4358772"/>
                    <a:pt x="5597342" y="4332102"/>
                    <a:pt x="5592937" y="4305670"/>
                  </a:cubicBezTo>
                  <a:cubicBezTo>
                    <a:pt x="5591399" y="4296439"/>
                    <a:pt x="5591674" y="4284476"/>
                    <a:pt x="5584059" y="4279037"/>
                  </a:cubicBezTo>
                  <a:cubicBezTo>
                    <a:pt x="5568829" y="4268159"/>
                    <a:pt x="5547533" y="4269651"/>
                    <a:pt x="5530793" y="4261281"/>
                  </a:cubicBezTo>
                  <a:cubicBezTo>
                    <a:pt x="5486912" y="4239341"/>
                    <a:pt x="5507837" y="4247711"/>
                    <a:pt x="5468649" y="4234648"/>
                  </a:cubicBezTo>
                  <a:cubicBezTo>
                    <a:pt x="5465690" y="4225770"/>
                    <a:pt x="5459772" y="4217373"/>
                    <a:pt x="5459772" y="4208015"/>
                  </a:cubicBezTo>
                  <a:cubicBezTo>
                    <a:pt x="5459772" y="4198657"/>
                    <a:pt x="5463834" y="4189406"/>
                    <a:pt x="5468649" y="4181382"/>
                  </a:cubicBezTo>
                  <a:cubicBezTo>
                    <a:pt x="5488658" y="4148034"/>
                    <a:pt x="5519766" y="4161026"/>
                    <a:pt x="5557426" y="4154749"/>
                  </a:cubicBezTo>
                  <a:cubicBezTo>
                    <a:pt x="5569461" y="4152743"/>
                    <a:pt x="5581100" y="4148831"/>
                    <a:pt x="5592937" y="4145872"/>
                  </a:cubicBezTo>
                  <a:cubicBezTo>
                    <a:pt x="5601815" y="4139953"/>
                    <a:pt x="5610027" y="4132888"/>
                    <a:pt x="5619570" y="4128116"/>
                  </a:cubicBezTo>
                  <a:cubicBezTo>
                    <a:pt x="5627940" y="4123931"/>
                    <a:pt x="5638896" y="4125084"/>
                    <a:pt x="5646203" y="4119238"/>
                  </a:cubicBezTo>
                  <a:cubicBezTo>
                    <a:pt x="5661847" y="4106722"/>
                    <a:pt x="5666988" y="4083516"/>
                    <a:pt x="5672836" y="4065972"/>
                  </a:cubicBezTo>
                  <a:cubicBezTo>
                    <a:pt x="5669877" y="4057094"/>
                    <a:pt x="5668143" y="4047709"/>
                    <a:pt x="5663958" y="4039339"/>
                  </a:cubicBezTo>
                  <a:cubicBezTo>
                    <a:pt x="5659186" y="4029796"/>
                    <a:pt x="5646203" y="4023376"/>
                    <a:pt x="5646203" y="4012706"/>
                  </a:cubicBezTo>
                  <a:cubicBezTo>
                    <a:pt x="5646203" y="4002036"/>
                    <a:pt x="5658040" y="3994951"/>
                    <a:pt x="5663958" y="3986073"/>
                  </a:cubicBezTo>
                  <a:cubicBezTo>
                    <a:pt x="5687632" y="3989032"/>
                    <a:pt x="5711121" y="3994951"/>
                    <a:pt x="5734979" y="3994951"/>
                  </a:cubicBezTo>
                  <a:cubicBezTo>
                    <a:pt x="5744337" y="3994951"/>
                    <a:pt x="5760074" y="3995304"/>
                    <a:pt x="5761612" y="3986073"/>
                  </a:cubicBezTo>
                  <a:cubicBezTo>
                    <a:pt x="5767823" y="3948811"/>
                    <a:pt x="5765626" y="3892432"/>
                    <a:pt x="5734979" y="3861786"/>
                  </a:cubicBezTo>
                  <a:cubicBezTo>
                    <a:pt x="5688838" y="3815646"/>
                    <a:pt x="5725731" y="3870201"/>
                    <a:pt x="5690591" y="3826275"/>
                  </a:cubicBezTo>
                  <a:cubicBezTo>
                    <a:pt x="5683926" y="3817943"/>
                    <a:pt x="5679501" y="3807973"/>
                    <a:pt x="5672836" y="3799642"/>
                  </a:cubicBezTo>
                  <a:cubicBezTo>
                    <a:pt x="5667607" y="3793106"/>
                    <a:pt x="5660102" y="3788583"/>
                    <a:pt x="5655080" y="3781887"/>
                  </a:cubicBezTo>
                  <a:cubicBezTo>
                    <a:pt x="5594850" y="3701580"/>
                    <a:pt x="5642535" y="3751584"/>
                    <a:pt x="5601814" y="3710866"/>
                  </a:cubicBezTo>
                  <a:lnTo>
                    <a:pt x="5566304" y="3604334"/>
                  </a:lnTo>
                  <a:lnTo>
                    <a:pt x="5557426" y="3577701"/>
                  </a:lnTo>
                  <a:cubicBezTo>
                    <a:pt x="5554467" y="3568823"/>
                    <a:pt x="5555165" y="3557685"/>
                    <a:pt x="5548548" y="3551068"/>
                  </a:cubicBezTo>
                  <a:lnTo>
                    <a:pt x="5530793" y="3533312"/>
                  </a:lnTo>
                  <a:cubicBezTo>
                    <a:pt x="5513509" y="3481462"/>
                    <a:pt x="5535438" y="3529080"/>
                    <a:pt x="5495282" y="3488924"/>
                  </a:cubicBezTo>
                  <a:cubicBezTo>
                    <a:pt x="5487737" y="3481379"/>
                    <a:pt x="5485072" y="3469836"/>
                    <a:pt x="5477527" y="3462291"/>
                  </a:cubicBezTo>
                  <a:cubicBezTo>
                    <a:pt x="5431375" y="3416139"/>
                    <a:pt x="5468287" y="3470715"/>
                    <a:pt x="5433139" y="3426780"/>
                  </a:cubicBezTo>
                  <a:cubicBezTo>
                    <a:pt x="5418343" y="3408285"/>
                    <a:pt x="5415382" y="3389050"/>
                    <a:pt x="5388750" y="3382392"/>
                  </a:cubicBezTo>
                  <a:cubicBezTo>
                    <a:pt x="5362753" y="3375893"/>
                    <a:pt x="5335484" y="3376473"/>
                    <a:pt x="5308851" y="3373514"/>
                  </a:cubicBezTo>
                  <a:cubicBezTo>
                    <a:pt x="5299973" y="3370555"/>
                    <a:pt x="5291246" y="3367099"/>
                    <a:pt x="5282218" y="3364637"/>
                  </a:cubicBezTo>
                  <a:cubicBezTo>
                    <a:pt x="5258676" y="3358216"/>
                    <a:pt x="5234347" y="3354597"/>
                    <a:pt x="5211197" y="3346881"/>
                  </a:cubicBezTo>
                  <a:cubicBezTo>
                    <a:pt x="5167487" y="3332312"/>
                    <a:pt x="5193794" y="3339542"/>
                    <a:pt x="5131298" y="3329126"/>
                  </a:cubicBezTo>
                  <a:cubicBezTo>
                    <a:pt x="5125379" y="3323208"/>
                    <a:pt x="5120719" y="3315677"/>
                    <a:pt x="5113542" y="3311371"/>
                  </a:cubicBezTo>
                  <a:cubicBezTo>
                    <a:pt x="5105518" y="3306556"/>
                    <a:pt x="5094216" y="3308339"/>
                    <a:pt x="5086909" y="3302493"/>
                  </a:cubicBezTo>
                  <a:cubicBezTo>
                    <a:pt x="5078578" y="3295828"/>
                    <a:pt x="5076699" y="3283405"/>
                    <a:pt x="5069154" y="3275860"/>
                  </a:cubicBezTo>
                  <a:cubicBezTo>
                    <a:pt x="5061609" y="3268315"/>
                    <a:pt x="5050852" y="3264770"/>
                    <a:pt x="5042521" y="3258105"/>
                  </a:cubicBezTo>
                  <a:cubicBezTo>
                    <a:pt x="5035985" y="3252876"/>
                    <a:pt x="5030684" y="3246268"/>
                    <a:pt x="5024766" y="3240349"/>
                  </a:cubicBezTo>
                  <a:cubicBezTo>
                    <a:pt x="5021807" y="3204838"/>
                    <a:pt x="5021174" y="3169057"/>
                    <a:pt x="5015888" y="3133817"/>
                  </a:cubicBezTo>
                  <a:cubicBezTo>
                    <a:pt x="5010426" y="3097404"/>
                    <a:pt x="5000265" y="3069193"/>
                    <a:pt x="4989255" y="3036163"/>
                  </a:cubicBezTo>
                  <a:cubicBezTo>
                    <a:pt x="4992809" y="3021949"/>
                    <a:pt x="5009405" y="2951708"/>
                    <a:pt x="5015888" y="2947386"/>
                  </a:cubicBezTo>
                  <a:cubicBezTo>
                    <a:pt x="5024766" y="2941468"/>
                    <a:pt x="5034420" y="2936575"/>
                    <a:pt x="5042521" y="2929631"/>
                  </a:cubicBezTo>
                  <a:cubicBezTo>
                    <a:pt x="5055231" y="2918737"/>
                    <a:pt x="5062151" y="2899414"/>
                    <a:pt x="5078032" y="2894120"/>
                  </a:cubicBezTo>
                  <a:lnTo>
                    <a:pt x="5104665" y="2885242"/>
                  </a:lnTo>
                  <a:cubicBezTo>
                    <a:pt x="5116502" y="2867487"/>
                    <a:pt x="5133427" y="2852220"/>
                    <a:pt x="5140175" y="2831976"/>
                  </a:cubicBezTo>
                  <a:cubicBezTo>
                    <a:pt x="5143134" y="2823098"/>
                    <a:pt x="5144868" y="2813713"/>
                    <a:pt x="5149053" y="2805343"/>
                  </a:cubicBezTo>
                  <a:cubicBezTo>
                    <a:pt x="5153825" y="2795800"/>
                    <a:pt x="5162475" y="2788460"/>
                    <a:pt x="5166808" y="2778710"/>
                  </a:cubicBezTo>
                  <a:cubicBezTo>
                    <a:pt x="5174409" y="2761607"/>
                    <a:pt x="5178646" y="2743199"/>
                    <a:pt x="5184564" y="2725444"/>
                  </a:cubicBezTo>
                  <a:lnTo>
                    <a:pt x="5193441" y="2698811"/>
                  </a:lnTo>
                  <a:cubicBezTo>
                    <a:pt x="5197316" y="2648434"/>
                    <a:pt x="5200446" y="2575014"/>
                    <a:pt x="5211197" y="2521258"/>
                  </a:cubicBezTo>
                  <a:cubicBezTo>
                    <a:pt x="5221210" y="2471191"/>
                    <a:pt x="5225074" y="2461870"/>
                    <a:pt x="5237830" y="2423604"/>
                  </a:cubicBezTo>
                  <a:cubicBezTo>
                    <a:pt x="5234871" y="2405849"/>
                    <a:pt x="5237883" y="2385967"/>
                    <a:pt x="5228952" y="2370338"/>
                  </a:cubicBezTo>
                  <a:cubicBezTo>
                    <a:pt x="5224309" y="2362213"/>
                    <a:pt x="5210105" y="2366651"/>
                    <a:pt x="5202319" y="2361460"/>
                  </a:cubicBezTo>
                  <a:cubicBezTo>
                    <a:pt x="5191873" y="2354496"/>
                    <a:pt x="5183723" y="2344472"/>
                    <a:pt x="5175686" y="2334827"/>
                  </a:cubicBezTo>
                  <a:cubicBezTo>
                    <a:pt x="5168856" y="2326630"/>
                    <a:pt x="5164596" y="2316526"/>
                    <a:pt x="5157931" y="2308194"/>
                  </a:cubicBezTo>
                  <a:cubicBezTo>
                    <a:pt x="5152702" y="2301658"/>
                    <a:pt x="5144818" y="2297402"/>
                    <a:pt x="5140175" y="2290438"/>
                  </a:cubicBezTo>
                  <a:cubicBezTo>
                    <a:pt x="5132834" y="2279427"/>
                    <a:pt x="5128986" y="2266418"/>
                    <a:pt x="5122420" y="2254928"/>
                  </a:cubicBezTo>
                  <a:cubicBezTo>
                    <a:pt x="5107487" y="2228796"/>
                    <a:pt x="5106353" y="2229983"/>
                    <a:pt x="5086909" y="2210539"/>
                  </a:cubicBezTo>
                  <a:cubicBezTo>
                    <a:pt x="5083950" y="2201661"/>
                    <a:pt x="5081718" y="2192507"/>
                    <a:pt x="5078032" y="2183906"/>
                  </a:cubicBezTo>
                  <a:cubicBezTo>
                    <a:pt x="5045122" y="2107116"/>
                    <a:pt x="5072217" y="2184222"/>
                    <a:pt x="5051399" y="2121763"/>
                  </a:cubicBezTo>
                  <a:cubicBezTo>
                    <a:pt x="5054358" y="2086252"/>
                    <a:pt x="5055567" y="2050552"/>
                    <a:pt x="5060276" y="2015231"/>
                  </a:cubicBezTo>
                  <a:cubicBezTo>
                    <a:pt x="5061513" y="2005955"/>
                    <a:pt x="5067319" y="1997774"/>
                    <a:pt x="5069154" y="1988598"/>
                  </a:cubicBezTo>
                  <a:cubicBezTo>
                    <a:pt x="5073258" y="1968079"/>
                    <a:pt x="5074850" y="1947136"/>
                    <a:pt x="5078032" y="1926454"/>
                  </a:cubicBezTo>
                  <a:cubicBezTo>
                    <a:pt x="5080422" y="1910917"/>
                    <a:pt x="5090896" y="1846735"/>
                    <a:pt x="5095787" y="1828800"/>
                  </a:cubicBezTo>
                  <a:cubicBezTo>
                    <a:pt x="5100711" y="1810744"/>
                    <a:pt x="5107624" y="1793289"/>
                    <a:pt x="5113542" y="1775534"/>
                  </a:cubicBezTo>
                  <a:cubicBezTo>
                    <a:pt x="5135855" y="1708596"/>
                    <a:pt x="5105759" y="1791101"/>
                    <a:pt x="5140175" y="1722268"/>
                  </a:cubicBezTo>
                  <a:cubicBezTo>
                    <a:pt x="5144360" y="1713898"/>
                    <a:pt x="5144238" y="1703659"/>
                    <a:pt x="5149053" y="1695635"/>
                  </a:cubicBezTo>
                  <a:cubicBezTo>
                    <a:pt x="5161240" y="1675323"/>
                    <a:pt x="5172490" y="1675985"/>
                    <a:pt x="5193441" y="1669002"/>
                  </a:cubicBezTo>
                  <a:cubicBezTo>
                    <a:pt x="5196400" y="1660124"/>
                    <a:pt x="5196880" y="1649984"/>
                    <a:pt x="5202319" y="1642369"/>
                  </a:cubicBezTo>
                  <a:cubicBezTo>
                    <a:pt x="5230816" y="1602474"/>
                    <a:pt x="5233181" y="1614129"/>
                    <a:pt x="5264463" y="1589103"/>
                  </a:cubicBezTo>
                  <a:cubicBezTo>
                    <a:pt x="5270999" y="1583874"/>
                    <a:pt x="5275682" y="1576576"/>
                    <a:pt x="5282218" y="1571347"/>
                  </a:cubicBezTo>
                  <a:cubicBezTo>
                    <a:pt x="5338226" y="1526540"/>
                    <a:pt x="5283726" y="1578716"/>
                    <a:pt x="5326607" y="1535837"/>
                  </a:cubicBezTo>
                  <a:cubicBezTo>
                    <a:pt x="5343580" y="1484915"/>
                    <a:pt x="5337227" y="1530444"/>
                    <a:pt x="5317729" y="1491448"/>
                  </a:cubicBezTo>
                  <a:cubicBezTo>
                    <a:pt x="5309359" y="1474708"/>
                    <a:pt x="5299973" y="1438182"/>
                    <a:pt x="5299973" y="1438182"/>
                  </a:cubicBezTo>
                  <a:cubicBezTo>
                    <a:pt x="5303245" y="1415277"/>
                    <a:pt x="5305333" y="1374198"/>
                    <a:pt x="5317729" y="1349405"/>
                  </a:cubicBezTo>
                  <a:cubicBezTo>
                    <a:pt x="5322501" y="1339862"/>
                    <a:pt x="5329566" y="1331650"/>
                    <a:pt x="5335484" y="1322772"/>
                  </a:cubicBezTo>
                  <a:cubicBezTo>
                    <a:pt x="5332525" y="1266547"/>
                    <a:pt x="5333315" y="1209999"/>
                    <a:pt x="5326607" y="1154097"/>
                  </a:cubicBezTo>
                  <a:cubicBezTo>
                    <a:pt x="5324377" y="1135514"/>
                    <a:pt x="5313390" y="1118988"/>
                    <a:pt x="5308851" y="1100831"/>
                  </a:cubicBezTo>
                  <a:cubicBezTo>
                    <a:pt x="5305892" y="1088994"/>
                    <a:pt x="5302156" y="1077325"/>
                    <a:pt x="5299973" y="1065320"/>
                  </a:cubicBezTo>
                  <a:cubicBezTo>
                    <a:pt x="5296726" y="1047460"/>
                    <a:pt x="5299063" y="992620"/>
                    <a:pt x="5273340" y="976543"/>
                  </a:cubicBezTo>
                  <a:cubicBezTo>
                    <a:pt x="5257469" y="966624"/>
                    <a:pt x="5235647" y="969169"/>
                    <a:pt x="5220074" y="958788"/>
                  </a:cubicBezTo>
                  <a:cubicBezTo>
                    <a:pt x="5138101" y="904140"/>
                    <a:pt x="5238935" y="973877"/>
                    <a:pt x="5175686" y="923277"/>
                  </a:cubicBezTo>
                  <a:cubicBezTo>
                    <a:pt x="5167355" y="916612"/>
                    <a:pt x="5157931" y="911440"/>
                    <a:pt x="5149053" y="905522"/>
                  </a:cubicBezTo>
                  <a:cubicBezTo>
                    <a:pt x="5143135" y="896644"/>
                    <a:pt x="5138324" y="886919"/>
                    <a:pt x="5131298" y="878889"/>
                  </a:cubicBezTo>
                  <a:cubicBezTo>
                    <a:pt x="5117519" y="863141"/>
                    <a:pt x="5086909" y="834501"/>
                    <a:pt x="5086909" y="834501"/>
                  </a:cubicBezTo>
                  <a:cubicBezTo>
                    <a:pt x="5083950" y="813786"/>
                    <a:pt x="5080016" y="793188"/>
                    <a:pt x="5078032" y="772357"/>
                  </a:cubicBezTo>
                  <a:cubicBezTo>
                    <a:pt x="5063037" y="614912"/>
                    <a:pt x="5080769" y="694530"/>
                    <a:pt x="5060276" y="612559"/>
                  </a:cubicBezTo>
                  <a:cubicBezTo>
                    <a:pt x="5064778" y="554039"/>
                    <a:pt x="5065496" y="500294"/>
                    <a:pt x="5078032" y="443883"/>
                  </a:cubicBezTo>
                  <a:cubicBezTo>
                    <a:pt x="5080062" y="434748"/>
                    <a:pt x="5082094" y="425274"/>
                    <a:pt x="5086909" y="417250"/>
                  </a:cubicBezTo>
                  <a:cubicBezTo>
                    <a:pt x="5091215" y="410073"/>
                    <a:pt x="5098746" y="405413"/>
                    <a:pt x="5104665" y="399495"/>
                  </a:cubicBezTo>
                  <a:cubicBezTo>
                    <a:pt x="5107624" y="390617"/>
                    <a:pt x="5106925" y="379479"/>
                    <a:pt x="5113542" y="372862"/>
                  </a:cubicBezTo>
                  <a:cubicBezTo>
                    <a:pt x="5120159" y="366245"/>
                    <a:pt x="5132151" y="368799"/>
                    <a:pt x="5140175" y="363984"/>
                  </a:cubicBezTo>
                  <a:cubicBezTo>
                    <a:pt x="5147352" y="359678"/>
                    <a:pt x="5152012" y="352147"/>
                    <a:pt x="5157931" y="346229"/>
                  </a:cubicBezTo>
                  <a:cubicBezTo>
                    <a:pt x="5180243" y="279287"/>
                    <a:pt x="5150145" y="361801"/>
                    <a:pt x="5184564" y="292963"/>
                  </a:cubicBezTo>
                  <a:cubicBezTo>
                    <a:pt x="5188749" y="284593"/>
                    <a:pt x="5188626" y="274354"/>
                    <a:pt x="5193441" y="266330"/>
                  </a:cubicBezTo>
                  <a:cubicBezTo>
                    <a:pt x="5197747" y="259153"/>
                    <a:pt x="5206175" y="255270"/>
                    <a:pt x="5211197" y="248574"/>
                  </a:cubicBezTo>
                  <a:cubicBezTo>
                    <a:pt x="5271424" y="168271"/>
                    <a:pt x="5223744" y="218270"/>
                    <a:pt x="5264463" y="177553"/>
                  </a:cubicBezTo>
                  <a:cubicBezTo>
                    <a:pt x="5267422" y="168675"/>
                    <a:pt x="5266723" y="157537"/>
                    <a:pt x="5273340" y="150920"/>
                  </a:cubicBezTo>
                  <a:cubicBezTo>
                    <a:pt x="5279957" y="144303"/>
                    <a:pt x="5291603" y="146227"/>
                    <a:pt x="5299973" y="142042"/>
                  </a:cubicBezTo>
                  <a:cubicBezTo>
                    <a:pt x="5318768" y="132645"/>
                    <a:pt x="5346013" y="107719"/>
                    <a:pt x="5362117" y="97654"/>
                  </a:cubicBezTo>
                  <a:cubicBezTo>
                    <a:pt x="5373339" y="90640"/>
                    <a:pt x="5385791" y="85817"/>
                    <a:pt x="5397628" y="79899"/>
                  </a:cubicBezTo>
                  <a:cubicBezTo>
                    <a:pt x="5403546" y="71021"/>
                    <a:pt x="5411180" y="63073"/>
                    <a:pt x="5415383" y="53266"/>
                  </a:cubicBezTo>
                  <a:cubicBezTo>
                    <a:pt x="5420189" y="42051"/>
                    <a:pt x="5420402" y="29330"/>
                    <a:pt x="5424261" y="17755"/>
                  </a:cubicBezTo>
                  <a:cubicBezTo>
                    <a:pt x="5426354" y="11478"/>
                    <a:pt x="5430180" y="5918"/>
                    <a:pt x="5433139" y="0"/>
                  </a:cubicBezTo>
                </a:path>
              </a:pathLst>
            </a:cu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8914" name="Picture 2" descr="http://pic.baike.soso.com/ugc/baikepic2/1310/20170824083322-938947578_jpg_800_600_23550.jpg/0"/>
            <p:cNvPicPr>
              <a:picLocks noChangeAspect="1" noChangeArrowheads="1"/>
            </p:cNvPicPr>
            <p:nvPr/>
          </p:nvPicPr>
          <p:blipFill rotWithShape="1">
            <a:blip r:embed="rId2" cstate="print">
              <a:clrChange>
                <a:clrFrom>
                  <a:srgbClr val="C40028"/>
                </a:clrFrom>
                <a:clrTo>
                  <a:srgbClr val="C40028">
                    <a:alpha val="0"/>
                  </a:srgbClr>
                </a:clrTo>
              </a:clrChange>
              <a:extLst>
                <a:ext uri="{28A0092B-C50C-407E-A947-70E740481C1C}">
                  <a14:useLocalDpi xmlns:a14="http://schemas.microsoft.com/office/drawing/2010/main" val="0"/>
                </a:ext>
              </a:extLst>
            </a:blip>
            <a:srcRect l="11339" t="6592" r="8336" b="7728"/>
            <a:stretch>
              <a:fillRect/>
            </a:stretch>
          </p:blipFill>
          <p:spPr bwMode="auto">
            <a:xfrm>
              <a:off x="3007437" y="1809159"/>
              <a:ext cx="3036956" cy="242956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7" name="组合 16"/>
          <p:cNvGrpSpPr/>
          <p:nvPr/>
        </p:nvGrpSpPr>
        <p:grpSpPr>
          <a:xfrm>
            <a:off x="2803241" y="-35"/>
            <a:ext cx="987841" cy="633311"/>
            <a:chOff x="2803241" y="-35"/>
            <a:chExt cx="987841" cy="633311"/>
          </a:xfrm>
        </p:grpSpPr>
        <p:sp>
          <p:nvSpPr>
            <p:cNvPr id="10" name="任意多边形: 形状 9"/>
            <p:cNvSpPr/>
            <p:nvPr/>
          </p:nvSpPr>
          <p:spPr>
            <a:xfrm>
              <a:off x="2803241" y="-35"/>
              <a:ext cx="987841" cy="633311"/>
            </a:xfrm>
            <a:custGeom>
              <a:avLst/>
              <a:gdLst>
                <a:gd name="connsiteX0" fmla="*/ 259555 w 987841"/>
                <a:gd name="connsiteY0" fmla="*/ 8913 h 633311"/>
                <a:gd name="connsiteX1" fmla="*/ 179656 w 987841"/>
                <a:gd name="connsiteY1" fmla="*/ 8913 h 633311"/>
                <a:gd name="connsiteX2" fmla="*/ 161901 w 987841"/>
                <a:gd name="connsiteY2" fmla="*/ 35546 h 633311"/>
                <a:gd name="connsiteX3" fmla="*/ 188534 w 987841"/>
                <a:gd name="connsiteY3" fmla="*/ 53301 h 633311"/>
                <a:gd name="connsiteX4" fmla="*/ 197411 w 987841"/>
                <a:gd name="connsiteY4" fmla="*/ 79934 h 633311"/>
                <a:gd name="connsiteX5" fmla="*/ 170778 w 987841"/>
                <a:gd name="connsiteY5" fmla="*/ 186466 h 633311"/>
                <a:gd name="connsiteX6" fmla="*/ 153023 w 987841"/>
                <a:gd name="connsiteY6" fmla="*/ 239732 h 633311"/>
                <a:gd name="connsiteX7" fmla="*/ 126390 w 987841"/>
                <a:gd name="connsiteY7" fmla="*/ 372897 h 633311"/>
                <a:gd name="connsiteX8" fmla="*/ 99757 w 987841"/>
                <a:gd name="connsiteY8" fmla="*/ 381775 h 633311"/>
                <a:gd name="connsiteX9" fmla="*/ 73124 w 987841"/>
                <a:gd name="connsiteY9" fmla="*/ 399530 h 633311"/>
                <a:gd name="connsiteX10" fmla="*/ 28736 w 987841"/>
                <a:gd name="connsiteY10" fmla="*/ 390652 h 633311"/>
                <a:gd name="connsiteX11" fmla="*/ 2103 w 987841"/>
                <a:gd name="connsiteY11" fmla="*/ 381775 h 633311"/>
                <a:gd name="connsiteX12" fmla="*/ 10980 w 987841"/>
                <a:gd name="connsiteY12" fmla="*/ 408408 h 633311"/>
                <a:gd name="connsiteX13" fmla="*/ 28736 w 987841"/>
                <a:gd name="connsiteY13" fmla="*/ 426163 h 633311"/>
                <a:gd name="connsiteX14" fmla="*/ 46491 w 987841"/>
                <a:gd name="connsiteY14" fmla="*/ 452796 h 633311"/>
                <a:gd name="connsiteX15" fmla="*/ 82002 w 987841"/>
                <a:gd name="connsiteY15" fmla="*/ 488307 h 633311"/>
                <a:gd name="connsiteX16" fmla="*/ 99757 w 987841"/>
                <a:gd name="connsiteY16" fmla="*/ 514940 h 633311"/>
                <a:gd name="connsiteX17" fmla="*/ 126390 w 987841"/>
                <a:gd name="connsiteY17" fmla="*/ 568206 h 633311"/>
                <a:gd name="connsiteX18" fmla="*/ 153023 w 987841"/>
                <a:gd name="connsiteY18" fmla="*/ 585961 h 633311"/>
                <a:gd name="connsiteX19" fmla="*/ 197411 w 987841"/>
                <a:gd name="connsiteY19" fmla="*/ 612594 h 633311"/>
                <a:gd name="connsiteX20" fmla="*/ 215167 w 987841"/>
                <a:gd name="connsiteY20" fmla="*/ 630350 h 633311"/>
                <a:gd name="connsiteX21" fmla="*/ 392720 w 987841"/>
                <a:gd name="connsiteY21" fmla="*/ 612594 h 633311"/>
                <a:gd name="connsiteX22" fmla="*/ 410476 w 987841"/>
                <a:gd name="connsiteY22" fmla="*/ 594839 h 633311"/>
                <a:gd name="connsiteX23" fmla="*/ 463742 w 987841"/>
                <a:gd name="connsiteY23" fmla="*/ 523818 h 633311"/>
                <a:gd name="connsiteX24" fmla="*/ 490375 w 987841"/>
                <a:gd name="connsiteY24" fmla="*/ 514940 h 633311"/>
                <a:gd name="connsiteX25" fmla="*/ 517008 w 987841"/>
                <a:gd name="connsiteY25" fmla="*/ 497185 h 633311"/>
                <a:gd name="connsiteX26" fmla="*/ 552518 w 987841"/>
                <a:gd name="connsiteY26" fmla="*/ 461674 h 633311"/>
                <a:gd name="connsiteX27" fmla="*/ 561396 w 987841"/>
                <a:gd name="connsiteY27" fmla="*/ 435041 h 633311"/>
                <a:gd name="connsiteX28" fmla="*/ 579151 w 987841"/>
                <a:gd name="connsiteY28" fmla="*/ 417285 h 633311"/>
                <a:gd name="connsiteX29" fmla="*/ 614662 w 987841"/>
                <a:gd name="connsiteY29" fmla="*/ 381775 h 633311"/>
                <a:gd name="connsiteX30" fmla="*/ 650173 w 987841"/>
                <a:gd name="connsiteY30" fmla="*/ 346264 h 633311"/>
                <a:gd name="connsiteX31" fmla="*/ 676806 w 987841"/>
                <a:gd name="connsiteY31" fmla="*/ 328509 h 633311"/>
                <a:gd name="connsiteX32" fmla="*/ 685683 w 987841"/>
                <a:gd name="connsiteY32" fmla="*/ 284120 h 633311"/>
                <a:gd name="connsiteX33" fmla="*/ 694561 w 987841"/>
                <a:gd name="connsiteY33" fmla="*/ 257487 h 633311"/>
                <a:gd name="connsiteX34" fmla="*/ 703439 w 987841"/>
                <a:gd name="connsiteY34" fmla="*/ 284120 h 633311"/>
                <a:gd name="connsiteX35" fmla="*/ 730072 w 987841"/>
                <a:gd name="connsiteY35" fmla="*/ 426163 h 633311"/>
                <a:gd name="connsiteX36" fmla="*/ 756705 w 987841"/>
                <a:gd name="connsiteY36" fmla="*/ 443918 h 633311"/>
                <a:gd name="connsiteX37" fmla="*/ 783338 w 987841"/>
                <a:gd name="connsiteY37" fmla="*/ 452796 h 633311"/>
                <a:gd name="connsiteX38" fmla="*/ 845481 w 987841"/>
                <a:gd name="connsiteY38" fmla="*/ 435041 h 633311"/>
                <a:gd name="connsiteX39" fmla="*/ 863237 w 987841"/>
                <a:gd name="connsiteY39" fmla="*/ 417285 h 633311"/>
                <a:gd name="connsiteX40" fmla="*/ 880992 w 987841"/>
                <a:gd name="connsiteY40" fmla="*/ 284120 h 633311"/>
                <a:gd name="connsiteX41" fmla="*/ 889870 w 987841"/>
                <a:gd name="connsiteY41" fmla="*/ 248610 h 633311"/>
                <a:gd name="connsiteX42" fmla="*/ 907625 w 987841"/>
                <a:gd name="connsiteY42" fmla="*/ 230854 h 633311"/>
                <a:gd name="connsiteX43" fmla="*/ 916503 w 987841"/>
                <a:gd name="connsiteY43" fmla="*/ 204221 h 633311"/>
                <a:gd name="connsiteX44" fmla="*/ 925380 w 987841"/>
                <a:gd name="connsiteY44" fmla="*/ 124322 h 633311"/>
                <a:gd name="connsiteX45" fmla="*/ 952013 w 987841"/>
                <a:gd name="connsiteY45" fmla="*/ 115445 h 633311"/>
                <a:gd name="connsiteX46" fmla="*/ 969769 w 987841"/>
                <a:gd name="connsiteY46" fmla="*/ 88812 h 633311"/>
                <a:gd name="connsiteX47" fmla="*/ 987524 w 987841"/>
                <a:gd name="connsiteY47" fmla="*/ 71056 h 633311"/>
                <a:gd name="connsiteX48" fmla="*/ 978646 w 987841"/>
                <a:gd name="connsiteY48" fmla="*/ 44423 h 633311"/>
                <a:gd name="connsiteX49" fmla="*/ 960891 w 987841"/>
                <a:gd name="connsiteY49" fmla="*/ 17790 h 633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987841" h="633311">
                  <a:moveTo>
                    <a:pt x="259555" y="8913"/>
                  </a:moveTo>
                  <a:cubicBezTo>
                    <a:pt x="237646" y="5261"/>
                    <a:pt x="202265" y="-9174"/>
                    <a:pt x="179656" y="8913"/>
                  </a:cubicBezTo>
                  <a:cubicBezTo>
                    <a:pt x="171325" y="15578"/>
                    <a:pt x="167819" y="26668"/>
                    <a:pt x="161901" y="35546"/>
                  </a:cubicBezTo>
                  <a:cubicBezTo>
                    <a:pt x="170779" y="41464"/>
                    <a:pt x="181869" y="44969"/>
                    <a:pt x="188534" y="53301"/>
                  </a:cubicBezTo>
                  <a:cubicBezTo>
                    <a:pt x="194380" y="60608"/>
                    <a:pt x="197411" y="70576"/>
                    <a:pt x="197411" y="79934"/>
                  </a:cubicBezTo>
                  <a:cubicBezTo>
                    <a:pt x="197411" y="167330"/>
                    <a:pt x="206831" y="150415"/>
                    <a:pt x="170778" y="186466"/>
                  </a:cubicBezTo>
                  <a:cubicBezTo>
                    <a:pt x="164860" y="204221"/>
                    <a:pt x="154577" y="221081"/>
                    <a:pt x="153023" y="239732"/>
                  </a:cubicBezTo>
                  <a:cubicBezTo>
                    <a:pt x="151091" y="262912"/>
                    <a:pt x="161566" y="344756"/>
                    <a:pt x="126390" y="372897"/>
                  </a:cubicBezTo>
                  <a:cubicBezTo>
                    <a:pt x="119083" y="378743"/>
                    <a:pt x="108127" y="377590"/>
                    <a:pt x="99757" y="381775"/>
                  </a:cubicBezTo>
                  <a:cubicBezTo>
                    <a:pt x="90214" y="386547"/>
                    <a:pt x="82002" y="393612"/>
                    <a:pt x="73124" y="399530"/>
                  </a:cubicBezTo>
                  <a:cubicBezTo>
                    <a:pt x="58328" y="396571"/>
                    <a:pt x="43375" y="394312"/>
                    <a:pt x="28736" y="390652"/>
                  </a:cubicBezTo>
                  <a:cubicBezTo>
                    <a:pt x="19658" y="388382"/>
                    <a:pt x="8720" y="375158"/>
                    <a:pt x="2103" y="381775"/>
                  </a:cubicBezTo>
                  <a:cubicBezTo>
                    <a:pt x="-4514" y="388392"/>
                    <a:pt x="6165" y="400384"/>
                    <a:pt x="10980" y="408408"/>
                  </a:cubicBezTo>
                  <a:cubicBezTo>
                    <a:pt x="15286" y="415585"/>
                    <a:pt x="23507" y="419627"/>
                    <a:pt x="28736" y="426163"/>
                  </a:cubicBezTo>
                  <a:cubicBezTo>
                    <a:pt x="35401" y="434494"/>
                    <a:pt x="39547" y="444695"/>
                    <a:pt x="46491" y="452796"/>
                  </a:cubicBezTo>
                  <a:cubicBezTo>
                    <a:pt x="57385" y="465506"/>
                    <a:pt x="72716" y="474378"/>
                    <a:pt x="82002" y="488307"/>
                  </a:cubicBezTo>
                  <a:cubicBezTo>
                    <a:pt x="87920" y="497185"/>
                    <a:pt x="94985" y="505397"/>
                    <a:pt x="99757" y="514940"/>
                  </a:cubicBezTo>
                  <a:cubicBezTo>
                    <a:pt x="114197" y="543820"/>
                    <a:pt x="100950" y="542766"/>
                    <a:pt x="126390" y="568206"/>
                  </a:cubicBezTo>
                  <a:cubicBezTo>
                    <a:pt x="133935" y="575751"/>
                    <a:pt x="144692" y="579296"/>
                    <a:pt x="153023" y="585961"/>
                  </a:cubicBezTo>
                  <a:cubicBezTo>
                    <a:pt x="187841" y="613816"/>
                    <a:pt x="151158" y="597178"/>
                    <a:pt x="197411" y="612594"/>
                  </a:cubicBezTo>
                  <a:cubicBezTo>
                    <a:pt x="203330" y="618513"/>
                    <a:pt x="206808" y="629910"/>
                    <a:pt x="215167" y="630350"/>
                  </a:cubicBezTo>
                  <a:cubicBezTo>
                    <a:pt x="329150" y="636349"/>
                    <a:pt x="326873" y="634544"/>
                    <a:pt x="392720" y="612594"/>
                  </a:cubicBezTo>
                  <a:cubicBezTo>
                    <a:pt x="398639" y="606676"/>
                    <a:pt x="405454" y="601535"/>
                    <a:pt x="410476" y="594839"/>
                  </a:cubicBezTo>
                  <a:cubicBezTo>
                    <a:pt x="414086" y="590025"/>
                    <a:pt x="445230" y="534925"/>
                    <a:pt x="463742" y="523818"/>
                  </a:cubicBezTo>
                  <a:cubicBezTo>
                    <a:pt x="471766" y="519003"/>
                    <a:pt x="482005" y="519125"/>
                    <a:pt x="490375" y="514940"/>
                  </a:cubicBezTo>
                  <a:cubicBezTo>
                    <a:pt x="499918" y="510168"/>
                    <a:pt x="508130" y="503103"/>
                    <a:pt x="517008" y="497185"/>
                  </a:cubicBezTo>
                  <a:cubicBezTo>
                    <a:pt x="540679" y="426166"/>
                    <a:pt x="505172" y="509020"/>
                    <a:pt x="552518" y="461674"/>
                  </a:cubicBezTo>
                  <a:cubicBezTo>
                    <a:pt x="559135" y="455057"/>
                    <a:pt x="556581" y="443065"/>
                    <a:pt x="561396" y="435041"/>
                  </a:cubicBezTo>
                  <a:cubicBezTo>
                    <a:pt x="565702" y="427864"/>
                    <a:pt x="573233" y="423204"/>
                    <a:pt x="579151" y="417285"/>
                  </a:cubicBezTo>
                  <a:cubicBezTo>
                    <a:pt x="596907" y="364018"/>
                    <a:pt x="573232" y="411367"/>
                    <a:pt x="614662" y="381775"/>
                  </a:cubicBezTo>
                  <a:cubicBezTo>
                    <a:pt x="628284" y="372045"/>
                    <a:pt x="636244" y="355550"/>
                    <a:pt x="650173" y="346264"/>
                  </a:cubicBezTo>
                  <a:lnTo>
                    <a:pt x="676806" y="328509"/>
                  </a:lnTo>
                  <a:cubicBezTo>
                    <a:pt x="679765" y="313713"/>
                    <a:pt x="682023" y="298759"/>
                    <a:pt x="685683" y="284120"/>
                  </a:cubicBezTo>
                  <a:cubicBezTo>
                    <a:pt x="687953" y="275041"/>
                    <a:pt x="685203" y="257487"/>
                    <a:pt x="694561" y="257487"/>
                  </a:cubicBezTo>
                  <a:cubicBezTo>
                    <a:pt x="703919" y="257487"/>
                    <a:pt x="700480" y="275242"/>
                    <a:pt x="703439" y="284120"/>
                  </a:cubicBezTo>
                  <a:cubicBezTo>
                    <a:pt x="709370" y="367158"/>
                    <a:pt x="683659" y="389034"/>
                    <a:pt x="730072" y="426163"/>
                  </a:cubicBezTo>
                  <a:cubicBezTo>
                    <a:pt x="738404" y="432828"/>
                    <a:pt x="747162" y="439146"/>
                    <a:pt x="756705" y="443918"/>
                  </a:cubicBezTo>
                  <a:cubicBezTo>
                    <a:pt x="765075" y="448103"/>
                    <a:pt x="774460" y="449837"/>
                    <a:pt x="783338" y="452796"/>
                  </a:cubicBezTo>
                  <a:cubicBezTo>
                    <a:pt x="789966" y="451139"/>
                    <a:pt x="836388" y="440497"/>
                    <a:pt x="845481" y="435041"/>
                  </a:cubicBezTo>
                  <a:cubicBezTo>
                    <a:pt x="852658" y="430735"/>
                    <a:pt x="857318" y="423204"/>
                    <a:pt x="863237" y="417285"/>
                  </a:cubicBezTo>
                  <a:cubicBezTo>
                    <a:pt x="885410" y="350760"/>
                    <a:pt x="863612" y="423154"/>
                    <a:pt x="880992" y="284120"/>
                  </a:cubicBezTo>
                  <a:cubicBezTo>
                    <a:pt x="882505" y="272013"/>
                    <a:pt x="884414" y="259523"/>
                    <a:pt x="889870" y="248610"/>
                  </a:cubicBezTo>
                  <a:cubicBezTo>
                    <a:pt x="893613" y="241124"/>
                    <a:pt x="901707" y="236773"/>
                    <a:pt x="907625" y="230854"/>
                  </a:cubicBezTo>
                  <a:cubicBezTo>
                    <a:pt x="910584" y="221976"/>
                    <a:pt x="916503" y="213579"/>
                    <a:pt x="916503" y="204221"/>
                  </a:cubicBezTo>
                  <a:cubicBezTo>
                    <a:pt x="916503" y="182521"/>
                    <a:pt x="875073" y="141090"/>
                    <a:pt x="925380" y="124322"/>
                  </a:cubicBezTo>
                  <a:lnTo>
                    <a:pt x="952013" y="115445"/>
                  </a:lnTo>
                  <a:cubicBezTo>
                    <a:pt x="957932" y="106567"/>
                    <a:pt x="963104" y="97144"/>
                    <a:pt x="969769" y="88812"/>
                  </a:cubicBezTo>
                  <a:cubicBezTo>
                    <a:pt x="974998" y="82276"/>
                    <a:pt x="985883" y="79264"/>
                    <a:pt x="987524" y="71056"/>
                  </a:cubicBezTo>
                  <a:cubicBezTo>
                    <a:pt x="989359" y="61880"/>
                    <a:pt x="982831" y="52793"/>
                    <a:pt x="978646" y="44423"/>
                  </a:cubicBezTo>
                  <a:cubicBezTo>
                    <a:pt x="973874" y="34880"/>
                    <a:pt x="960891" y="17790"/>
                    <a:pt x="960891" y="17790"/>
                  </a:cubicBezTo>
                </a:path>
              </a:pathLst>
            </a:cu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Picture 2" descr="http://pic.baike.soso.com/ugc/baikepic2/1310/20170824083322-938947578_jpg_800_600_23550.jpg/0"/>
            <p:cNvPicPr>
              <a:picLocks noChangeAspect="1" noChangeArrowheads="1"/>
            </p:cNvPicPr>
            <p:nvPr/>
          </p:nvPicPr>
          <p:blipFill rotWithShape="1">
            <a:blip r:embed="rId3" cstate="print">
              <a:clrChange>
                <a:clrFrom>
                  <a:srgbClr val="C40028"/>
                </a:clrFrom>
                <a:clrTo>
                  <a:srgbClr val="C40028">
                    <a:alpha val="0"/>
                  </a:srgbClr>
                </a:clrTo>
              </a:clrChange>
              <a:extLst>
                <a:ext uri="{28A0092B-C50C-407E-A947-70E740481C1C}">
                  <a14:useLocalDpi xmlns:a14="http://schemas.microsoft.com/office/drawing/2010/main" val="0"/>
                </a:ext>
              </a:extLst>
            </a:blip>
            <a:srcRect l="11339" t="6592" r="8336" b="7728"/>
            <a:stretch>
              <a:fillRect/>
            </a:stretch>
          </p:blipFill>
          <p:spPr bwMode="auto">
            <a:xfrm>
              <a:off x="2982115" y="10100"/>
              <a:ext cx="557029" cy="445623"/>
            </a:xfrm>
            <a:prstGeom prst="rect">
              <a:avLst/>
            </a:prstGeom>
            <a:noFill/>
            <a:extLst>
              <a:ext uri="{909E8E84-426E-40DD-AFC4-6F175D3DCCD1}">
                <a14:hiddenFill xmlns:a14="http://schemas.microsoft.com/office/drawing/2010/main">
                  <a:solidFill>
                    <a:srgbClr val="FFFFFF"/>
                  </a:solidFill>
                </a14:hiddenFill>
              </a:ext>
            </a:extLst>
          </p:spPr>
        </p:pic>
      </p:grpSp>
      <p:sp>
        <p:nvSpPr>
          <p:cNvPr id="27" name="箭头: 右 26"/>
          <p:cNvSpPr/>
          <p:nvPr/>
        </p:nvSpPr>
        <p:spPr>
          <a:xfrm rot="15111638">
            <a:off x="1072566" y="2006908"/>
            <a:ext cx="502672" cy="432048"/>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箭头: 右 27"/>
          <p:cNvSpPr/>
          <p:nvPr/>
        </p:nvSpPr>
        <p:spPr>
          <a:xfrm rot="14900810">
            <a:off x="1621994" y="1798095"/>
            <a:ext cx="502673" cy="432048"/>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9" name="组合 18"/>
          <p:cNvGrpSpPr/>
          <p:nvPr/>
        </p:nvGrpSpPr>
        <p:grpSpPr>
          <a:xfrm>
            <a:off x="-71247" y="6048514"/>
            <a:ext cx="2903084" cy="844267"/>
            <a:chOff x="-71247" y="6048514"/>
            <a:chExt cx="2903084" cy="844267"/>
          </a:xfrm>
        </p:grpSpPr>
        <p:sp>
          <p:nvSpPr>
            <p:cNvPr id="16" name="任意多边形: 形状 15"/>
            <p:cNvSpPr/>
            <p:nvPr/>
          </p:nvSpPr>
          <p:spPr>
            <a:xfrm>
              <a:off x="-71247" y="6048514"/>
              <a:ext cx="2903084" cy="844267"/>
            </a:xfrm>
            <a:custGeom>
              <a:avLst/>
              <a:gdLst>
                <a:gd name="connsiteX0" fmla="*/ 35596 w 2903084"/>
                <a:gd name="connsiteY0" fmla="*/ 178441 h 844267"/>
                <a:gd name="connsiteX1" fmla="*/ 88862 w 2903084"/>
                <a:gd name="connsiteY1" fmla="*/ 187319 h 844267"/>
                <a:gd name="connsiteX2" fmla="*/ 186517 w 2903084"/>
                <a:gd name="connsiteY2" fmla="*/ 205074 h 844267"/>
                <a:gd name="connsiteX3" fmla="*/ 275293 w 2903084"/>
                <a:gd name="connsiteY3" fmla="*/ 213952 h 844267"/>
                <a:gd name="connsiteX4" fmla="*/ 301926 w 2903084"/>
                <a:gd name="connsiteY4" fmla="*/ 222830 h 844267"/>
                <a:gd name="connsiteX5" fmla="*/ 310804 w 2903084"/>
                <a:gd name="connsiteY5" fmla="*/ 196197 h 844267"/>
                <a:gd name="connsiteX6" fmla="*/ 372948 w 2903084"/>
                <a:gd name="connsiteY6" fmla="*/ 142931 h 844267"/>
                <a:gd name="connsiteX7" fmla="*/ 417336 w 2903084"/>
                <a:gd name="connsiteY7" fmla="*/ 98542 h 844267"/>
                <a:gd name="connsiteX8" fmla="*/ 577134 w 2903084"/>
                <a:gd name="connsiteY8" fmla="*/ 107420 h 844267"/>
                <a:gd name="connsiteX9" fmla="*/ 612645 w 2903084"/>
                <a:gd name="connsiteY9" fmla="*/ 71909 h 844267"/>
                <a:gd name="connsiteX10" fmla="*/ 665911 w 2903084"/>
                <a:gd name="connsiteY10" fmla="*/ 54154 h 844267"/>
                <a:gd name="connsiteX11" fmla="*/ 878975 w 2903084"/>
                <a:gd name="connsiteY11" fmla="*/ 45276 h 844267"/>
                <a:gd name="connsiteX12" fmla="*/ 905608 w 2903084"/>
                <a:gd name="connsiteY12" fmla="*/ 27521 h 844267"/>
                <a:gd name="connsiteX13" fmla="*/ 923363 w 2903084"/>
                <a:gd name="connsiteY13" fmla="*/ 888 h 844267"/>
                <a:gd name="connsiteX14" fmla="*/ 958874 w 2903084"/>
                <a:gd name="connsiteY14" fmla="*/ 9766 h 844267"/>
                <a:gd name="connsiteX15" fmla="*/ 976629 w 2903084"/>
                <a:gd name="connsiteY15" fmla="*/ 36399 h 844267"/>
                <a:gd name="connsiteX16" fmla="*/ 1003262 w 2903084"/>
                <a:gd name="connsiteY16" fmla="*/ 45276 h 844267"/>
                <a:gd name="connsiteX17" fmla="*/ 1180816 w 2903084"/>
                <a:gd name="connsiteY17" fmla="*/ 63032 h 844267"/>
                <a:gd name="connsiteX18" fmla="*/ 1207449 w 2903084"/>
                <a:gd name="connsiteY18" fmla="*/ 80787 h 844267"/>
                <a:gd name="connsiteX19" fmla="*/ 1385002 w 2903084"/>
                <a:gd name="connsiteY19" fmla="*/ 107420 h 844267"/>
                <a:gd name="connsiteX20" fmla="*/ 1420513 w 2903084"/>
                <a:gd name="connsiteY20" fmla="*/ 116298 h 844267"/>
                <a:gd name="connsiteX21" fmla="*/ 1589189 w 2903084"/>
                <a:gd name="connsiteY21" fmla="*/ 134053 h 844267"/>
                <a:gd name="connsiteX22" fmla="*/ 1633577 w 2903084"/>
                <a:gd name="connsiteY22" fmla="*/ 169564 h 844267"/>
                <a:gd name="connsiteX23" fmla="*/ 1651332 w 2903084"/>
                <a:gd name="connsiteY23" fmla="*/ 196197 h 844267"/>
                <a:gd name="connsiteX24" fmla="*/ 2183992 w 2903084"/>
                <a:gd name="connsiteY24" fmla="*/ 205074 h 844267"/>
                <a:gd name="connsiteX25" fmla="*/ 2228381 w 2903084"/>
                <a:gd name="connsiteY25" fmla="*/ 231707 h 844267"/>
                <a:gd name="connsiteX26" fmla="*/ 2255014 w 2903084"/>
                <a:gd name="connsiteY26" fmla="*/ 240585 h 844267"/>
                <a:gd name="connsiteX27" fmla="*/ 2308280 w 2903084"/>
                <a:gd name="connsiteY27" fmla="*/ 267218 h 844267"/>
                <a:gd name="connsiteX28" fmla="*/ 2388179 w 2903084"/>
                <a:gd name="connsiteY28" fmla="*/ 258340 h 844267"/>
                <a:gd name="connsiteX29" fmla="*/ 2423690 w 2903084"/>
                <a:gd name="connsiteY29" fmla="*/ 249463 h 844267"/>
                <a:gd name="connsiteX30" fmla="*/ 2450323 w 2903084"/>
                <a:gd name="connsiteY30" fmla="*/ 240585 h 844267"/>
                <a:gd name="connsiteX31" fmla="*/ 2574610 w 2903084"/>
                <a:gd name="connsiteY31" fmla="*/ 231707 h 844267"/>
                <a:gd name="connsiteX32" fmla="*/ 2583488 w 2903084"/>
                <a:gd name="connsiteY32" fmla="*/ 205074 h 844267"/>
                <a:gd name="connsiteX33" fmla="*/ 2645631 w 2903084"/>
                <a:gd name="connsiteY33" fmla="*/ 187319 h 844267"/>
                <a:gd name="connsiteX34" fmla="*/ 2698897 w 2903084"/>
                <a:gd name="connsiteY34" fmla="*/ 222830 h 844267"/>
                <a:gd name="connsiteX35" fmla="*/ 2663387 w 2903084"/>
                <a:gd name="connsiteY35" fmla="*/ 276096 h 844267"/>
                <a:gd name="connsiteX36" fmla="*/ 2672264 w 2903084"/>
                <a:gd name="connsiteY36" fmla="*/ 311606 h 844267"/>
                <a:gd name="connsiteX37" fmla="*/ 2716653 w 2903084"/>
                <a:gd name="connsiteY37" fmla="*/ 338239 h 844267"/>
                <a:gd name="connsiteX38" fmla="*/ 2832062 w 2903084"/>
                <a:gd name="connsiteY38" fmla="*/ 355995 h 844267"/>
                <a:gd name="connsiteX39" fmla="*/ 2903084 w 2903084"/>
                <a:gd name="connsiteY39" fmla="*/ 364872 h 844267"/>
                <a:gd name="connsiteX40" fmla="*/ 2849818 w 2903084"/>
                <a:gd name="connsiteY40" fmla="*/ 382628 h 844267"/>
                <a:gd name="connsiteX41" fmla="*/ 2823185 w 2903084"/>
                <a:gd name="connsiteY41" fmla="*/ 391505 h 844267"/>
                <a:gd name="connsiteX42" fmla="*/ 2752163 w 2903084"/>
                <a:gd name="connsiteY42" fmla="*/ 418138 h 844267"/>
                <a:gd name="connsiteX43" fmla="*/ 2743286 w 2903084"/>
                <a:gd name="connsiteY43" fmla="*/ 444771 h 844267"/>
                <a:gd name="connsiteX44" fmla="*/ 2761041 w 2903084"/>
                <a:gd name="connsiteY44" fmla="*/ 560181 h 844267"/>
                <a:gd name="connsiteX45" fmla="*/ 2778796 w 2903084"/>
                <a:gd name="connsiteY45" fmla="*/ 613447 h 844267"/>
                <a:gd name="connsiteX46" fmla="*/ 2814307 w 2903084"/>
                <a:gd name="connsiteY46" fmla="*/ 648958 h 844267"/>
                <a:gd name="connsiteX47" fmla="*/ 2832062 w 2903084"/>
                <a:gd name="connsiteY47" fmla="*/ 693346 h 844267"/>
                <a:gd name="connsiteX48" fmla="*/ 2840940 w 2903084"/>
                <a:gd name="connsiteY48" fmla="*/ 719979 h 844267"/>
                <a:gd name="connsiteX49" fmla="*/ 2832062 w 2903084"/>
                <a:gd name="connsiteY49" fmla="*/ 764367 h 844267"/>
                <a:gd name="connsiteX50" fmla="*/ 2787674 w 2903084"/>
                <a:gd name="connsiteY50" fmla="*/ 791001 h 844267"/>
                <a:gd name="connsiteX51" fmla="*/ 2423690 w 2903084"/>
                <a:gd name="connsiteY51" fmla="*/ 799878 h 844267"/>
                <a:gd name="connsiteX52" fmla="*/ 2397057 w 2903084"/>
                <a:gd name="connsiteY52" fmla="*/ 808756 h 844267"/>
                <a:gd name="connsiteX53" fmla="*/ 2086338 w 2903084"/>
                <a:gd name="connsiteY53" fmla="*/ 826511 h 844267"/>
                <a:gd name="connsiteX54" fmla="*/ 1740109 w 2903084"/>
                <a:gd name="connsiteY54" fmla="*/ 844267 h 844267"/>
                <a:gd name="connsiteX55" fmla="*/ 1456024 w 2903084"/>
                <a:gd name="connsiteY55" fmla="*/ 835389 h 844267"/>
                <a:gd name="connsiteX56" fmla="*/ 1385002 w 2903084"/>
                <a:gd name="connsiteY56" fmla="*/ 826511 h 844267"/>
                <a:gd name="connsiteX57" fmla="*/ 1322858 w 2903084"/>
                <a:gd name="connsiteY57" fmla="*/ 817634 h 844267"/>
                <a:gd name="connsiteX58" fmla="*/ 1225204 w 2903084"/>
                <a:gd name="connsiteY58" fmla="*/ 808756 h 844267"/>
                <a:gd name="connsiteX59" fmla="*/ 1163060 w 2903084"/>
                <a:gd name="connsiteY59" fmla="*/ 799878 h 844267"/>
                <a:gd name="connsiteX60" fmla="*/ 825709 w 2903084"/>
                <a:gd name="connsiteY60" fmla="*/ 782123 h 844267"/>
                <a:gd name="connsiteX61" fmla="*/ 177639 w 2903084"/>
                <a:gd name="connsiteY61" fmla="*/ 773245 h 844267"/>
                <a:gd name="connsiteX62" fmla="*/ 97740 w 2903084"/>
                <a:gd name="connsiteY62" fmla="*/ 755490 h 844267"/>
                <a:gd name="connsiteX63" fmla="*/ 35596 w 2903084"/>
                <a:gd name="connsiteY63" fmla="*/ 746612 h 844267"/>
                <a:gd name="connsiteX64" fmla="*/ 86 w 2903084"/>
                <a:gd name="connsiteY64" fmla="*/ 711101 h 844267"/>
                <a:gd name="connsiteX65" fmla="*/ 17841 w 2903084"/>
                <a:gd name="connsiteY65" fmla="*/ 462527 h 844267"/>
                <a:gd name="connsiteX66" fmla="*/ 35596 w 2903084"/>
                <a:gd name="connsiteY66" fmla="*/ 178441 h 844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2903084" h="844267">
                  <a:moveTo>
                    <a:pt x="35596" y="178441"/>
                  </a:moveTo>
                  <a:cubicBezTo>
                    <a:pt x="47433" y="132573"/>
                    <a:pt x="71152" y="184099"/>
                    <a:pt x="88862" y="187319"/>
                  </a:cubicBezTo>
                  <a:cubicBezTo>
                    <a:pt x="128872" y="194594"/>
                    <a:pt x="144646" y="199840"/>
                    <a:pt x="186517" y="205074"/>
                  </a:cubicBezTo>
                  <a:cubicBezTo>
                    <a:pt x="216027" y="208763"/>
                    <a:pt x="245701" y="210993"/>
                    <a:pt x="275293" y="213952"/>
                  </a:cubicBezTo>
                  <a:cubicBezTo>
                    <a:pt x="284171" y="216911"/>
                    <a:pt x="293556" y="227015"/>
                    <a:pt x="301926" y="222830"/>
                  </a:cubicBezTo>
                  <a:cubicBezTo>
                    <a:pt x="310296" y="218645"/>
                    <a:pt x="305365" y="203812"/>
                    <a:pt x="310804" y="196197"/>
                  </a:cubicBezTo>
                  <a:cubicBezTo>
                    <a:pt x="330375" y="168797"/>
                    <a:pt x="347354" y="159993"/>
                    <a:pt x="372948" y="142931"/>
                  </a:cubicBezTo>
                  <a:cubicBezTo>
                    <a:pt x="393662" y="80787"/>
                    <a:pt x="372948" y="83747"/>
                    <a:pt x="417336" y="98542"/>
                  </a:cubicBezTo>
                  <a:cubicBezTo>
                    <a:pt x="464655" y="145864"/>
                    <a:pt x="449296" y="139380"/>
                    <a:pt x="577134" y="107420"/>
                  </a:cubicBezTo>
                  <a:cubicBezTo>
                    <a:pt x="593374" y="103360"/>
                    <a:pt x="612645" y="71909"/>
                    <a:pt x="612645" y="71909"/>
                  </a:cubicBezTo>
                  <a:cubicBezTo>
                    <a:pt x="595629" y="20863"/>
                    <a:pt x="597904" y="54154"/>
                    <a:pt x="665911" y="54154"/>
                  </a:cubicBezTo>
                  <a:cubicBezTo>
                    <a:pt x="736994" y="54154"/>
                    <a:pt x="807954" y="48235"/>
                    <a:pt x="878975" y="45276"/>
                  </a:cubicBezTo>
                  <a:cubicBezTo>
                    <a:pt x="887853" y="39358"/>
                    <a:pt x="898063" y="35066"/>
                    <a:pt x="905608" y="27521"/>
                  </a:cubicBezTo>
                  <a:cubicBezTo>
                    <a:pt x="913153" y="19976"/>
                    <a:pt x="913241" y="4262"/>
                    <a:pt x="923363" y="888"/>
                  </a:cubicBezTo>
                  <a:cubicBezTo>
                    <a:pt x="934938" y="-2970"/>
                    <a:pt x="947037" y="6807"/>
                    <a:pt x="958874" y="9766"/>
                  </a:cubicBezTo>
                  <a:cubicBezTo>
                    <a:pt x="964792" y="18644"/>
                    <a:pt x="968297" y="29734"/>
                    <a:pt x="976629" y="36399"/>
                  </a:cubicBezTo>
                  <a:cubicBezTo>
                    <a:pt x="983936" y="42245"/>
                    <a:pt x="994127" y="43246"/>
                    <a:pt x="1003262" y="45276"/>
                  </a:cubicBezTo>
                  <a:cubicBezTo>
                    <a:pt x="1062784" y="58503"/>
                    <a:pt x="1118673" y="58593"/>
                    <a:pt x="1180816" y="63032"/>
                  </a:cubicBezTo>
                  <a:cubicBezTo>
                    <a:pt x="1189694" y="68950"/>
                    <a:pt x="1197699" y="76454"/>
                    <a:pt x="1207449" y="80787"/>
                  </a:cubicBezTo>
                  <a:cubicBezTo>
                    <a:pt x="1272514" y="109704"/>
                    <a:pt x="1303306" y="101584"/>
                    <a:pt x="1385002" y="107420"/>
                  </a:cubicBezTo>
                  <a:cubicBezTo>
                    <a:pt x="1396839" y="110379"/>
                    <a:pt x="1408372" y="115084"/>
                    <a:pt x="1420513" y="116298"/>
                  </a:cubicBezTo>
                  <a:cubicBezTo>
                    <a:pt x="1596225" y="133869"/>
                    <a:pt x="1512751" y="108573"/>
                    <a:pt x="1589189" y="134053"/>
                  </a:cubicBezTo>
                  <a:cubicBezTo>
                    <a:pt x="1640072" y="210379"/>
                    <a:pt x="1572319" y="120557"/>
                    <a:pt x="1633577" y="169564"/>
                  </a:cubicBezTo>
                  <a:cubicBezTo>
                    <a:pt x="1641908" y="176229"/>
                    <a:pt x="1640685" y="195510"/>
                    <a:pt x="1651332" y="196197"/>
                  </a:cubicBezTo>
                  <a:cubicBezTo>
                    <a:pt x="1828542" y="207630"/>
                    <a:pt x="2006439" y="202115"/>
                    <a:pt x="2183992" y="205074"/>
                  </a:cubicBezTo>
                  <a:cubicBezTo>
                    <a:pt x="2259439" y="230224"/>
                    <a:pt x="2167449" y="195149"/>
                    <a:pt x="2228381" y="231707"/>
                  </a:cubicBezTo>
                  <a:cubicBezTo>
                    <a:pt x="2236405" y="236522"/>
                    <a:pt x="2246644" y="236400"/>
                    <a:pt x="2255014" y="240585"/>
                  </a:cubicBezTo>
                  <a:cubicBezTo>
                    <a:pt x="2323853" y="275004"/>
                    <a:pt x="2241337" y="244903"/>
                    <a:pt x="2308280" y="267218"/>
                  </a:cubicBezTo>
                  <a:cubicBezTo>
                    <a:pt x="2334913" y="264259"/>
                    <a:pt x="2361694" y="262415"/>
                    <a:pt x="2388179" y="258340"/>
                  </a:cubicBezTo>
                  <a:cubicBezTo>
                    <a:pt x="2400238" y="256485"/>
                    <a:pt x="2411958" y="252815"/>
                    <a:pt x="2423690" y="249463"/>
                  </a:cubicBezTo>
                  <a:cubicBezTo>
                    <a:pt x="2432688" y="246892"/>
                    <a:pt x="2441029" y="241678"/>
                    <a:pt x="2450323" y="240585"/>
                  </a:cubicBezTo>
                  <a:cubicBezTo>
                    <a:pt x="2491573" y="235732"/>
                    <a:pt x="2533181" y="234666"/>
                    <a:pt x="2574610" y="231707"/>
                  </a:cubicBezTo>
                  <a:cubicBezTo>
                    <a:pt x="2577569" y="222829"/>
                    <a:pt x="2576871" y="211691"/>
                    <a:pt x="2583488" y="205074"/>
                  </a:cubicBezTo>
                  <a:cubicBezTo>
                    <a:pt x="2587732" y="200831"/>
                    <a:pt x="2645326" y="187395"/>
                    <a:pt x="2645631" y="187319"/>
                  </a:cubicBezTo>
                  <a:cubicBezTo>
                    <a:pt x="2657930" y="189779"/>
                    <a:pt x="2710840" y="187000"/>
                    <a:pt x="2698897" y="222830"/>
                  </a:cubicBezTo>
                  <a:cubicBezTo>
                    <a:pt x="2692149" y="243074"/>
                    <a:pt x="2663387" y="276096"/>
                    <a:pt x="2663387" y="276096"/>
                  </a:cubicBezTo>
                  <a:cubicBezTo>
                    <a:pt x="2666346" y="287933"/>
                    <a:pt x="2666808" y="300693"/>
                    <a:pt x="2672264" y="311606"/>
                  </a:cubicBezTo>
                  <a:cubicBezTo>
                    <a:pt x="2681561" y="330200"/>
                    <a:pt x="2698934" y="333177"/>
                    <a:pt x="2716653" y="338239"/>
                  </a:cubicBezTo>
                  <a:cubicBezTo>
                    <a:pt x="2766723" y="352545"/>
                    <a:pt x="2765154" y="348124"/>
                    <a:pt x="2832062" y="355995"/>
                  </a:cubicBezTo>
                  <a:lnTo>
                    <a:pt x="2903084" y="364872"/>
                  </a:lnTo>
                  <a:lnTo>
                    <a:pt x="2849818" y="382628"/>
                  </a:lnTo>
                  <a:cubicBezTo>
                    <a:pt x="2840940" y="385587"/>
                    <a:pt x="2831555" y="387320"/>
                    <a:pt x="2823185" y="391505"/>
                  </a:cubicBezTo>
                  <a:cubicBezTo>
                    <a:pt x="2776761" y="414718"/>
                    <a:pt x="2800513" y="406051"/>
                    <a:pt x="2752163" y="418138"/>
                  </a:cubicBezTo>
                  <a:cubicBezTo>
                    <a:pt x="2749204" y="427016"/>
                    <a:pt x="2743286" y="435413"/>
                    <a:pt x="2743286" y="444771"/>
                  </a:cubicBezTo>
                  <a:cubicBezTo>
                    <a:pt x="2743286" y="480205"/>
                    <a:pt x="2750319" y="524441"/>
                    <a:pt x="2761041" y="560181"/>
                  </a:cubicBezTo>
                  <a:cubicBezTo>
                    <a:pt x="2766419" y="578107"/>
                    <a:pt x="2765562" y="600213"/>
                    <a:pt x="2778796" y="613447"/>
                  </a:cubicBezTo>
                  <a:lnTo>
                    <a:pt x="2814307" y="648958"/>
                  </a:lnTo>
                  <a:cubicBezTo>
                    <a:pt x="2820225" y="663754"/>
                    <a:pt x="2826467" y="678425"/>
                    <a:pt x="2832062" y="693346"/>
                  </a:cubicBezTo>
                  <a:cubicBezTo>
                    <a:pt x="2835348" y="702108"/>
                    <a:pt x="2840940" y="710621"/>
                    <a:pt x="2840940" y="719979"/>
                  </a:cubicBezTo>
                  <a:cubicBezTo>
                    <a:pt x="2840940" y="735068"/>
                    <a:pt x="2838006" y="750498"/>
                    <a:pt x="2832062" y="764367"/>
                  </a:cubicBezTo>
                  <a:cubicBezTo>
                    <a:pt x="2825784" y="779015"/>
                    <a:pt x="2802018" y="790349"/>
                    <a:pt x="2787674" y="791001"/>
                  </a:cubicBezTo>
                  <a:cubicBezTo>
                    <a:pt x="2666435" y="796512"/>
                    <a:pt x="2545018" y="796919"/>
                    <a:pt x="2423690" y="799878"/>
                  </a:cubicBezTo>
                  <a:cubicBezTo>
                    <a:pt x="2414812" y="802837"/>
                    <a:pt x="2406233" y="806921"/>
                    <a:pt x="2397057" y="808756"/>
                  </a:cubicBezTo>
                  <a:cubicBezTo>
                    <a:pt x="2302998" y="827568"/>
                    <a:pt x="2157063" y="823985"/>
                    <a:pt x="2086338" y="826511"/>
                  </a:cubicBezTo>
                  <a:cubicBezTo>
                    <a:pt x="1970959" y="834753"/>
                    <a:pt x="1856025" y="844267"/>
                    <a:pt x="1740109" y="844267"/>
                  </a:cubicBezTo>
                  <a:cubicBezTo>
                    <a:pt x="1645368" y="844267"/>
                    <a:pt x="1550719" y="838348"/>
                    <a:pt x="1456024" y="835389"/>
                  </a:cubicBezTo>
                  <a:lnTo>
                    <a:pt x="1385002" y="826511"/>
                  </a:lnTo>
                  <a:cubicBezTo>
                    <a:pt x="1364261" y="823746"/>
                    <a:pt x="1343655" y="819945"/>
                    <a:pt x="1322858" y="817634"/>
                  </a:cubicBezTo>
                  <a:cubicBezTo>
                    <a:pt x="1290372" y="814025"/>
                    <a:pt x="1257690" y="812366"/>
                    <a:pt x="1225204" y="808756"/>
                  </a:cubicBezTo>
                  <a:cubicBezTo>
                    <a:pt x="1204407" y="806445"/>
                    <a:pt x="1183899" y="801772"/>
                    <a:pt x="1163060" y="799878"/>
                  </a:cubicBezTo>
                  <a:cubicBezTo>
                    <a:pt x="1083985" y="792689"/>
                    <a:pt x="887412" y="783409"/>
                    <a:pt x="825709" y="782123"/>
                  </a:cubicBezTo>
                  <a:lnTo>
                    <a:pt x="177639" y="773245"/>
                  </a:lnTo>
                  <a:cubicBezTo>
                    <a:pt x="145709" y="765262"/>
                    <a:pt x="131561" y="761127"/>
                    <a:pt x="97740" y="755490"/>
                  </a:cubicBezTo>
                  <a:cubicBezTo>
                    <a:pt x="77100" y="752050"/>
                    <a:pt x="56311" y="749571"/>
                    <a:pt x="35596" y="746612"/>
                  </a:cubicBezTo>
                  <a:cubicBezTo>
                    <a:pt x="11922" y="738720"/>
                    <a:pt x="86" y="742666"/>
                    <a:pt x="86" y="711101"/>
                  </a:cubicBezTo>
                  <a:cubicBezTo>
                    <a:pt x="86" y="539500"/>
                    <a:pt x="-2287" y="563162"/>
                    <a:pt x="17841" y="462527"/>
                  </a:cubicBezTo>
                  <a:cubicBezTo>
                    <a:pt x="27901" y="261329"/>
                    <a:pt x="23759" y="224309"/>
                    <a:pt x="35596" y="178441"/>
                  </a:cubicBezTo>
                  <a:close/>
                </a:path>
              </a:pathLst>
            </a:cu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6" name="Picture 2" descr="http://pic.baike.soso.com/ugc/baikepic2/1310/20170824083322-938947578_jpg_800_600_23550.jpg/0"/>
            <p:cNvPicPr>
              <a:picLocks noChangeAspect="1" noChangeArrowheads="1"/>
            </p:cNvPicPr>
            <p:nvPr/>
          </p:nvPicPr>
          <p:blipFill rotWithShape="1">
            <a:blip r:embed="rId4" cstate="print">
              <a:clrChange>
                <a:clrFrom>
                  <a:srgbClr val="C40028"/>
                </a:clrFrom>
                <a:clrTo>
                  <a:srgbClr val="C40028">
                    <a:alpha val="0"/>
                  </a:srgbClr>
                </a:clrTo>
              </a:clrChange>
              <a:extLst>
                <a:ext uri="{28A0092B-C50C-407E-A947-70E740481C1C}">
                  <a14:useLocalDpi xmlns:a14="http://schemas.microsoft.com/office/drawing/2010/main" val="0"/>
                </a:ext>
              </a:extLst>
            </a:blip>
            <a:srcRect l="11339" t="6592" r="8336" b="7728"/>
            <a:stretch>
              <a:fillRect/>
            </a:stretch>
          </p:blipFill>
          <p:spPr bwMode="auto">
            <a:xfrm>
              <a:off x="382862" y="6094231"/>
              <a:ext cx="941040" cy="752832"/>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750"/>
                                        <p:tgtEl>
                                          <p:spTgt spid="2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down)">
                                      <p:cBhvr>
                                        <p:cTn id="10" dur="7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1" name="Text Box 6"/>
          <p:cNvSpPr txBox="1">
            <a:spLocks noChangeArrowheads="1"/>
          </p:cNvSpPr>
          <p:nvPr/>
        </p:nvSpPr>
        <p:spPr bwMode="auto">
          <a:xfrm>
            <a:off x="5015087" y="3209868"/>
            <a:ext cx="4128913" cy="3561617"/>
          </a:xfrm>
          <a:prstGeom prst="rect">
            <a:avLst/>
          </a:prstGeom>
          <a:solidFill>
            <a:srgbClr val="FFFF99"/>
          </a:solidFill>
          <a:ln>
            <a:noFill/>
          </a:ln>
        </p:spPr>
        <p:txBody>
          <a:bodyPr wrap="square" lIns="90000" tIns="46800" rIns="90000" bIns="4680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Bef>
                <a:spcPct val="0"/>
              </a:spcBef>
              <a:buFontTx/>
              <a:buNone/>
            </a:pPr>
            <a:r>
              <a:rPr lang="en-US" altLang="zh-CN" b="1" dirty="0">
                <a:solidFill>
                  <a:srgbClr val="FF3300"/>
                </a:solidFill>
                <a:latin typeface="+mn-ea"/>
                <a:ea typeface="+mn-ea"/>
              </a:rPr>
              <a:t>We shall go on to the end…We shall never surrender.</a:t>
            </a:r>
            <a:endParaRPr lang="en-US" altLang="zh-CN" b="1" dirty="0">
              <a:solidFill>
                <a:srgbClr val="FF3300"/>
              </a:solidFill>
              <a:latin typeface="+mn-ea"/>
              <a:ea typeface="+mn-ea"/>
            </a:endParaRPr>
          </a:p>
          <a:p>
            <a:pPr algn="ctr" eaLnBrk="1" hangingPunct="1">
              <a:lnSpc>
                <a:spcPct val="120000"/>
              </a:lnSpc>
              <a:spcBef>
                <a:spcPct val="0"/>
              </a:spcBef>
              <a:buFontTx/>
              <a:buNone/>
            </a:pPr>
            <a:r>
              <a:rPr lang="zh-CN" altLang="en-US" dirty="0">
                <a:solidFill>
                  <a:srgbClr val="FF3300"/>
                </a:solidFill>
                <a:latin typeface="+mn-ea"/>
                <a:ea typeface="+mn-ea"/>
              </a:rPr>
              <a:t>我们将战斗到底</a:t>
            </a:r>
            <a:endParaRPr lang="zh-CN" altLang="en-US" dirty="0">
              <a:solidFill>
                <a:srgbClr val="FF3300"/>
              </a:solidFill>
              <a:latin typeface="+mn-ea"/>
              <a:ea typeface="+mn-ea"/>
            </a:endParaRPr>
          </a:p>
          <a:p>
            <a:pPr algn="ctr" eaLnBrk="1" hangingPunct="1">
              <a:lnSpc>
                <a:spcPct val="120000"/>
              </a:lnSpc>
              <a:spcBef>
                <a:spcPct val="0"/>
              </a:spcBef>
              <a:buFontTx/>
              <a:buNone/>
            </a:pPr>
            <a:r>
              <a:rPr lang="en-US" altLang="zh-CN" dirty="0">
                <a:solidFill>
                  <a:srgbClr val="FF3300"/>
                </a:solidFill>
                <a:latin typeface="+mn-ea"/>
                <a:ea typeface="+mn-ea"/>
              </a:rPr>
              <a:t>……</a:t>
            </a:r>
            <a:r>
              <a:rPr lang="zh-CN" altLang="en-US" dirty="0">
                <a:solidFill>
                  <a:srgbClr val="FF3300"/>
                </a:solidFill>
                <a:latin typeface="+mn-ea"/>
                <a:ea typeface="+mn-ea"/>
              </a:rPr>
              <a:t>我们决不投降。</a:t>
            </a:r>
            <a:endParaRPr lang="zh-CN" altLang="en-US" dirty="0">
              <a:solidFill>
                <a:srgbClr val="FF3300"/>
              </a:solidFill>
              <a:latin typeface="+mn-ea"/>
              <a:ea typeface="+mn-ea"/>
            </a:endParaRPr>
          </a:p>
          <a:p>
            <a:pPr algn="ctr" eaLnBrk="1" hangingPunct="1">
              <a:lnSpc>
                <a:spcPct val="120000"/>
              </a:lnSpc>
              <a:spcBef>
                <a:spcPct val="0"/>
              </a:spcBef>
              <a:buFontTx/>
              <a:buNone/>
            </a:pPr>
            <a:r>
              <a:rPr lang="zh-CN" altLang="en-US" dirty="0">
                <a:solidFill>
                  <a:srgbClr val="FF3300"/>
                </a:solidFill>
                <a:latin typeface="+mn-ea"/>
                <a:ea typeface="+mn-ea"/>
              </a:rPr>
              <a:t>   </a:t>
            </a:r>
            <a:r>
              <a:rPr lang="en-US" altLang="zh-CN" sz="2800" dirty="0">
                <a:solidFill>
                  <a:srgbClr val="FF3300"/>
                </a:solidFill>
                <a:latin typeface="+mn-ea"/>
                <a:ea typeface="+mn-ea"/>
              </a:rPr>
              <a:t>——</a:t>
            </a:r>
            <a:r>
              <a:rPr lang="zh-CN" altLang="en-US" sz="2800" dirty="0">
                <a:solidFill>
                  <a:srgbClr val="FF3300"/>
                </a:solidFill>
                <a:latin typeface="+mn-ea"/>
                <a:ea typeface="+mn-ea"/>
              </a:rPr>
              <a:t>英国首相丘吉尔</a:t>
            </a:r>
            <a:endParaRPr lang="zh-CN" altLang="en-US" sz="2800" dirty="0">
              <a:solidFill>
                <a:srgbClr val="FF3300"/>
              </a:solidFill>
              <a:latin typeface="+mn-ea"/>
              <a:ea typeface="+mn-ea"/>
            </a:endParaRPr>
          </a:p>
        </p:txBody>
      </p:sp>
      <p:sp>
        <p:nvSpPr>
          <p:cNvPr id="31757" name="Rectangle 13"/>
          <p:cNvSpPr>
            <a:spLocks noChangeArrowheads="1"/>
          </p:cNvSpPr>
          <p:nvPr/>
        </p:nvSpPr>
        <p:spPr bwMode="auto">
          <a:xfrm>
            <a:off x="12810" y="50587"/>
            <a:ext cx="4985328" cy="896131"/>
          </a:xfrm>
          <a:prstGeom prst="rect">
            <a:avLst/>
          </a:prstGeom>
          <a:solidFill>
            <a:srgbClr val="FF0000"/>
          </a:solidFill>
          <a:ln w="9525">
            <a:solidFill>
              <a:schemeClr val="bg1"/>
            </a:solidFill>
            <a:miter lim="800000"/>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5400" dirty="0">
                <a:solidFill>
                  <a:schemeClr val="bg1"/>
                </a:solidFill>
                <a:latin typeface="+mn-ea"/>
                <a:ea typeface="+mn-ea"/>
              </a:rPr>
              <a:t>“不列颠之战”</a:t>
            </a:r>
            <a:endParaRPr lang="zh-CN" altLang="en-US" sz="5400" dirty="0">
              <a:solidFill>
                <a:schemeClr val="bg1"/>
              </a:solidFill>
              <a:latin typeface="+mn-ea"/>
              <a:ea typeface="+mn-ea"/>
            </a:endParaRPr>
          </a:p>
        </p:txBody>
      </p:sp>
      <p:pic>
        <p:nvPicPr>
          <p:cNvPr id="36866" name="Picture 2" descr="http://i0.hdslb.com/bfs/article/6617ec1b70e6c5518f03cd8318a1a44b76ac2ad3.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90824" y="1052736"/>
            <a:ext cx="4882739" cy="5718749"/>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1748" name="Picture 4" descr="1007"/>
          <p:cNvPicPr>
            <a:picLocks noChangeAspect="1" noChangeArrowheads="1"/>
          </p:cNvPicPr>
          <p:nvPr/>
        </p:nvPicPr>
        <p:blipFill>
          <a:blip r:embed="rId2">
            <a:extLst>
              <a:ext uri="{28A0092B-C50C-407E-A947-70E740481C1C}">
                <a14:useLocalDpi xmlns:a14="http://schemas.microsoft.com/office/drawing/2010/main" val="0"/>
              </a:ext>
            </a:extLst>
          </a:blip>
          <a:srcRect l="14038" t="30690" r="60895" b="40082"/>
          <a:stretch>
            <a:fillRect/>
          </a:stretch>
        </p:blipFill>
        <p:spPr bwMode="auto">
          <a:xfrm>
            <a:off x="90823" y="1052736"/>
            <a:ext cx="4882740" cy="5734614"/>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4578" name="AutoShape 3"/>
          <p:cNvSpPr>
            <a:spLocks noChangeArrowheads="1"/>
          </p:cNvSpPr>
          <p:nvPr/>
        </p:nvSpPr>
        <p:spPr bwMode="auto">
          <a:xfrm>
            <a:off x="5015087" y="86515"/>
            <a:ext cx="4128913" cy="2924944"/>
          </a:xfrm>
          <a:prstGeom prst="wedgeRectCallout">
            <a:avLst>
              <a:gd name="adj1" fmla="val -70137"/>
              <a:gd name="adj2" fmla="val 43653"/>
            </a:avLst>
          </a:prstGeom>
          <a:solidFill>
            <a:srgbClr val="FFFF00"/>
          </a:solidFill>
          <a:ln w="12700">
            <a:solidFill>
              <a:schemeClr val="tx1"/>
            </a:solidFill>
            <a:miter lim="800000"/>
            <a:headEnd type="none" w="sm" len="sm"/>
            <a:tailEnd type="none" w="sm" len="sm"/>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indent="457200" algn="just" eaLnBrk="1" hangingPunct="1">
              <a:spcBef>
                <a:spcPct val="0"/>
              </a:spcBef>
              <a:buFontTx/>
              <a:buNone/>
            </a:pPr>
            <a:r>
              <a:rPr kumimoji="1" lang="en-US" altLang="zh-CN" sz="3600" dirty="0">
                <a:latin typeface="+mn-ea"/>
                <a:ea typeface="+mn-ea"/>
              </a:rPr>
              <a:t>1940</a:t>
            </a:r>
            <a:r>
              <a:rPr kumimoji="1" lang="zh-CN" altLang="en-US" sz="3600" dirty="0">
                <a:latin typeface="+mn-ea"/>
                <a:ea typeface="+mn-ea"/>
              </a:rPr>
              <a:t>年秋德军空袭英国，企图迫使英国屈服，持续三个月，伦敦保卫战胜利。</a:t>
            </a:r>
            <a:endParaRPr kumimoji="1" lang="zh-CN" altLang="en-US" sz="3600" dirty="0">
              <a:latin typeface="+mn-ea"/>
              <a:ea typeface="+mn-ea"/>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200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1757"/>
                                        </p:tgtEl>
                                        <p:attrNameLst>
                                          <p:attrName>style.visibility</p:attrName>
                                        </p:attrNameLst>
                                      </p:cBhvr>
                                      <p:to>
                                        <p:strVal val="visible"/>
                                      </p:to>
                                    </p:set>
                                    <p:anim calcmode="lin" valueType="num">
                                      <p:cBhvr additive="base">
                                        <p:cTn id="7" dur="2000" fill="hold"/>
                                        <p:tgtEl>
                                          <p:spTgt spid="31757"/>
                                        </p:tgtEl>
                                        <p:attrNameLst>
                                          <p:attrName>ppt_x</p:attrName>
                                        </p:attrNameLst>
                                      </p:cBhvr>
                                      <p:tavLst>
                                        <p:tav tm="0">
                                          <p:val>
                                            <p:strVal val="0-#ppt_w/2"/>
                                          </p:val>
                                        </p:tav>
                                        <p:tav tm="100000">
                                          <p:val>
                                            <p:strVal val="#ppt_x"/>
                                          </p:val>
                                        </p:tav>
                                      </p:tavLst>
                                    </p:anim>
                                    <p:anim calcmode="lin" valueType="num">
                                      <p:cBhvr additive="base">
                                        <p:cTn id="8" dur="2000" fill="hold"/>
                                        <p:tgtEl>
                                          <p:spTgt spid="3175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4581"/>
                                        </p:tgtEl>
                                        <p:attrNameLst>
                                          <p:attrName>style.visibility</p:attrName>
                                        </p:attrNameLst>
                                      </p:cBhvr>
                                      <p:to>
                                        <p:strVal val="visible"/>
                                      </p:to>
                                    </p:set>
                                    <p:anim calcmode="lin" valueType="num">
                                      <p:cBhvr additive="base">
                                        <p:cTn id="11" dur="2000" fill="hold"/>
                                        <p:tgtEl>
                                          <p:spTgt spid="24581"/>
                                        </p:tgtEl>
                                        <p:attrNameLst>
                                          <p:attrName>ppt_x</p:attrName>
                                        </p:attrNameLst>
                                      </p:cBhvr>
                                      <p:tavLst>
                                        <p:tav tm="0">
                                          <p:val>
                                            <p:strVal val="1+#ppt_w/2"/>
                                          </p:val>
                                        </p:tav>
                                        <p:tav tm="100000">
                                          <p:val>
                                            <p:strVal val="#ppt_x"/>
                                          </p:val>
                                        </p:tav>
                                      </p:tavLst>
                                    </p:anim>
                                    <p:anim calcmode="lin" valueType="num">
                                      <p:cBhvr additive="base">
                                        <p:cTn id="12" dur="2000" fill="hold"/>
                                        <p:tgtEl>
                                          <p:spTgt spid="24581"/>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4578"/>
                                        </p:tgtEl>
                                        <p:attrNameLst>
                                          <p:attrName>style.visibility</p:attrName>
                                        </p:attrNameLst>
                                      </p:cBhvr>
                                      <p:to>
                                        <p:strVal val="visible"/>
                                      </p:to>
                                    </p:set>
                                    <p:animEffect transition="in" filter="wipe(left)">
                                      <p:cBhvr>
                                        <p:cTn id="17" dur="1000"/>
                                        <p:tgtEl>
                                          <p:spTgt spid="24578"/>
                                        </p:tgtEl>
                                      </p:cBhvr>
                                    </p:animEffect>
                                  </p:childTnLst>
                                </p:cTn>
                              </p:par>
                            </p:childTnLst>
                          </p:cTn>
                        </p:par>
                        <p:par>
                          <p:cTn id="18" fill="hold">
                            <p:stCondLst>
                              <p:cond delay="1000"/>
                            </p:stCondLst>
                            <p:childTnLst>
                              <p:par>
                                <p:cTn id="19" presetID="22" presetClass="entr" presetSubtype="1" fill="hold" nodeType="afterEffect">
                                  <p:stCondLst>
                                    <p:cond delay="0"/>
                                  </p:stCondLst>
                                  <p:childTnLst>
                                    <p:set>
                                      <p:cBhvr>
                                        <p:cTn id="20" dur="1" fill="hold">
                                          <p:stCondLst>
                                            <p:cond delay="0"/>
                                          </p:stCondLst>
                                        </p:cTn>
                                        <p:tgtEl>
                                          <p:spTgt spid="31748"/>
                                        </p:tgtEl>
                                        <p:attrNameLst>
                                          <p:attrName>style.visibility</p:attrName>
                                        </p:attrNameLst>
                                      </p:cBhvr>
                                      <p:to>
                                        <p:strVal val="visible"/>
                                      </p:to>
                                    </p:set>
                                    <p:animEffect transition="in" filter="wipe(up)">
                                      <p:cBhvr>
                                        <p:cTn id="21" dur="1000"/>
                                        <p:tgtEl>
                                          <p:spTgt spid="317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animBg="1"/>
      <p:bldP spid="31757" grpId="0" animBg="1"/>
      <p:bldP spid="2457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war 副本3"/>
          <p:cNvPicPr>
            <a:picLocks noChangeAspect="1" noChangeArrowheads="1"/>
          </p:cNvPicPr>
          <p:nvPr/>
        </p:nvPicPr>
        <p:blipFill rotWithShape="1">
          <a:blip r:embed="rId1">
            <a:extLst>
              <a:ext uri="{28A0092B-C50C-407E-A947-70E740481C1C}">
                <a14:useLocalDpi xmlns:a14="http://schemas.microsoft.com/office/drawing/2010/main" val="0"/>
              </a:ext>
            </a:extLst>
          </a:blip>
          <a:srcRect t="6441" r="6596" b="2633"/>
          <a:stretch>
            <a:fillRect/>
          </a:stretch>
        </p:blipFill>
        <p:spPr bwMode="auto">
          <a:xfrm>
            <a:off x="0" y="0"/>
            <a:ext cx="9217024"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 name="组合 17"/>
          <p:cNvGrpSpPr/>
          <p:nvPr/>
        </p:nvGrpSpPr>
        <p:grpSpPr>
          <a:xfrm>
            <a:off x="630310" y="-17755"/>
            <a:ext cx="5764411" cy="6161979"/>
            <a:chOff x="630310" y="-17755"/>
            <a:chExt cx="5764411" cy="6161979"/>
          </a:xfrm>
        </p:grpSpPr>
        <p:sp>
          <p:nvSpPr>
            <p:cNvPr id="9" name="任意多边形: 形状 8"/>
            <p:cNvSpPr/>
            <p:nvPr/>
          </p:nvSpPr>
          <p:spPr>
            <a:xfrm>
              <a:off x="630310" y="-17755"/>
              <a:ext cx="5764411" cy="6161979"/>
            </a:xfrm>
            <a:custGeom>
              <a:avLst/>
              <a:gdLst>
                <a:gd name="connsiteX0" fmla="*/ 4234653 w 5764411"/>
                <a:gd name="connsiteY0" fmla="*/ 17755 h 6161979"/>
                <a:gd name="connsiteX1" fmla="*/ 4225775 w 5764411"/>
                <a:gd name="connsiteY1" fmla="*/ 62143 h 6161979"/>
                <a:gd name="connsiteX2" fmla="*/ 4252408 w 5764411"/>
                <a:gd name="connsiteY2" fmla="*/ 106532 h 6161979"/>
                <a:gd name="connsiteX3" fmla="*/ 4305674 w 5764411"/>
                <a:gd name="connsiteY3" fmla="*/ 124287 h 6161979"/>
                <a:gd name="connsiteX4" fmla="*/ 4323430 w 5764411"/>
                <a:gd name="connsiteY4" fmla="*/ 142042 h 6161979"/>
                <a:gd name="connsiteX5" fmla="*/ 4376696 w 5764411"/>
                <a:gd name="connsiteY5" fmla="*/ 159798 h 6161979"/>
                <a:gd name="connsiteX6" fmla="*/ 4394451 w 5764411"/>
                <a:gd name="connsiteY6" fmla="*/ 186431 h 6161979"/>
                <a:gd name="connsiteX7" fmla="*/ 4421084 w 5764411"/>
                <a:gd name="connsiteY7" fmla="*/ 195308 h 6161979"/>
                <a:gd name="connsiteX8" fmla="*/ 4465473 w 5764411"/>
                <a:gd name="connsiteY8" fmla="*/ 257452 h 6161979"/>
                <a:gd name="connsiteX9" fmla="*/ 4518739 w 5764411"/>
                <a:gd name="connsiteY9" fmla="*/ 275207 h 6161979"/>
                <a:gd name="connsiteX10" fmla="*/ 4545372 w 5764411"/>
                <a:gd name="connsiteY10" fmla="*/ 284085 h 6161979"/>
                <a:gd name="connsiteX11" fmla="*/ 4616393 w 5764411"/>
                <a:gd name="connsiteY11" fmla="*/ 275207 h 6161979"/>
                <a:gd name="connsiteX12" fmla="*/ 4678537 w 5764411"/>
                <a:gd name="connsiteY12" fmla="*/ 257452 h 6161979"/>
                <a:gd name="connsiteX13" fmla="*/ 4722925 w 5764411"/>
                <a:gd name="connsiteY13" fmla="*/ 221941 h 6161979"/>
                <a:gd name="connsiteX14" fmla="*/ 4758436 w 5764411"/>
                <a:gd name="connsiteY14" fmla="*/ 177553 h 6161979"/>
                <a:gd name="connsiteX15" fmla="*/ 4785069 w 5764411"/>
                <a:gd name="connsiteY15" fmla="*/ 168675 h 6161979"/>
                <a:gd name="connsiteX16" fmla="*/ 4864968 w 5764411"/>
                <a:gd name="connsiteY16" fmla="*/ 124287 h 6161979"/>
                <a:gd name="connsiteX17" fmla="*/ 4998133 w 5764411"/>
                <a:gd name="connsiteY17" fmla="*/ 88776 h 6161979"/>
                <a:gd name="connsiteX18" fmla="*/ 5078032 w 5764411"/>
                <a:gd name="connsiteY18" fmla="*/ 79899 h 6161979"/>
                <a:gd name="connsiteX19" fmla="*/ 5104665 w 5764411"/>
                <a:gd name="connsiteY19" fmla="*/ 71021 h 6161979"/>
                <a:gd name="connsiteX20" fmla="*/ 5122420 w 5764411"/>
                <a:gd name="connsiteY20" fmla="*/ 44388 h 6161979"/>
                <a:gd name="connsiteX21" fmla="*/ 5149053 w 5764411"/>
                <a:gd name="connsiteY21" fmla="*/ 53266 h 6161979"/>
                <a:gd name="connsiteX22" fmla="*/ 5157931 w 5764411"/>
                <a:gd name="connsiteY22" fmla="*/ 115409 h 6161979"/>
                <a:gd name="connsiteX23" fmla="*/ 5237830 w 5764411"/>
                <a:gd name="connsiteY23" fmla="*/ 124287 h 6161979"/>
                <a:gd name="connsiteX24" fmla="*/ 5255585 w 5764411"/>
                <a:gd name="connsiteY24" fmla="*/ 150920 h 6161979"/>
                <a:gd name="connsiteX25" fmla="*/ 5282218 w 5764411"/>
                <a:gd name="connsiteY25" fmla="*/ 159798 h 6161979"/>
                <a:gd name="connsiteX26" fmla="*/ 5308851 w 5764411"/>
                <a:gd name="connsiteY26" fmla="*/ 177553 h 6161979"/>
                <a:gd name="connsiteX27" fmla="*/ 5299973 w 5764411"/>
                <a:gd name="connsiteY27" fmla="*/ 213064 h 6161979"/>
                <a:gd name="connsiteX28" fmla="*/ 5246707 w 5764411"/>
                <a:gd name="connsiteY28" fmla="*/ 230819 h 6161979"/>
                <a:gd name="connsiteX29" fmla="*/ 5202319 w 5764411"/>
                <a:gd name="connsiteY29" fmla="*/ 266330 h 6161979"/>
                <a:gd name="connsiteX30" fmla="*/ 5184564 w 5764411"/>
                <a:gd name="connsiteY30" fmla="*/ 292963 h 6161979"/>
                <a:gd name="connsiteX31" fmla="*/ 5140175 w 5764411"/>
                <a:gd name="connsiteY31" fmla="*/ 328473 h 6161979"/>
                <a:gd name="connsiteX32" fmla="*/ 5122420 w 5764411"/>
                <a:gd name="connsiteY32" fmla="*/ 346229 h 6161979"/>
                <a:gd name="connsiteX33" fmla="*/ 5086909 w 5764411"/>
                <a:gd name="connsiteY33" fmla="*/ 417250 h 6161979"/>
                <a:gd name="connsiteX34" fmla="*/ 5060276 w 5764411"/>
                <a:gd name="connsiteY34" fmla="*/ 435005 h 6161979"/>
                <a:gd name="connsiteX35" fmla="*/ 5033643 w 5764411"/>
                <a:gd name="connsiteY35" fmla="*/ 426128 h 6161979"/>
                <a:gd name="connsiteX36" fmla="*/ 4749558 w 5764411"/>
                <a:gd name="connsiteY36" fmla="*/ 426128 h 6161979"/>
                <a:gd name="connsiteX37" fmla="*/ 4669659 w 5764411"/>
                <a:gd name="connsiteY37" fmla="*/ 461638 h 6161979"/>
                <a:gd name="connsiteX38" fmla="*/ 4634148 w 5764411"/>
                <a:gd name="connsiteY38" fmla="*/ 497149 h 6161979"/>
                <a:gd name="connsiteX39" fmla="*/ 4598638 w 5764411"/>
                <a:gd name="connsiteY39" fmla="*/ 532660 h 6161979"/>
                <a:gd name="connsiteX40" fmla="*/ 4589760 w 5764411"/>
                <a:gd name="connsiteY40" fmla="*/ 559293 h 6161979"/>
                <a:gd name="connsiteX41" fmla="*/ 4563127 w 5764411"/>
                <a:gd name="connsiteY41" fmla="*/ 568171 h 6161979"/>
                <a:gd name="connsiteX42" fmla="*/ 4536494 w 5764411"/>
                <a:gd name="connsiteY42" fmla="*/ 585926 h 6161979"/>
                <a:gd name="connsiteX43" fmla="*/ 4483228 w 5764411"/>
                <a:gd name="connsiteY43" fmla="*/ 603681 h 6161979"/>
                <a:gd name="connsiteX44" fmla="*/ 4465473 w 5764411"/>
                <a:gd name="connsiteY44" fmla="*/ 621437 h 6161979"/>
                <a:gd name="connsiteX45" fmla="*/ 4403329 w 5764411"/>
                <a:gd name="connsiteY45" fmla="*/ 594804 h 6161979"/>
                <a:gd name="connsiteX46" fmla="*/ 4367818 w 5764411"/>
                <a:gd name="connsiteY46" fmla="*/ 603681 h 6161979"/>
                <a:gd name="connsiteX47" fmla="*/ 4314552 w 5764411"/>
                <a:gd name="connsiteY47" fmla="*/ 639192 h 6161979"/>
                <a:gd name="connsiteX48" fmla="*/ 4305674 w 5764411"/>
                <a:gd name="connsiteY48" fmla="*/ 665825 h 6161979"/>
                <a:gd name="connsiteX49" fmla="*/ 4350063 w 5764411"/>
                <a:gd name="connsiteY49" fmla="*/ 727969 h 6161979"/>
                <a:gd name="connsiteX50" fmla="*/ 4403329 w 5764411"/>
                <a:gd name="connsiteY50" fmla="*/ 754602 h 6161979"/>
                <a:gd name="connsiteX51" fmla="*/ 4465473 w 5764411"/>
                <a:gd name="connsiteY51" fmla="*/ 736846 h 6161979"/>
                <a:gd name="connsiteX52" fmla="*/ 4492106 w 5764411"/>
                <a:gd name="connsiteY52" fmla="*/ 719091 h 6161979"/>
                <a:gd name="connsiteX53" fmla="*/ 4518739 w 5764411"/>
                <a:gd name="connsiteY53" fmla="*/ 745724 h 6161979"/>
                <a:gd name="connsiteX54" fmla="*/ 4572005 w 5764411"/>
                <a:gd name="connsiteY54" fmla="*/ 763479 h 6161979"/>
                <a:gd name="connsiteX55" fmla="*/ 4660781 w 5764411"/>
                <a:gd name="connsiteY55" fmla="*/ 763479 h 6161979"/>
                <a:gd name="connsiteX56" fmla="*/ 4651904 w 5764411"/>
                <a:gd name="connsiteY56" fmla="*/ 852256 h 6161979"/>
                <a:gd name="connsiteX57" fmla="*/ 4634148 w 5764411"/>
                <a:gd name="connsiteY57" fmla="*/ 949910 h 6161979"/>
                <a:gd name="connsiteX58" fmla="*/ 4625271 w 5764411"/>
                <a:gd name="connsiteY58" fmla="*/ 1056442 h 6161979"/>
                <a:gd name="connsiteX59" fmla="*/ 4607515 w 5764411"/>
                <a:gd name="connsiteY59" fmla="*/ 1074198 h 6161979"/>
                <a:gd name="connsiteX60" fmla="*/ 4554249 w 5764411"/>
                <a:gd name="connsiteY60" fmla="*/ 1091953 h 6161979"/>
                <a:gd name="connsiteX61" fmla="*/ 4518739 w 5764411"/>
                <a:gd name="connsiteY61" fmla="*/ 1083075 h 6161979"/>
                <a:gd name="connsiteX62" fmla="*/ 4474350 w 5764411"/>
                <a:gd name="connsiteY62" fmla="*/ 1047565 h 6161979"/>
                <a:gd name="connsiteX63" fmla="*/ 4403329 w 5764411"/>
                <a:gd name="connsiteY63" fmla="*/ 1029809 h 6161979"/>
                <a:gd name="connsiteX64" fmla="*/ 4376696 w 5764411"/>
                <a:gd name="connsiteY64" fmla="*/ 1020932 h 6161979"/>
                <a:gd name="connsiteX65" fmla="*/ 4358940 w 5764411"/>
                <a:gd name="connsiteY65" fmla="*/ 1003176 h 6161979"/>
                <a:gd name="connsiteX66" fmla="*/ 4341185 w 5764411"/>
                <a:gd name="connsiteY66" fmla="*/ 976543 h 6161979"/>
                <a:gd name="connsiteX67" fmla="*/ 4314552 w 5764411"/>
                <a:gd name="connsiteY67" fmla="*/ 967666 h 6161979"/>
                <a:gd name="connsiteX68" fmla="*/ 4287919 w 5764411"/>
                <a:gd name="connsiteY68" fmla="*/ 985421 h 6161979"/>
                <a:gd name="connsiteX69" fmla="*/ 4270164 w 5764411"/>
                <a:gd name="connsiteY69" fmla="*/ 1065320 h 6161979"/>
                <a:gd name="connsiteX70" fmla="*/ 4252408 w 5764411"/>
                <a:gd name="connsiteY70" fmla="*/ 1118586 h 6161979"/>
                <a:gd name="connsiteX71" fmla="*/ 4243531 w 5764411"/>
                <a:gd name="connsiteY71" fmla="*/ 1145219 h 6161979"/>
                <a:gd name="connsiteX72" fmla="*/ 4225775 w 5764411"/>
                <a:gd name="connsiteY72" fmla="*/ 1162974 h 6161979"/>
                <a:gd name="connsiteX73" fmla="*/ 4190265 w 5764411"/>
                <a:gd name="connsiteY73" fmla="*/ 1198485 h 6161979"/>
                <a:gd name="connsiteX74" fmla="*/ 4181387 w 5764411"/>
                <a:gd name="connsiteY74" fmla="*/ 1225118 h 6161979"/>
                <a:gd name="connsiteX75" fmla="*/ 4190265 w 5764411"/>
                <a:gd name="connsiteY75" fmla="*/ 1411549 h 6161979"/>
                <a:gd name="connsiteX76" fmla="*/ 4199142 w 5764411"/>
                <a:gd name="connsiteY76" fmla="*/ 1438182 h 6161979"/>
                <a:gd name="connsiteX77" fmla="*/ 4208020 w 5764411"/>
                <a:gd name="connsiteY77" fmla="*/ 1482571 h 6161979"/>
                <a:gd name="connsiteX78" fmla="*/ 4190265 w 5764411"/>
                <a:gd name="connsiteY78" fmla="*/ 1544714 h 6161979"/>
                <a:gd name="connsiteX79" fmla="*/ 4172509 w 5764411"/>
                <a:gd name="connsiteY79" fmla="*/ 1562470 h 6161979"/>
                <a:gd name="connsiteX80" fmla="*/ 4128121 w 5764411"/>
                <a:gd name="connsiteY80" fmla="*/ 1642369 h 6161979"/>
                <a:gd name="connsiteX81" fmla="*/ 4074855 w 5764411"/>
                <a:gd name="connsiteY81" fmla="*/ 1660124 h 6161979"/>
                <a:gd name="connsiteX82" fmla="*/ 4030467 w 5764411"/>
                <a:gd name="connsiteY82" fmla="*/ 1713390 h 6161979"/>
                <a:gd name="connsiteX83" fmla="*/ 3968323 w 5764411"/>
                <a:gd name="connsiteY83" fmla="*/ 1766656 h 6161979"/>
                <a:gd name="connsiteX84" fmla="*/ 3950568 w 5764411"/>
                <a:gd name="connsiteY84" fmla="*/ 1793289 h 6161979"/>
                <a:gd name="connsiteX85" fmla="*/ 3897302 w 5764411"/>
                <a:gd name="connsiteY85" fmla="*/ 1811044 h 6161979"/>
                <a:gd name="connsiteX86" fmla="*/ 3879546 w 5764411"/>
                <a:gd name="connsiteY86" fmla="*/ 1828800 h 6161979"/>
                <a:gd name="connsiteX87" fmla="*/ 3852913 w 5764411"/>
                <a:gd name="connsiteY87" fmla="*/ 1846555 h 6161979"/>
                <a:gd name="connsiteX88" fmla="*/ 3835158 w 5764411"/>
                <a:gd name="connsiteY88" fmla="*/ 1899821 h 6161979"/>
                <a:gd name="connsiteX89" fmla="*/ 3826280 w 5764411"/>
                <a:gd name="connsiteY89" fmla="*/ 1819922 h 6161979"/>
                <a:gd name="connsiteX90" fmla="*/ 3852913 w 5764411"/>
                <a:gd name="connsiteY90" fmla="*/ 1811044 h 6161979"/>
                <a:gd name="connsiteX91" fmla="*/ 3870669 w 5764411"/>
                <a:gd name="connsiteY91" fmla="*/ 1793289 h 6161979"/>
                <a:gd name="connsiteX92" fmla="*/ 3879546 w 5764411"/>
                <a:gd name="connsiteY92" fmla="*/ 1669002 h 6161979"/>
                <a:gd name="connsiteX93" fmla="*/ 3817403 w 5764411"/>
                <a:gd name="connsiteY93" fmla="*/ 1660124 h 6161979"/>
                <a:gd name="connsiteX94" fmla="*/ 3764137 w 5764411"/>
                <a:gd name="connsiteY94" fmla="*/ 1642369 h 6161979"/>
                <a:gd name="connsiteX95" fmla="*/ 3781892 w 5764411"/>
                <a:gd name="connsiteY95" fmla="*/ 1624613 h 6161979"/>
                <a:gd name="connsiteX96" fmla="*/ 3755259 w 5764411"/>
                <a:gd name="connsiteY96" fmla="*/ 1633491 h 6161979"/>
                <a:gd name="connsiteX97" fmla="*/ 3728626 w 5764411"/>
                <a:gd name="connsiteY97" fmla="*/ 1651246 h 6161979"/>
                <a:gd name="connsiteX98" fmla="*/ 3710871 w 5764411"/>
                <a:gd name="connsiteY98" fmla="*/ 1669002 h 6161979"/>
                <a:gd name="connsiteX99" fmla="*/ 3630972 w 5764411"/>
                <a:gd name="connsiteY99" fmla="*/ 1686757 h 6161979"/>
                <a:gd name="connsiteX100" fmla="*/ 3577706 w 5764411"/>
                <a:gd name="connsiteY100" fmla="*/ 1704512 h 6161979"/>
                <a:gd name="connsiteX101" fmla="*/ 3559950 w 5764411"/>
                <a:gd name="connsiteY101" fmla="*/ 1722268 h 6161979"/>
                <a:gd name="connsiteX102" fmla="*/ 3533317 w 5764411"/>
                <a:gd name="connsiteY102" fmla="*/ 1740023 h 6161979"/>
                <a:gd name="connsiteX103" fmla="*/ 3497807 w 5764411"/>
                <a:gd name="connsiteY103" fmla="*/ 1775534 h 6161979"/>
                <a:gd name="connsiteX104" fmla="*/ 3453418 w 5764411"/>
                <a:gd name="connsiteY104" fmla="*/ 1811044 h 6161979"/>
                <a:gd name="connsiteX105" fmla="*/ 3435663 w 5764411"/>
                <a:gd name="connsiteY105" fmla="*/ 1828800 h 6161979"/>
                <a:gd name="connsiteX106" fmla="*/ 3409030 w 5764411"/>
                <a:gd name="connsiteY106" fmla="*/ 1837677 h 6161979"/>
                <a:gd name="connsiteX107" fmla="*/ 3311375 w 5764411"/>
                <a:gd name="connsiteY107" fmla="*/ 1864310 h 6161979"/>
                <a:gd name="connsiteX108" fmla="*/ 3240354 w 5764411"/>
                <a:gd name="connsiteY108" fmla="*/ 1899821 h 6161979"/>
                <a:gd name="connsiteX109" fmla="*/ 3240354 w 5764411"/>
                <a:gd name="connsiteY109" fmla="*/ 1899821 h 6161979"/>
                <a:gd name="connsiteX110" fmla="*/ 3213721 w 5764411"/>
                <a:gd name="connsiteY110" fmla="*/ 1917576 h 6161979"/>
                <a:gd name="connsiteX111" fmla="*/ 3187088 w 5764411"/>
                <a:gd name="connsiteY111" fmla="*/ 1908699 h 6161979"/>
                <a:gd name="connsiteX112" fmla="*/ 3160455 w 5764411"/>
                <a:gd name="connsiteY112" fmla="*/ 1864310 h 6161979"/>
                <a:gd name="connsiteX113" fmla="*/ 3151577 w 5764411"/>
                <a:gd name="connsiteY113" fmla="*/ 1766656 h 6161979"/>
                <a:gd name="connsiteX114" fmla="*/ 3142700 w 5764411"/>
                <a:gd name="connsiteY114" fmla="*/ 1740023 h 6161979"/>
                <a:gd name="connsiteX115" fmla="*/ 3107189 w 5764411"/>
                <a:gd name="connsiteY115" fmla="*/ 1704512 h 6161979"/>
                <a:gd name="connsiteX116" fmla="*/ 3080556 w 5764411"/>
                <a:gd name="connsiteY116" fmla="*/ 1695635 h 6161979"/>
                <a:gd name="connsiteX117" fmla="*/ 3000657 w 5764411"/>
                <a:gd name="connsiteY117" fmla="*/ 1713390 h 6161979"/>
                <a:gd name="connsiteX118" fmla="*/ 2982902 w 5764411"/>
                <a:gd name="connsiteY118" fmla="*/ 1740023 h 6161979"/>
                <a:gd name="connsiteX119" fmla="*/ 2920758 w 5764411"/>
                <a:gd name="connsiteY119" fmla="*/ 1784411 h 6161979"/>
                <a:gd name="connsiteX120" fmla="*/ 2903003 w 5764411"/>
                <a:gd name="connsiteY120" fmla="*/ 1802167 h 6161979"/>
                <a:gd name="connsiteX121" fmla="*/ 2867492 w 5764411"/>
                <a:gd name="connsiteY121" fmla="*/ 1811044 h 6161979"/>
                <a:gd name="connsiteX122" fmla="*/ 2840859 w 5764411"/>
                <a:gd name="connsiteY122" fmla="*/ 1819922 h 6161979"/>
                <a:gd name="connsiteX123" fmla="*/ 2725449 w 5764411"/>
                <a:gd name="connsiteY123" fmla="*/ 1811044 h 6161979"/>
                <a:gd name="connsiteX124" fmla="*/ 2707694 w 5764411"/>
                <a:gd name="connsiteY124" fmla="*/ 1784411 h 6161979"/>
                <a:gd name="connsiteX125" fmla="*/ 2698816 w 5764411"/>
                <a:gd name="connsiteY125" fmla="*/ 1713390 h 6161979"/>
                <a:gd name="connsiteX126" fmla="*/ 2618917 w 5764411"/>
                <a:gd name="connsiteY126" fmla="*/ 1686757 h 6161979"/>
                <a:gd name="connsiteX127" fmla="*/ 2592284 w 5764411"/>
                <a:gd name="connsiteY127" fmla="*/ 1669002 h 6161979"/>
                <a:gd name="connsiteX128" fmla="*/ 2610040 w 5764411"/>
                <a:gd name="connsiteY128" fmla="*/ 1615736 h 6161979"/>
                <a:gd name="connsiteX129" fmla="*/ 2645550 w 5764411"/>
                <a:gd name="connsiteY129" fmla="*/ 1580225 h 6161979"/>
                <a:gd name="connsiteX130" fmla="*/ 2663306 w 5764411"/>
                <a:gd name="connsiteY130" fmla="*/ 1562470 h 6161979"/>
                <a:gd name="connsiteX131" fmla="*/ 2698816 w 5764411"/>
                <a:gd name="connsiteY131" fmla="*/ 1491448 h 6161979"/>
                <a:gd name="connsiteX132" fmla="*/ 2725449 w 5764411"/>
                <a:gd name="connsiteY132" fmla="*/ 1482571 h 6161979"/>
                <a:gd name="connsiteX133" fmla="*/ 2743205 w 5764411"/>
                <a:gd name="connsiteY133" fmla="*/ 1464815 h 6161979"/>
                <a:gd name="connsiteX134" fmla="*/ 2743205 w 5764411"/>
                <a:gd name="connsiteY134" fmla="*/ 1376038 h 6161979"/>
                <a:gd name="connsiteX135" fmla="*/ 2689939 w 5764411"/>
                <a:gd name="connsiteY135" fmla="*/ 1367161 h 6161979"/>
                <a:gd name="connsiteX136" fmla="*/ 2645550 w 5764411"/>
                <a:gd name="connsiteY136" fmla="*/ 1358283 h 6161979"/>
                <a:gd name="connsiteX137" fmla="*/ 2654428 w 5764411"/>
                <a:gd name="connsiteY137" fmla="*/ 1331650 h 6161979"/>
                <a:gd name="connsiteX138" fmla="*/ 2681061 w 5764411"/>
                <a:gd name="connsiteY138" fmla="*/ 1278384 h 6161979"/>
                <a:gd name="connsiteX139" fmla="*/ 2689939 w 5764411"/>
                <a:gd name="connsiteY139" fmla="*/ 1162974 h 6161979"/>
                <a:gd name="connsiteX140" fmla="*/ 2716572 w 5764411"/>
                <a:gd name="connsiteY140" fmla="*/ 1145219 h 6161979"/>
                <a:gd name="connsiteX141" fmla="*/ 2725449 w 5764411"/>
                <a:gd name="connsiteY141" fmla="*/ 1074198 h 6161979"/>
                <a:gd name="connsiteX142" fmla="*/ 2743205 w 5764411"/>
                <a:gd name="connsiteY142" fmla="*/ 1020932 h 6161979"/>
                <a:gd name="connsiteX143" fmla="*/ 2752082 w 5764411"/>
                <a:gd name="connsiteY143" fmla="*/ 994299 h 6161979"/>
                <a:gd name="connsiteX144" fmla="*/ 2743205 w 5764411"/>
                <a:gd name="connsiteY144" fmla="*/ 958788 h 6161979"/>
                <a:gd name="connsiteX145" fmla="*/ 2725449 w 5764411"/>
                <a:gd name="connsiteY145" fmla="*/ 905522 h 6161979"/>
                <a:gd name="connsiteX146" fmla="*/ 2743205 w 5764411"/>
                <a:gd name="connsiteY146" fmla="*/ 887767 h 6161979"/>
                <a:gd name="connsiteX147" fmla="*/ 2769838 w 5764411"/>
                <a:gd name="connsiteY147" fmla="*/ 878889 h 6161979"/>
                <a:gd name="connsiteX148" fmla="*/ 2787593 w 5764411"/>
                <a:gd name="connsiteY148" fmla="*/ 852256 h 6161979"/>
                <a:gd name="connsiteX149" fmla="*/ 2760960 w 5764411"/>
                <a:gd name="connsiteY149" fmla="*/ 834501 h 6161979"/>
                <a:gd name="connsiteX150" fmla="*/ 2707694 w 5764411"/>
                <a:gd name="connsiteY150" fmla="*/ 816745 h 6161979"/>
                <a:gd name="connsiteX151" fmla="*/ 2698816 w 5764411"/>
                <a:gd name="connsiteY151" fmla="*/ 843378 h 6161979"/>
                <a:gd name="connsiteX152" fmla="*/ 2681061 w 5764411"/>
                <a:gd name="connsiteY152" fmla="*/ 861134 h 6161979"/>
                <a:gd name="connsiteX153" fmla="*/ 2663306 w 5764411"/>
                <a:gd name="connsiteY153" fmla="*/ 887767 h 6161979"/>
                <a:gd name="connsiteX154" fmla="*/ 2654428 w 5764411"/>
                <a:gd name="connsiteY154" fmla="*/ 914400 h 6161979"/>
                <a:gd name="connsiteX155" fmla="*/ 2618917 w 5764411"/>
                <a:gd name="connsiteY155" fmla="*/ 958788 h 6161979"/>
                <a:gd name="connsiteX156" fmla="*/ 2601162 w 5764411"/>
                <a:gd name="connsiteY156" fmla="*/ 985421 h 6161979"/>
                <a:gd name="connsiteX157" fmla="*/ 2574529 w 5764411"/>
                <a:gd name="connsiteY157" fmla="*/ 994299 h 6161979"/>
                <a:gd name="connsiteX158" fmla="*/ 2539018 w 5764411"/>
                <a:gd name="connsiteY158" fmla="*/ 1047565 h 6161979"/>
                <a:gd name="connsiteX159" fmla="*/ 2441364 w 5764411"/>
                <a:gd name="connsiteY159" fmla="*/ 1074198 h 6161979"/>
                <a:gd name="connsiteX160" fmla="*/ 2432486 w 5764411"/>
                <a:gd name="connsiteY160" fmla="*/ 1100831 h 6161979"/>
                <a:gd name="connsiteX161" fmla="*/ 2414731 w 5764411"/>
                <a:gd name="connsiteY161" fmla="*/ 1127464 h 6161979"/>
                <a:gd name="connsiteX162" fmla="*/ 2423608 w 5764411"/>
                <a:gd name="connsiteY162" fmla="*/ 1207363 h 6161979"/>
                <a:gd name="connsiteX163" fmla="*/ 2441364 w 5764411"/>
                <a:gd name="connsiteY163" fmla="*/ 1225118 h 6161979"/>
                <a:gd name="connsiteX164" fmla="*/ 2459119 w 5764411"/>
                <a:gd name="connsiteY164" fmla="*/ 1251751 h 6161979"/>
                <a:gd name="connsiteX165" fmla="*/ 2432486 w 5764411"/>
                <a:gd name="connsiteY165" fmla="*/ 1331650 h 6161979"/>
                <a:gd name="connsiteX166" fmla="*/ 2423608 w 5764411"/>
                <a:gd name="connsiteY166" fmla="*/ 1358283 h 6161979"/>
                <a:gd name="connsiteX167" fmla="*/ 2414731 w 5764411"/>
                <a:gd name="connsiteY167" fmla="*/ 1384916 h 6161979"/>
                <a:gd name="connsiteX168" fmla="*/ 2423608 w 5764411"/>
                <a:gd name="connsiteY168" fmla="*/ 1518081 h 6161979"/>
                <a:gd name="connsiteX169" fmla="*/ 2441364 w 5764411"/>
                <a:gd name="connsiteY169" fmla="*/ 1571347 h 6161979"/>
                <a:gd name="connsiteX170" fmla="*/ 2432486 w 5764411"/>
                <a:gd name="connsiteY170" fmla="*/ 1731145 h 6161979"/>
                <a:gd name="connsiteX171" fmla="*/ 2414731 w 5764411"/>
                <a:gd name="connsiteY171" fmla="*/ 1784411 h 6161979"/>
                <a:gd name="connsiteX172" fmla="*/ 2361465 w 5764411"/>
                <a:gd name="connsiteY172" fmla="*/ 1811044 h 6161979"/>
                <a:gd name="connsiteX173" fmla="*/ 2308199 w 5764411"/>
                <a:gd name="connsiteY173" fmla="*/ 1819922 h 6161979"/>
                <a:gd name="connsiteX174" fmla="*/ 2272688 w 5764411"/>
                <a:gd name="connsiteY174" fmla="*/ 1784411 h 6161979"/>
                <a:gd name="connsiteX175" fmla="*/ 2166156 w 5764411"/>
                <a:gd name="connsiteY175" fmla="*/ 1828800 h 6161979"/>
                <a:gd name="connsiteX176" fmla="*/ 2112890 w 5764411"/>
                <a:gd name="connsiteY176" fmla="*/ 1864310 h 6161979"/>
                <a:gd name="connsiteX177" fmla="*/ 2024113 w 5764411"/>
                <a:gd name="connsiteY177" fmla="*/ 1855433 h 6161979"/>
                <a:gd name="connsiteX178" fmla="*/ 1970847 w 5764411"/>
                <a:gd name="connsiteY178" fmla="*/ 1846555 h 6161979"/>
                <a:gd name="connsiteX179" fmla="*/ 1935337 w 5764411"/>
                <a:gd name="connsiteY179" fmla="*/ 1855433 h 6161979"/>
                <a:gd name="connsiteX180" fmla="*/ 1917581 w 5764411"/>
                <a:gd name="connsiteY180" fmla="*/ 1882066 h 6161979"/>
                <a:gd name="connsiteX181" fmla="*/ 1899826 w 5764411"/>
                <a:gd name="connsiteY181" fmla="*/ 1935332 h 6161979"/>
                <a:gd name="connsiteX182" fmla="*/ 1899826 w 5764411"/>
                <a:gd name="connsiteY182" fmla="*/ 2068497 h 6161979"/>
                <a:gd name="connsiteX183" fmla="*/ 1882071 w 5764411"/>
                <a:gd name="connsiteY183" fmla="*/ 2095130 h 6161979"/>
                <a:gd name="connsiteX184" fmla="*/ 1855438 w 5764411"/>
                <a:gd name="connsiteY184" fmla="*/ 2104007 h 6161979"/>
                <a:gd name="connsiteX185" fmla="*/ 1740028 w 5764411"/>
                <a:gd name="connsiteY185" fmla="*/ 2095130 h 6161979"/>
                <a:gd name="connsiteX186" fmla="*/ 1713395 w 5764411"/>
                <a:gd name="connsiteY186" fmla="*/ 2104007 h 6161979"/>
                <a:gd name="connsiteX187" fmla="*/ 1704517 w 5764411"/>
                <a:gd name="connsiteY187" fmla="*/ 2130640 h 6161979"/>
                <a:gd name="connsiteX188" fmla="*/ 1677884 w 5764411"/>
                <a:gd name="connsiteY188" fmla="*/ 2228295 h 6161979"/>
                <a:gd name="connsiteX189" fmla="*/ 1651251 w 5764411"/>
                <a:gd name="connsiteY189" fmla="*/ 2237172 h 6161979"/>
                <a:gd name="connsiteX190" fmla="*/ 1615740 w 5764411"/>
                <a:gd name="connsiteY190" fmla="*/ 2272683 h 6161979"/>
                <a:gd name="connsiteX191" fmla="*/ 1571352 w 5764411"/>
                <a:gd name="connsiteY191" fmla="*/ 2308194 h 6161979"/>
                <a:gd name="connsiteX192" fmla="*/ 1535841 w 5764411"/>
                <a:gd name="connsiteY192" fmla="*/ 2352582 h 6161979"/>
                <a:gd name="connsiteX193" fmla="*/ 1509208 w 5764411"/>
                <a:gd name="connsiteY193" fmla="*/ 2361460 h 6161979"/>
                <a:gd name="connsiteX194" fmla="*/ 1473698 w 5764411"/>
                <a:gd name="connsiteY194" fmla="*/ 2352582 h 6161979"/>
                <a:gd name="connsiteX195" fmla="*/ 1455942 w 5764411"/>
                <a:gd name="connsiteY195" fmla="*/ 2299316 h 6161979"/>
                <a:gd name="connsiteX196" fmla="*/ 1402676 w 5764411"/>
                <a:gd name="connsiteY196" fmla="*/ 2281561 h 6161979"/>
                <a:gd name="connsiteX197" fmla="*/ 1376043 w 5764411"/>
                <a:gd name="connsiteY197" fmla="*/ 2290438 h 6161979"/>
                <a:gd name="connsiteX198" fmla="*/ 1340533 w 5764411"/>
                <a:gd name="connsiteY198" fmla="*/ 2334827 h 6161979"/>
                <a:gd name="connsiteX199" fmla="*/ 1384921 w 5764411"/>
                <a:gd name="connsiteY199" fmla="*/ 2396971 h 6161979"/>
                <a:gd name="connsiteX200" fmla="*/ 1367166 w 5764411"/>
                <a:gd name="connsiteY200" fmla="*/ 2423604 h 6161979"/>
                <a:gd name="connsiteX201" fmla="*/ 1260634 w 5764411"/>
                <a:gd name="connsiteY201" fmla="*/ 2423604 h 6161979"/>
                <a:gd name="connsiteX202" fmla="*/ 1234001 w 5764411"/>
                <a:gd name="connsiteY202" fmla="*/ 2361460 h 6161979"/>
                <a:gd name="connsiteX203" fmla="*/ 1162979 w 5764411"/>
                <a:gd name="connsiteY203" fmla="*/ 2370338 h 6161979"/>
                <a:gd name="connsiteX204" fmla="*/ 1145224 w 5764411"/>
                <a:gd name="connsiteY204" fmla="*/ 2396971 h 6161979"/>
                <a:gd name="connsiteX205" fmla="*/ 1127469 w 5764411"/>
                <a:gd name="connsiteY205" fmla="*/ 2459114 h 6161979"/>
                <a:gd name="connsiteX206" fmla="*/ 1109713 w 5764411"/>
                <a:gd name="connsiteY206" fmla="*/ 2512380 h 6161979"/>
                <a:gd name="connsiteX207" fmla="*/ 1029814 w 5764411"/>
                <a:gd name="connsiteY207" fmla="*/ 2530136 h 6161979"/>
                <a:gd name="connsiteX208" fmla="*/ 958793 w 5764411"/>
                <a:gd name="connsiteY208" fmla="*/ 2539013 h 6161979"/>
                <a:gd name="connsiteX209" fmla="*/ 932160 w 5764411"/>
                <a:gd name="connsiteY209" fmla="*/ 2547891 h 6161979"/>
                <a:gd name="connsiteX210" fmla="*/ 878894 w 5764411"/>
                <a:gd name="connsiteY210" fmla="*/ 2583402 h 6161979"/>
                <a:gd name="connsiteX211" fmla="*/ 852261 w 5764411"/>
                <a:gd name="connsiteY211" fmla="*/ 2672178 h 6161979"/>
                <a:gd name="connsiteX212" fmla="*/ 825628 w 5764411"/>
                <a:gd name="connsiteY212" fmla="*/ 2681056 h 6161979"/>
                <a:gd name="connsiteX213" fmla="*/ 745729 w 5764411"/>
                <a:gd name="connsiteY213" fmla="*/ 2654423 h 6161979"/>
                <a:gd name="connsiteX214" fmla="*/ 710218 w 5764411"/>
                <a:gd name="connsiteY214" fmla="*/ 2618912 h 6161979"/>
                <a:gd name="connsiteX215" fmla="*/ 674707 w 5764411"/>
                <a:gd name="connsiteY215" fmla="*/ 2574524 h 6161979"/>
                <a:gd name="connsiteX216" fmla="*/ 656952 w 5764411"/>
                <a:gd name="connsiteY216" fmla="*/ 2547891 h 6161979"/>
                <a:gd name="connsiteX217" fmla="*/ 630319 w 5764411"/>
                <a:gd name="connsiteY217" fmla="*/ 2530136 h 6161979"/>
                <a:gd name="connsiteX218" fmla="*/ 612564 w 5764411"/>
                <a:gd name="connsiteY218" fmla="*/ 2512380 h 6161979"/>
                <a:gd name="connsiteX219" fmla="*/ 559298 w 5764411"/>
                <a:gd name="connsiteY219" fmla="*/ 2494625 h 6161979"/>
                <a:gd name="connsiteX220" fmla="*/ 532665 w 5764411"/>
                <a:gd name="connsiteY220" fmla="*/ 2485747 h 6161979"/>
                <a:gd name="connsiteX221" fmla="*/ 514909 w 5764411"/>
                <a:gd name="connsiteY221" fmla="*/ 2503503 h 6161979"/>
                <a:gd name="connsiteX222" fmla="*/ 514909 w 5764411"/>
                <a:gd name="connsiteY222" fmla="*/ 2583402 h 6161979"/>
                <a:gd name="connsiteX223" fmla="*/ 523787 w 5764411"/>
                <a:gd name="connsiteY223" fmla="*/ 2610035 h 6161979"/>
                <a:gd name="connsiteX224" fmla="*/ 541542 w 5764411"/>
                <a:gd name="connsiteY224" fmla="*/ 2636668 h 6161979"/>
                <a:gd name="connsiteX225" fmla="*/ 514909 w 5764411"/>
                <a:gd name="connsiteY225" fmla="*/ 2725444 h 6161979"/>
                <a:gd name="connsiteX226" fmla="*/ 497154 w 5764411"/>
                <a:gd name="connsiteY226" fmla="*/ 2743200 h 6161979"/>
                <a:gd name="connsiteX227" fmla="*/ 435010 w 5764411"/>
                <a:gd name="connsiteY227" fmla="*/ 2734322 h 6161979"/>
                <a:gd name="connsiteX228" fmla="*/ 381744 w 5764411"/>
                <a:gd name="connsiteY228" fmla="*/ 2716567 h 6161979"/>
                <a:gd name="connsiteX229" fmla="*/ 346234 w 5764411"/>
                <a:gd name="connsiteY229" fmla="*/ 2672178 h 6161979"/>
                <a:gd name="connsiteX230" fmla="*/ 328478 w 5764411"/>
                <a:gd name="connsiteY230" fmla="*/ 2618912 h 6161979"/>
                <a:gd name="connsiteX231" fmla="*/ 248579 w 5764411"/>
                <a:gd name="connsiteY231" fmla="*/ 2601157 h 6161979"/>
                <a:gd name="connsiteX232" fmla="*/ 124292 w 5764411"/>
                <a:gd name="connsiteY232" fmla="*/ 2610035 h 6161979"/>
                <a:gd name="connsiteX233" fmla="*/ 17760 w 5764411"/>
                <a:gd name="connsiteY233" fmla="*/ 2627790 h 6161979"/>
                <a:gd name="connsiteX234" fmla="*/ 17760 w 5764411"/>
                <a:gd name="connsiteY234" fmla="*/ 2689934 h 6161979"/>
                <a:gd name="connsiteX235" fmla="*/ 35515 w 5764411"/>
                <a:gd name="connsiteY235" fmla="*/ 2743200 h 6161979"/>
                <a:gd name="connsiteX236" fmla="*/ 8882 w 5764411"/>
                <a:gd name="connsiteY236" fmla="*/ 2760955 h 6161979"/>
                <a:gd name="connsiteX237" fmla="*/ 8882 w 5764411"/>
                <a:gd name="connsiteY237" fmla="*/ 2823099 h 6161979"/>
                <a:gd name="connsiteX238" fmla="*/ 26638 w 5764411"/>
                <a:gd name="connsiteY238" fmla="*/ 2840854 h 6161979"/>
                <a:gd name="connsiteX239" fmla="*/ 44393 w 5764411"/>
                <a:gd name="connsiteY239" fmla="*/ 2867487 h 6161979"/>
                <a:gd name="connsiteX240" fmla="*/ 142047 w 5764411"/>
                <a:gd name="connsiteY240" fmla="*/ 2876365 h 6161979"/>
                <a:gd name="connsiteX241" fmla="*/ 177558 w 5764411"/>
                <a:gd name="connsiteY241" fmla="*/ 2920753 h 6161979"/>
                <a:gd name="connsiteX242" fmla="*/ 213069 w 5764411"/>
                <a:gd name="connsiteY242" fmla="*/ 2956264 h 6161979"/>
                <a:gd name="connsiteX243" fmla="*/ 239702 w 5764411"/>
                <a:gd name="connsiteY243" fmla="*/ 3000652 h 6161979"/>
                <a:gd name="connsiteX244" fmla="*/ 275212 w 5764411"/>
                <a:gd name="connsiteY244" fmla="*/ 3053918 h 6161979"/>
                <a:gd name="connsiteX245" fmla="*/ 310723 w 5764411"/>
                <a:gd name="connsiteY245" fmla="*/ 3089429 h 6161979"/>
                <a:gd name="connsiteX246" fmla="*/ 310723 w 5764411"/>
                <a:gd name="connsiteY246" fmla="*/ 3160450 h 6161979"/>
                <a:gd name="connsiteX247" fmla="*/ 292968 w 5764411"/>
                <a:gd name="connsiteY247" fmla="*/ 3213716 h 6161979"/>
                <a:gd name="connsiteX248" fmla="*/ 319601 w 5764411"/>
                <a:gd name="connsiteY248" fmla="*/ 3302493 h 6161979"/>
                <a:gd name="connsiteX249" fmla="*/ 328478 w 5764411"/>
                <a:gd name="connsiteY249" fmla="*/ 3329126 h 6161979"/>
                <a:gd name="connsiteX250" fmla="*/ 346234 w 5764411"/>
                <a:gd name="connsiteY250" fmla="*/ 3346881 h 6161979"/>
                <a:gd name="connsiteX251" fmla="*/ 363989 w 5764411"/>
                <a:gd name="connsiteY251" fmla="*/ 3400147 h 6161979"/>
                <a:gd name="connsiteX252" fmla="*/ 372867 w 5764411"/>
                <a:gd name="connsiteY252" fmla="*/ 3426780 h 6161979"/>
                <a:gd name="connsiteX253" fmla="*/ 381744 w 5764411"/>
                <a:gd name="connsiteY253" fmla="*/ 3568823 h 6161979"/>
                <a:gd name="connsiteX254" fmla="*/ 399500 w 5764411"/>
                <a:gd name="connsiteY254" fmla="*/ 3622089 h 6161979"/>
                <a:gd name="connsiteX255" fmla="*/ 408377 w 5764411"/>
                <a:gd name="connsiteY255" fmla="*/ 3648722 h 6161979"/>
                <a:gd name="connsiteX256" fmla="*/ 337356 w 5764411"/>
                <a:gd name="connsiteY256" fmla="*/ 3728621 h 6161979"/>
                <a:gd name="connsiteX257" fmla="*/ 319601 w 5764411"/>
                <a:gd name="connsiteY257" fmla="*/ 3755254 h 6161979"/>
                <a:gd name="connsiteX258" fmla="*/ 301845 w 5764411"/>
                <a:gd name="connsiteY258" fmla="*/ 3773009 h 6161979"/>
                <a:gd name="connsiteX259" fmla="*/ 292968 w 5764411"/>
                <a:gd name="connsiteY259" fmla="*/ 3844031 h 6161979"/>
                <a:gd name="connsiteX260" fmla="*/ 284090 w 5764411"/>
                <a:gd name="connsiteY260" fmla="*/ 3870664 h 6161979"/>
                <a:gd name="connsiteX261" fmla="*/ 257457 w 5764411"/>
                <a:gd name="connsiteY261" fmla="*/ 3888419 h 6161979"/>
                <a:gd name="connsiteX262" fmla="*/ 221946 w 5764411"/>
                <a:gd name="connsiteY262" fmla="*/ 3959440 h 6161979"/>
                <a:gd name="connsiteX263" fmla="*/ 204191 w 5764411"/>
                <a:gd name="connsiteY263" fmla="*/ 3977196 h 6161979"/>
                <a:gd name="connsiteX264" fmla="*/ 168680 w 5764411"/>
                <a:gd name="connsiteY264" fmla="*/ 4048217 h 6161979"/>
                <a:gd name="connsiteX265" fmla="*/ 142047 w 5764411"/>
                <a:gd name="connsiteY265" fmla="*/ 4065972 h 6161979"/>
                <a:gd name="connsiteX266" fmla="*/ 133170 w 5764411"/>
                <a:gd name="connsiteY266" fmla="*/ 4092605 h 6161979"/>
                <a:gd name="connsiteX267" fmla="*/ 168680 w 5764411"/>
                <a:gd name="connsiteY267" fmla="*/ 4172505 h 6161979"/>
                <a:gd name="connsiteX268" fmla="*/ 186436 w 5764411"/>
                <a:gd name="connsiteY268" fmla="*/ 4190260 h 6161979"/>
                <a:gd name="connsiteX269" fmla="*/ 221946 w 5764411"/>
                <a:gd name="connsiteY269" fmla="*/ 4243526 h 6161979"/>
                <a:gd name="connsiteX270" fmla="*/ 230824 w 5764411"/>
                <a:gd name="connsiteY270" fmla="*/ 4296792 h 6161979"/>
                <a:gd name="connsiteX271" fmla="*/ 266335 w 5764411"/>
                <a:gd name="connsiteY271" fmla="*/ 4341180 h 6161979"/>
                <a:gd name="connsiteX272" fmla="*/ 284090 w 5764411"/>
                <a:gd name="connsiteY272" fmla="*/ 4367813 h 6161979"/>
                <a:gd name="connsiteX273" fmla="*/ 292968 w 5764411"/>
                <a:gd name="connsiteY273" fmla="*/ 4394446 h 6161979"/>
                <a:gd name="connsiteX274" fmla="*/ 363989 w 5764411"/>
                <a:gd name="connsiteY274" fmla="*/ 4412202 h 6161979"/>
                <a:gd name="connsiteX275" fmla="*/ 426133 w 5764411"/>
                <a:gd name="connsiteY275" fmla="*/ 4429957 h 6161979"/>
                <a:gd name="connsiteX276" fmla="*/ 479399 w 5764411"/>
                <a:gd name="connsiteY276" fmla="*/ 4483223 h 6161979"/>
                <a:gd name="connsiteX277" fmla="*/ 506032 w 5764411"/>
                <a:gd name="connsiteY277" fmla="*/ 4509856 h 6161979"/>
                <a:gd name="connsiteX278" fmla="*/ 559298 w 5764411"/>
                <a:gd name="connsiteY278" fmla="*/ 4527611 h 6161979"/>
                <a:gd name="connsiteX279" fmla="*/ 585931 w 5764411"/>
                <a:gd name="connsiteY279" fmla="*/ 4536489 h 6161979"/>
                <a:gd name="connsiteX280" fmla="*/ 665830 w 5764411"/>
                <a:gd name="connsiteY280" fmla="*/ 4580877 h 6161979"/>
                <a:gd name="connsiteX281" fmla="*/ 710218 w 5764411"/>
                <a:gd name="connsiteY281" fmla="*/ 4616388 h 6161979"/>
                <a:gd name="connsiteX282" fmla="*/ 781240 w 5764411"/>
                <a:gd name="connsiteY282" fmla="*/ 4669654 h 6161979"/>
                <a:gd name="connsiteX283" fmla="*/ 896649 w 5764411"/>
                <a:gd name="connsiteY283" fmla="*/ 4634143 h 6161979"/>
                <a:gd name="connsiteX284" fmla="*/ 887772 w 5764411"/>
                <a:gd name="connsiteY284" fmla="*/ 4607510 h 6161979"/>
                <a:gd name="connsiteX285" fmla="*/ 896649 w 5764411"/>
                <a:gd name="connsiteY285" fmla="*/ 4580877 h 6161979"/>
                <a:gd name="connsiteX286" fmla="*/ 941038 w 5764411"/>
                <a:gd name="connsiteY286" fmla="*/ 4554244 h 6161979"/>
                <a:gd name="connsiteX287" fmla="*/ 967671 w 5764411"/>
                <a:gd name="connsiteY287" fmla="*/ 4536489 h 6161979"/>
                <a:gd name="connsiteX288" fmla="*/ 958793 w 5764411"/>
                <a:gd name="connsiteY288" fmla="*/ 4509856 h 6161979"/>
                <a:gd name="connsiteX289" fmla="*/ 932160 w 5764411"/>
                <a:gd name="connsiteY289" fmla="*/ 4492101 h 6161979"/>
                <a:gd name="connsiteX290" fmla="*/ 941038 w 5764411"/>
                <a:gd name="connsiteY290" fmla="*/ 4465468 h 6161979"/>
                <a:gd name="connsiteX291" fmla="*/ 985426 w 5764411"/>
                <a:gd name="connsiteY291" fmla="*/ 4438835 h 6161979"/>
                <a:gd name="connsiteX292" fmla="*/ 1012059 w 5764411"/>
                <a:gd name="connsiteY292" fmla="*/ 4421079 h 6161979"/>
                <a:gd name="connsiteX293" fmla="*/ 1065325 w 5764411"/>
                <a:gd name="connsiteY293" fmla="*/ 4403324 h 6161979"/>
                <a:gd name="connsiteX294" fmla="*/ 1198490 w 5764411"/>
                <a:gd name="connsiteY294" fmla="*/ 4412202 h 6161979"/>
                <a:gd name="connsiteX295" fmla="*/ 1251756 w 5764411"/>
                <a:gd name="connsiteY295" fmla="*/ 4429957 h 6161979"/>
                <a:gd name="connsiteX296" fmla="*/ 1305022 w 5764411"/>
                <a:gd name="connsiteY296" fmla="*/ 4447712 h 6161979"/>
                <a:gd name="connsiteX297" fmla="*/ 1349410 w 5764411"/>
                <a:gd name="connsiteY297" fmla="*/ 4456590 h 6161979"/>
                <a:gd name="connsiteX298" fmla="*/ 1358288 w 5764411"/>
                <a:gd name="connsiteY298" fmla="*/ 4483223 h 6161979"/>
                <a:gd name="connsiteX299" fmla="*/ 1384921 w 5764411"/>
                <a:gd name="connsiteY299" fmla="*/ 4500978 h 6161979"/>
                <a:gd name="connsiteX300" fmla="*/ 1402676 w 5764411"/>
                <a:gd name="connsiteY300" fmla="*/ 4518734 h 6161979"/>
                <a:gd name="connsiteX301" fmla="*/ 1509208 w 5764411"/>
                <a:gd name="connsiteY301" fmla="*/ 4545367 h 6161979"/>
                <a:gd name="connsiteX302" fmla="*/ 1642373 w 5764411"/>
                <a:gd name="connsiteY302" fmla="*/ 4536489 h 6161979"/>
                <a:gd name="connsiteX303" fmla="*/ 1686762 w 5764411"/>
                <a:gd name="connsiteY303" fmla="*/ 4527611 h 6161979"/>
                <a:gd name="connsiteX304" fmla="*/ 1748906 w 5764411"/>
                <a:gd name="connsiteY304" fmla="*/ 4518734 h 6161979"/>
                <a:gd name="connsiteX305" fmla="*/ 1731150 w 5764411"/>
                <a:gd name="connsiteY305" fmla="*/ 4492101 h 6161979"/>
                <a:gd name="connsiteX306" fmla="*/ 1722273 w 5764411"/>
                <a:gd name="connsiteY306" fmla="*/ 4447712 h 6161979"/>
                <a:gd name="connsiteX307" fmla="*/ 1748906 w 5764411"/>
                <a:gd name="connsiteY307" fmla="*/ 4438835 h 6161979"/>
                <a:gd name="connsiteX308" fmla="*/ 1775539 w 5764411"/>
                <a:gd name="connsiteY308" fmla="*/ 4394446 h 6161979"/>
                <a:gd name="connsiteX309" fmla="*/ 1757783 w 5764411"/>
                <a:gd name="connsiteY309" fmla="*/ 4376691 h 6161979"/>
                <a:gd name="connsiteX310" fmla="*/ 1731150 w 5764411"/>
                <a:gd name="connsiteY310" fmla="*/ 4332303 h 6161979"/>
                <a:gd name="connsiteX311" fmla="*/ 1722273 w 5764411"/>
                <a:gd name="connsiteY311" fmla="*/ 4305670 h 6161979"/>
                <a:gd name="connsiteX312" fmla="*/ 1686762 w 5764411"/>
                <a:gd name="connsiteY312" fmla="*/ 4261281 h 6161979"/>
                <a:gd name="connsiteX313" fmla="*/ 1669007 w 5764411"/>
                <a:gd name="connsiteY313" fmla="*/ 4181382 h 6161979"/>
                <a:gd name="connsiteX314" fmla="*/ 1677884 w 5764411"/>
                <a:gd name="connsiteY314" fmla="*/ 4128116 h 6161979"/>
                <a:gd name="connsiteX315" fmla="*/ 1731150 w 5764411"/>
                <a:gd name="connsiteY315" fmla="*/ 4092605 h 6161979"/>
                <a:gd name="connsiteX316" fmla="*/ 1748906 w 5764411"/>
                <a:gd name="connsiteY316" fmla="*/ 4074850 h 6161979"/>
                <a:gd name="connsiteX317" fmla="*/ 1757783 w 5764411"/>
                <a:gd name="connsiteY317" fmla="*/ 3932807 h 6161979"/>
                <a:gd name="connsiteX318" fmla="*/ 1766661 w 5764411"/>
                <a:gd name="connsiteY318" fmla="*/ 3906174 h 6161979"/>
                <a:gd name="connsiteX319" fmla="*/ 1819927 w 5764411"/>
                <a:gd name="connsiteY319" fmla="*/ 3870664 h 6161979"/>
                <a:gd name="connsiteX320" fmla="*/ 1837682 w 5764411"/>
                <a:gd name="connsiteY320" fmla="*/ 3852908 h 6161979"/>
                <a:gd name="connsiteX321" fmla="*/ 1811049 w 5764411"/>
                <a:gd name="connsiteY321" fmla="*/ 3835153 h 6161979"/>
                <a:gd name="connsiteX322" fmla="*/ 1775539 w 5764411"/>
                <a:gd name="connsiteY322" fmla="*/ 3826275 h 6161979"/>
                <a:gd name="connsiteX323" fmla="*/ 1748906 w 5764411"/>
                <a:gd name="connsiteY323" fmla="*/ 3817398 h 6161979"/>
                <a:gd name="connsiteX324" fmla="*/ 1677884 w 5764411"/>
                <a:gd name="connsiteY324" fmla="*/ 3781887 h 6161979"/>
                <a:gd name="connsiteX325" fmla="*/ 1651251 w 5764411"/>
                <a:gd name="connsiteY325" fmla="*/ 3773009 h 6161979"/>
                <a:gd name="connsiteX326" fmla="*/ 1624618 w 5764411"/>
                <a:gd name="connsiteY326" fmla="*/ 3764132 h 6161979"/>
                <a:gd name="connsiteX327" fmla="*/ 1615740 w 5764411"/>
                <a:gd name="connsiteY327" fmla="*/ 3737499 h 6161979"/>
                <a:gd name="connsiteX328" fmla="*/ 1642373 w 5764411"/>
                <a:gd name="connsiteY328" fmla="*/ 3693110 h 6161979"/>
                <a:gd name="connsiteX329" fmla="*/ 1669007 w 5764411"/>
                <a:gd name="connsiteY329" fmla="*/ 3684233 h 6161979"/>
                <a:gd name="connsiteX330" fmla="*/ 1695640 w 5764411"/>
                <a:gd name="connsiteY330" fmla="*/ 3639844 h 6161979"/>
                <a:gd name="connsiteX331" fmla="*/ 1722273 w 5764411"/>
                <a:gd name="connsiteY331" fmla="*/ 3604334 h 6161979"/>
                <a:gd name="connsiteX332" fmla="*/ 1748906 w 5764411"/>
                <a:gd name="connsiteY332" fmla="*/ 3595456 h 6161979"/>
                <a:gd name="connsiteX333" fmla="*/ 1757783 w 5764411"/>
                <a:gd name="connsiteY333" fmla="*/ 3568823 h 6161979"/>
                <a:gd name="connsiteX334" fmla="*/ 1784416 w 5764411"/>
                <a:gd name="connsiteY334" fmla="*/ 3559945 h 6161979"/>
                <a:gd name="connsiteX335" fmla="*/ 1802172 w 5764411"/>
                <a:gd name="connsiteY335" fmla="*/ 3542190 h 6161979"/>
                <a:gd name="connsiteX336" fmla="*/ 1828805 w 5764411"/>
                <a:gd name="connsiteY336" fmla="*/ 3524435 h 6161979"/>
                <a:gd name="connsiteX337" fmla="*/ 1864315 w 5764411"/>
                <a:gd name="connsiteY337" fmla="*/ 3453413 h 6161979"/>
                <a:gd name="connsiteX338" fmla="*/ 1873193 w 5764411"/>
                <a:gd name="connsiteY338" fmla="*/ 3426780 h 6161979"/>
                <a:gd name="connsiteX339" fmla="*/ 1899826 w 5764411"/>
                <a:gd name="connsiteY339" fmla="*/ 3417903 h 6161979"/>
                <a:gd name="connsiteX340" fmla="*/ 1997480 w 5764411"/>
                <a:gd name="connsiteY340" fmla="*/ 3426780 h 6161979"/>
                <a:gd name="connsiteX341" fmla="*/ 2041869 w 5764411"/>
                <a:gd name="connsiteY341" fmla="*/ 3435658 h 6161979"/>
                <a:gd name="connsiteX342" fmla="*/ 2068502 w 5764411"/>
                <a:gd name="connsiteY342" fmla="*/ 3453413 h 6161979"/>
                <a:gd name="connsiteX343" fmla="*/ 2121768 w 5764411"/>
                <a:gd name="connsiteY343" fmla="*/ 3471169 h 6161979"/>
                <a:gd name="connsiteX344" fmla="*/ 2148401 w 5764411"/>
                <a:gd name="connsiteY344" fmla="*/ 3480046 h 6161979"/>
                <a:gd name="connsiteX345" fmla="*/ 2183911 w 5764411"/>
                <a:gd name="connsiteY345" fmla="*/ 3488924 h 6161979"/>
                <a:gd name="connsiteX346" fmla="*/ 2237177 w 5764411"/>
                <a:gd name="connsiteY346" fmla="*/ 3506679 h 6161979"/>
                <a:gd name="connsiteX347" fmla="*/ 2254933 w 5764411"/>
                <a:gd name="connsiteY347" fmla="*/ 3524435 h 6161979"/>
                <a:gd name="connsiteX348" fmla="*/ 2263810 w 5764411"/>
                <a:gd name="connsiteY348" fmla="*/ 3551068 h 6161979"/>
                <a:gd name="connsiteX349" fmla="*/ 2290443 w 5764411"/>
                <a:gd name="connsiteY349" fmla="*/ 3559945 h 6161979"/>
                <a:gd name="connsiteX350" fmla="*/ 2317076 w 5764411"/>
                <a:gd name="connsiteY350" fmla="*/ 3604334 h 6161979"/>
                <a:gd name="connsiteX351" fmla="*/ 2334832 w 5764411"/>
                <a:gd name="connsiteY351" fmla="*/ 3622089 h 6161979"/>
                <a:gd name="connsiteX352" fmla="*/ 2352587 w 5764411"/>
                <a:gd name="connsiteY352" fmla="*/ 3675355 h 6161979"/>
                <a:gd name="connsiteX353" fmla="*/ 2405853 w 5764411"/>
                <a:gd name="connsiteY353" fmla="*/ 3693110 h 6161979"/>
                <a:gd name="connsiteX354" fmla="*/ 2432486 w 5764411"/>
                <a:gd name="connsiteY354" fmla="*/ 3701988 h 6161979"/>
                <a:gd name="connsiteX355" fmla="*/ 2725449 w 5764411"/>
                <a:gd name="connsiteY355" fmla="*/ 3719743 h 6161979"/>
                <a:gd name="connsiteX356" fmla="*/ 2752082 w 5764411"/>
                <a:gd name="connsiteY356" fmla="*/ 3764132 h 6161979"/>
                <a:gd name="connsiteX357" fmla="*/ 2743205 w 5764411"/>
                <a:gd name="connsiteY357" fmla="*/ 3790765 h 6161979"/>
                <a:gd name="connsiteX358" fmla="*/ 2752082 w 5764411"/>
                <a:gd name="connsiteY358" fmla="*/ 3817398 h 6161979"/>
                <a:gd name="connsiteX359" fmla="*/ 2778715 w 5764411"/>
                <a:gd name="connsiteY359" fmla="*/ 3826275 h 6161979"/>
                <a:gd name="connsiteX360" fmla="*/ 2947391 w 5764411"/>
                <a:gd name="connsiteY360" fmla="*/ 3835153 h 6161979"/>
                <a:gd name="connsiteX361" fmla="*/ 3000657 w 5764411"/>
                <a:gd name="connsiteY361" fmla="*/ 3852908 h 6161979"/>
                <a:gd name="connsiteX362" fmla="*/ 3045045 w 5764411"/>
                <a:gd name="connsiteY362" fmla="*/ 3888419 h 6161979"/>
                <a:gd name="connsiteX363" fmla="*/ 3080556 w 5764411"/>
                <a:gd name="connsiteY363" fmla="*/ 3923930 h 6161979"/>
                <a:gd name="connsiteX364" fmla="*/ 3107189 w 5764411"/>
                <a:gd name="connsiteY364" fmla="*/ 3977196 h 6161979"/>
                <a:gd name="connsiteX365" fmla="*/ 3133822 w 5764411"/>
                <a:gd name="connsiteY365" fmla="*/ 4039339 h 6161979"/>
                <a:gd name="connsiteX366" fmla="*/ 3124944 w 5764411"/>
                <a:gd name="connsiteY366" fmla="*/ 4065972 h 6161979"/>
                <a:gd name="connsiteX367" fmla="*/ 3107189 w 5764411"/>
                <a:gd name="connsiteY367" fmla="*/ 4083728 h 6161979"/>
                <a:gd name="connsiteX368" fmla="*/ 3089434 w 5764411"/>
                <a:gd name="connsiteY368" fmla="*/ 4136994 h 6161979"/>
                <a:gd name="connsiteX369" fmla="*/ 3053923 w 5764411"/>
                <a:gd name="connsiteY369" fmla="*/ 4172505 h 6161979"/>
                <a:gd name="connsiteX370" fmla="*/ 3045045 w 5764411"/>
                <a:gd name="connsiteY370" fmla="*/ 4208015 h 6161979"/>
                <a:gd name="connsiteX371" fmla="*/ 3133822 w 5764411"/>
                <a:gd name="connsiteY371" fmla="*/ 4243526 h 6161979"/>
                <a:gd name="connsiteX372" fmla="*/ 3160455 w 5764411"/>
                <a:gd name="connsiteY372" fmla="*/ 4261281 h 6161979"/>
                <a:gd name="connsiteX373" fmla="*/ 3178210 w 5764411"/>
                <a:gd name="connsiteY373" fmla="*/ 4287914 h 6161979"/>
                <a:gd name="connsiteX374" fmla="*/ 3204843 w 5764411"/>
                <a:gd name="connsiteY374" fmla="*/ 4296792 h 6161979"/>
                <a:gd name="connsiteX375" fmla="*/ 3195966 w 5764411"/>
                <a:gd name="connsiteY375" fmla="*/ 4376691 h 6161979"/>
                <a:gd name="connsiteX376" fmla="*/ 3187088 w 5764411"/>
                <a:gd name="connsiteY376" fmla="*/ 4403324 h 6161979"/>
                <a:gd name="connsiteX377" fmla="*/ 3195966 w 5764411"/>
                <a:gd name="connsiteY377" fmla="*/ 4465468 h 6161979"/>
                <a:gd name="connsiteX378" fmla="*/ 3222599 w 5764411"/>
                <a:gd name="connsiteY378" fmla="*/ 4474345 h 6161979"/>
                <a:gd name="connsiteX379" fmla="*/ 3240354 w 5764411"/>
                <a:gd name="connsiteY379" fmla="*/ 4492101 h 6161979"/>
                <a:gd name="connsiteX380" fmla="*/ 3231476 w 5764411"/>
                <a:gd name="connsiteY380" fmla="*/ 4554244 h 6161979"/>
                <a:gd name="connsiteX381" fmla="*/ 3231476 w 5764411"/>
                <a:gd name="connsiteY381" fmla="*/ 4625266 h 6161979"/>
                <a:gd name="connsiteX382" fmla="*/ 3258109 w 5764411"/>
                <a:gd name="connsiteY382" fmla="*/ 4634143 h 6161979"/>
                <a:gd name="connsiteX383" fmla="*/ 3266987 w 5764411"/>
                <a:gd name="connsiteY383" fmla="*/ 4660776 h 6161979"/>
                <a:gd name="connsiteX384" fmla="*/ 3302498 w 5764411"/>
                <a:gd name="connsiteY384" fmla="*/ 4696287 h 6161979"/>
                <a:gd name="connsiteX385" fmla="*/ 3417907 w 5764411"/>
                <a:gd name="connsiteY385" fmla="*/ 4722920 h 6161979"/>
                <a:gd name="connsiteX386" fmla="*/ 3471173 w 5764411"/>
                <a:gd name="connsiteY386" fmla="*/ 4740675 h 6161979"/>
                <a:gd name="connsiteX387" fmla="*/ 3515562 w 5764411"/>
                <a:gd name="connsiteY387" fmla="*/ 4776186 h 6161979"/>
                <a:gd name="connsiteX388" fmla="*/ 3568828 w 5764411"/>
                <a:gd name="connsiteY388" fmla="*/ 4793941 h 6161979"/>
                <a:gd name="connsiteX389" fmla="*/ 3595461 w 5764411"/>
                <a:gd name="connsiteY389" fmla="*/ 4802819 h 6161979"/>
                <a:gd name="connsiteX390" fmla="*/ 3622094 w 5764411"/>
                <a:gd name="connsiteY390" fmla="*/ 4820574 h 6161979"/>
                <a:gd name="connsiteX391" fmla="*/ 3630972 w 5764411"/>
                <a:gd name="connsiteY391" fmla="*/ 4847207 h 6161979"/>
                <a:gd name="connsiteX392" fmla="*/ 3648727 w 5764411"/>
                <a:gd name="connsiteY392" fmla="*/ 4864963 h 6161979"/>
                <a:gd name="connsiteX393" fmla="*/ 3684238 w 5764411"/>
                <a:gd name="connsiteY393" fmla="*/ 4935984 h 6161979"/>
                <a:gd name="connsiteX394" fmla="*/ 3693115 w 5764411"/>
                <a:gd name="connsiteY394" fmla="*/ 4962617 h 6161979"/>
                <a:gd name="connsiteX395" fmla="*/ 3719748 w 5764411"/>
                <a:gd name="connsiteY395" fmla="*/ 4971495 h 6161979"/>
                <a:gd name="connsiteX396" fmla="*/ 3737504 w 5764411"/>
                <a:gd name="connsiteY396" fmla="*/ 4989250 h 6161979"/>
                <a:gd name="connsiteX397" fmla="*/ 3764137 w 5764411"/>
                <a:gd name="connsiteY397" fmla="*/ 5007005 h 6161979"/>
                <a:gd name="connsiteX398" fmla="*/ 3781892 w 5764411"/>
                <a:gd name="connsiteY398" fmla="*/ 5024761 h 6161979"/>
                <a:gd name="connsiteX399" fmla="*/ 3808525 w 5764411"/>
                <a:gd name="connsiteY399" fmla="*/ 5033638 h 6161979"/>
                <a:gd name="connsiteX400" fmla="*/ 3852913 w 5764411"/>
                <a:gd name="connsiteY400" fmla="*/ 5069149 h 6161979"/>
                <a:gd name="connsiteX401" fmla="*/ 3870669 w 5764411"/>
                <a:gd name="connsiteY401" fmla="*/ 5086905 h 6161979"/>
                <a:gd name="connsiteX402" fmla="*/ 3968323 w 5764411"/>
                <a:gd name="connsiteY402" fmla="*/ 5140171 h 6161979"/>
                <a:gd name="connsiteX403" fmla="*/ 3977201 w 5764411"/>
                <a:gd name="connsiteY403" fmla="*/ 5353235 h 6161979"/>
                <a:gd name="connsiteX404" fmla="*/ 3950568 w 5764411"/>
                <a:gd name="connsiteY404" fmla="*/ 5406501 h 6161979"/>
                <a:gd name="connsiteX405" fmla="*/ 3941690 w 5764411"/>
                <a:gd name="connsiteY405" fmla="*/ 5486400 h 6161979"/>
                <a:gd name="connsiteX406" fmla="*/ 3959445 w 5764411"/>
                <a:gd name="connsiteY406" fmla="*/ 5601809 h 6161979"/>
                <a:gd name="connsiteX407" fmla="*/ 3977201 w 5764411"/>
                <a:gd name="connsiteY407" fmla="*/ 5619565 h 6161979"/>
                <a:gd name="connsiteX408" fmla="*/ 4003834 w 5764411"/>
                <a:gd name="connsiteY408" fmla="*/ 5663953 h 6161979"/>
                <a:gd name="connsiteX409" fmla="*/ 4030467 w 5764411"/>
                <a:gd name="connsiteY409" fmla="*/ 5708341 h 6161979"/>
                <a:gd name="connsiteX410" fmla="*/ 4039344 w 5764411"/>
                <a:gd name="connsiteY410" fmla="*/ 5734974 h 6161979"/>
                <a:gd name="connsiteX411" fmla="*/ 4074855 w 5764411"/>
                <a:gd name="connsiteY411" fmla="*/ 5779363 h 6161979"/>
                <a:gd name="connsiteX412" fmla="*/ 4092610 w 5764411"/>
                <a:gd name="connsiteY412" fmla="*/ 5832629 h 6161979"/>
                <a:gd name="connsiteX413" fmla="*/ 4101488 w 5764411"/>
                <a:gd name="connsiteY413" fmla="*/ 5859262 h 6161979"/>
                <a:gd name="connsiteX414" fmla="*/ 4110366 w 5764411"/>
                <a:gd name="connsiteY414" fmla="*/ 5885895 h 6161979"/>
                <a:gd name="connsiteX415" fmla="*/ 4136999 w 5764411"/>
                <a:gd name="connsiteY415" fmla="*/ 5894772 h 6161979"/>
                <a:gd name="connsiteX416" fmla="*/ 4208020 w 5764411"/>
                <a:gd name="connsiteY416" fmla="*/ 5930283 h 6161979"/>
                <a:gd name="connsiteX417" fmla="*/ 4234653 w 5764411"/>
                <a:gd name="connsiteY417" fmla="*/ 5939161 h 6161979"/>
                <a:gd name="connsiteX418" fmla="*/ 4261286 w 5764411"/>
                <a:gd name="connsiteY418" fmla="*/ 5965794 h 6161979"/>
                <a:gd name="connsiteX419" fmla="*/ 4287919 w 5764411"/>
                <a:gd name="connsiteY419" fmla="*/ 5983549 h 6161979"/>
                <a:gd name="connsiteX420" fmla="*/ 4323430 w 5764411"/>
                <a:gd name="connsiteY420" fmla="*/ 6019060 h 6161979"/>
                <a:gd name="connsiteX421" fmla="*/ 4314552 w 5764411"/>
                <a:gd name="connsiteY421" fmla="*/ 6045693 h 6161979"/>
                <a:gd name="connsiteX422" fmla="*/ 4279041 w 5764411"/>
                <a:gd name="connsiteY422" fmla="*/ 6081204 h 6161979"/>
                <a:gd name="connsiteX423" fmla="*/ 4296797 w 5764411"/>
                <a:gd name="connsiteY423" fmla="*/ 6098959 h 6161979"/>
                <a:gd name="connsiteX424" fmla="*/ 4536494 w 5764411"/>
                <a:gd name="connsiteY424" fmla="*/ 6134470 h 6161979"/>
                <a:gd name="connsiteX425" fmla="*/ 4563127 w 5764411"/>
                <a:gd name="connsiteY425" fmla="*/ 6152225 h 6161979"/>
                <a:gd name="connsiteX426" fmla="*/ 4731803 w 5764411"/>
                <a:gd name="connsiteY426" fmla="*/ 6152225 h 6161979"/>
                <a:gd name="connsiteX427" fmla="*/ 4696292 w 5764411"/>
                <a:gd name="connsiteY427" fmla="*/ 6098959 h 6161979"/>
                <a:gd name="connsiteX428" fmla="*/ 4643026 w 5764411"/>
                <a:gd name="connsiteY428" fmla="*/ 6036815 h 6161979"/>
                <a:gd name="connsiteX429" fmla="*/ 4589760 w 5764411"/>
                <a:gd name="connsiteY429" fmla="*/ 6001305 h 6161979"/>
                <a:gd name="connsiteX430" fmla="*/ 4572005 w 5764411"/>
                <a:gd name="connsiteY430" fmla="*/ 5948038 h 6161979"/>
                <a:gd name="connsiteX431" fmla="*/ 4563127 w 5764411"/>
                <a:gd name="connsiteY431" fmla="*/ 5921405 h 6161979"/>
                <a:gd name="connsiteX432" fmla="*/ 4572005 w 5764411"/>
                <a:gd name="connsiteY432" fmla="*/ 5894772 h 6161979"/>
                <a:gd name="connsiteX433" fmla="*/ 4598638 w 5764411"/>
                <a:gd name="connsiteY433" fmla="*/ 5877017 h 6161979"/>
                <a:gd name="connsiteX434" fmla="*/ 4616393 w 5764411"/>
                <a:gd name="connsiteY434" fmla="*/ 5850384 h 6161979"/>
                <a:gd name="connsiteX435" fmla="*/ 4589760 w 5764411"/>
                <a:gd name="connsiteY435" fmla="*/ 5752730 h 6161979"/>
                <a:gd name="connsiteX436" fmla="*/ 4572005 w 5764411"/>
                <a:gd name="connsiteY436" fmla="*/ 5734974 h 6161979"/>
                <a:gd name="connsiteX437" fmla="*/ 4545372 w 5764411"/>
                <a:gd name="connsiteY437" fmla="*/ 5726097 h 6161979"/>
                <a:gd name="connsiteX438" fmla="*/ 4500983 w 5764411"/>
                <a:gd name="connsiteY438" fmla="*/ 5690586 h 6161979"/>
                <a:gd name="connsiteX439" fmla="*/ 4447717 w 5764411"/>
                <a:gd name="connsiteY439" fmla="*/ 5619565 h 6161979"/>
                <a:gd name="connsiteX440" fmla="*/ 4438840 w 5764411"/>
                <a:gd name="connsiteY440" fmla="*/ 5592932 h 6161979"/>
                <a:gd name="connsiteX441" fmla="*/ 4483228 w 5764411"/>
                <a:gd name="connsiteY441" fmla="*/ 5557421 h 6161979"/>
                <a:gd name="connsiteX442" fmla="*/ 4536494 w 5764411"/>
                <a:gd name="connsiteY442" fmla="*/ 5539666 h 6161979"/>
                <a:gd name="connsiteX443" fmla="*/ 4607515 w 5764411"/>
                <a:gd name="connsiteY443" fmla="*/ 5548543 h 6161979"/>
                <a:gd name="connsiteX444" fmla="*/ 4625271 w 5764411"/>
                <a:gd name="connsiteY444" fmla="*/ 5566299 h 6161979"/>
                <a:gd name="connsiteX445" fmla="*/ 4651904 w 5764411"/>
                <a:gd name="connsiteY445" fmla="*/ 5575176 h 6161979"/>
                <a:gd name="connsiteX446" fmla="*/ 4696292 w 5764411"/>
                <a:gd name="connsiteY446" fmla="*/ 5619565 h 6161979"/>
                <a:gd name="connsiteX447" fmla="*/ 4687414 w 5764411"/>
                <a:gd name="connsiteY447" fmla="*/ 5592932 h 6161979"/>
                <a:gd name="connsiteX448" fmla="*/ 4696292 w 5764411"/>
                <a:gd name="connsiteY448" fmla="*/ 5504155 h 6161979"/>
                <a:gd name="connsiteX449" fmla="*/ 4722925 w 5764411"/>
                <a:gd name="connsiteY449" fmla="*/ 5486400 h 6161979"/>
                <a:gd name="connsiteX450" fmla="*/ 4838335 w 5764411"/>
                <a:gd name="connsiteY450" fmla="*/ 5468644 h 6161979"/>
                <a:gd name="connsiteX451" fmla="*/ 4873845 w 5764411"/>
                <a:gd name="connsiteY451" fmla="*/ 5459767 h 6161979"/>
                <a:gd name="connsiteX452" fmla="*/ 4891601 w 5764411"/>
                <a:gd name="connsiteY452" fmla="*/ 5442011 h 6161979"/>
                <a:gd name="connsiteX453" fmla="*/ 4918234 w 5764411"/>
                <a:gd name="connsiteY453" fmla="*/ 5433134 h 6161979"/>
                <a:gd name="connsiteX454" fmla="*/ 5521915 w 5764411"/>
                <a:gd name="connsiteY454" fmla="*/ 5433134 h 6161979"/>
                <a:gd name="connsiteX455" fmla="*/ 5539671 w 5764411"/>
                <a:gd name="connsiteY455" fmla="*/ 5415378 h 6161979"/>
                <a:gd name="connsiteX456" fmla="*/ 5566304 w 5764411"/>
                <a:gd name="connsiteY456" fmla="*/ 5362112 h 6161979"/>
                <a:gd name="connsiteX457" fmla="*/ 5628447 w 5764411"/>
                <a:gd name="connsiteY457" fmla="*/ 5317724 h 6161979"/>
                <a:gd name="connsiteX458" fmla="*/ 5690591 w 5764411"/>
                <a:gd name="connsiteY458" fmla="*/ 5291091 h 6161979"/>
                <a:gd name="connsiteX459" fmla="*/ 5708346 w 5764411"/>
                <a:gd name="connsiteY459" fmla="*/ 5264458 h 6161979"/>
                <a:gd name="connsiteX460" fmla="*/ 5690591 w 5764411"/>
                <a:gd name="connsiteY460" fmla="*/ 5166804 h 6161979"/>
                <a:gd name="connsiteX461" fmla="*/ 5637325 w 5764411"/>
                <a:gd name="connsiteY461" fmla="*/ 5175681 h 6161979"/>
                <a:gd name="connsiteX462" fmla="*/ 5610692 w 5764411"/>
                <a:gd name="connsiteY462" fmla="*/ 5184559 h 6161979"/>
                <a:gd name="connsiteX463" fmla="*/ 5584059 w 5764411"/>
                <a:gd name="connsiteY463" fmla="*/ 5175681 h 6161979"/>
                <a:gd name="connsiteX464" fmla="*/ 5566304 w 5764411"/>
                <a:gd name="connsiteY464" fmla="*/ 5149048 h 6161979"/>
                <a:gd name="connsiteX465" fmla="*/ 5539671 w 5764411"/>
                <a:gd name="connsiteY465" fmla="*/ 5131293 h 6161979"/>
                <a:gd name="connsiteX466" fmla="*/ 5530793 w 5764411"/>
                <a:gd name="connsiteY466" fmla="*/ 5104660 h 6161979"/>
                <a:gd name="connsiteX467" fmla="*/ 5495282 w 5764411"/>
                <a:gd name="connsiteY467" fmla="*/ 5051394 h 6161979"/>
                <a:gd name="connsiteX468" fmla="*/ 5477527 w 5764411"/>
                <a:gd name="connsiteY468" fmla="*/ 4998128 h 6161979"/>
                <a:gd name="connsiteX469" fmla="*/ 5459772 w 5764411"/>
                <a:gd name="connsiteY469" fmla="*/ 4802819 h 6161979"/>
                <a:gd name="connsiteX470" fmla="*/ 5504160 w 5764411"/>
                <a:gd name="connsiteY470" fmla="*/ 4731798 h 6161979"/>
                <a:gd name="connsiteX471" fmla="*/ 5513038 w 5764411"/>
                <a:gd name="connsiteY471" fmla="*/ 4705165 h 6161979"/>
                <a:gd name="connsiteX472" fmla="*/ 5539671 w 5764411"/>
                <a:gd name="connsiteY472" fmla="*/ 4696287 h 6161979"/>
                <a:gd name="connsiteX473" fmla="*/ 5575181 w 5764411"/>
                <a:gd name="connsiteY473" fmla="*/ 4643021 h 6161979"/>
                <a:gd name="connsiteX474" fmla="*/ 5575181 w 5764411"/>
                <a:gd name="connsiteY474" fmla="*/ 4643021 h 6161979"/>
                <a:gd name="connsiteX475" fmla="*/ 5592937 w 5764411"/>
                <a:gd name="connsiteY475" fmla="*/ 4589755 h 6161979"/>
                <a:gd name="connsiteX476" fmla="*/ 5601814 w 5764411"/>
                <a:gd name="connsiteY476" fmla="*/ 4385569 h 6161979"/>
                <a:gd name="connsiteX477" fmla="*/ 5592937 w 5764411"/>
                <a:gd name="connsiteY477" fmla="*/ 4305670 h 6161979"/>
                <a:gd name="connsiteX478" fmla="*/ 5584059 w 5764411"/>
                <a:gd name="connsiteY478" fmla="*/ 4279037 h 6161979"/>
                <a:gd name="connsiteX479" fmla="*/ 5530793 w 5764411"/>
                <a:gd name="connsiteY479" fmla="*/ 4261281 h 6161979"/>
                <a:gd name="connsiteX480" fmla="*/ 5468649 w 5764411"/>
                <a:gd name="connsiteY480" fmla="*/ 4234648 h 6161979"/>
                <a:gd name="connsiteX481" fmla="*/ 5459772 w 5764411"/>
                <a:gd name="connsiteY481" fmla="*/ 4208015 h 6161979"/>
                <a:gd name="connsiteX482" fmla="*/ 5468649 w 5764411"/>
                <a:gd name="connsiteY482" fmla="*/ 4181382 h 6161979"/>
                <a:gd name="connsiteX483" fmla="*/ 5557426 w 5764411"/>
                <a:gd name="connsiteY483" fmla="*/ 4154749 h 6161979"/>
                <a:gd name="connsiteX484" fmla="*/ 5592937 w 5764411"/>
                <a:gd name="connsiteY484" fmla="*/ 4145872 h 6161979"/>
                <a:gd name="connsiteX485" fmla="*/ 5619570 w 5764411"/>
                <a:gd name="connsiteY485" fmla="*/ 4128116 h 6161979"/>
                <a:gd name="connsiteX486" fmla="*/ 5646203 w 5764411"/>
                <a:gd name="connsiteY486" fmla="*/ 4119238 h 6161979"/>
                <a:gd name="connsiteX487" fmla="*/ 5672836 w 5764411"/>
                <a:gd name="connsiteY487" fmla="*/ 4065972 h 6161979"/>
                <a:gd name="connsiteX488" fmla="*/ 5663958 w 5764411"/>
                <a:gd name="connsiteY488" fmla="*/ 4039339 h 6161979"/>
                <a:gd name="connsiteX489" fmla="*/ 5646203 w 5764411"/>
                <a:gd name="connsiteY489" fmla="*/ 4012706 h 6161979"/>
                <a:gd name="connsiteX490" fmla="*/ 5663958 w 5764411"/>
                <a:gd name="connsiteY490" fmla="*/ 3986073 h 6161979"/>
                <a:gd name="connsiteX491" fmla="*/ 5734979 w 5764411"/>
                <a:gd name="connsiteY491" fmla="*/ 3994951 h 6161979"/>
                <a:gd name="connsiteX492" fmla="*/ 5761612 w 5764411"/>
                <a:gd name="connsiteY492" fmla="*/ 3986073 h 6161979"/>
                <a:gd name="connsiteX493" fmla="*/ 5734979 w 5764411"/>
                <a:gd name="connsiteY493" fmla="*/ 3861786 h 6161979"/>
                <a:gd name="connsiteX494" fmla="*/ 5690591 w 5764411"/>
                <a:gd name="connsiteY494" fmla="*/ 3826275 h 6161979"/>
                <a:gd name="connsiteX495" fmla="*/ 5672836 w 5764411"/>
                <a:gd name="connsiteY495" fmla="*/ 3799642 h 6161979"/>
                <a:gd name="connsiteX496" fmla="*/ 5655080 w 5764411"/>
                <a:gd name="connsiteY496" fmla="*/ 3781887 h 6161979"/>
                <a:gd name="connsiteX497" fmla="*/ 5601814 w 5764411"/>
                <a:gd name="connsiteY497" fmla="*/ 3710866 h 6161979"/>
                <a:gd name="connsiteX498" fmla="*/ 5566304 w 5764411"/>
                <a:gd name="connsiteY498" fmla="*/ 3604334 h 6161979"/>
                <a:gd name="connsiteX499" fmla="*/ 5557426 w 5764411"/>
                <a:gd name="connsiteY499" fmla="*/ 3577701 h 6161979"/>
                <a:gd name="connsiteX500" fmla="*/ 5548548 w 5764411"/>
                <a:gd name="connsiteY500" fmla="*/ 3551068 h 6161979"/>
                <a:gd name="connsiteX501" fmla="*/ 5530793 w 5764411"/>
                <a:gd name="connsiteY501" fmla="*/ 3533312 h 6161979"/>
                <a:gd name="connsiteX502" fmla="*/ 5495282 w 5764411"/>
                <a:gd name="connsiteY502" fmla="*/ 3488924 h 6161979"/>
                <a:gd name="connsiteX503" fmla="*/ 5477527 w 5764411"/>
                <a:gd name="connsiteY503" fmla="*/ 3462291 h 6161979"/>
                <a:gd name="connsiteX504" fmla="*/ 5433139 w 5764411"/>
                <a:gd name="connsiteY504" fmla="*/ 3426780 h 6161979"/>
                <a:gd name="connsiteX505" fmla="*/ 5388750 w 5764411"/>
                <a:gd name="connsiteY505" fmla="*/ 3382392 h 6161979"/>
                <a:gd name="connsiteX506" fmla="*/ 5308851 w 5764411"/>
                <a:gd name="connsiteY506" fmla="*/ 3373514 h 6161979"/>
                <a:gd name="connsiteX507" fmla="*/ 5282218 w 5764411"/>
                <a:gd name="connsiteY507" fmla="*/ 3364637 h 6161979"/>
                <a:gd name="connsiteX508" fmla="*/ 5211197 w 5764411"/>
                <a:gd name="connsiteY508" fmla="*/ 3346881 h 6161979"/>
                <a:gd name="connsiteX509" fmla="*/ 5131298 w 5764411"/>
                <a:gd name="connsiteY509" fmla="*/ 3329126 h 6161979"/>
                <a:gd name="connsiteX510" fmla="*/ 5113542 w 5764411"/>
                <a:gd name="connsiteY510" fmla="*/ 3311371 h 6161979"/>
                <a:gd name="connsiteX511" fmla="*/ 5086909 w 5764411"/>
                <a:gd name="connsiteY511" fmla="*/ 3302493 h 6161979"/>
                <a:gd name="connsiteX512" fmla="*/ 5069154 w 5764411"/>
                <a:gd name="connsiteY512" fmla="*/ 3275860 h 6161979"/>
                <a:gd name="connsiteX513" fmla="*/ 5042521 w 5764411"/>
                <a:gd name="connsiteY513" fmla="*/ 3258105 h 6161979"/>
                <a:gd name="connsiteX514" fmla="*/ 5024766 w 5764411"/>
                <a:gd name="connsiteY514" fmla="*/ 3240349 h 6161979"/>
                <a:gd name="connsiteX515" fmla="*/ 5015888 w 5764411"/>
                <a:gd name="connsiteY515" fmla="*/ 3133817 h 6161979"/>
                <a:gd name="connsiteX516" fmla="*/ 4989255 w 5764411"/>
                <a:gd name="connsiteY516" fmla="*/ 3036163 h 6161979"/>
                <a:gd name="connsiteX517" fmla="*/ 5015888 w 5764411"/>
                <a:gd name="connsiteY517" fmla="*/ 2947386 h 6161979"/>
                <a:gd name="connsiteX518" fmla="*/ 5042521 w 5764411"/>
                <a:gd name="connsiteY518" fmla="*/ 2929631 h 6161979"/>
                <a:gd name="connsiteX519" fmla="*/ 5078032 w 5764411"/>
                <a:gd name="connsiteY519" fmla="*/ 2894120 h 6161979"/>
                <a:gd name="connsiteX520" fmla="*/ 5104665 w 5764411"/>
                <a:gd name="connsiteY520" fmla="*/ 2885242 h 6161979"/>
                <a:gd name="connsiteX521" fmla="*/ 5140175 w 5764411"/>
                <a:gd name="connsiteY521" fmla="*/ 2831976 h 6161979"/>
                <a:gd name="connsiteX522" fmla="*/ 5149053 w 5764411"/>
                <a:gd name="connsiteY522" fmla="*/ 2805343 h 6161979"/>
                <a:gd name="connsiteX523" fmla="*/ 5166808 w 5764411"/>
                <a:gd name="connsiteY523" fmla="*/ 2778710 h 6161979"/>
                <a:gd name="connsiteX524" fmla="*/ 5184564 w 5764411"/>
                <a:gd name="connsiteY524" fmla="*/ 2725444 h 6161979"/>
                <a:gd name="connsiteX525" fmla="*/ 5193441 w 5764411"/>
                <a:gd name="connsiteY525" fmla="*/ 2698811 h 6161979"/>
                <a:gd name="connsiteX526" fmla="*/ 5211197 w 5764411"/>
                <a:gd name="connsiteY526" fmla="*/ 2521258 h 6161979"/>
                <a:gd name="connsiteX527" fmla="*/ 5237830 w 5764411"/>
                <a:gd name="connsiteY527" fmla="*/ 2423604 h 6161979"/>
                <a:gd name="connsiteX528" fmla="*/ 5228952 w 5764411"/>
                <a:gd name="connsiteY528" fmla="*/ 2370338 h 6161979"/>
                <a:gd name="connsiteX529" fmla="*/ 5202319 w 5764411"/>
                <a:gd name="connsiteY529" fmla="*/ 2361460 h 6161979"/>
                <a:gd name="connsiteX530" fmla="*/ 5175686 w 5764411"/>
                <a:gd name="connsiteY530" fmla="*/ 2334827 h 6161979"/>
                <a:gd name="connsiteX531" fmla="*/ 5157931 w 5764411"/>
                <a:gd name="connsiteY531" fmla="*/ 2308194 h 6161979"/>
                <a:gd name="connsiteX532" fmla="*/ 5140175 w 5764411"/>
                <a:gd name="connsiteY532" fmla="*/ 2290438 h 6161979"/>
                <a:gd name="connsiteX533" fmla="*/ 5122420 w 5764411"/>
                <a:gd name="connsiteY533" fmla="*/ 2254928 h 6161979"/>
                <a:gd name="connsiteX534" fmla="*/ 5086909 w 5764411"/>
                <a:gd name="connsiteY534" fmla="*/ 2210539 h 6161979"/>
                <a:gd name="connsiteX535" fmla="*/ 5078032 w 5764411"/>
                <a:gd name="connsiteY535" fmla="*/ 2183906 h 6161979"/>
                <a:gd name="connsiteX536" fmla="*/ 5051399 w 5764411"/>
                <a:gd name="connsiteY536" fmla="*/ 2121763 h 6161979"/>
                <a:gd name="connsiteX537" fmla="*/ 5060276 w 5764411"/>
                <a:gd name="connsiteY537" fmla="*/ 2015231 h 6161979"/>
                <a:gd name="connsiteX538" fmla="*/ 5069154 w 5764411"/>
                <a:gd name="connsiteY538" fmla="*/ 1988598 h 6161979"/>
                <a:gd name="connsiteX539" fmla="*/ 5078032 w 5764411"/>
                <a:gd name="connsiteY539" fmla="*/ 1926454 h 6161979"/>
                <a:gd name="connsiteX540" fmla="*/ 5095787 w 5764411"/>
                <a:gd name="connsiteY540" fmla="*/ 1828800 h 6161979"/>
                <a:gd name="connsiteX541" fmla="*/ 5113542 w 5764411"/>
                <a:gd name="connsiteY541" fmla="*/ 1775534 h 6161979"/>
                <a:gd name="connsiteX542" fmla="*/ 5140175 w 5764411"/>
                <a:gd name="connsiteY542" fmla="*/ 1722268 h 6161979"/>
                <a:gd name="connsiteX543" fmla="*/ 5149053 w 5764411"/>
                <a:gd name="connsiteY543" fmla="*/ 1695635 h 6161979"/>
                <a:gd name="connsiteX544" fmla="*/ 5193441 w 5764411"/>
                <a:gd name="connsiteY544" fmla="*/ 1669002 h 6161979"/>
                <a:gd name="connsiteX545" fmla="*/ 5202319 w 5764411"/>
                <a:gd name="connsiteY545" fmla="*/ 1642369 h 6161979"/>
                <a:gd name="connsiteX546" fmla="*/ 5264463 w 5764411"/>
                <a:gd name="connsiteY546" fmla="*/ 1589103 h 6161979"/>
                <a:gd name="connsiteX547" fmla="*/ 5282218 w 5764411"/>
                <a:gd name="connsiteY547" fmla="*/ 1571347 h 6161979"/>
                <a:gd name="connsiteX548" fmla="*/ 5326607 w 5764411"/>
                <a:gd name="connsiteY548" fmla="*/ 1535837 h 6161979"/>
                <a:gd name="connsiteX549" fmla="*/ 5317729 w 5764411"/>
                <a:gd name="connsiteY549" fmla="*/ 1491448 h 6161979"/>
                <a:gd name="connsiteX550" fmla="*/ 5299973 w 5764411"/>
                <a:gd name="connsiteY550" fmla="*/ 1438182 h 6161979"/>
                <a:gd name="connsiteX551" fmla="*/ 5317729 w 5764411"/>
                <a:gd name="connsiteY551" fmla="*/ 1349405 h 6161979"/>
                <a:gd name="connsiteX552" fmla="*/ 5335484 w 5764411"/>
                <a:gd name="connsiteY552" fmla="*/ 1322772 h 6161979"/>
                <a:gd name="connsiteX553" fmla="*/ 5326607 w 5764411"/>
                <a:gd name="connsiteY553" fmla="*/ 1154097 h 6161979"/>
                <a:gd name="connsiteX554" fmla="*/ 5308851 w 5764411"/>
                <a:gd name="connsiteY554" fmla="*/ 1100831 h 6161979"/>
                <a:gd name="connsiteX555" fmla="*/ 5299973 w 5764411"/>
                <a:gd name="connsiteY555" fmla="*/ 1065320 h 6161979"/>
                <a:gd name="connsiteX556" fmla="*/ 5273340 w 5764411"/>
                <a:gd name="connsiteY556" fmla="*/ 976543 h 6161979"/>
                <a:gd name="connsiteX557" fmla="*/ 5220074 w 5764411"/>
                <a:gd name="connsiteY557" fmla="*/ 958788 h 6161979"/>
                <a:gd name="connsiteX558" fmla="*/ 5175686 w 5764411"/>
                <a:gd name="connsiteY558" fmla="*/ 923277 h 6161979"/>
                <a:gd name="connsiteX559" fmla="*/ 5149053 w 5764411"/>
                <a:gd name="connsiteY559" fmla="*/ 905522 h 6161979"/>
                <a:gd name="connsiteX560" fmla="*/ 5131298 w 5764411"/>
                <a:gd name="connsiteY560" fmla="*/ 878889 h 6161979"/>
                <a:gd name="connsiteX561" fmla="*/ 5086909 w 5764411"/>
                <a:gd name="connsiteY561" fmla="*/ 834501 h 6161979"/>
                <a:gd name="connsiteX562" fmla="*/ 5078032 w 5764411"/>
                <a:gd name="connsiteY562" fmla="*/ 772357 h 6161979"/>
                <a:gd name="connsiteX563" fmla="*/ 5060276 w 5764411"/>
                <a:gd name="connsiteY563" fmla="*/ 612559 h 6161979"/>
                <a:gd name="connsiteX564" fmla="*/ 5078032 w 5764411"/>
                <a:gd name="connsiteY564" fmla="*/ 443883 h 6161979"/>
                <a:gd name="connsiteX565" fmla="*/ 5086909 w 5764411"/>
                <a:gd name="connsiteY565" fmla="*/ 417250 h 6161979"/>
                <a:gd name="connsiteX566" fmla="*/ 5104665 w 5764411"/>
                <a:gd name="connsiteY566" fmla="*/ 399495 h 6161979"/>
                <a:gd name="connsiteX567" fmla="*/ 5113542 w 5764411"/>
                <a:gd name="connsiteY567" fmla="*/ 372862 h 6161979"/>
                <a:gd name="connsiteX568" fmla="*/ 5140175 w 5764411"/>
                <a:gd name="connsiteY568" fmla="*/ 363984 h 6161979"/>
                <a:gd name="connsiteX569" fmla="*/ 5157931 w 5764411"/>
                <a:gd name="connsiteY569" fmla="*/ 346229 h 6161979"/>
                <a:gd name="connsiteX570" fmla="*/ 5184564 w 5764411"/>
                <a:gd name="connsiteY570" fmla="*/ 292963 h 6161979"/>
                <a:gd name="connsiteX571" fmla="*/ 5193441 w 5764411"/>
                <a:gd name="connsiteY571" fmla="*/ 266330 h 6161979"/>
                <a:gd name="connsiteX572" fmla="*/ 5211197 w 5764411"/>
                <a:gd name="connsiteY572" fmla="*/ 248574 h 6161979"/>
                <a:gd name="connsiteX573" fmla="*/ 5264463 w 5764411"/>
                <a:gd name="connsiteY573" fmla="*/ 177553 h 6161979"/>
                <a:gd name="connsiteX574" fmla="*/ 5273340 w 5764411"/>
                <a:gd name="connsiteY574" fmla="*/ 150920 h 6161979"/>
                <a:gd name="connsiteX575" fmla="*/ 5299973 w 5764411"/>
                <a:gd name="connsiteY575" fmla="*/ 142042 h 6161979"/>
                <a:gd name="connsiteX576" fmla="*/ 5362117 w 5764411"/>
                <a:gd name="connsiteY576" fmla="*/ 97654 h 6161979"/>
                <a:gd name="connsiteX577" fmla="*/ 5397628 w 5764411"/>
                <a:gd name="connsiteY577" fmla="*/ 79899 h 6161979"/>
                <a:gd name="connsiteX578" fmla="*/ 5415383 w 5764411"/>
                <a:gd name="connsiteY578" fmla="*/ 53266 h 6161979"/>
                <a:gd name="connsiteX579" fmla="*/ 5424261 w 5764411"/>
                <a:gd name="connsiteY579" fmla="*/ 17755 h 6161979"/>
                <a:gd name="connsiteX580" fmla="*/ 5433139 w 5764411"/>
                <a:gd name="connsiteY580" fmla="*/ 0 h 6161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Lst>
              <a:rect l="l" t="t" r="r" b="b"/>
              <a:pathLst>
                <a:path w="5764411" h="6161979">
                  <a:moveTo>
                    <a:pt x="4234653" y="17755"/>
                  </a:moveTo>
                  <a:cubicBezTo>
                    <a:pt x="4231694" y="32551"/>
                    <a:pt x="4225775" y="47054"/>
                    <a:pt x="4225775" y="62143"/>
                  </a:cubicBezTo>
                  <a:cubicBezTo>
                    <a:pt x="4225775" y="77328"/>
                    <a:pt x="4238344" y="99500"/>
                    <a:pt x="4252408" y="106532"/>
                  </a:cubicBezTo>
                  <a:cubicBezTo>
                    <a:pt x="4269148" y="114902"/>
                    <a:pt x="4305674" y="124287"/>
                    <a:pt x="4305674" y="124287"/>
                  </a:cubicBezTo>
                  <a:cubicBezTo>
                    <a:pt x="4311593" y="130205"/>
                    <a:pt x="4315944" y="138299"/>
                    <a:pt x="4323430" y="142042"/>
                  </a:cubicBezTo>
                  <a:cubicBezTo>
                    <a:pt x="4340170" y="150412"/>
                    <a:pt x="4376696" y="159798"/>
                    <a:pt x="4376696" y="159798"/>
                  </a:cubicBezTo>
                  <a:cubicBezTo>
                    <a:pt x="4382614" y="168676"/>
                    <a:pt x="4386119" y="179766"/>
                    <a:pt x="4394451" y="186431"/>
                  </a:cubicBezTo>
                  <a:cubicBezTo>
                    <a:pt x="4401758" y="192277"/>
                    <a:pt x="4414467" y="188691"/>
                    <a:pt x="4421084" y="195308"/>
                  </a:cubicBezTo>
                  <a:cubicBezTo>
                    <a:pt x="4454220" y="228443"/>
                    <a:pt x="4389421" y="232102"/>
                    <a:pt x="4465473" y="257452"/>
                  </a:cubicBezTo>
                  <a:lnTo>
                    <a:pt x="4518739" y="275207"/>
                  </a:lnTo>
                  <a:lnTo>
                    <a:pt x="4545372" y="284085"/>
                  </a:lnTo>
                  <a:cubicBezTo>
                    <a:pt x="4569046" y="281126"/>
                    <a:pt x="4592860" y="279129"/>
                    <a:pt x="4616393" y="275207"/>
                  </a:cubicBezTo>
                  <a:cubicBezTo>
                    <a:pt x="4638695" y="271490"/>
                    <a:pt x="4657423" y="264490"/>
                    <a:pt x="4678537" y="257452"/>
                  </a:cubicBezTo>
                  <a:cubicBezTo>
                    <a:pt x="4729420" y="181126"/>
                    <a:pt x="4661667" y="270948"/>
                    <a:pt x="4722925" y="221941"/>
                  </a:cubicBezTo>
                  <a:cubicBezTo>
                    <a:pt x="4759219" y="192905"/>
                    <a:pt x="4722234" y="199274"/>
                    <a:pt x="4758436" y="177553"/>
                  </a:cubicBezTo>
                  <a:cubicBezTo>
                    <a:pt x="4766460" y="172738"/>
                    <a:pt x="4776889" y="173220"/>
                    <a:pt x="4785069" y="168675"/>
                  </a:cubicBezTo>
                  <a:cubicBezTo>
                    <a:pt x="4876647" y="117798"/>
                    <a:pt x="4804704" y="144376"/>
                    <a:pt x="4864968" y="124287"/>
                  </a:cubicBezTo>
                  <a:cubicBezTo>
                    <a:pt x="4904471" y="65031"/>
                    <a:pt x="4870834" y="100348"/>
                    <a:pt x="4998133" y="88776"/>
                  </a:cubicBezTo>
                  <a:cubicBezTo>
                    <a:pt x="5024820" y="86350"/>
                    <a:pt x="5051399" y="82858"/>
                    <a:pt x="5078032" y="79899"/>
                  </a:cubicBezTo>
                  <a:cubicBezTo>
                    <a:pt x="5086910" y="76940"/>
                    <a:pt x="5097358" y="76867"/>
                    <a:pt x="5104665" y="71021"/>
                  </a:cubicBezTo>
                  <a:cubicBezTo>
                    <a:pt x="5112996" y="64356"/>
                    <a:pt x="5112514" y="48351"/>
                    <a:pt x="5122420" y="44388"/>
                  </a:cubicBezTo>
                  <a:cubicBezTo>
                    <a:pt x="5131109" y="40913"/>
                    <a:pt x="5140175" y="50307"/>
                    <a:pt x="5149053" y="53266"/>
                  </a:cubicBezTo>
                  <a:cubicBezTo>
                    <a:pt x="5133011" y="101394"/>
                    <a:pt x="5111207" y="107622"/>
                    <a:pt x="5157931" y="115409"/>
                  </a:cubicBezTo>
                  <a:cubicBezTo>
                    <a:pt x="5184363" y="119814"/>
                    <a:pt x="5211197" y="121328"/>
                    <a:pt x="5237830" y="124287"/>
                  </a:cubicBezTo>
                  <a:cubicBezTo>
                    <a:pt x="5243748" y="133165"/>
                    <a:pt x="5247254" y="144255"/>
                    <a:pt x="5255585" y="150920"/>
                  </a:cubicBezTo>
                  <a:cubicBezTo>
                    <a:pt x="5262892" y="156766"/>
                    <a:pt x="5273848" y="155613"/>
                    <a:pt x="5282218" y="159798"/>
                  </a:cubicBezTo>
                  <a:cubicBezTo>
                    <a:pt x="5291761" y="164570"/>
                    <a:pt x="5299973" y="171635"/>
                    <a:pt x="5308851" y="177553"/>
                  </a:cubicBezTo>
                  <a:cubicBezTo>
                    <a:pt x="5305892" y="189390"/>
                    <a:pt x="5309237" y="205124"/>
                    <a:pt x="5299973" y="213064"/>
                  </a:cubicBezTo>
                  <a:cubicBezTo>
                    <a:pt x="5285763" y="225244"/>
                    <a:pt x="5246707" y="230819"/>
                    <a:pt x="5246707" y="230819"/>
                  </a:cubicBezTo>
                  <a:cubicBezTo>
                    <a:pt x="5195824" y="307145"/>
                    <a:pt x="5263577" y="217323"/>
                    <a:pt x="5202319" y="266330"/>
                  </a:cubicBezTo>
                  <a:cubicBezTo>
                    <a:pt x="5193988" y="272995"/>
                    <a:pt x="5191229" y="284632"/>
                    <a:pt x="5184564" y="292963"/>
                  </a:cubicBezTo>
                  <a:cubicBezTo>
                    <a:pt x="5165511" y="316779"/>
                    <a:pt x="5165808" y="307966"/>
                    <a:pt x="5140175" y="328473"/>
                  </a:cubicBezTo>
                  <a:cubicBezTo>
                    <a:pt x="5133639" y="333702"/>
                    <a:pt x="5128338" y="340310"/>
                    <a:pt x="5122420" y="346229"/>
                  </a:cubicBezTo>
                  <a:cubicBezTo>
                    <a:pt x="5108317" y="388540"/>
                    <a:pt x="5115083" y="394712"/>
                    <a:pt x="5086909" y="417250"/>
                  </a:cubicBezTo>
                  <a:cubicBezTo>
                    <a:pt x="5078577" y="423915"/>
                    <a:pt x="5069154" y="429087"/>
                    <a:pt x="5060276" y="435005"/>
                  </a:cubicBezTo>
                  <a:cubicBezTo>
                    <a:pt x="5051398" y="432046"/>
                    <a:pt x="5042971" y="426874"/>
                    <a:pt x="5033643" y="426128"/>
                  </a:cubicBezTo>
                  <a:cubicBezTo>
                    <a:pt x="4851806" y="411581"/>
                    <a:pt x="4883476" y="412736"/>
                    <a:pt x="4749558" y="426128"/>
                  </a:cubicBezTo>
                  <a:cubicBezTo>
                    <a:pt x="4713092" y="438283"/>
                    <a:pt x="4696516" y="438617"/>
                    <a:pt x="4669659" y="461638"/>
                  </a:cubicBezTo>
                  <a:cubicBezTo>
                    <a:pt x="4656949" y="472532"/>
                    <a:pt x="4634148" y="497149"/>
                    <a:pt x="4634148" y="497149"/>
                  </a:cubicBezTo>
                  <a:cubicBezTo>
                    <a:pt x="4610477" y="568168"/>
                    <a:pt x="4645984" y="485314"/>
                    <a:pt x="4598638" y="532660"/>
                  </a:cubicBezTo>
                  <a:cubicBezTo>
                    <a:pt x="4592021" y="539277"/>
                    <a:pt x="4596377" y="552676"/>
                    <a:pt x="4589760" y="559293"/>
                  </a:cubicBezTo>
                  <a:cubicBezTo>
                    <a:pt x="4583143" y="565910"/>
                    <a:pt x="4571497" y="563986"/>
                    <a:pt x="4563127" y="568171"/>
                  </a:cubicBezTo>
                  <a:cubicBezTo>
                    <a:pt x="4553584" y="572943"/>
                    <a:pt x="4546244" y="581593"/>
                    <a:pt x="4536494" y="585926"/>
                  </a:cubicBezTo>
                  <a:cubicBezTo>
                    <a:pt x="4519391" y="593527"/>
                    <a:pt x="4483228" y="603681"/>
                    <a:pt x="4483228" y="603681"/>
                  </a:cubicBezTo>
                  <a:cubicBezTo>
                    <a:pt x="4477310" y="609600"/>
                    <a:pt x="4473729" y="620061"/>
                    <a:pt x="4465473" y="621437"/>
                  </a:cubicBezTo>
                  <a:cubicBezTo>
                    <a:pt x="4442543" y="625259"/>
                    <a:pt x="4420061" y="605959"/>
                    <a:pt x="4403329" y="594804"/>
                  </a:cubicBezTo>
                  <a:cubicBezTo>
                    <a:pt x="4391492" y="597763"/>
                    <a:pt x="4378731" y="598224"/>
                    <a:pt x="4367818" y="603681"/>
                  </a:cubicBezTo>
                  <a:cubicBezTo>
                    <a:pt x="4348731" y="613224"/>
                    <a:pt x="4314552" y="639192"/>
                    <a:pt x="4314552" y="639192"/>
                  </a:cubicBezTo>
                  <a:cubicBezTo>
                    <a:pt x="4311593" y="648070"/>
                    <a:pt x="4304641" y="656524"/>
                    <a:pt x="4305674" y="665825"/>
                  </a:cubicBezTo>
                  <a:cubicBezTo>
                    <a:pt x="4313507" y="736323"/>
                    <a:pt x="4312116" y="708995"/>
                    <a:pt x="4350063" y="727969"/>
                  </a:cubicBezTo>
                  <a:cubicBezTo>
                    <a:pt x="4418902" y="762388"/>
                    <a:pt x="4336386" y="732287"/>
                    <a:pt x="4403329" y="754602"/>
                  </a:cubicBezTo>
                  <a:cubicBezTo>
                    <a:pt x="4414708" y="751757"/>
                    <a:pt x="4452736" y="743215"/>
                    <a:pt x="4465473" y="736846"/>
                  </a:cubicBezTo>
                  <a:cubicBezTo>
                    <a:pt x="4475016" y="732074"/>
                    <a:pt x="4483228" y="725009"/>
                    <a:pt x="4492106" y="719091"/>
                  </a:cubicBezTo>
                  <a:cubicBezTo>
                    <a:pt x="4500984" y="727969"/>
                    <a:pt x="4507764" y="739627"/>
                    <a:pt x="4518739" y="745724"/>
                  </a:cubicBezTo>
                  <a:cubicBezTo>
                    <a:pt x="4535100" y="754813"/>
                    <a:pt x="4572005" y="763479"/>
                    <a:pt x="4572005" y="763479"/>
                  </a:cubicBezTo>
                  <a:cubicBezTo>
                    <a:pt x="4593573" y="756290"/>
                    <a:pt x="4645088" y="734709"/>
                    <a:pt x="4660781" y="763479"/>
                  </a:cubicBezTo>
                  <a:cubicBezTo>
                    <a:pt x="4675022" y="789588"/>
                    <a:pt x="4655188" y="822698"/>
                    <a:pt x="4651904" y="852256"/>
                  </a:cubicBezTo>
                  <a:cubicBezTo>
                    <a:pt x="4643539" y="927541"/>
                    <a:pt x="4649914" y="902613"/>
                    <a:pt x="4634148" y="949910"/>
                  </a:cubicBezTo>
                  <a:cubicBezTo>
                    <a:pt x="4631189" y="985421"/>
                    <a:pt x="4632737" y="1021599"/>
                    <a:pt x="4625271" y="1056442"/>
                  </a:cubicBezTo>
                  <a:cubicBezTo>
                    <a:pt x="4623517" y="1064626"/>
                    <a:pt x="4615002" y="1070455"/>
                    <a:pt x="4607515" y="1074198"/>
                  </a:cubicBezTo>
                  <a:cubicBezTo>
                    <a:pt x="4590775" y="1082568"/>
                    <a:pt x="4554249" y="1091953"/>
                    <a:pt x="4554249" y="1091953"/>
                  </a:cubicBezTo>
                  <a:cubicBezTo>
                    <a:pt x="4542412" y="1088994"/>
                    <a:pt x="4529652" y="1088531"/>
                    <a:pt x="4518739" y="1083075"/>
                  </a:cubicBezTo>
                  <a:cubicBezTo>
                    <a:pt x="4459244" y="1053328"/>
                    <a:pt x="4551535" y="1075633"/>
                    <a:pt x="4474350" y="1047565"/>
                  </a:cubicBezTo>
                  <a:cubicBezTo>
                    <a:pt x="4451417" y="1039226"/>
                    <a:pt x="4426479" y="1037525"/>
                    <a:pt x="4403329" y="1029809"/>
                  </a:cubicBezTo>
                  <a:lnTo>
                    <a:pt x="4376696" y="1020932"/>
                  </a:lnTo>
                  <a:cubicBezTo>
                    <a:pt x="4370777" y="1015013"/>
                    <a:pt x="4364169" y="1009712"/>
                    <a:pt x="4358940" y="1003176"/>
                  </a:cubicBezTo>
                  <a:cubicBezTo>
                    <a:pt x="4352275" y="994844"/>
                    <a:pt x="4349517" y="983208"/>
                    <a:pt x="4341185" y="976543"/>
                  </a:cubicBezTo>
                  <a:cubicBezTo>
                    <a:pt x="4333878" y="970697"/>
                    <a:pt x="4323430" y="970625"/>
                    <a:pt x="4314552" y="967666"/>
                  </a:cubicBezTo>
                  <a:cubicBezTo>
                    <a:pt x="4305674" y="973584"/>
                    <a:pt x="4294584" y="977090"/>
                    <a:pt x="4287919" y="985421"/>
                  </a:cubicBezTo>
                  <a:cubicBezTo>
                    <a:pt x="4278681" y="996968"/>
                    <a:pt x="4270322" y="1064689"/>
                    <a:pt x="4270164" y="1065320"/>
                  </a:cubicBezTo>
                  <a:cubicBezTo>
                    <a:pt x="4265625" y="1083477"/>
                    <a:pt x="4258326" y="1100831"/>
                    <a:pt x="4252408" y="1118586"/>
                  </a:cubicBezTo>
                  <a:cubicBezTo>
                    <a:pt x="4249449" y="1127464"/>
                    <a:pt x="4250148" y="1138602"/>
                    <a:pt x="4243531" y="1145219"/>
                  </a:cubicBezTo>
                  <a:lnTo>
                    <a:pt x="4225775" y="1162974"/>
                  </a:lnTo>
                  <a:cubicBezTo>
                    <a:pt x="4202104" y="1233993"/>
                    <a:pt x="4237611" y="1151139"/>
                    <a:pt x="4190265" y="1198485"/>
                  </a:cubicBezTo>
                  <a:cubicBezTo>
                    <a:pt x="4183648" y="1205102"/>
                    <a:pt x="4184346" y="1216240"/>
                    <a:pt x="4181387" y="1225118"/>
                  </a:cubicBezTo>
                  <a:cubicBezTo>
                    <a:pt x="4184346" y="1287262"/>
                    <a:pt x="4185098" y="1349550"/>
                    <a:pt x="4190265" y="1411549"/>
                  </a:cubicBezTo>
                  <a:cubicBezTo>
                    <a:pt x="4191042" y="1420874"/>
                    <a:pt x="4196872" y="1429104"/>
                    <a:pt x="4199142" y="1438182"/>
                  </a:cubicBezTo>
                  <a:cubicBezTo>
                    <a:pt x="4202802" y="1452821"/>
                    <a:pt x="4205061" y="1467775"/>
                    <a:pt x="4208020" y="1482571"/>
                  </a:cubicBezTo>
                  <a:cubicBezTo>
                    <a:pt x="4206363" y="1489199"/>
                    <a:pt x="4195721" y="1535621"/>
                    <a:pt x="4190265" y="1544714"/>
                  </a:cubicBezTo>
                  <a:cubicBezTo>
                    <a:pt x="4185959" y="1551891"/>
                    <a:pt x="4178428" y="1556551"/>
                    <a:pt x="4172509" y="1562470"/>
                  </a:cubicBezTo>
                  <a:cubicBezTo>
                    <a:pt x="4166295" y="1593540"/>
                    <a:pt x="4167705" y="1629175"/>
                    <a:pt x="4128121" y="1642369"/>
                  </a:cubicBezTo>
                  <a:lnTo>
                    <a:pt x="4074855" y="1660124"/>
                  </a:lnTo>
                  <a:cubicBezTo>
                    <a:pt x="3982502" y="1752477"/>
                    <a:pt x="4104626" y="1626871"/>
                    <a:pt x="4030467" y="1713390"/>
                  </a:cubicBezTo>
                  <a:cubicBezTo>
                    <a:pt x="4001763" y="1746878"/>
                    <a:pt x="3999737" y="1745714"/>
                    <a:pt x="3968323" y="1766656"/>
                  </a:cubicBezTo>
                  <a:cubicBezTo>
                    <a:pt x="3962405" y="1775534"/>
                    <a:pt x="3959616" y="1787634"/>
                    <a:pt x="3950568" y="1793289"/>
                  </a:cubicBezTo>
                  <a:cubicBezTo>
                    <a:pt x="3934697" y="1803208"/>
                    <a:pt x="3897302" y="1811044"/>
                    <a:pt x="3897302" y="1811044"/>
                  </a:cubicBezTo>
                  <a:cubicBezTo>
                    <a:pt x="3891383" y="1816963"/>
                    <a:pt x="3886082" y="1823571"/>
                    <a:pt x="3879546" y="1828800"/>
                  </a:cubicBezTo>
                  <a:cubicBezTo>
                    <a:pt x="3871214" y="1835465"/>
                    <a:pt x="3858568" y="1837507"/>
                    <a:pt x="3852913" y="1846555"/>
                  </a:cubicBezTo>
                  <a:cubicBezTo>
                    <a:pt x="3842994" y="1862426"/>
                    <a:pt x="3835158" y="1899821"/>
                    <a:pt x="3835158" y="1899821"/>
                  </a:cubicBezTo>
                  <a:cubicBezTo>
                    <a:pt x="3829240" y="1882067"/>
                    <a:pt x="3804087" y="1842116"/>
                    <a:pt x="3826280" y="1819922"/>
                  </a:cubicBezTo>
                  <a:cubicBezTo>
                    <a:pt x="3832897" y="1813305"/>
                    <a:pt x="3844035" y="1814003"/>
                    <a:pt x="3852913" y="1811044"/>
                  </a:cubicBezTo>
                  <a:cubicBezTo>
                    <a:pt x="3858832" y="1805126"/>
                    <a:pt x="3865440" y="1799825"/>
                    <a:pt x="3870669" y="1793289"/>
                  </a:cubicBezTo>
                  <a:cubicBezTo>
                    <a:pt x="3898717" y="1758229"/>
                    <a:pt x="3913399" y="1719782"/>
                    <a:pt x="3879546" y="1669002"/>
                  </a:cubicBezTo>
                  <a:cubicBezTo>
                    <a:pt x="3867939" y="1651592"/>
                    <a:pt x="3838117" y="1663083"/>
                    <a:pt x="3817403" y="1660124"/>
                  </a:cubicBezTo>
                  <a:cubicBezTo>
                    <a:pt x="3799648" y="1654206"/>
                    <a:pt x="3750903" y="1655603"/>
                    <a:pt x="3764137" y="1642369"/>
                  </a:cubicBezTo>
                  <a:cubicBezTo>
                    <a:pt x="3770055" y="1636450"/>
                    <a:pt x="3787811" y="1630532"/>
                    <a:pt x="3781892" y="1624613"/>
                  </a:cubicBezTo>
                  <a:cubicBezTo>
                    <a:pt x="3775275" y="1617996"/>
                    <a:pt x="3763629" y="1629306"/>
                    <a:pt x="3755259" y="1633491"/>
                  </a:cubicBezTo>
                  <a:cubicBezTo>
                    <a:pt x="3745716" y="1638263"/>
                    <a:pt x="3736957" y="1644581"/>
                    <a:pt x="3728626" y="1651246"/>
                  </a:cubicBezTo>
                  <a:cubicBezTo>
                    <a:pt x="3722090" y="1656475"/>
                    <a:pt x="3718048" y="1664696"/>
                    <a:pt x="3710871" y="1669002"/>
                  </a:cubicBezTo>
                  <a:cubicBezTo>
                    <a:pt x="3692732" y="1679885"/>
                    <a:pt x="3644282" y="1683430"/>
                    <a:pt x="3630972" y="1686757"/>
                  </a:cubicBezTo>
                  <a:cubicBezTo>
                    <a:pt x="3612815" y="1691296"/>
                    <a:pt x="3577706" y="1704512"/>
                    <a:pt x="3577706" y="1704512"/>
                  </a:cubicBezTo>
                  <a:cubicBezTo>
                    <a:pt x="3571787" y="1710431"/>
                    <a:pt x="3566486" y="1717039"/>
                    <a:pt x="3559950" y="1722268"/>
                  </a:cubicBezTo>
                  <a:cubicBezTo>
                    <a:pt x="3551618" y="1728933"/>
                    <a:pt x="3539982" y="1731691"/>
                    <a:pt x="3533317" y="1740023"/>
                  </a:cubicBezTo>
                  <a:cubicBezTo>
                    <a:pt x="3498882" y="1783067"/>
                    <a:pt x="3555917" y="1756163"/>
                    <a:pt x="3497807" y="1775534"/>
                  </a:cubicBezTo>
                  <a:cubicBezTo>
                    <a:pt x="3454926" y="1818413"/>
                    <a:pt x="3509426" y="1766237"/>
                    <a:pt x="3453418" y="1811044"/>
                  </a:cubicBezTo>
                  <a:cubicBezTo>
                    <a:pt x="3446882" y="1816273"/>
                    <a:pt x="3442840" y="1824494"/>
                    <a:pt x="3435663" y="1828800"/>
                  </a:cubicBezTo>
                  <a:cubicBezTo>
                    <a:pt x="3427639" y="1833615"/>
                    <a:pt x="3418058" y="1835215"/>
                    <a:pt x="3409030" y="1837677"/>
                  </a:cubicBezTo>
                  <a:cubicBezTo>
                    <a:pt x="3298892" y="1867714"/>
                    <a:pt x="3372677" y="1843877"/>
                    <a:pt x="3311375" y="1864310"/>
                  </a:cubicBezTo>
                  <a:cubicBezTo>
                    <a:pt x="3280386" y="1895300"/>
                    <a:pt x="3301561" y="1879419"/>
                    <a:pt x="3240354" y="1899821"/>
                  </a:cubicBezTo>
                  <a:lnTo>
                    <a:pt x="3240354" y="1899821"/>
                  </a:lnTo>
                  <a:lnTo>
                    <a:pt x="3213721" y="1917576"/>
                  </a:lnTo>
                  <a:cubicBezTo>
                    <a:pt x="3204843" y="1914617"/>
                    <a:pt x="3195112" y="1913514"/>
                    <a:pt x="3187088" y="1908699"/>
                  </a:cubicBezTo>
                  <a:cubicBezTo>
                    <a:pt x="3166779" y="1896513"/>
                    <a:pt x="3167438" y="1885257"/>
                    <a:pt x="3160455" y="1864310"/>
                  </a:cubicBezTo>
                  <a:cubicBezTo>
                    <a:pt x="3157496" y="1831759"/>
                    <a:pt x="3156199" y="1799013"/>
                    <a:pt x="3151577" y="1766656"/>
                  </a:cubicBezTo>
                  <a:cubicBezTo>
                    <a:pt x="3150254" y="1757392"/>
                    <a:pt x="3148139" y="1747638"/>
                    <a:pt x="3142700" y="1740023"/>
                  </a:cubicBezTo>
                  <a:cubicBezTo>
                    <a:pt x="3132970" y="1726401"/>
                    <a:pt x="3123070" y="1709805"/>
                    <a:pt x="3107189" y="1704512"/>
                  </a:cubicBezTo>
                  <a:lnTo>
                    <a:pt x="3080556" y="1695635"/>
                  </a:lnTo>
                  <a:cubicBezTo>
                    <a:pt x="3080008" y="1695726"/>
                    <a:pt x="3012161" y="1704187"/>
                    <a:pt x="3000657" y="1713390"/>
                  </a:cubicBezTo>
                  <a:cubicBezTo>
                    <a:pt x="2992326" y="1720055"/>
                    <a:pt x="2989846" y="1731922"/>
                    <a:pt x="2982902" y="1740023"/>
                  </a:cubicBezTo>
                  <a:cubicBezTo>
                    <a:pt x="2949200" y="1779343"/>
                    <a:pt x="2958562" y="1771811"/>
                    <a:pt x="2920758" y="1784411"/>
                  </a:cubicBezTo>
                  <a:cubicBezTo>
                    <a:pt x="2914840" y="1790330"/>
                    <a:pt x="2910489" y="1798424"/>
                    <a:pt x="2903003" y="1802167"/>
                  </a:cubicBezTo>
                  <a:cubicBezTo>
                    <a:pt x="2892090" y="1807624"/>
                    <a:pt x="2879224" y="1807692"/>
                    <a:pt x="2867492" y="1811044"/>
                  </a:cubicBezTo>
                  <a:cubicBezTo>
                    <a:pt x="2858494" y="1813615"/>
                    <a:pt x="2849737" y="1816963"/>
                    <a:pt x="2840859" y="1819922"/>
                  </a:cubicBezTo>
                  <a:cubicBezTo>
                    <a:pt x="2802389" y="1816963"/>
                    <a:pt x="2762730" y="1820986"/>
                    <a:pt x="2725449" y="1811044"/>
                  </a:cubicBezTo>
                  <a:cubicBezTo>
                    <a:pt x="2715140" y="1808295"/>
                    <a:pt x="2710501" y="1794705"/>
                    <a:pt x="2707694" y="1784411"/>
                  </a:cubicBezTo>
                  <a:cubicBezTo>
                    <a:pt x="2701417" y="1761394"/>
                    <a:pt x="2707677" y="1735541"/>
                    <a:pt x="2698816" y="1713390"/>
                  </a:cubicBezTo>
                  <a:cubicBezTo>
                    <a:pt x="2689900" y="1691100"/>
                    <a:pt x="2627551" y="1688196"/>
                    <a:pt x="2618917" y="1686757"/>
                  </a:cubicBezTo>
                  <a:cubicBezTo>
                    <a:pt x="2610039" y="1680839"/>
                    <a:pt x="2593607" y="1679589"/>
                    <a:pt x="2592284" y="1669002"/>
                  </a:cubicBezTo>
                  <a:cubicBezTo>
                    <a:pt x="2589963" y="1650431"/>
                    <a:pt x="2604122" y="1633491"/>
                    <a:pt x="2610040" y="1615736"/>
                  </a:cubicBezTo>
                  <a:cubicBezTo>
                    <a:pt x="2621877" y="1580225"/>
                    <a:pt x="2610038" y="1592063"/>
                    <a:pt x="2645550" y="1580225"/>
                  </a:cubicBezTo>
                  <a:cubicBezTo>
                    <a:pt x="2651469" y="1574307"/>
                    <a:pt x="2659563" y="1569956"/>
                    <a:pt x="2663306" y="1562470"/>
                  </a:cubicBezTo>
                  <a:cubicBezTo>
                    <a:pt x="2678481" y="1532120"/>
                    <a:pt x="2670165" y="1508639"/>
                    <a:pt x="2698816" y="1491448"/>
                  </a:cubicBezTo>
                  <a:cubicBezTo>
                    <a:pt x="2706840" y="1486633"/>
                    <a:pt x="2716571" y="1485530"/>
                    <a:pt x="2725449" y="1482571"/>
                  </a:cubicBezTo>
                  <a:cubicBezTo>
                    <a:pt x="2731368" y="1476652"/>
                    <a:pt x="2738899" y="1471992"/>
                    <a:pt x="2743205" y="1464815"/>
                  </a:cubicBezTo>
                  <a:cubicBezTo>
                    <a:pt x="2756542" y="1442587"/>
                    <a:pt x="2758228" y="1393207"/>
                    <a:pt x="2743205" y="1376038"/>
                  </a:cubicBezTo>
                  <a:cubicBezTo>
                    <a:pt x="2731352" y="1362491"/>
                    <a:pt x="2707649" y="1370381"/>
                    <a:pt x="2689939" y="1367161"/>
                  </a:cubicBezTo>
                  <a:cubicBezTo>
                    <a:pt x="2675093" y="1364462"/>
                    <a:pt x="2660346" y="1361242"/>
                    <a:pt x="2645550" y="1358283"/>
                  </a:cubicBezTo>
                  <a:cubicBezTo>
                    <a:pt x="2648509" y="1349405"/>
                    <a:pt x="2650243" y="1340020"/>
                    <a:pt x="2654428" y="1331650"/>
                  </a:cubicBezTo>
                  <a:cubicBezTo>
                    <a:pt x="2688847" y="1262811"/>
                    <a:pt x="2658746" y="1345327"/>
                    <a:pt x="2681061" y="1278384"/>
                  </a:cubicBezTo>
                  <a:cubicBezTo>
                    <a:pt x="2684020" y="1239914"/>
                    <a:pt x="2679997" y="1200255"/>
                    <a:pt x="2689939" y="1162974"/>
                  </a:cubicBezTo>
                  <a:cubicBezTo>
                    <a:pt x="2692688" y="1152665"/>
                    <a:pt x="2712609" y="1155125"/>
                    <a:pt x="2716572" y="1145219"/>
                  </a:cubicBezTo>
                  <a:cubicBezTo>
                    <a:pt x="2725433" y="1123067"/>
                    <a:pt x="2720450" y="1097526"/>
                    <a:pt x="2725449" y="1074198"/>
                  </a:cubicBezTo>
                  <a:cubicBezTo>
                    <a:pt x="2729371" y="1055898"/>
                    <a:pt x="2737287" y="1038687"/>
                    <a:pt x="2743205" y="1020932"/>
                  </a:cubicBezTo>
                  <a:lnTo>
                    <a:pt x="2752082" y="994299"/>
                  </a:lnTo>
                  <a:cubicBezTo>
                    <a:pt x="2749123" y="982462"/>
                    <a:pt x="2746711" y="970475"/>
                    <a:pt x="2743205" y="958788"/>
                  </a:cubicBezTo>
                  <a:cubicBezTo>
                    <a:pt x="2737827" y="940861"/>
                    <a:pt x="2725449" y="905522"/>
                    <a:pt x="2725449" y="905522"/>
                  </a:cubicBezTo>
                  <a:cubicBezTo>
                    <a:pt x="2731368" y="899604"/>
                    <a:pt x="2736028" y="892073"/>
                    <a:pt x="2743205" y="887767"/>
                  </a:cubicBezTo>
                  <a:cubicBezTo>
                    <a:pt x="2751229" y="882952"/>
                    <a:pt x="2762531" y="884735"/>
                    <a:pt x="2769838" y="878889"/>
                  </a:cubicBezTo>
                  <a:cubicBezTo>
                    <a:pt x="2778169" y="872224"/>
                    <a:pt x="2781675" y="861134"/>
                    <a:pt x="2787593" y="852256"/>
                  </a:cubicBezTo>
                  <a:cubicBezTo>
                    <a:pt x="2778715" y="846338"/>
                    <a:pt x="2770710" y="838834"/>
                    <a:pt x="2760960" y="834501"/>
                  </a:cubicBezTo>
                  <a:cubicBezTo>
                    <a:pt x="2743857" y="826900"/>
                    <a:pt x="2707694" y="816745"/>
                    <a:pt x="2707694" y="816745"/>
                  </a:cubicBezTo>
                  <a:cubicBezTo>
                    <a:pt x="2704735" y="825623"/>
                    <a:pt x="2703631" y="835354"/>
                    <a:pt x="2698816" y="843378"/>
                  </a:cubicBezTo>
                  <a:cubicBezTo>
                    <a:pt x="2694510" y="850555"/>
                    <a:pt x="2686290" y="854598"/>
                    <a:pt x="2681061" y="861134"/>
                  </a:cubicBezTo>
                  <a:cubicBezTo>
                    <a:pt x="2674396" y="869466"/>
                    <a:pt x="2668078" y="878224"/>
                    <a:pt x="2663306" y="887767"/>
                  </a:cubicBezTo>
                  <a:cubicBezTo>
                    <a:pt x="2659121" y="896137"/>
                    <a:pt x="2658613" y="906030"/>
                    <a:pt x="2654428" y="914400"/>
                  </a:cubicBezTo>
                  <a:cubicBezTo>
                    <a:pt x="2636209" y="950838"/>
                    <a:pt x="2640940" y="931260"/>
                    <a:pt x="2618917" y="958788"/>
                  </a:cubicBezTo>
                  <a:cubicBezTo>
                    <a:pt x="2612252" y="967119"/>
                    <a:pt x="2609493" y="978756"/>
                    <a:pt x="2601162" y="985421"/>
                  </a:cubicBezTo>
                  <a:cubicBezTo>
                    <a:pt x="2593855" y="991267"/>
                    <a:pt x="2583407" y="991340"/>
                    <a:pt x="2574529" y="994299"/>
                  </a:cubicBezTo>
                  <a:cubicBezTo>
                    <a:pt x="2562692" y="1012054"/>
                    <a:pt x="2559262" y="1040817"/>
                    <a:pt x="2539018" y="1047565"/>
                  </a:cubicBezTo>
                  <a:cubicBezTo>
                    <a:pt x="2471437" y="1070091"/>
                    <a:pt x="2504104" y="1061649"/>
                    <a:pt x="2441364" y="1074198"/>
                  </a:cubicBezTo>
                  <a:cubicBezTo>
                    <a:pt x="2438405" y="1083076"/>
                    <a:pt x="2436671" y="1092461"/>
                    <a:pt x="2432486" y="1100831"/>
                  </a:cubicBezTo>
                  <a:cubicBezTo>
                    <a:pt x="2427714" y="1110374"/>
                    <a:pt x="2415617" y="1116831"/>
                    <a:pt x="2414731" y="1127464"/>
                  </a:cubicBezTo>
                  <a:cubicBezTo>
                    <a:pt x="2412506" y="1154168"/>
                    <a:pt x="2416557" y="1181510"/>
                    <a:pt x="2423608" y="1207363"/>
                  </a:cubicBezTo>
                  <a:cubicBezTo>
                    <a:pt x="2425810" y="1215438"/>
                    <a:pt x="2436135" y="1218582"/>
                    <a:pt x="2441364" y="1225118"/>
                  </a:cubicBezTo>
                  <a:cubicBezTo>
                    <a:pt x="2448029" y="1233449"/>
                    <a:pt x="2453201" y="1242873"/>
                    <a:pt x="2459119" y="1251751"/>
                  </a:cubicBezTo>
                  <a:lnTo>
                    <a:pt x="2432486" y="1331650"/>
                  </a:lnTo>
                  <a:lnTo>
                    <a:pt x="2423608" y="1358283"/>
                  </a:lnTo>
                  <a:lnTo>
                    <a:pt x="2414731" y="1384916"/>
                  </a:lnTo>
                  <a:cubicBezTo>
                    <a:pt x="2417690" y="1429304"/>
                    <a:pt x="2417317" y="1474041"/>
                    <a:pt x="2423608" y="1518081"/>
                  </a:cubicBezTo>
                  <a:cubicBezTo>
                    <a:pt x="2426255" y="1536609"/>
                    <a:pt x="2441364" y="1571347"/>
                    <a:pt x="2441364" y="1571347"/>
                  </a:cubicBezTo>
                  <a:cubicBezTo>
                    <a:pt x="2438405" y="1624613"/>
                    <a:pt x="2439103" y="1678209"/>
                    <a:pt x="2432486" y="1731145"/>
                  </a:cubicBezTo>
                  <a:cubicBezTo>
                    <a:pt x="2430165" y="1749716"/>
                    <a:pt x="2430303" y="1774029"/>
                    <a:pt x="2414731" y="1784411"/>
                  </a:cubicBezTo>
                  <a:cubicBezTo>
                    <a:pt x="2380312" y="1807358"/>
                    <a:pt x="2398220" y="1798793"/>
                    <a:pt x="2361465" y="1811044"/>
                  </a:cubicBezTo>
                  <a:cubicBezTo>
                    <a:pt x="2341989" y="1830520"/>
                    <a:pt x="2341761" y="1840899"/>
                    <a:pt x="2308199" y="1819922"/>
                  </a:cubicBezTo>
                  <a:cubicBezTo>
                    <a:pt x="2294004" y="1811050"/>
                    <a:pt x="2272688" y="1784411"/>
                    <a:pt x="2272688" y="1784411"/>
                  </a:cubicBezTo>
                  <a:cubicBezTo>
                    <a:pt x="2139112" y="1801109"/>
                    <a:pt x="2250774" y="1772389"/>
                    <a:pt x="2166156" y="1828800"/>
                  </a:cubicBezTo>
                  <a:lnTo>
                    <a:pt x="2112890" y="1864310"/>
                  </a:lnTo>
                  <a:cubicBezTo>
                    <a:pt x="2083298" y="1861351"/>
                    <a:pt x="2053623" y="1859122"/>
                    <a:pt x="2024113" y="1855433"/>
                  </a:cubicBezTo>
                  <a:cubicBezTo>
                    <a:pt x="2006252" y="1853200"/>
                    <a:pt x="1988847" y="1846555"/>
                    <a:pt x="1970847" y="1846555"/>
                  </a:cubicBezTo>
                  <a:cubicBezTo>
                    <a:pt x="1958646" y="1846555"/>
                    <a:pt x="1947174" y="1852474"/>
                    <a:pt x="1935337" y="1855433"/>
                  </a:cubicBezTo>
                  <a:cubicBezTo>
                    <a:pt x="1929418" y="1864311"/>
                    <a:pt x="1921914" y="1872316"/>
                    <a:pt x="1917581" y="1882066"/>
                  </a:cubicBezTo>
                  <a:cubicBezTo>
                    <a:pt x="1909980" y="1899169"/>
                    <a:pt x="1899826" y="1935332"/>
                    <a:pt x="1899826" y="1935332"/>
                  </a:cubicBezTo>
                  <a:cubicBezTo>
                    <a:pt x="1911340" y="1992897"/>
                    <a:pt x="1916507" y="1996212"/>
                    <a:pt x="1899826" y="2068497"/>
                  </a:cubicBezTo>
                  <a:cubicBezTo>
                    <a:pt x="1897427" y="2078893"/>
                    <a:pt x="1890403" y="2088465"/>
                    <a:pt x="1882071" y="2095130"/>
                  </a:cubicBezTo>
                  <a:cubicBezTo>
                    <a:pt x="1874764" y="2100976"/>
                    <a:pt x="1864316" y="2101048"/>
                    <a:pt x="1855438" y="2104007"/>
                  </a:cubicBezTo>
                  <a:cubicBezTo>
                    <a:pt x="1816968" y="2101048"/>
                    <a:pt x="1778612" y="2095130"/>
                    <a:pt x="1740028" y="2095130"/>
                  </a:cubicBezTo>
                  <a:cubicBezTo>
                    <a:pt x="1730670" y="2095130"/>
                    <a:pt x="1720012" y="2097390"/>
                    <a:pt x="1713395" y="2104007"/>
                  </a:cubicBezTo>
                  <a:cubicBezTo>
                    <a:pt x="1706778" y="2110624"/>
                    <a:pt x="1707476" y="2121762"/>
                    <a:pt x="1704517" y="2130640"/>
                  </a:cubicBezTo>
                  <a:cubicBezTo>
                    <a:pt x="1700311" y="2168497"/>
                    <a:pt x="1712841" y="2207321"/>
                    <a:pt x="1677884" y="2228295"/>
                  </a:cubicBezTo>
                  <a:cubicBezTo>
                    <a:pt x="1669860" y="2233110"/>
                    <a:pt x="1660129" y="2234213"/>
                    <a:pt x="1651251" y="2237172"/>
                  </a:cubicBezTo>
                  <a:cubicBezTo>
                    <a:pt x="1639414" y="2249009"/>
                    <a:pt x="1629669" y="2263397"/>
                    <a:pt x="1615740" y="2272683"/>
                  </a:cubicBezTo>
                  <a:cubicBezTo>
                    <a:pt x="1595962" y="2285868"/>
                    <a:pt x="1585810" y="2290120"/>
                    <a:pt x="1571352" y="2308194"/>
                  </a:cubicBezTo>
                  <a:cubicBezTo>
                    <a:pt x="1560184" y="2322154"/>
                    <a:pt x="1552332" y="2342687"/>
                    <a:pt x="1535841" y="2352582"/>
                  </a:cubicBezTo>
                  <a:cubicBezTo>
                    <a:pt x="1527817" y="2357397"/>
                    <a:pt x="1518086" y="2358501"/>
                    <a:pt x="1509208" y="2361460"/>
                  </a:cubicBezTo>
                  <a:cubicBezTo>
                    <a:pt x="1497371" y="2358501"/>
                    <a:pt x="1481638" y="2361846"/>
                    <a:pt x="1473698" y="2352582"/>
                  </a:cubicBezTo>
                  <a:cubicBezTo>
                    <a:pt x="1461518" y="2338372"/>
                    <a:pt x="1473697" y="2305234"/>
                    <a:pt x="1455942" y="2299316"/>
                  </a:cubicBezTo>
                  <a:lnTo>
                    <a:pt x="1402676" y="2281561"/>
                  </a:lnTo>
                  <a:cubicBezTo>
                    <a:pt x="1393798" y="2284520"/>
                    <a:pt x="1384067" y="2285623"/>
                    <a:pt x="1376043" y="2290438"/>
                  </a:cubicBezTo>
                  <a:cubicBezTo>
                    <a:pt x="1361989" y="2298870"/>
                    <a:pt x="1348596" y="2322732"/>
                    <a:pt x="1340533" y="2334827"/>
                  </a:cubicBezTo>
                  <a:cubicBezTo>
                    <a:pt x="1361247" y="2396971"/>
                    <a:pt x="1340533" y="2382174"/>
                    <a:pt x="1384921" y="2396971"/>
                  </a:cubicBezTo>
                  <a:cubicBezTo>
                    <a:pt x="1379003" y="2405849"/>
                    <a:pt x="1376044" y="2417686"/>
                    <a:pt x="1367166" y="2423604"/>
                  </a:cubicBezTo>
                  <a:cubicBezTo>
                    <a:pt x="1339383" y="2442126"/>
                    <a:pt x="1283393" y="2426449"/>
                    <a:pt x="1260634" y="2423604"/>
                  </a:cubicBezTo>
                  <a:cubicBezTo>
                    <a:pt x="1258763" y="2416118"/>
                    <a:pt x="1250134" y="2364687"/>
                    <a:pt x="1234001" y="2361460"/>
                  </a:cubicBezTo>
                  <a:cubicBezTo>
                    <a:pt x="1210606" y="2356781"/>
                    <a:pt x="1186653" y="2367379"/>
                    <a:pt x="1162979" y="2370338"/>
                  </a:cubicBezTo>
                  <a:cubicBezTo>
                    <a:pt x="1157061" y="2379216"/>
                    <a:pt x="1149996" y="2387428"/>
                    <a:pt x="1145224" y="2396971"/>
                  </a:cubicBezTo>
                  <a:cubicBezTo>
                    <a:pt x="1137763" y="2411894"/>
                    <a:pt x="1131738" y="2444885"/>
                    <a:pt x="1127469" y="2459114"/>
                  </a:cubicBezTo>
                  <a:cubicBezTo>
                    <a:pt x="1122091" y="2477041"/>
                    <a:pt x="1127468" y="2506461"/>
                    <a:pt x="1109713" y="2512380"/>
                  </a:cubicBezTo>
                  <a:cubicBezTo>
                    <a:pt x="1070066" y="2525596"/>
                    <a:pt x="1084496" y="2522324"/>
                    <a:pt x="1029814" y="2530136"/>
                  </a:cubicBezTo>
                  <a:cubicBezTo>
                    <a:pt x="1006196" y="2533510"/>
                    <a:pt x="982467" y="2536054"/>
                    <a:pt x="958793" y="2539013"/>
                  </a:cubicBezTo>
                  <a:cubicBezTo>
                    <a:pt x="949915" y="2541972"/>
                    <a:pt x="939946" y="2542700"/>
                    <a:pt x="932160" y="2547891"/>
                  </a:cubicBezTo>
                  <a:cubicBezTo>
                    <a:pt x="865660" y="2592225"/>
                    <a:pt x="942221" y="2562292"/>
                    <a:pt x="878894" y="2583402"/>
                  </a:cubicBezTo>
                  <a:cubicBezTo>
                    <a:pt x="875725" y="2596079"/>
                    <a:pt x="858154" y="2670214"/>
                    <a:pt x="852261" y="2672178"/>
                  </a:cubicBezTo>
                  <a:lnTo>
                    <a:pt x="825628" y="2681056"/>
                  </a:lnTo>
                  <a:cubicBezTo>
                    <a:pt x="799638" y="2676724"/>
                    <a:pt x="764933" y="2678428"/>
                    <a:pt x="745729" y="2654423"/>
                  </a:cubicBezTo>
                  <a:cubicBezTo>
                    <a:pt x="711293" y="2611379"/>
                    <a:pt x="768327" y="2638282"/>
                    <a:pt x="710218" y="2618912"/>
                  </a:cubicBezTo>
                  <a:cubicBezTo>
                    <a:pt x="655570" y="2536939"/>
                    <a:pt x="725307" y="2637773"/>
                    <a:pt x="674707" y="2574524"/>
                  </a:cubicBezTo>
                  <a:cubicBezTo>
                    <a:pt x="668042" y="2566193"/>
                    <a:pt x="664497" y="2555436"/>
                    <a:pt x="656952" y="2547891"/>
                  </a:cubicBezTo>
                  <a:cubicBezTo>
                    <a:pt x="649407" y="2540346"/>
                    <a:pt x="638650" y="2536801"/>
                    <a:pt x="630319" y="2530136"/>
                  </a:cubicBezTo>
                  <a:cubicBezTo>
                    <a:pt x="623783" y="2524907"/>
                    <a:pt x="620050" y="2516123"/>
                    <a:pt x="612564" y="2512380"/>
                  </a:cubicBezTo>
                  <a:cubicBezTo>
                    <a:pt x="595824" y="2504010"/>
                    <a:pt x="577053" y="2500543"/>
                    <a:pt x="559298" y="2494625"/>
                  </a:cubicBezTo>
                  <a:lnTo>
                    <a:pt x="532665" y="2485747"/>
                  </a:lnTo>
                  <a:cubicBezTo>
                    <a:pt x="526746" y="2491666"/>
                    <a:pt x="519215" y="2496326"/>
                    <a:pt x="514909" y="2503503"/>
                  </a:cubicBezTo>
                  <a:cubicBezTo>
                    <a:pt x="498507" y="2530840"/>
                    <a:pt x="508020" y="2552399"/>
                    <a:pt x="514909" y="2583402"/>
                  </a:cubicBezTo>
                  <a:cubicBezTo>
                    <a:pt x="516939" y="2592537"/>
                    <a:pt x="519602" y="2601665"/>
                    <a:pt x="523787" y="2610035"/>
                  </a:cubicBezTo>
                  <a:cubicBezTo>
                    <a:pt x="528559" y="2619578"/>
                    <a:pt x="535624" y="2627790"/>
                    <a:pt x="541542" y="2636668"/>
                  </a:cubicBezTo>
                  <a:cubicBezTo>
                    <a:pt x="537518" y="2652764"/>
                    <a:pt x="522116" y="2718237"/>
                    <a:pt x="514909" y="2725444"/>
                  </a:cubicBezTo>
                  <a:lnTo>
                    <a:pt x="497154" y="2743200"/>
                  </a:lnTo>
                  <a:cubicBezTo>
                    <a:pt x="476439" y="2740241"/>
                    <a:pt x="455399" y="2739027"/>
                    <a:pt x="435010" y="2734322"/>
                  </a:cubicBezTo>
                  <a:cubicBezTo>
                    <a:pt x="416774" y="2730114"/>
                    <a:pt x="381744" y="2716567"/>
                    <a:pt x="381744" y="2716567"/>
                  </a:cubicBezTo>
                  <a:cubicBezTo>
                    <a:pt x="366987" y="2701809"/>
                    <a:pt x="355193" y="2692336"/>
                    <a:pt x="346234" y="2672178"/>
                  </a:cubicBezTo>
                  <a:cubicBezTo>
                    <a:pt x="338633" y="2655075"/>
                    <a:pt x="346234" y="2624830"/>
                    <a:pt x="328478" y="2618912"/>
                  </a:cubicBezTo>
                  <a:cubicBezTo>
                    <a:pt x="284768" y="2604343"/>
                    <a:pt x="311075" y="2611573"/>
                    <a:pt x="248579" y="2601157"/>
                  </a:cubicBezTo>
                  <a:cubicBezTo>
                    <a:pt x="207150" y="2604116"/>
                    <a:pt x="165553" y="2605274"/>
                    <a:pt x="124292" y="2610035"/>
                  </a:cubicBezTo>
                  <a:cubicBezTo>
                    <a:pt x="88529" y="2614162"/>
                    <a:pt x="17760" y="2627790"/>
                    <a:pt x="17760" y="2627790"/>
                  </a:cubicBezTo>
                  <a:cubicBezTo>
                    <a:pt x="5923" y="2663299"/>
                    <a:pt x="5439" y="2648864"/>
                    <a:pt x="17760" y="2689934"/>
                  </a:cubicBezTo>
                  <a:cubicBezTo>
                    <a:pt x="23138" y="2707860"/>
                    <a:pt x="35515" y="2743200"/>
                    <a:pt x="35515" y="2743200"/>
                  </a:cubicBezTo>
                  <a:cubicBezTo>
                    <a:pt x="26637" y="2749118"/>
                    <a:pt x="15547" y="2752623"/>
                    <a:pt x="8882" y="2760955"/>
                  </a:cubicBezTo>
                  <a:cubicBezTo>
                    <a:pt x="-5450" y="2778870"/>
                    <a:pt x="-183" y="2804969"/>
                    <a:pt x="8882" y="2823099"/>
                  </a:cubicBezTo>
                  <a:cubicBezTo>
                    <a:pt x="12625" y="2830585"/>
                    <a:pt x="21409" y="2834318"/>
                    <a:pt x="26638" y="2840854"/>
                  </a:cubicBezTo>
                  <a:cubicBezTo>
                    <a:pt x="33303" y="2849185"/>
                    <a:pt x="34195" y="2864349"/>
                    <a:pt x="44393" y="2867487"/>
                  </a:cubicBezTo>
                  <a:cubicBezTo>
                    <a:pt x="75633" y="2877099"/>
                    <a:pt x="109496" y="2873406"/>
                    <a:pt x="142047" y="2876365"/>
                  </a:cubicBezTo>
                  <a:cubicBezTo>
                    <a:pt x="164362" y="2943308"/>
                    <a:pt x="131665" y="2863388"/>
                    <a:pt x="177558" y="2920753"/>
                  </a:cubicBezTo>
                  <a:cubicBezTo>
                    <a:pt x="211994" y="2963797"/>
                    <a:pt x="154960" y="2936894"/>
                    <a:pt x="213069" y="2956264"/>
                  </a:cubicBezTo>
                  <a:cubicBezTo>
                    <a:pt x="230043" y="3007189"/>
                    <a:pt x="210454" y="2961655"/>
                    <a:pt x="239702" y="3000652"/>
                  </a:cubicBezTo>
                  <a:cubicBezTo>
                    <a:pt x="252506" y="3017723"/>
                    <a:pt x="260123" y="3038829"/>
                    <a:pt x="275212" y="3053918"/>
                  </a:cubicBezTo>
                  <a:lnTo>
                    <a:pt x="310723" y="3089429"/>
                  </a:lnTo>
                  <a:cubicBezTo>
                    <a:pt x="323044" y="3126391"/>
                    <a:pt x="323579" y="3113313"/>
                    <a:pt x="310723" y="3160450"/>
                  </a:cubicBezTo>
                  <a:cubicBezTo>
                    <a:pt x="305799" y="3178506"/>
                    <a:pt x="292968" y="3213716"/>
                    <a:pt x="292968" y="3213716"/>
                  </a:cubicBezTo>
                  <a:cubicBezTo>
                    <a:pt x="306385" y="3267390"/>
                    <a:pt x="297984" y="3237642"/>
                    <a:pt x="319601" y="3302493"/>
                  </a:cubicBezTo>
                  <a:cubicBezTo>
                    <a:pt x="322560" y="3311371"/>
                    <a:pt x="321861" y="3322509"/>
                    <a:pt x="328478" y="3329126"/>
                  </a:cubicBezTo>
                  <a:lnTo>
                    <a:pt x="346234" y="3346881"/>
                  </a:lnTo>
                  <a:lnTo>
                    <a:pt x="363989" y="3400147"/>
                  </a:lnTo>
                  <a:lnTo>
                    <a:pt x="372867" y="3426780"/>
                  </a:lnTo>
                  <a:cubicBezTo>
                    <a:pt x="375826" y="3474128"/>
                    <a:pt x="375334" y="3521818"/>
                    <a:pt x="381744" y="3568823"/>
                  </a:cubicBezTo>
                  <a:cubicBezTo>
                    <a:pt x="384273" y="3587367"/>
                    <a:pt x="393582" y="3604334"/>
                    <a:pt x="399500" y="3622089"/>
                  </a:cubicBezTo>
                  <a:lnTo>
                    <a:pt x="408377" y="3648722"/>
                  </a:lnTo>
                  <a:cubicBezTo>
                    <a:pt x="392558" y="3806921"/>
                    <a:pt x="432360" y="3707509"/>
                    <a:pt x="337356" y="3728621"/>
                  </a:cubicBezTo>
                  <a:cubicBezTo>
                    <a:pt x="326940" y="3730936"/>
                    <a:pt x="326266" y="3746923"/>
                    <a:pt x="319601" y="3755254"/>
                  </a:cubicBezTo>
                  <a:cubicBezTo>
                    <a:pt x="314372" y="3761790"/>
                    <a:pt x="307764" y="3767091"/>
                    <a:pt x="301845" y="3773009"/>
                  </a:cubicBezTo>
                  <a:cubicBezTo>
                    <a:pt x="298886" y="3796683"/>
                    <a:pt x="297236" y="3820558"/>
                    <a:pt x="292968" y="3844031"/>
                  </a:cubicBezTo>
                  <a:cubicBezTo>
                    <a:pt x="291294" y="3853238"/>
                    <a:pt x="289936" y="3863357"/>
                    <a:pt x="284090" y="3870664"/>
                  </a:cubicBezTo>
                  <a:cubicBezTo>
                    <a:pt x="277425" y="3878995"/>
                    <a:pt x="266335" y="3882501"/>
                    <a:pt x="257457" y="3888419"/>
                  </a:cubicBezTo>
                  <a:cubicBezTo>
                    <a:pt x="245965" y="3922895"/>
                    <a:pt x="248153" y="3922750"/>
                    <a:pt x="221946" y="3959440"/>
                  </a:cubicBezTo>
                  <a:cubicBezTo>
                    <a:pt x="217081" y="3966251"/>
                    <a:pt x="210109" y="3971277"/>
                    <a:pt x="204191" y="3977196"/>
                  </a:cubicBezTo>
                  <a:cubicBezTo>
                    <a:pt x="190088" y="4019507"/>
                    <a:pt x="196854" y="4025679"/>
                    <a:pt x="168680" y="4048217"/>
                  </a:cubicBezTo>
                  <a:cubicBezTo>
                    <a:pt x="160348" y="4054882"/>
                    <a:pt x="150925" y="4060054"/>
                    <a:pt x="142047" y="4065972"/>
                  </a:cubicBezTo>
                  <a:cubicBezTo>
                    <a:pt x="139088" y="4074850"/>
                    <a:pt x="132137" y="4083304"/>
                    <a:pt x="133170" y="4092605"/>
                  </a:cubicBezTo>
                  <a:cubicBezTo>
                    <a:pt x="136349" y="4121216"/>
                    <a:pt x="150776" y="4150126"/>
                    <a:pt x="168680" y="4172505"/>
                  </a:cubicBezTo>
                  <a:cubicBezTo>
                    <a:pt x="173909" y="4179041"/>
                    <a:pt x="181414" y="4183564"/>
                    <a:pt x="186436" y="4190260"/>
                  </a:cubicBezTo>
                  <a:cubicBezTo>
                    <a:pt x="199240" y="4207331"/>
                    <a:pt x="221946" y="4243526"/>
                    <a:pt x="221946" y="4243526"/>
                  </a:cubicBezTo>
                  <a:cubicBezTo>
                    <a:pt x="224905" y="4261281"/>
                    <a:pt x="225132" y="4279715"/>
                    <a:pt x="230824" y="4296792"/>
                  </a:cubicBezTo>
                  <a:cubicBezTo>
                    <a:pt x="238632" y="4320217"/>
                    <a:pt x="252479" y="4323861"/>
                    <a:pt x="266335" y="4341180"/>
                  </a:cubicBezTo>
                  <a:cubicBezTo>
                    <a:pt x="273000" y="4349511"/>
                    <a:pt x="279318" y="4358270"/>
                    <a:pt x="284090" y="4367813"/>
                  </a:cubicBezTo>
                  <a:cubicBezTo>
                    <a:pt x="288275" y="4376183"/>
                    <a:pt x="284788" y="4389901"/>
                    <a:pt x="292968" y="4394446"/>
                  </a:cubicBezTo>
                  <a:cubicBezTo>
                    <a:pt x="314299" y="4406297"/>
                    <a:pt x="340315" y="4406284"/>
                    <a:pt x="363989" y="4412202"/>
                  </a:cubicBezTo>
                  <a:cubicBezTo>
                    <a:pt x="408590" y="4423352"/>
                    <a:pt x="387916" y="4417218"/>
                    <a:pt x="426133" y="4429957"/>
                  </a:cubicBezTo>
                  <a:lnTo>
                    <a:pt x="479399" y="4483223"/>
                  </a:lnTo>
                  <a:cubicBezTo>
                    <a:pt x="488277" y="4492101"/>
                    <a:pt x="494121" y="4505886"/>
                    <a:pt x="506032" y="4509856"/>
                  </a:cubicBezTo>
                  <a:lnTo>
                    <a:pt x="559298" y="4527611"/>
                  </a:lnTo>
                  <a:lnTo>
                    <a:pt x="585931" y="4536489"/>
                  </a:lnTo>
                  <a:cubicBezTo>
                    <a:pt x="619419" y="4547652"/>
                    <a:pt x="635308" y="4550353"/>
                    <a:pt x="665830" y="4580877"/>
                  </a:cubicBezTo>
                  <a:cubicBezTo>
                    <a:pt x="735029" y="4650080"/>
                    <a:pt x="620660" y="4538026"/>
                    <a:pt x="710218" y="4616388"/>
                  </a:cubicBezTo>
                  <a:cubicBezTo>
                    <a:pt x="772995" y="4671317"/>
                    <a:pt x="729492" y="4652404"/>
                    <a:pt x="781240" y="4669654"/>
                  </a:cubicBezTo>
                  <a:cubicBezTo>
                    <a:pt x="805803" y="4667421"/>
                    <a:pt x="888091" y="4685488"/>
                    <a:pt x="896649" y="4634143"/>
                  </a:cubicBezTo>
                  <a:cubicBezTo>
                    <a:pt x="898187" y="4624913"/>
                    <a:pt x="890731" y="4616388"/>
                    <a:pt x="887772" y="4607510"/>
                  </a:cubicBezTo>
                  <a:cubicBezTo>
                    <a:pt x="890731" y="4598632"/>
                    <a:pt x="891834" y="4588901"/>
                    <a:pt x="896649" y="4580877"/>
                  </a:cubicBezTo>
                  <a:cubicBezTo>
                    <a:pt x="911511" y="4556107"/>
                    <a:pt x="917098" y="4566214"/>
                    <a:pt x="941038" y="4554244"/>
                  </a:cubicBezTo>
                  <a:cubicBezTo>
                    <a:pt x="950581" y="4549472"/>
                    <a:pt x="958793" y="4542407"/>
                    <a:pt x="967671" y="4536489"/>
                  </a:cubicBezTo>
                  <a:cubicBezTo>
                    <a:pt x="964712" y="4527611"/>
                    <a:pt x="964639" y="4517163"/>
                    <a:pt x="958793" y="4509856"/>
                  </a:cubicBezTo>
                  <a:cubicBezTo>
                    <a:pt x="952128" y="4501525"/>
                    <a:pt x="936123" y="4502007"/>
                    <a:pt x="932160" y="4492101"/>
                  </a:cubicBezTo>
                  <a:cubicBezTo>
                    <a:pt x="928685" y="4483412"/>
                    <a:pt x="936223" y="4473492"/>
                    <a:pt x="941038" y="4465468"/>
                  </a:cubicBezTo>
                  <a:cubicBezTo>
                    <a:pt x="953225" y="4445156"/>
                    <a:pt x="964475" y="4445818"/>
                    <a:pt x="985426" y="4438835"/>
                  </a:cubicBezTo>
                  <a:cubicBezTo>
                    <a:pt x="994304" y="4432916"/>
                    <a:pt x="1002309" y="4425412"/>
                    <a:pt x="1012059" y="4421079"/>
                  </a:cubicBezTo>
                  <a:cubicBezTo>
                    <a:pt x="1029162" y="4413478"/>
                    <a:pt x="1065325" y="4403324"/>
                    <a:pt x="1065325" y="4403324"/>
                  </a:cubicBezTo>
                  <a:cubicBezTo>
                    <a:pt x="1109713" y="4406283"/>
                    <a:pt x="1154450" y="4405911"/>
                    <a:pt x="1198490" y="4412202"/>
                  </a:cubicBezTo>
                  <a:cubicBezTo>
                    <a:pt x="1217018" y="4414849"/>
                    <a:pt x="1234001" y="4424039"/>
                    <a:pt x="1251756" y="4429957"/>
                  </a:cubicBezTo>
                  <a:lnTo>
                    <a:pt x="1305022" y="4447712"/>
                  </a:lnTo>
                  <a:lnTo>
                    <a:pt x="1349410" y="4456590"/>
                  </a:lnTo>
                  <a:cubicBezTo>
                    <a:pt x="1352369" y="4465468"/>
                    <a:pt x="1352442" y="4475916"/>
                    <a:pt x="1358288" y="4483223"/>
                  </a:cubicBezTo>
                  <a:cubicBezTo>
                    <a:pt x="1364953" y="4491554"/>
                    <a:pt x="1376590" y="4494313"/>
                    <a:pt x="1384921" y="4500978"/>
                  </a:cubicBezTo>
                  <a:cubicBezTo>
                    <a:pt x="1391457" y="4506207"/>
                    <a:pt x="1395190" y="4514991"/>
                    <a:pt x="1402676" y="4518734"/>
                  </a:cubicBezTo>
                  <a:cubicBezTo>
                    <a:pt x="1437845" y="4536319"/>
                    <a:pt x="1471310" y="4539050"/>
                    <a:pt x="1509208" y="4545367"/>
                  </a:cubicBezTo>
                  <a:cubicBezTo>
                    <a:pt x="1553596" y="4542408"/>
                    <a:pt x="1598107" y="4540916"/>
                    <a:pt x="1642373" y="4536489"/>
                  </a:cubicBezTo>
                  <a:cubicBezTo>
                    <a:pt x="1657387" y="4534988"/>
                    <a:pt x="1671878" y="4530092"/>
                    <a:pt x="1686762" y="4527611"/>
                  </a:cubicBezTo>
                  <a:cubicBezTo>
                    <a:pt x="1707402" y="4524171"/>
                    <a:pt x="1728191" y="4521693"/>
                    <a:pt x="1748906" y="4518734"/>
                  </a:cubicBezTo>
                  <a:cubicBezTo>
                    <a:pt x="1742987" y="4509856"/>
                    <a:pt x="1737815" y="4500433"/>
                    <a:pt x="1731150" y="4492101"/>
                  </a:cubicBezTo>
                  <a:cubicBezTo>
                    <a:pt x="1718648" y="4476474"/>
                    <a:pt x="1697477" y="4472507"/>
                    <a:pt x="1722273" y="4447712"/>
                  </a:cubicBezTo>
                  <a:cubicBezTo>
                    <a:pt x="1728890" y="4441095"/>
                    <a:pt x="1740028" y="4441794"/>
                    <a:pt x="1748906" y="4438835"/>
                  </a:cubicBezTo>
                  <a:cubicBezTo>
                    <a:pt x="1759534" y="4428207"/>
                    <a:pt x="1779380" y="4413652"/>
                    <a:pt x="1775539" y="4394446"/>
                  </a:cubicBezTo>
                  <a:cubicBezTo>
                    <a:pt x="1773897" y="4386239"/>
                    <a:pt x="1763702" y="4382609"/>
                    <a:pt x="1757783" y="4376691"/>
                  </a:cubicBezTo>
                  <a:cubicBezTo>
                    <a:pt x="1732636" y="4301245"/>
                    <a:pt x="1767708" y="4393233"/>
                    <a:pt x="1731150" y="4332303"/>
                  </a:cubicBezTo>
                  <a:cubicBezTo>
                    <a:pt x="1726335" y="4324279"/>
                    <a:pt x="1726458" y="4314040"/>
                    <a:pt x="1722273" y="4305670"/>
                  </a:cubicBezTo>
                  <a:cubicBezTo>
                    <a:pt x="1711075" y="4283275"/>
                    <a:pt x="1703274" y="4277794"/>
                    <a:pt x="1686762" y="4261281"/>
                  </a:cubicBezTo>
                  <a:cubicBezTo>
                    <a:pt x="1677606" y="4233815"/>
                    <a:pt x="1669007" y="4212634"/>
                    <a:pt x="1669007" y="4181382"/>
                  </a:cubicBezTo>
                  <a:cubicBezTo>
                    <a:pt x="1669007" y="4163382"/>
                    <a:pt x="1667562" y="4142862"/>
                    <a:pt x="1677884" y="4128116"/>
                  </a:cubicBezTo>
                  <a:cubicBezTo>
                    <a:pt x="1690121" y="4110634"/>
                    <a:pt x="1716060" y="4107694"/>
                    <a:pt x="1731150" y="4092605"/>
                  </a:cubicBezTo>
                  <a:lnTo>
                    <a:pt x="1748906" y="4074850"/>
                  </a:lnTo>
                  <a:cubicBezTo>
                    <a:pt x="1751865" y="4027502"/>
                    <a:pt x="1752817" y="3979986"/>
                    <a:pt x="1757783" y="3932807"/>
                  </a:cubicBezTo>
                  <a:cubicBezTo>
                    <a:pt x="1758763" y="3923500"/>
                    <a:pt x="1760044" y="3912791"/>
                    <a:pt x="1766661" y="3906174"/>
                  </a:cubicBezTo>
                  <a:cubicBezTo>
                    <a:pt x="1781750" y="3891085"/>
                    <a:pt x="1804838" y="3885753"/>
                    <a:pt x="1819927" y="3870664"/>
                  </a:cubicBezTo>
                  <a:lnTo>
                    <a:pt x="1837682" y="3852908"/>
                  </a:lnTo>
                  <a:cubicBezTo>
                    <a:pt x="1828804" y="3846990"/>
                    <a:pt x="1820856" y="3839356"/>
                    <a:pt x="1811049" y="3835153"/>
                  </a:cubicBezTo>
                  <a:cubicBezTo>
                    <a:pt x="1799835" y="3830347"/>
                    <a:pt x="1787271" y="3829627"/>
                    <a:pt x="1775539" y="3826275"/>
                  </a:cubicBezTo>
                  <a:cubicBezTo>
                    <a:pt x="1766541" y="3823704"/>
                    <a:pt x="1757784" y="3820357"/>
                    <a:pt x="1748906" y="3817398"/>
                  </a:cubicBezTo>
                  <a:cubicBezTo>
                    <a:pt x="1717916" y="3786408"/>
                    <a:pt x="1739091" y="3802289"/>
                    <a:pt x="1677884" y="3781887"/>
                  </a:cubicBezTo>
                  <a:lnTo>
                    <a:pt x="1651251" y="3773009"/>
                  </a:lnTo>
                  <a:lnTo>
                    <a:pt x="1624618" y="3764132"/>
                  </a:lnTo>
                  <a:cubicBezTo>
                    <a:pt x="1621659" y="3755254"/>
                    <a:pt x="1615740" y="3746857"/>
                    <a:pt x="1615740" y="3737499"/>
                  </a:cubicBezTo>
                  <a:cubicBezTo>
                    <a:pt x="1615740" y="3720742"/>
                    <a:pt x="1628309" y="3701548"/>
                    <a:pt x="1642373" y="3693110"/>
                  </a:cubicBezTo>
                  <a:cubicBezTo>
                    <a:pt x="1650398" y="3688295"/>
                    <a:pt x="1660129" y="3687192"/>
                    <a:pt x="1669007" y="3684233"/>
                  </a:cubicBezTo>
                  <a:cubicBezTo>
                    <a:pt x="1683558" y="3640578"/>
                    <a:pt x="1668560" y="3672340"/>
                    <a:pt x="1695640" y="3639844"/>
                  </a:cubicBezTo>
                  <a:cubicBezTo>
                    <a:pt x="1705112" y="3628478"/>
                    <a:pt x="1710906" y="3613806"/>
                    <a:pt x="1722273" y="3604334"/>
                  </a:cubicBezTo>
                  <a:cubicBezTo>
                    <a:pt x="1729462" y="3598343"/>
                    <a:pt x="1740028" y="3598415"/>
                    <a:pt x="1748906" y="3595456"/>
                  </a:cubicBezTo>
                  <a:cubicBezTo>
                    <a:pt x="1751865" y="3586578"/>
                    <a:pt x="1751166" y="3575440"/>
                    <a:pt x="1757783" y="3568823"/>
                  </a:cubicBezTo>
                  <a:cubicBezTo>
                    <a:pt x="1764400" y="3562206"/>
                    <a:pt x="1776392" y="3564760"/>
                    <a:pt x="1784416" y="3559945"/>
                  </a:cubicBezTo>
                  <a:cubicBezTo>
                    <a:pt x="1791593" y="3555639"/>
                    <a:pt x="1795636" y="3547419"/>
                    <a:pt x="1802172" y="3542190"/>
                  </a:cubicBezTo>
                  <a:cubicBezTo>
                    <a:pt x="1810504" y="3535525"/>
                    <a:pt x="1819927" y="3530353"/>
                    <a:pt x="1828805" y="3524435"/>
                  </a:cubicBezTo>
                  <a:cubicBezTo>
                    <a:pt x="1849207" y="3463228"/>
                    <a:pt x="1833326" y="3484403"/>
                    <a:pt x="1864315" y="3453413"/>
                  </a:cubicBezTo>
                  <a:cubicBezTo>
                    <a:pt x="1867274" y="3444535"/>
                    <a:pt x="1866576" y="3433397"/>
                    <a:pt x="1873193" y="3426780"/>
                  </a:cubicBezTo>
                  <a:cubicBezTo>
                    <a:pt x="1879810" y="3420163"/>
                    <a:pt x="1890468" y="3417903"/>
                    <a:pt x="1899826" y="3417903"/>
                  </a:cubicBezTo>
                  <a:cubicBezTo>
                    <a:pt x="1932512" y="3417903"/>
                    <a:pt x="1964929" y="3423821"/>
                    <a:pt x="1997480" y="3426780"/>
                  </a:cubicBezTo>
                  <a:cubicBezTo>
                    <a:pt x="2012276" y="3429739"/>
                    <a:pt x="2027740" y="3430360"/>
                    <a:pt x="2041869" y="3435658"/>
                  </a:cubicBezTo>
                  <a:cubicBezTo>
                    <a:pt x="2051859" y="3439404"/>
                    <a:pt x="2058752" y="3449080"/>
                    <a:pt x="2068502" y="3453413"/>
                  </a:cubicBezTo>
                  <a:cubicBezTo>
                    <a:pt x="2085605" y="3461014"/>
                    <a:pt x="2104013" y="3465251"/>
                    <a:pt x="2121768" y="3471169"/>
                  </a:cubicBezTo>
                  <a:cubicBezTo>
                    <a:pt x="2130646" y="3474128"/>
                    <a:pt x="2139323" y="3477776"/>
                    <a:pt x="2148401" y="3480046"/>
                  </a:cubicBezTo>
                  <a:cubicBezTo>
                    <a:pt x="2160238" y="3483005"/>
                    <a:pt x="2172225" y="3485418"/>
                    <a:pt x="2183911" y="3488924"/>
                  </a:cubicBezTo>
                  <a:cubicBezTo>
                    <a:pt x="2201837" y="3494302"/>
                    <a:pt x="2237177" y="3506679"/>
                    <a:pt x="2237177" y="3506679"/>
                  </a:cubicBezTo>
                  <a:cubicBezTo>
                    <a:pt x="2243096" y="3512598"/>
                    <a:pt x="2250627" y="3517258"/>
                    <a:pt x="2254933" y="3524435"/>
                  </a:cubicBezTo>
                  <a:cubicBezTo>
                    <a:pt x="2259748" y="3532459"/>
                    <a:pt x="2257193" y="3544451"/>
                    <a:pt x="2263810" y="3551068"/>
                  </a:cubicBezTo>
                  <a:cubicBezTo>
                    <a:pt x="2270427" y="3557685"/>
                    <a:pt x="2281565" y="3556986"/>
                    <a:pt x="2290443" y="3559945"/>
                  </a:cubicBezTo>
                  <a:cubicBezTo>
                    <a:pt x="2335435" y="3604937"/>
                    <a:pt x="2282500" y="3546708"/>
                    <a:pt x="2317076" y="3604334"/>
                  </a:cubicBezTo>
                  <a:cubicBezTo>
                    <a:pt x="2321382" y="3611511"/>
                    <a:pt x="2328913" y="3616171"/>
                    <a:pt x="2334832" y="3622089"/>
                  </a:cubicBezTo>
                  <a:cubicBezTo>
                    <a:pt x="2340750" y="3639844"/>
                    <a:pt x="2334832" y="3669437"/>
                    <a:pt x="2352587" y="3675355"/>
                  </a:cubicBezTo>
                  <a:lnTo>
                    <a:pt x="2405853" y="3693110"/>
                  </a:lnTo>
                  <a:cubicBezTo>
                    <a:pt x="2414731" y="3696069"/>
                    <a:pt x="2423149" y="3701365"/>
                    <a:pt x="2432486" y="3701988"/>
                  </a:cubicBezTo>
                  <a:cubicBezTo>
                    <a:pt x="2618881" y="3714415"/>
                    <a:pt x="2521233" y="3708398"/>
                    <a:pt x="2725449" y="3719743"/>
                  </a:cubicBezTo>
                  <a:cubicBezTo>
                    <a:pt x="2739514" y="3733808"/>
                    <a:pt x="2752082" y="3741082"/>
                    <a:pt x="2752082" y="3764132"/>
                  </a:cubicBezTo>
                  <a:cubicBezTo>
                    <a:pt x="2752082" y="3773490"/>
                    <a:pt x="2746164" y="3781887"/>
                    <a:pt x="2743205" y="3790765"/>
                  </a:cubicBezTo>
                  <a:cubicBezTo>
                    <a:pt x="2746164" y="3799643"/>
                    <a:pt x="2745465" y="3810781"/>
                    <a:pt x="2752082" y="3817398"/>
                  </a:cubicBezTo>
                  <a:cubicBezTo>
                    <a:pt x="2758699" y="3824015"/>
                    <a:pt x="2769396" y="3825428"/>
                    <a:pt x="2778715" y="3826275"/>
                  </a:cubicBezTo>
                  <a:cubicBezTo>
                    <a:pt x="2834787" y="3831372"/>
                    <a:pt x="2891166" y="3832194"/>
                    <a:pt x="2947391" y="3835153"/>
                  </a:cubicBezTo>
                  <a:cubicBezTo>
                    <a:pt x="2965146" y="3841071"/>
                    <a:pt x="2990276" y="3837335"/>
                    <a:pt x="3000657" y="3852908"/>
                  </a:cubicBezTo>
                  <a:cubicBezTo>
                    <a:pt x="3023603" y="3887327"/>
                    <a:pt x="3008290" y="3876167"/>
                    <a:pt x="3045045" y="3888419"/>
                  </a:cubicBezTo>
                  <a:cubicBezTo>
                    <a:pt x="3056882" y="3900256"/>
                    <a:pt x="3071270" y="3910001"/>
                    <a:pt x="3080556" y="3923930"/>
                  </a:cubicBezTo>
                  <a:cubicBezTo>
                    <a:pt x="3114677" y="3975112"/>
                    <a:pt x="3085136" y="3925739"/>
                    <a:pt x="3107189" y="3977196"/>
                  </a:cubicBezTo>
                  <a:cubicBezTo>
                    <a:pt x="3140100" y="4053987"/>
                    <a:pt x="3113001" y="3976880"/>
                    <a:pt x="3133822" y="4039339"/>
                  </a:cubicBezTo>
                  <a:cubicBezTo>
                    <a:pt x="3130863" y="4048217"/>
                    <a:pt x="3129759" y="4057948"/>
                    <a:pt x="3124944" y="4065972"/>
                  </a:cubicBezTo>
                  <a:cubicBezTo>
                    <a:pt x="3120638" y="4073149"/>
                    <a:pt x="3110932" y="4076242"/>
                    <a:pt x="3107189" y="4083728"/>
                  </a:cubicBezTo>
                  <a:cubicBezTo>
                    <a:pt x="3098819" y="4100468"/>
                    <a:pt x="3102668" y="4123760"/>
                    <a:pt x="3089434" y="4136994"/>
                  </a:cubicBezTo>
                  <a:lnTo>
                    <a:pt x="3053923" y="4172505"/>
                  </a:lnTo>
                  <a:cubicBezTo>
                    <a:pt x="3050964" y="4184342"/>
                    <a:pt x="3048397" y="4196283"/>
                    <a:pt x="3045045" y="4208015"/>
                  </a:cubicBezTo>
                  <a:cubicBezTo>
                    <a:pt x="3028507" y="4265900"/>
                    <a:pt x="3017508" y="4232952"/>
                    <a:pt x="3133822" y="4243526"/>
                  </a:cubicBezTo>
                  <a:cubicBezTo>
                    <a:pt x="3142700" y="4249444"/>
                    <a:pt x="3152910" y="4253736"/>
                    <a:pt x="3160455" y="4261281"/>
                  </a:cubicBezTo>
                  <a:cubicBezTo>
                    <a:pt x="3168000" y="4268826"/>
                    <a:pt x="3169879" y="4281249"/>
                    <a:pt x="3178210" y="4287914"/>
                  </a:cubicBezTo>
                  <a:cubicBezTo>
                    <a:pt x="3185517" y="4293760"/>
                    <a:pt x="3195965" y="4293833"/>
                    <a:pt x="3204843" y="4296792"/>
                  </a:cubicBezTo>
                  <a:cubicBezTo>
                    <a:pt x="3219640" y="4341180"/>
                    <a:pt x="3216680" y="4314548"/>
                    <a:pt x="3195966" y="4376691"/>
                  </a:cubicBezTo>
                  <a:lnTo>
                    <a:pt x="3187088" y="4403324"/>
                  </a:lnTo>
                  <a:cubicBezTo>
                    <a:pt x="3190047" y="4424039"/>
                    <a:pt x="3186608" y="4446752"/>
                    <a:pt x="3195966" y="4465468"/>
                  </a:cubicBezTo>
                  <a:cubicBezTo>
                    <a:pt x="3200151" y="4473838"/>
                    <a:pt x="3214575" y="4469530"/>
                    <a:pt x="3222599" y="4474345"/>
                  </a:cubicBezTo>
                  <a:cubicBezTo>
                    <a:pt x="3229776" y="4478651"/>
                    <a:pt x="3234436" y="4486182"/>
                    <a:pt x="3240354" y="4492101"/>
                  </a:cubicBezTo>
                  <a:cubicBezTo>
                    <a:pt x="3261068" y="4554245"/>
                    <a:pt x="3275864" y="4539449"/>
                    <a:pt x="3231476" y="4554244"/>
                  </a:cubicBezTo>
                  <a:cubicBezTo>
                    <a:pt x="3222995" y="4579689"/>
                    <a:pt x="3212432" y="4596699"/>
                    <a:pt x="3231476" y="4625266"/>
                  </a:cubicBezTo>
                  <a:cubicBezTo>
                    <a:pt x="3236667" y="4633052"/>
                    <a:pt x="3249231" y="4631184"/>
                    <a:pt x="3258109" y="4634143"/>
                  </a:cubicBezTo>
                  <a:cubicBezTo>
                    <a:pt x="3261068" y="4643021"/>
                    <a:pt x="3261548" y="4653161"/>
                    <a:pt x="3266987" y="4660776"/>
                  </a:cubicBezTo>
                  <a:cubicBezTo>
                    <a:pt x="3276717" y="4674398"/>
                    <a:pt x="3286617" y="4690993"/>
                    <a:pt x="3302498" y="4696287"/>
                  </a:cubicBezTo>
                  <a:cubicBezTo>
                    <a:pt x="3375615" y="4720659"/>
                    <a:pt x="3337236" y="4711395"/>
                    <a:pt x="3417907" y="4722920"/>
                  </a:cubicBezTo>
                  <a:cubicBezTo>
                    <a:pt x="3435662" y="4728838"/>
                    <a:pt x="3457939" y="4727441"/>
                    <a:pt x="3471173" y="4740675"/>
                  </a:cubicBezTo>
                  <a:cubicBezTo>
                    <a:pt x="3485931" y="4755433"/>
                    <a:pt x="3495403" y="4767227"/>
                    <a:pt x="3515562" y="4776186"/>
                  </a:cubicBezTo>
                  <a:cubicBezTo>
                    <a:pt x="3532665" y="4783787"/>
                    <a:pt x="3551073" y="4788023"/>
                    <a:pt x="3568828" y="4793941"/>
                  </a:cubicBezTo>
                  <a:cubicBezTo>
                    <a:pt x="3577706" y="4796900"/>
                    <a:pt x="3587675" y="4797628"/>
                    <a:pt x="3595461" y="4802819"/>
                  </a:cubicBezTo>
                  <a:lnTo>
                    <a:pt x="3622094" y="4820574"/>
                  </a:lnTo>
                  <a:cubicBezTo>
                    <a:pt x="3625053" y="4829452"/>
                    <a:pt x="3626157" y="4839183"/>
                    <a:pt x="3630972" y="4847207"/>
                  </a:cubicBezTo>
                  <a:cubicBezTo>
                    <a:pt x="3635278" y="4854384"/>
                    <a:pt x="3644984" y="4857477"/>
                    <a:pt x="3648727" y="4864963"/>
                  </a:cubicBezTo>
                  <a:cubicBezTo>
                    <a:pt x="3689528" y="4946568"/>
                    <a:pt x="3644125" y="4895873"/>
                    <a:pt x="3684238" y="4935984"/>
                  </a:cubicBezTo>
                  <a:cubicBezTo>
                    <a:pt x="3687197" y="4944862"/>
                    <a:pt x="3686498" y="4956000"/>
                    <a:pt x="3693115" y="4962617"/>
                  </a:cubicBezTo>
                  <a:cubicBezTo>
                    <a:pt x="3699732" y="4969234"/>
                    <a:pt x="3711724" y="4966680"/>
                    <a:pt x="3719748" y="4971495"/>
                  </a:cubicBezTo>
                  <a:cubicBezTo>
                    <a:pt x="3726925" y="4975801"/>
                    <a:pt x="3730968" y="4984021"/>
                    <a:pt x="3737504" y="4989250"/>
                  </a:cubicBezTo>
                  <a:cubicBezTo>
                    <a:pt x="3745836" y="4995915"/>
                    <a:pt x="3755806" y="5000340"/>
                    <a:pt x="3764137" y="5007005"/>
                  </a:cubicBezTo>
                  <a:cubicBezTo>
                    <a:pt x="3770673" y="5012234"/>
                    <a:pt x="3774715" y="5020455"/>
                    <a:pt x="3781892" y="5024761"/>
                  </a:cubicBezTo>
                  <a:cubicBezTo>
                    <a:pt x="3789916" y="5029576"/>
                    <a:pt x="3799647" y="5030679"/>
                    <a:pt x="3808525" y="5033638"/>
                  </a:cubicBezTo>
                  <a:cubicBezTo>
                    <a:pt x="3851391" y="5076506"/>
                    <a:pt x="3796923" y="5024357"/>
                    <a:pt x="3852913" y="5069149"/>
                  </a:cubicBezTo>
                  <a:cubicBezTo>
                    <a:pt x="3859449" y="5074378"/>
                    <a:pt x="3863812" y="5082105"/>
                    <a:pt x="3870669" y="5086905"/>
                  </a:cubicBezTo>
                  <a:cubicBezTo>
                    <a:pt x="3933474" y="5130869"/>
                    <a:pt x="3920620" y="5124269"/>
                    <a:pt x="3968323" y="5140171"/>
                  </a:cubicBezTo>
                  <a:cubicBezTo>
                    <a:pt x="4019610" y="5217104"/>
                    <a:pt x="3992284" y="5164694"/>
                    <a:pt x="3977201" y="5353235"/>
                  </a:cubicBezTo>
                  <a:cubicBezTo>
                    <a:pt x="3974356" y="5388802"/>
                    <a:pt x="3971419" y="5385649"/>
                    <a:pt x="3950568" y="5406501"/>
                  </a:cubicBezTo>
                  <a:cubicBezTo>
                    <a:pt x="3929853" y="5468645"/>
                    <a:pt x="3926893" y="5442012"/>
                    <a:pt x="3941690" y="5486400"/>
                  </a:cubicBezTo>
                  <a:cubicBezTo>
                    <a:pt x="3942202" y="5491516"/>
                    <a:pt x="3944090" y="5576216"/>
                    <a:pt x="3959445" y="5601809"/>
                  </a:cubicBezTo>
                  <a:cubicBezTo>
                    <a:pt x="3963751" y="5608986"/>
                    <a:pt x="3971282" y="5613646"/>
                    <a:pt x="3977201" y="5619565"/>
                  </a:cubicBezTo>
                  <a:cubicBezTo>
                    <a:pt x="4002348" y="5695011"/>
                    <a:pt x="3967276" y="5603023"/>
                    <a:pt x="4003834" y="5663953"/>
                  </a:cubicBezTo>
                  <a:cubicBezTo>
                    <a:pt x="4038408" y="5721575"/>
                    <a:pt x="3985477" y="5663354"/>
                    <a:pt x="4030467" y="5708341"/>
                  </a:cubicBezTo>
                  <a:cubicBezTo>
                    <a:pt x="4033426" y="5717219"/>
                    <a:pt x="4034529" y="5726950"/>
                    <a:pt x="4039344" y="5734974"/>
                  </a:cubicBezTo>
                  <a:cubicBezTo>
                    <a:pt x="4070968" y="5787682"/>
                    <a:pt x="4044396" y="5710829"/>
                    <a:pt x="4074855" y="5779363"/>
                  </a:cubicBezTo>
                  <a:cubicBezTo>
                    <a:pt x="4082456" y="5796466"/>
                    <a:pt x="4086692" y="5814874"/>
                    <a:pt x="4092610" y="5832629"/>
                  </a:cubicBezTo>
                  <a:lnTo>
                    <a:pt x="4101488" y="5859262"/>
                  </a:lnTo>
                  <a:cubicBezTo>
                    <a:pt x="4104447" y="5868140"/>
                    <a:pt x="4101488" y="5882936"/>
                    <a:pt x="4110366" y="5885895"/>
                  </a:cubicBezTo>
                  <a:lnTo>
                    <a:pt x="4136999" y="5894772"/>
                  </a:lnTo>
                  <a:cubicBezTo>
                    <a:pt x="4167988" y="5925763"/>
                    <a:pt x="4146813" y="5909881"/>
                    <a:pt x="4208020" y="5930283"/>
                  </a:cubicBezTo>
                  <a:lnTo>
                    <a:pt x="4234653" y="5939161"/>
                  </a:lnTo>
                  <a:cubicBezTo>
                    <a:pt x="4243531" y="5948039"/>
                    <a:pt x="4251641" y="5957757"/>
                    <a:pt x="4261286" y="5965794"/>
                  </a:cubicBezTo>
                  <a:cubicBezTo>
                    <a:pt x="4269483" y="5972624"/>
                    <a:pt x="4279818" y="5976605"/>
                    <a:pt x="4287919" y="5983549"/>
                  </a:cubicBezTo>
                  <a:cubicBezTo>
                    <a:pt x="4300629" y="5994443"/>
                    <a:pt x="4323430" y="6019060"/>
                    <a:pt x="4323430" y="6019060"/>
                  </a:cubicBezTo>
                  <a:cubicBezTo>
                    <a:pt x="4320471" y="6027938"/>
                    <a:pt x="4321169" y="6039076"/>
                    <a:pt x="4314552" y="6045693"/>
                  </a:cubicBezTo>
                  <a:cubicBezTo>
                    <a:pt x="4267204" y="6093041"/>
                    <a:pt x="4302716" y="6010183"/>
                    <a:pt x="4279041" y="6081204"/>
                  </a:cubicBezTo>
                  <a:cubicBezTo>
                    <a:pt x="4284960" y="6087122"/>
                    <a:pt x="4291568" y="6092423"/>
                    <a:pt x="4296797" y="6098959"/>
                  </a:cubicBezTo>
                  <a:cubicBezTo>
                    <a:pt x="4367778" y="6187683"/>
                    <a:pt x="4219533" y="6121791"/>
                    <a:pt x="4536494" y="6134470"/>
                  </a:cubicBezTo>
                  <a:cubicBezTo>
                    <a:pt x="4545372" y="6140388"/>
                    <a:pt x="4552694" y="6149989"/>
                    <a:pt x="4563127" y="6152225"/>
                  </a:cubicBezTo>
                  <a:cubicBezTo>
                    <a:pt x="4640392" y="6168782"/>
                    <a:pt x="4660574" y="6161129"/>
                    <a:pt x="4731803" y="6152225"/>
                  </a:cubicBezTo>
                  <a:lnTo>
                    <a:pt x="4696292" y="6098959"/>
                  </a:lnTo>
                  <a:cubicBezTo>
                    <a:pt x="4680228" y="6074862"/>
                    <a:pt x="4668860" y="6054038"/>
                    <a:pt x="4643026" y="6036815"/>
                  </a:cubicBezTo>
                  <a:lnTo>
                    <a:pt x="4589760" y="6001305"/>
                  </a:lnTo>
                  <a:lnTo>
                    <a:pt x="4572005" y="5948038"/>
                  </a:lnTo>
                  <a:lnTo>
                    <a:pt x="4563127" y="5921405"/>
                  </a:lnTo>
                  <a:cubicBezTo>
                    <a:pt x="4566086" y="5912527"/>
                    <a:pt x="4566159" y="5902079"/>
                    <a:pt x="4572005" y="5894772"/>
                  </a:cubicBezTo>
                  <a:cubicBezTo>
                    <a:pt x="4578670" y="5886441"/>
                    <a:pt x="4591093" y="5884562"/>
                    <a:pt x="4598638" y="5877017"/>
                  </a:cubicBezTo>
                  <a:cubicBezTo>
                    <a:pt x="4606183" y="5869472"/>
                    <a:pt x="4610475" y="5859262"/>
                    <a:pt x="4616393" y="5850384"/>
                  </a:cubicBezTo>
                  <a:cubicBezTo>
                    <a:pt x="4608758" y="5789306"/>
                    <a:pt x="4619601" y="5790033"/>
                    <a:pt x="4589760" y="5752730"/>
                  </a:cubicBezTo>
                  <a:cubicBezTo>
                    <a:pt x="4584531" y="5746194"/>
                    <a:pt x="4579182" y="5739280"/>
                    <a:pt x="4572005" y="5734974"/>
                  </a:cubicBezTo>
                  <a:cubicBezTo>
                    <a:pt x="4563981" y="5730159"/>
                    <a:pt x="4554250" y="5729056"/>
                    <a:pt x="4545372" y="5726097"/>
                  </a:cubicBezTo>
                  <a:cubicBezTo>
                    <a:pt x="4527904" y="5714451"/>
                    <a:pt x="4513631" y="5707450"/>
                    <a:pt x="4500983" y="5690586"/>
                  </a:cubicBezTo>
                  <a:cubicBezTo>
                    <a:pt x="4440753" y="5610279"/>
                    <a:pt x="4488438" y="5660283"/>
                    <a:pt x="4447717" y="5619565"/>
                  </a:cubicBezTo>
                  <a:cubicBezTo>
                    <a:pt x="4444758" y="5610687"/>
                    <a:pt x="4437005" y="5602108"/>
                    <a:pt x="4438840" y="5592932"/>
                  </a:cubicBezTo>
                  <a:cubicBezTo>
                    <a:pt x="4440640" y="5583932"/>
                    <a:pt x="4479586" y="5559040"/>
                    <a:pt x="4483228" y="5557421"/>
                  </a:cubicBezTo>
                  <a:cubicBezTo>
                    <a:pt x="4500331" y="5549820"/>
                    <a:pt x="4536494" y="5539666"/>
                    <a:pt x="4536494" y="5539666"/>
                  </a:cubicBezTo>
                  <a:cubicBezTo>
                    <a:pt x="4560168" y="5542625"/>
                    <a:pt x="4584663" y="5541688"/>
                    <a:pt x="4607515" y="5548543"/>
                  </a:cubicBezTo>
                  <a:cubicBezTo>
                    <a:pt x="4615532" y="5550948"/>
                    <a:pt x="4618094" y="5561993"/>
                    <a:pt x="4625271" y="5566299"/>
                  </a:cubicBezTo>
                  <a:cubicBezTo>
                    <a:pt x="4633295" y="5571114"/>
                    <a:pt x="4643026" y="5572217"/>
                    <a:pt x="4651904" y="5575176"/>
                  </a:cubicBezTo>
                  <a:cubicBezTo>
                    <a:pt x="4672618" y="5637320"/>
                    <a:pt x="4651904" y="5634360"/>
                    <a:pt x="4696292" y="5619565"/>
                  </a:cubicBezTo>
                  <a:cubicBezTo>
                    <a:pt x="4693333" y="5610687"/>
                    <a:pt x="4687414" y="5602290"/>
                    <a:pt x="4687414" y="5592932"/>
                  </a:cubicBezTo>
                  <a:cubicBezTo>
                    <a:pt x="4687414" y="5563192"/>
                    <a:pt x="4686887" y="5532369"/>
                    <a:pt x="4696292" y="5504155"/>
                  </a:cubicBezTo>
                  <a:cubicBezTo>
                    <a:pt x="4699666" y="5494033"/>
                    <a:pt x="4713382" y="5491172"/>
                    <a:pt x="4722925" y="5486400"/>
                  </a:cubicBezTo>
                  <a:cubicBezTo>
                    <a:pt x="4754920" y="5470402"/>
                    <a:pt x="4812869" y="5471191"/>
                    <a:pt x="4838335" y="5468644"/>
                  </a:cubicBezTo>
                  <a:cubicBezTo>
                    <a:pt x="4850172" y="5465685"/>
                    <a:pt x="4862932" y="5465223"/>
                    <a:pt x="4873845" y="5459767"/>
                  </a:cubicBezTo>
                  <a:cubicBezTo>
                    <a:pt x="4881332" y="5456024"/>
                    <a:pt x="4884424" y="5446317"/>
                    <a:pt x="4891601" y="5442011"/>
                  </a:cubicBezTo>
                  <a:cubicBezTo>
                    <a:pt x="4899625" y="5437196"/>
                    <a:pt x="4909356" y="5436093"/>
                    <a:pt x="4918234" y="5433134"/>
                  </a:cubicBezTo>
                  <a:cubicBezTo>
                    <a:pt x="5044273" y="5435998"/>
                    <a:pt x="5361914" y="5451596"/>
                    <a:pt x="5521915" y="5433134"/>
                  </a:cubicBezTo>
                  <a:cubicBezTo>
                    <a:pt x="5530230" y="5432175"/>
                    <a:pt x="5534442" y="5421914"/>
                    <a:pt x="5539671" y="5415378"/>
                  </a:cubicBezTo>
                  <a:cubicBezTo>
                    <a:pt x="5623485" y="5310609"/>
                    <a:pt x="5500666" y="5460568"/>
                    <a:pt x="5566304" y="5362112"/>
                  </a:cubicBezTo>
                  <a:cubicBezTo>
                    <a:pt x="5586326" y="5332079"/>
                    <a:pt x="5598540" y="5334814"/>
                    <a:pt x="5628447" y="5317724"/>
                  </a:cubicBezTo>
                  <a:cubicBezTo>
                    <a:pt x="5676131" y="5290476"/>
                    <a:pt x="5632266" y="5305673"/>
                    <a:pt x="5690591" y="5291091"/>
                  </a:cubicBezTo>
                  <a:cubicBezTo>
                    <a:pt x="5696509" y="5282213"/>
                    <a:pt x="5707380" y="5275084"/>
                    <a:pt x="5708346" y="5264458"/>
                  </a:cubicBezTo>
                  <a:cubicBezTo>
                    <a:pt x="5711931" y="5225019"/>
                    <a:pt x="5701670" y="5200041"/>
                    <a:pt x="5690591" y="5166804"/>
                  </a:cubicBezTo>
                  <a:cubicBezTo>
                    <a:pt x="5672836" y="5169763"/>
                    <a:pt x="5654897" y="5171776"/>
                    <a:pt x="5637325" y="5175681"/>
                  </a:cubicBezTo>
                  <a:cubicBezTo>
                    <a:pt x="5628190" y="5177711"/>
                    <a:pt x="5620050" y="5184559"/>
                    <a:pt x="5610692" y="5184559"/>
                  </a:cubicBezTo>
                  <a:cubicBezTo>
                    <a:pt x="5601334" y="5184559"/>
                    <a:pt x="5592937" y="5178640"/>
                    <a:pt x="5584059" y="5175681"/>
                  </a:cubicBezTo>
                  <a:cubicBezTo>
                    <a:pt x="5578141" y="5166803"/>
                    <a:pt x="5573849" y="5156593"/>
                    <a:pt x="5566304" y="5149048"/>
                  </a:cubicBezTo>
                  <a:cubicBezTo>
                    <a:pt x="5558759" y="5141503"/>
                    <a:pt x="5546336" y="5139624"/>
                    <a:pt x="5539671" y="5131293"/>
                  </a:cubicBezTo>
                  <a:cubicBezTo>
                    <a:pt x="5533825" y="5123986"/>
                    <a:pt x="5535338" y="5112840"/>
                    <a:pt x="5530793" y="5104660"/>
                  </a:cubicBezTo>
                  <a:cubicBezTo>
                    <a:pt x="5520430" y="5086006"/>
                    <a:pt x="5495282" y="5051394"/>
                    <a:pt x="5495282" y="5051394"/>
                  </a:cubicBezTo>
                  <a:cubicBezTo>
                    <a:pt x="5489364" y="5033639"/>
                    <a:pt x="5478511" y="5016818"/>
                    <a:pt x="5477527" y="4998128"/>
                  </a:cubicBezTo>
                  <a:cubicBezTo>
                    <a:pt x="5468157" y="4820107"/>
                    <a:pt x="5486452" y="4882866"/>
                    <a:pt x="5459772" y="4802819"/>
                  </a:cubicBezTo>
                  <a:cubicBezTo>
                    <a:pt x="5480901" y="4739431"/>
                    <a:pt x="5461954" y="4759934"/>
                    <a:pt x="5504160" y="4731798"/>
                  </a:cubicBezTo>
                  <a:cubicBezTo>
                    <a:pt x="5507119" y="4722920"/>
                    <a:pt x="5506421" y="4711782"/>
                    <a:pt x="5513038" y="4705165"/>
                  </a:cubicBezTo>
                  <a:cubicBezTo>
                    <a:pt x="5519655" y="4698548"/>
                    <a:pt x="5533054" y="4702904"/>
                    <a:pt x="5539671" y="4696287"/>
                  </a:cubicBezTo>
                  <a:cubicBezTo>
                    <a:pt x="5554760" y="4681198"/>
                    <a:pt x="5563344" y="4660776"/>
                    <a:pt x="5575181" y="4643021"/>
                  </a:cubicBezTo>
                  <a:lnTo>
                    <a:pt x="5575181" y="4643021"/>
                  </a:lnTo>
                  <a:lnTo>
                    <a:pt x="5592937" y="4589755"/>
                  </a:lnTo>
                  <a:cubicBezTo>
                    <a:pt x="5595896" y="4521693"/>
                    <a:pt x="5601814" y="4453695"/>
                    <a:pt x="5601814" y="4385569"/>
                  </a:cubicBezTo>
                  <a:cubicBezTo>
                    <a:pt x="5601814" y="4358772"/>
                    <a:pt x="5597342" y="4332102"/>
                    <a:pt x="5592937" y="4305670"/>
                  </a:cubicBezTo>
                  <a:cubicBezTo>
                    <a:pt x="5591399" y="4296439"/>
                    <a:pt x="5591674" y="4284476"/>
                    <a:pt x="5584059" y="4279037"/>
                  </a:cubicBezTo>
                  <a:cubicBezTo>
                    <a:pt x="5568829" y="4268159"/>
                    <a:pt x="5547533" y="4269651"/>
                    <a:pt x="5530793" y="4261281"/>
                  </a:cubicBezTo>
                  <a:cubicBezTo>
                    <a:pt x="5486912" y="4239341"/>
                    <a:pt x="5507837" y="4247711"/>
                    <a:pt x="5468649" y="4234648"/>
                  </a:cubicBezTo>
                  <a:cubicBezTo>
                    <a:pt x="5465690" y="4225770"/>
                    <a:pt x="5459772" y="4217373"/>
                    <a:pt x="5459772" y="4208015"/>
                  </a:cubicBezTo>
                  <a:cubicBezTo>
                    <a:pt x="5459772" y="4198657"/>
                    <a:pt x="5463834" y="4189406"/>
                    <a:pt x="5468649" y="4181382"/>
                  </a:cubicBezTo>
                  <a:cubicBezTo>
                    <a:pt x="5488658" y="4148034"/>
                    <a:pt x="5519766" y="4161026"/>
                    <a:pt x="5557426" y="4154749"/>
                  </a:cubicBezTo>
                  <a:cubicBezTo>
                    <a:pt x="5569461" y="4152743"/>
                    <a:pt x="5581100" y="4148831"/>
                    <a:pt x="5592937" y="4145872"/>
                  </a:cubicBezTo>
                  <a:cubicBezTo>
                    <a:pt x="5601815" y="4139953"/>
                    <a:pt x="5610027" y="4132888"/>
                    <a:pt x="5619570" y="4128116"/>
                  </a:cubicBezTo>
                  <a:cubicBezTo>
                    <a:pt x="5627940" y="4123931"/>
                    <a:pt x="5638896" y="4125084"/>
                    <a:pt x="5646203" y="4119238"/>
                  </a:cubicBezTo>
                  <a:cubicBezTo>
                    <a:pt x="5661847" y="4106722"/>
                    <a:pt x="5666988" y="4083516"/>
                    <a:pt x="5672836" y="4065972"/>
                  </a:cubicBezTo>
                  <a:cubicBezTo>
                    <a:pt x="5669877" y="4057094"/>
                    <a:pt x="5668143" y="4047709"/>
                    <a:pt x="5663958" y="4039339"/>
                  </a:cubicBezTo>
                  <a:cubicBezTo>
                    <a:pt x="5659186" y="4029796"/>
                    <a:pt x="5646203" y="4023376"/>
                    <a:pt x="5646203" y="4012706"/>
                  </a:cubicBezTo>
                  <a:cubicBezTo>
                    <a:pt x="5646203" y="4002036"/>
                    <a:pt x="5658040" y="3994951"/>
                    <a:pt x="5663958" y="3986073"/>
                  </a:cubicBezTo>
                  <a:cubicBezTo>
                    <a:pt x="5687632" y="3989032"/>
                    <a:pt x="5711121" y="3994951"/>
                    <a:pt x="5734979" y="3994951"/>
                  </a:cubicBezTo>
                  <a:cubicBezTo>
                    <a:pt x="5744337" y="3994951"/>
                    <a:pt x="5760074" y="3995304"/>
                    <a:pt x="5761612" y="3986073"/>
                  </a:cubicBezTo>
                  <a:cubicBezTo>
                    <a:pt x="5767823" y="3948811"/>
                    <a:pt x="5765626" y="3892432"/>
                    <a:pt x="5734979" y="3861786"/>
                  </a:cubicBezTo>
                  <a:cubicBezTo>
                    <a:pt x="5688838" y="3815646"/>
                    <a:pt x="5725731" y="3870201"/>
                    <a:pt x="5690591" y="3826275"/>
                  </a:cubicBezTo>
                  <a:cubicBezTo>
                    <a:pt x="5683926" y="3817943"/>
                    <a:pt x="5679501" y="3807973"/>
                    <a:pt x="5672836" y="3799642"/>
                  </a:cubicBezTo>
                  <a:cubicBezTo>
                    <a:pt x="5667607" y="3793106"/>
                    <a:pt x="5660102" y="3788583"/>
                    <a:pt x="5655080" y="3781887"/>
                  </a:cubicBezTo>
                  <a:cubicBezTo>
                    <a:pt x="5594850" y="3701580"/>
                    <a:pt x="5642535" y="3751584"/>
                    <a:pt x="5601814" y="3710866"/>
                  </a:cubicBezTo>
                  <a:lnTo>
                    <a:pt x="5566304" y="3604334"/>
                  </a:lnTo>
                  <a:lnTo>
                    <a:pt x="5557426" y="3577701"/>
                  </a:lnTo>
                  <a:cubicBezTo>
                    <a:pt x="5554467" y="3568823"/>
                    <a:pt x="5555165" y="3557685"/>
                    <a:pt x="5548548" y="3551068"/>
                  </a:cubicBezTo>
                  <a:lnTo>
                    <a:pt x="5530793" y="3533312"/>
                  </a:lnTo>
                  <a:cubicBezTo>
                    <a:pt x="5513509" y="3481462"/>
                    <a:pt x="5535438" y="3529080"/>
                    <a:pt x="5495282" y="3488924"/>
                  </a:cubicBezTo>
                  <a:cubicBezTo>
                    <a:pt x="5487737" y="3481379"/>
                    <a:pt x="5485072" y="3469836"/>
                    <a:pt x="5477527" y="3462291"/>
                  </a:cubicBezTo>
                  <a:cubicBezTo>
                    <a:pt x="5431375" y="3416139"/>
                    <a:pt x="5468287" y="3470715"/>
                    <a:pt x="5433139" y="3426780"/>
                  </a:cubicBezTo>
                  <a:cubicBezTo>
                    <a:pt x="5418343" y="3408285"/>
                    <a:pt x="5415382" y="3389050"/>
                    <a:pt x="5388750" y="3382392"/>
                  </a:cubicBezTo>
                  <a:cubicBezTo>
                    <a:pt x="5362753" y="3375893"/>
                    <a:pt x="5335484" y="3376473"/>
                    <a:pt x="5308851" y="3373514"/>
                  </a:cubicBezTo>
                  <a:cubicBezTo>
                    <a:pt x="5299973" y="3370555"/>
                    <a:pt x="5291246" y="3367099"/>
                    <a:pt x="5282218" y="3364637"/>
                  </a:cubicBezTo>
                  <a:cubicBezTo>
                    <a:pt x="5258676" y="3358216"/>
                    <a:pt x="5234347" y="3354597"/>
                    <a:pt x="5211197" y="3346881"/>
                  </a:cubicBezTo>
                  <a:cubicBezTo>
                    <a:pt x="5167487" y="3332312"/>
                    <a:pt x="5193794" y="3339542"/>
                    <a:pt x="5131298" y="3329126"/>
                  </a:cubicBezTo>
                  <a:cubicBezTo>
                    <a:pt x="5125379" y="3323208"/>
                    <a:pt x="5120719" y="3315677"/>
                    <a:pt x="5113542" y="3311371"/>
                  </a:cubicBezTo>
                  <a:cubicBezTo>
                    <a:pt x="5105518" y="3306556"/>
                    <a:pt x="5094216" y="3308339"/>
                    <a:pt x="5086909" y="3302493"/>
                  </a:cubicBezTo>
                  <a:cubicBezTo>
                    <a:pt x="5078578" y="3295828"/>
                    <a:pt x="5076699" y="3283405"/>
                    <a:pt x="5069154" y="3275860"/>
                  </a:cubicBezTo>
                  <a:cubicBezTo>
                    <a:pt x="5061609" y="3268315"/>
                    <a:pt x="5050852" y="3264770"/>
                    <a:pt x="5042521" y="3258105"/>
                  </a:cubicBezTo>
                  <a:cubicBezTo>
                    <a:pt x="5035985" y="3252876"/>
                    <a:pt x="5030684" y="3246268"/>
                    <a:pt x="5024766" y="3240349"/>
                  </a:cubicBezTo>
                  <a:cubicBezTo>
                    <a:pt x="5021807" y="3204838"/>
                    <a:pt x="5021174" y="3169057"/>
                    <a:pt x="5015888" y="3133817"/>
                  </a:cubicBezTo>
                  <a:cubicBezTo>
                    <a:pt x="5010426" y="3097404"/>
                    <a:pt x="5000265" y="3069193"/>
                    <a:pt x="4989255" y="3036163"/>
                  </a:cubicBezTo>
                  <a:cubicBezTo>
                    <a:pt x="4992809" y="3021949"/>
                    <a:pt x="5009405" y="2951708"/>
                    <a:pt x="5015888" y="2947386"/>
                  </a:cubicBezTo>
                  <a:cubicBezTo>
                    <a:pt x="5024766" y="2941468"/>
                    <a:pt x="5034420" y="2936575"/>
                    <a:pt x="5042521" y="2929631"/>
                  </a:cubicBezTo>
                  <a:cubicBezTo>
                    <a:pt x="5055231" y="2918737"/>
                    <a:pt x="5062151" y="2899414"/>
                    <a:pt x="5078032" y="2894120"/>
                  </a:cubicBezTo>
                  <a:lnTo>
                    <a:pt x="5104665" y="2885242"/>
                  </a:lnTo>
                  <a:cubicBezTo>
                    <a:pt x="5116502" y="2867487"/>
                    <a:pt x="5133427" y="2852220"/>
                    <a:pt x="5140175" y="2831976"/>
                  </a:cubicBezTo>
                  <a:cubicBezTo>
                    <a:pt x="5143134" y="2823098"/>
                    <a:pt x="5144868" y="2813713"/>
                    <a:pt x="5149053" y="2805343"/>
                  </a:cubicBezTo>
                  <a:cubicBezTo>
                    <a:pt x="5153825" y="2795800"/>
                    <a:pt x="5162475" y="2788460"/>
                    <a:pt x="5166808" y="2778710"/>
                  </a:cubicBezTo>
                  <a:cubicBezTo>
                    <a:pt x="5174409" y="2761607"/>
                    <a:pt x="5178646" y="2743199"/>
                    <a:pt x="5184564" y="2725444"/>
                  </a:cubicBezTo>
                  <a:lnTo>
                    <a:pt x="5193441" y="2698811"/>
                  </a:lnTo>
                  <a:cubicBezTo>
                    <a:pt x="5197316" y="2648434"/>
                    <a:pt x="5200446" y="2575014"/>
                    <a:pt x="5211197" y="2521258"/>
                  </a:cubicBezTo>
                  <a:cubicBezTo>
                    <a:pt x="5221210" y="2471191"/>
                    <a:pt x="5225074" y="2461870"/>
                    <a:pt x="5237830" y="2423604"/>
                  </a:cubicBezTo>
                  <a:cubicBezTo>
                    <a:pt x="5234871" y="2405849"/>
                    <a:pt x="5237883" y="2385967"/>
                    <a:pt x="5228952" y="2370338"/>
                  </a:cubicBezTo>
                  <a:cubicBezTo>
                    <a:pt x="5224309" y="2362213"/>
                    <a:pt x="5210105" y="2366651"/>
                    <a:pt x="5202319" y="2361460"/>
                  </a:cubicBezTo>
                  <a:cubicBezTo>
                    <a:pt x="5191873" y="2354496"/>
                    <a:pt x="5183723" y="2344472"/>
                    <a:pt x="5175686" y="2334827"/>
                  </a:cubicBezTo>
                  <a:cubicBezTo>
                    <a:pt x="5168856" y="2326630"/>
                    <a:pt x="5164596" y="2316526"/>
                    <a:pt x="5157931" y="2308194"/>
                  </a:cubicBezTo>
                  <a:cubicBezTo>
                    <a:pt x="5152702" y="2301658"/>
                    <a:pt x="5144818" y="2297402"/>
                    <a:pt x="5140175" y="2290438"/>
                  </a:cubicBezTo>
                  <a:cubicBezTo>
                    <a:pt x="5132834" y="2279427"/>
                    <a:pt x="5128986" y="2266418"/>
                    <a:pt x="5122420" y="2254928"/>
                  </a:cubicBezTo>
                  <a:cubicBezTo>
                    <a:pt x="5107487" y="2228796"/>
                    <a:pt x="5106353" y="2229983"/>
                    <a:pt x="5086909" y="2210539"/>
                  </a:cubicBezTo>
                  <a:cubicBezTo>
                    <a:pt x="5083950" y="2201661"/>
                    <a:pt x="5081718" y="2192507"/>
                    <a:pt x="5078032" y="2183906"/>
                  </a:cubicBezTo>
                  <a:cubicBezTo>
                    <a:pt x="5045122" y="2107116"/>
                    <a:pt x="5072217" y="2184222"/>
                    <a:pt x="5051399" y="2121763"/>
                  </a:cubicBezTo>
                  <a:cubicBezTo>
                    <a:pt x="5054358" y="2086252"/>
                    <a:pt x="5055567" y="2050552"/>
                    <a:pt x="5060276" y="2015231"/>
                  </a:cubicBezTo>
                  <a:cubicBezTo>
                    <a:pt x="5061513" y="2005955"/>
                    <a:pt x="5067319" y="1997774"/>
                    <a:pt x="5069154" y="1988598"/>
                  </a:cubicBezTo>
                  <a:cubicBezTo>
                    <a:pt x="5073258" y="1968079"/>
                    <a:pt x="5074850" y="1947136"/>
                    <a:pt x="5078032" y="1926454"/>
                  </a:cubicBezTo>
                  <a:cubicBezTo>
                    <a:pt x="5080422" y="1910917"/>
                    <a:pt x="5090896" y="1846735"/>
                    <a:pt x="5095787" y="1828800"/>
                  </a:cubicBezTo>
                  <a:cubicBezTo>
                    <a:pt x="5100711" y="1810744"/>
                    <a:pt x="5107624" y="1793289"/>
                    <a:pt x="5113542" y="1775534"/>
                  </a:cubicBezTo>
                  <a:cubicBezTo>
                    <a:pt x="5135855" y="1708596"/>
                    <a:pt x="5105759" y="1791101"/>
                    <a:pt x="5140175" y="1722268"/>
                  </a:cubicBezTo>
                  <a:cubicBezTo>
                    <a:pt x="5144360" y="1713898"/>
                    <a:pt x="5144238" y="1703659"/>
                    <a:pt x="5149053" y="1695635"/>
                  </a:cubicBezTo>
                  <a:cubicBezTo>
                    <a:pt x="5161240" y="1675323"/>
                    <a:pt x="5172490" y="1675985"/>
                    <a:pt x="5193441" y="1669002"/>
                  </a:cubicBezTo>
                  <a:cubicBezTo>
                    <a:pt x="5196400" y="1660124"/>
                    <a:pt x="5196880" y="1649984"/>
                    <a:pt x="5202319" y="1642369"/>
                  </a:cubicBezTo>
                  <a:cubicBezTo>
                    <a:pt x="5230816" y="1602474"/>
                    <a:pt x="5233181" y="1614129"/>
                    <a:pt x="5264463" y="1589103"/>
                  </a:cubicBezTo>
                  <a:cubicBezTo>
                    <a:pt x="5270999" y="1583874"/>
                    <a:pt x="5275682" y="1576576"/>
                    <a:pt x="5282218" y="1571347"/>
                  </a:cubicBezTo>
                  <a:cubicBezTo>
                    <a:pt x="5338226" y="1526540"/>
                    <a:pt x="5283726" y="1578716"/>
                    <a:pt x="5326607" y="1535837"/>
                  </a:cubicBezTo>
                  <a:cubicBezTo>
                    <a:pt x="5343580" y="1484915"/>
                    <a:pt x="5337227" y="1530444"/>
                    <a:pt x="5317729" y="1491448"/>
                  </a:cubicBezTo>
                  <a:cubicBezTo>
                    <a:pt x="5309359" y="1474708"/>
                    <a:pt x="5299973" y="1438182"/>
                    <a:pt x="5299973" y="1438182"/>
                  </a:cubicBezTo>
                  <a:cubicBezTo>
                    <a:pt x="5303245" y="1415277"/>
                    <a:pt x="5305333" y="1374198"/>
                    <a:pt x="5317729" y="1349405"/>
                  </a:cubicBezTo>
                  <a:cubicBezTo>
                    <a:pt x="5322501" y="1339862"/>
                    <a:pt x="5329566" y="1331650"/>
                    <a:pt x="5335484" y="1322772"/>
                  </a:cubicBezTo>
                  <a:cubicBezTo>
                    <a:pt x="5332525" y="1266547"/>
                    <a:pt x="5333315" y="1209999"/>
                    <a:pt x="5326607" y="1154097"/>
                  </a:cubicBezTo>
                  <a:cubicBezTo>
                    <a:pt x="5324377" y="1135514"/>
                    <a:pt x="5313390" y="1118988"/>
                    <a:pt x="5308851" y="1100831"/>
                  </a:cubicBezTo>
                  <a:cubicBezTo>
                    <a:pt x="5305892" y="1088994"/>
                    <a:pt x="5302156" y="1077325"/>
                    <a:pt x="5299973" y="1065320"/>
                  </a:cubicBezTo>
                  <a:cubicBezTo>
                    <a:pt x="5296726" y="1047460"/>
                    <a:pt x="5299063" y="992620"/>
                    <a:pt x="5273340" y="976543"/>
                  </a:cubicBezTo>
                  <a:cubicBezTo>
                    <a:pt x="5257469" y="966624"/>
                    <a:pt x="5235647" y="969169"/>
                    <a:pt x="5220074" y="958788"/>
                  </a:cubicBezTo>
                  <a:cubicBezTo>
                    <a:pt x="5138101" y="904140"/>
                    <a:pt x="5238935" y="973877"/>
                    <a:pt x="5175686" y="923277"/>
                  </a:cubicBezTo>
                  <a:cubicBezTo>
                    <a:pt x="5167355" y="916612"/>
                    <a:pt x="5157931" y="911440"/>
                    <a:pt x="5149053" y="905522"/>
                  </a:cubicBezTo>
                  <a:cubicBezTo>
                    <a:pt x="5143135" y="896644"/>
                    <a:pt x="5138324" y="886919"/>
                    <a:pt x="5131298" y="878889"/>
                  </a:cubicBezTo>
                  <a:cubicBezTo>
                    <a:pt x="5117519" y="863141"/>
                    <a:pt x="5086909" y="834501"/>
                    <a:pt x="5086909" y="834501"/>
                  </a:cubicBezTo>
                  <a:cubicBezTo>
                    <a:pt x="5083950" y="813786"/>
                    <a:pt x="5080016" y="793188"/>
                    <a:pt x="5078032" y="772357"/>
                  </a:cubicBezTo>
                  <a:cubicBezTo>
                    <a:pt x="5063037" y="614912"/>
                    <a:pt x="5080769" y="694530"/>
                    <a:pt x="5060276" y="612559"/>
                  </a:cubicBezTo>
                  <a:cubicBezTo>
                    <a:pt x="5064778" y="554039"/>
                    <a:pt x="5065496" y="500294"/>
                    <a:pt x="5078032" y="443883"/>
                  </a:cubicBezTo>
                  <a:cubicBezTo>
                    <a:pt x="5080062" y="434748"/>
                    <a:pt x="5082094" y="425274"/>
                    <a:pt x="5086909" y="417250"/>
                  </a:cubicBezTo>
                  <a:cubicBezTo>
                    <a:pt x="5091215" y="410073"/>
                    <a:pt x="5098746" y="405413"/>
                    <a:pt x="5104665" y="399495"/>
                  </a:cubicBezTo>
                  <a:cubicBezTo>
                    <a:pt x="5107624" y="390617"/>
                    <a:pt x="5106925" y="379479"/>
                    <a:pt x="5113542" y="372862"/>
                  </a:cubicBezTo>
                  <a:cubicBezTo>
                    <a:pt x="5120159" y="366245"/>
                    <a:pt x="5132151" y="368799"/>
                    <a:pt x="5140175" y="363984"/>
                  </a:cubicBezTo>
                  <a:cubicBezTo>
                    <a:pt x="5147352" y="359678"/>
                    <a:pt x="5152012" y="352147"/>
                    <a:pt x="5157931" y="346229"/>
                  </a:cubicBezTo>
                  <a:cubicBezTo>
                    <a:pt x="5180243" y="279287"/>
                    <a:pt x="5150145" y="361801"/>
                    <a:pt x="5184564" y="292963"/>
                  </a:cubicBezTo>
                  <a:cubicBezTo>
                    <a:pt x="5188749" y="284593"/>
                    <a:pt x="5188626" y="274354"/>
                    <a:pt x="5193441" y="266330"/>
                  </a:cubicBezTo>
                  <a:cubicBezTo>
                    <a:pt x="5197747" y="259153"/>
                    <a:pt x="5206175" y="255270"/>
                    <a:pt x="5211197" y="248574"/>
                  </a:cubicBezTo>
                  <a:cubicBezTo>
                    <a:pt x="5271424" y="168271"/>
                    <a:pt x="5223744" y="218270"/>
                    <a:pt x="5264463" y="177553"/>
                  </a:cubicBezTo>
                  <a:cubicBezTo>
                    <a:pt x="5267422" y="168675"/>
                    <a:pt x="5266723" y="157537"/>
                    <a:pt x="5273340" y="150920"/>
                  </a:cubicBezTo>
                  <a:cubicBezTo>
                    <a:pt x="5279957" y="144303"/>
                    <a:pt x="5291603" y="146227"/>
                    <a:pt x="5299973" y="142042"/>
                  </a:cubicBezTo>
                  <a:cubicBezTo>
                    <a:pt x="5318768" y="132645"/>
                    <a:pt x="5346013" y="107719"/>
                    <a:pt x="5362117" y="97654"/>
                  </a:cubicBezTo>
                  <a:cubicBezTo>
                    <a:pt x="5373339" y="90640"/>
                    <a:pt x="5385791" y="85817"/>
                    <a:pt x="5397628" y="79899"/>
                  </a:cubicBezTo>
                  <a:cubicBezTo>
                    <a:pt x="5403546" y="71021"/>
                    <a:pt x="5411180" y="63073"/>
                    <a:pt x="5415383" y="53266"/>
                  </a:cubicBezTo>
                  <a:cubicBezTo>
                    <a:pt x="5420189" y="42051"/>
                    <a:pt x="5420402" y="29330"/>
                    <a:pt x="5424261" y="17755"/>
                  </a:cubicBezTo>
                  <a:cubicBezTo>
                    <a:pt x="5426354" y="11478"/>
                    <a:pt x="5430180" y="5918"/>
                    <a:pt x="5433139" y="0"/>
                  </a:cubicBezTo>
                </a:path>
              </a:pathLst>
            </a:cu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8914" name="Picture 2" descr="http://pic.baike.soso.com/ugc/baikepic2/1310/20170824083322-938947578_jpg_800_600_23550.jpg/0"/>
            <p:cNvPicPr>
              <a:picLocks noChangeAspect="1" noChangeArrowheads="1"/>
            </p:cNvPicPr>
            <p:nvPr/>
          </p:nvPicPr>
          <p:blipFill rotWithShape="1">
            <a:blip r:embed="rId2" cstate="print">
              <a:clrChange>
                <a:clrFrom>
                  <a:srgbClr val="C40028"/>
                </a:clrFrom>
                <a:clrTo>
                  <a:srgbClr val="C40028">
                    <a:alpha val="0"/>
                  </a:srgbClr>
                </a:clrTo>
              </a:clrChange>
              <a:extLst>
                <a:ext uri="{28A0092B-C50C-407E-A947-70E740481C1C}">
                  <a14:useLocalDpi xmlns:a14="http://schemas.microsoft.com/office/drawing/2010/main" val="0"/>
                </a:ext>
              </a:extLst>
            </a:blip>
            <a:srcRect l="11339" t="6592" r="8336" b="7728"/>
            <a:stretch>
              <a:fillRect/>
            </a:stretch>
          </p:blipFill>
          <p:spPr bwMode="auto">
            <a:xfrm>
              <a:off x="3007437" y="1809159"/>
              <a:ext cx="3036956" cy="242956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7" name="组合 16"/>
          <p:cNvGrpSpPr/>
          <p:nvPr/>
        </p:nvGrpSpPr>
        <p:grpSpPr>
          <a:xfrm>
            <a:off x="2803241" y="-35"/>
            <a:ext cx="987841" cy="633311"/>
            <a:chOff x="2803241" y="-35"/>
            <a:chExt cx="987841" cy="633311"/>
          </a:xfrm>
        </p:grpSpPr>
        <p:sp>
          <p:nvSpPr>
            <p:cNvPr id="10" name="任意多边形: 形状 9"/>
            <p:cNvSpPr/>
            <p:nvPr/>
          </p:nvSpPr>
          <p:spPr>
            <a:xfrm>
              <a:off x="2803241" y="-35"/>
              <a:ext cx="987841" cy="633311"/>
            </a:xfrm>
            <a:custGeom>
              <a:avLst/>
              <a:gdLst>
                <a:gd name="connsiteX0" fmla="*/ 259555 w 987841"/>
                <a:gd name="connsiteY0" fmla="*/ 8913 h 633311"/>
                <a:gd name="connsiteX1" fmla="*/ 179656 w 987841"/>
                <a:gd name="connsiteY1" fmla="*/ 8913 h 633311"/>
                <a:gd name="connsiteX2" fmla="*/ 161901 w 987841"/>
                <a:gd name="connsiteY2" fmla="*/ 35546 h 633311"/>
                <a:gd name="connsiteX3" fmla="*/ 188534 w 987841"/>
                <a:gd name="connsiteY3" fmla="*/ 53301 h 633311"/>
                <a:gd name="connsiteX4" fmla="*/ 197411 w 987841"/>
                <a:gd name="connsiteY4" fmla="*/ 79934 h 633311"/>
                <a:gd name="connsiteX5" fmla="*/ 170778 w 987841"/>
                <a:gd name="connsiteY5" fmla="*/ 186466 h 633311"/>
                <a:gd name="connsiteX6" fmla="*/ 153023 w 987841"/>
                <a:gd name="connsiteY6" fmla="*/ 239732 h 633311"/>
                <a:gd name="connsiteX7" fmla="*/ 126390 w 987841"/>
                <a:gd name="connsiteY7" fmla="*/ 372897 h 633311"/>
                <a:gd name="connsiteX8" fmla="*/ 99757 w 987841"/>
                <a:gd name="connsiteY8" fmla="*/ 381775 h 633311"/>
                <a:gd name="connsiteX9" fmla="*/ 73124 w 987841"/>
                <a:gd name="connsiteY9" fmla="*/ 399530 h 633311"/>
                <a:gd name="connsiteX10" fmla="*/ 28736 w 987841"/>
                <a:gd name="connsiteY10" fmla="*/ 390652 h 633311"/>
                <a:gd name="connsiteX11" fmla="*/ 2103 w 987841"/>
                <a:gd name="connsiteY11" fmla="*/ 381775 h 633311"/>
                <a:gd name="connsiteX12" fmla="*/ 10980 w 987841"/>
                <a:gd name="connsiteY12" fmla="*/ 408408 h 633311"/>
                <a:gd name="connsiteX13" fmla="*/ 28736 w 987841"/>
                <a:gd name="connsiteY13" fmla="*/ 426163 h 633311"/>
                <a:gd name="connsiteX14" fmla="*/ 46491 w 987841"/>
                <a:gd name="connsiteY14" fmla="*/ 452796 h 633311"/>
                <a:gd name="connsiteX15" fmla="*/ 82002 w 987841"/>
                <a:gd name="connsiteY15" fmla="*/ 488307 h 633311"/>
                <a:gd name="connsiteX16" fmla="*/ 99757 w 987841"/>
                <a:gd name="connsiteY16" fmla="*/ 514940 h 633311"/>
                <a:gd name="connsiteX17" fmla="*/ 126390 w 987841"/>
                <a:gd name="connsiteY17" fmla="*/ 568206 h 633311"/>
                <a:gd name="connsiteX18" fmla="*/ 153023 w 987841"/>
                <a:gd name="connsiteY18" fmla="*/ 585961 h 633311"/>
                <a:gd name="connsiteX19" fmla="*/ 197411 w 987841"/>
                <a:gd name="connsiteY19" fmla="*/ 612594 h 633311"/>
                <a:gd name="connsiteX20" fmla="*/ 215167 w 987841"/>
                <a:gd name="connsiteY20" fmla="*/ 630350 h 633311"/>
                <a:gd name="connsiteX21" fmla="*/ 392720 w 987841"/>
                <a:gd name="connsiteY21" fmla="*/ 612594 h 633311"/>
                <a:gd name="connsiteX22" fmla="*/ 410476 w 987841"/>
                <a:gd name="connsiteY22" fmla="*/ 594839 h 633311"/>
                <a:gd name="connsiteX23" fmla="*/ 463742 w 987841"/>
                <a:gd name="connsiteY23" fmla="*/ 523818 h 633311"/>
                <a:gd name="connsiteX24" fmla="*/ 490375 w 987841"/>
                <a:gd name="connsiteY24" fmla="*/ 514940 h 633311"/>
                <a:gd name="connsiteX25" fmla="*/ 517008 w 987841"/>
                <a:gd name="connsiteY25" fmla="*/ 497185 h 633311"/>
                <a:gd name="connsiteX26" fmla="*/ 552518 w 987841"/>
                <a:gd name="connsiteY26" fmla="*/ 461674 h 633311"/>
                <a:gd name="connsiteX27" fmla="*/ 561396 w 987841"/>
                <a:gd name="connsiteY27" fmla="*/ 435041 h 633311"/>
                <a:gd name="connsiteX28" fmla="*/ 579151 w 987841"/>
                <a:gd name="connsiteY28" fmla="*/ 417285 h 633311"/>
                <a:gd name="connsiteX29" fmla="*/ 614662 w 987841"/>
                <a:gd name="connsiteY29" fmla="*/ 381775 h 633311"/>
                <a:gd name="connsiteX30" fmla="*/ 650173 w 987841"/>
                <a:gd name="connsiteY30" fmla="*/ 346264 h 633311"/>
                <a:gd name="connsiteX31" fmla="*/ 676806 w 987841"/>
                <a:gd name="connsiteY31" fmla="*/ 328509 h 633311"/>
                <a:gd name="connsiteX32" fmla="*/ 685683 w 987841"/>
                <a:gd name="connsiteY32" fmla="*/ 284120 h 633311"/>
                <a:gd name="connsiteX33" fmla="*/ 694561 w 987841"/>
                <a:gd name="connsiteY33" fmla="*/ 257487 h 633311"/>
                <a:gd name="connsiteX34" fmla="*/ 703439 w 987841"/>
                <a:gd name="connsiteY34" fmla="*/ 284120 h 633311"/>
                <a:gd name="connsiteX35" fmla="*/ 730072 w 987841"/>
                <a:gd name="connsiteY35" fmla="*/ 426163 h 633311"/>
                <a:gd name="connsiteX36" fmla="*/ 756705 w 987841"/>
                <a:gd name="connsiteY36" fmla="*/ 443918 h 633311"/>
                <a:gd name="connsiteX37" fmla="*/ 783338 w 987841"/>
                <a:gd name="connsiteY37" fmla="*/ 452796 h 633311"/>
                <a:gd name="connsiteX38" fmla="*/ 845481 w 987841"/>
                <a:gd name="connsiteY38" fmla="*/ 435041 h 633311"/>
                <a:gd name="connsiteX39" fmla="*/ 863237 w 987841"/>
                <a:gd name="connsiteY39" fmla="*/ 417285 h 633311"/>
                <a:gd name="connsiteX40" fmla="*/ 880992 w 987841"/>
                <a:gd name="connsiteY40" fmla="*/ 284120 h 633311"/>
                <a:gd name="connsiteX41" fmla="*/ 889870 w 987841"/>
                <a:gd name="connsiteY41" fmla="*/ 248610 h 633311"/>
                <a:gd name="connsiteX42" fmla="*/ 907625 w 987841"/>
                <a:gd name="connsiteY42" fmla="*/ 230854 h 633311"/>
                <a:gd name="connsiteX43" fmla="*/ 916503 w 987841"/>
                <a:gd name="connsiteY43" fmla="*/ 204221 h 633311"/>
                <a:gd name="connsiteX44" fmla="*/ 925380 w 987841"/>
                <a:gd name="connsiteY44" fmla="*/ 124322 h 633311"/>
                <a:gd name="connsiteX45" fmla="*/ 952013 w 987841"/>
                <a:gd name="connsiteY45" fmla="*/ 115445 h 633311"/>
                <a:gd name="connsiteX46" fmla="*/ 969769 w 987841"/>
                <a:gd name="connsiteY46" fmla="*/ 88812 h 633311"/>
                <a:gd name="connsiteX47" fmla="*/ 987524 w 987841"/>
                <a:gd name="connsiteY47" fmla="*/ 71056 h 633311"/>
                <a:gd name="connsiteX48" fmla="*/ 978646 w 987841"/>
                <a:gd name="connsiteY48" fmla="*/ 44423 h 633311"/>
                <a:gd name="connsiteX49" fmla="*/ 960891 w 987841"/>
                <a:gd name="connsiteY49" fmla="*/ 17790 h 633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987841" h="633311">
                  <a:moveTo>
                    <a:pt x="259555" y="8913"/>
                  </a:moveTo>
                  <a:cubicBezTo>
                    <a:pt x="237646" y="5261"/>
                    <a:pt x="202265" y="-9174"/>
                    <a:pt x="179656" y="8913"/>
                  </a:cubicBezTo>
                  <a:cubicBezTo>
                    <a:pt x="171325" y="15578"/>
                    <a:pt x="167819" y="26668"/>
                    <a:pt x="161901" y="35546"/>
                  </a:cubicBezTo>
                  <a:cubicBezTo>
                    <a:pt x="170779" y="41464"/>
                    <a:pt x="181869" y="44969"/>
                    <a:pt x="188534" y="53301"/>
                  </a:cubicBezTo>
                  <a:cubicBezTo>
                    <a:pt x="194380" y="60608"/>
                    <a:pt x="197411" y="70576"/>
                    <a:pt x="197411" y="79934"/>
                  </a:cubicBezTo>
                  <a:cubicBezTo>
                    <a:pt x="197411" y="167330"/>
                    <a:pt x="206831" y="150415"/>
                    <a:pt x="170778" y="186466"/>
                  </a:cubicBezTo>
                  <a:cubicBezTo>
                    <a:pt x="164860" y="204221"/>
                    <a:pt x="154577" y="221081"/>
                    <a:pt x="153023" y="239732"/>
                  </a:cubicBezTo>
                  <a:cubicBezTo>
                    <a:pt x="151091" y="262912"/>
                    <a:pt x="161566" y="344756"/>
                    <a:pt x="126390" y="372897"/>
                  </a:cubicBezTo>
                  <a:cubicBezTo>
                    <a:pt x="119083" y="378743"/>
                    <a:pt x="108127" y="377590"/>
                    <a:pt x="99757" y="381775"/>
                  </a:cubicBezTo>
                  <a:cubicBezTo>
                    <a:pt x="90214" y="386547"/>
                    <a:pt x="82002" y="393612"/>
                    <a:pt x="73124" y="399530"/>
                  </a:cubicBezTo>
                  <a:cubicBezTo>
                    <a:pt x="58328" y="396571"/>
                    <a:pt x="43375" y="394312"/>
                    <a:pt x="28736" y="390652"/>
                  </a:cubicBezTo>
                  <a:cubicBezTo>
                    <a:pt x="19658" y="388382"/>
                    <a:pt x="8720" y="375158"/>
                    <a:pt x="2103" y="381775"/>
                  </a:cubicBezTo>
                  <a:cubicBezTo>
                    <a:pt x="-4514" y="388392"/>
                    <a:pt x="6165" y="400384"/>
                    <a:pt x="10980" y="408408"/>
                  </a:cubicBezTo>
                  <a:cubicBezTo>
                    <a:pt x="15286" y="415585"/>
                    <a:pt x="23507" y="419627"/>
                    <a:pt x="28736" y="426163"/>
                  </a:cubicBezTo>
                  <a:cubicBezTo>
                    <a:pt x="35401" y="434494"/>
                    <a:pt x="39547" y="444695"/>
                    <a:pt x="46491" y="452796"/>
                  </a:cubicBezTo>
                  <a:cubicBezTo>
                    <a:pt x="57385" y="465506"/>
                    <a:pt x="72716" y="474378"/>
                    <a:pt x="82002" y="488307"/>
                  </a:cubicBezTo>
                  <a:cubicBezTo>
                    <a:pt x="87920" y="497185"/>
                    <a:pt x="94985" y="505397"/>
                    <a:pt x="99757" y="514940"/>
                  </a:cubicBezTo>
                  <a:cubicBezTo>
                    <a:pt x="114197" y="543820"/>
                    <a:pt x="100950" y="542766"/>
                    <a:pt x="126390" y="568206"/>
                  </a:cubicBezTo>
                  <a:cubicBezTo>
                    <a:pt x="133935" y="575751"/>
                    <a:pt x="144692" y="579296"/>
                    <a:pt x="153023" y="585961"/>
                  </a:cubicBezTo>
                  <a:cubicBezTo>
                    <a:pt x="187841" y="613816"/>
                    <a:pt x="151158" y="597178"/>
                    <a:pt x="197411" y="612594"/>
                  </a:cubicBezTo>
                  <a:cubicBezTo>
                    <a:pt x="203330" y="618513"/>
                    <a:pt x="206808" y="629910"/>
                    <a:pt x="215167" y="630350"/>
                  </a:cubicBezTo>
                  <a:cubicBezTo>
                    <a:pt x="329150" y="636349"/>
                    <a:pt x="326873" y="634544"/>
                    <a:pt x="392720" y="612594"/>
                  </a:cubicBezTo>
                  <a:cubicBezTo>
                    <a:pt x="398639" y="606676"/>
                    <a:pt x="405454" y="601535"/>
                    <a:pt x="410476" y="594839"/>
                  </a:cubicBezTo>
                  <a:cubicBezTo>
                    <a:pt x="414086" y="590025"/>
                    <a:pt x="445230" y="534925"/>
                    <a:pt x="463742" y="523818"/>
                  </a:cubicBezTo>
                  <a:cubicBezTo>
                    <a:pt x="471766" y="519003"/>
                    <a:pt x="482005" y="519125"/>
                    <a:pt x="490375" y="514940"/>
                  </a:cubicBezTo>
                  <a:cubicBezTo>
                    <a:pt x="499918" y="510168"/>
                    <a:pt x="508130" y="503103"/>
                    <a:pt x="517008" y="497185"/>
                  </a:cubicBezTo>
                  <a:cubicBezTo>
                    <a:pt x="540679" y="426166"/>
                    <a:pt x="505172" y="509020"/>
                    <a:pt x="552518" y="461674"/>
                  </a:cubicBezTo>
                  <a:cubicBezTo>
                    <a:pt x="559135" y="455057"/>
                    <a:pt x="556581" y="443065"/>
                    <a:pt x="561396" y="435041"/>
                  </a:cubicBezTo>
                  <a:cubicBezTo>
                    <a:pt x="565702" y="427864"/>
                    <a:pt x="573233" y="423204"/>
                    <a:pt x="579151" y="417285"/>
                  </a:cubicBezTo>
                  <a:cubicBezTo>
                    <a:pt x="596907" y="364018"/>
                    <a:pt x="573232" y="411367"/>
                    <a:pt x="614662" y="381775"/>
                  </a:cubicBezTo>
                  <a:cubicBezTo>
                    <a:pt x="628284" y="372045"/>
                    <a:pt x="636244" y="355550"/>
                    <a:pt x="650173" y="346264"/>
                  </a:cubicBezTo>
                  <a:lnTo>
                    <a:pt x="676806" y="328509"/>
                  </a:lnTo>
                  <a:cubicBezTo>
                    <a:pt x="679765" y="313713"/>
                    <a:pt x="682023" y="298759"/>
                    <a:pt x="685683" y="284120"/>
                  </a:cubicBezTo>
                  <a:cubicBezTo>
                    <a:pt x="687953" y="275041"/>
                    <a:pt x="685203" y="257487"/>
                    <a:pt x="694561" y="257487"/>
                  </a:cubicBezTo>
                  <a:cubicBezTo>
                    <a:pt x="703919" y="257487"/>
                    <a:pt x="700480" y="275242"/>
                    <a:pt x="703439" y="284120"/>
                  </a:cubicBezTo>
                  <a:cubicBezTo>
                    <a:pt x="709370" y="367158"/>
                    <a:pt x="683659" y="389034"/>
                    <a:pt x="730072" y="426163"/>
                  </a:cubicBezTo>
                  <a:cubicBezTo>
                    <a:pt x="738404" y="432828"/>
                    <a:pt x="747162" y="439146"/>
                    <a:pt x="756705" y="443918"/>
                  </a:cubicBezTo>
                  <a:cubicBezTo>
                    <a:pt x="765075" y="448103"/>
                    <a:pt x="774460" y="449837"/>
                    <a:pt x="783338" y="452796"/>
                  </a:cubicBezTo>
                  <a:cubicBezTo>
                    <a:pt x="789966" y="451139"/>
                    <a:pt x="836388" y="440497"/>
                    <a:pt x="845481" y="435041"/>
                  </a:cubicBezTo>
                  <a:cubicBezTo>
                    <a:pt x="852658" y="430735"/>
                    <a:pt x="857318" y="423204"/>
                    <a:pt x="863237" y="417285"/>
                  </a:cubicBezTo>
                  <a:cubicBezTo>
                    <a:pt x="885410" y="350760"/>
                    <a:pt x="863612" y="423154"/>
                    <a:pt x="880992" y="284120"/>
                  </a:cubicBezTo>
                  <a:cubicBezTo>
                    <a:pt x="882505" y="272013"/>
                    <a:pt x="884414" y="259523"/>
                    <a:pt x="889870" y="248610"/>
                  </a:cubicBezTo>
                  <a:cubicBezTo>
                    <a:pt x="893613" y="241124"/>
                    <a:pt x="901707" y="236773"/>
                    <a:pt x="907625" y="230854"/>
                  </a:cubicBezTo>
                  <a:cubicBezTo>
                    <a:pt x="910584" y="221976"/>
                    <a:pt x="916503" y="213579"/>
                    <a:pt x="916503" y="204221"/>
                  </a:cubicBezTo>
                  <a:cubicBezTo>
                    <a:pt x="916503" y="182521"/>
                    <a:pt x="875073" y="141090"/>
                    <a:pt x="925380" y="124322"/>
                  </a:cubicBezTo>
                  <a:lnTo>
                    <a:pt x="952013" y="115445"/>
                  </a:lnTo>
                  <a:cubicBezTo>
                    <a:pt x="957932" y="106567"/>
                    <a:pt x="963104" y="97144"/>
                    <a:pt x="969769" y="88812"/>
                  </a:cubicBezTo>
                  <a:cubicBezTo>
                    <a:pt x="974998" y="82276"/>
                    <a:pt x="985883" y="79264"/>
                    <a:pt x="987524" y="71056"/>
                  </a:cubicBezTo>
                  <a:cubicBezTo>
                    <a:pt x="989359" y="61880"/>
                    <a:pt x="982831" y="52793"/>
                    <a:pt x="978646" y="44423"/>
                  </a:cubicBezTo>
                  <a:cubicBezTo>
                    <a:pt x="973874" y="34880"/>
                    <a:pt x="960891" y="17790"/>
                    <a:pt x="960891" y="17790"/>
                  </a:cubicBezTo>
                </a:path>
              </a:pathLst>
            </a:cu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Picture 2" descr="http://pic.baike.soso.com/ugc/baikepic2/1310/20170824083322-938947578_jpg_800_600_23550.jpg/0"/>
            <p:cNvPicPr>
              <a:picLocks noChangeAspect="1" noChangeArrowheads="1"/>
            </p:cNvPicPr>
            <p:nvPr/>
          </p:nvPicPr>
          <p:blipFill rotWithShape="1">
            <a:blip r:embed="rId3" cstate="print">
              <a:clrChange>
                <a:clrFrom>
                  <a:srgbClr val="C40028"/>
                </a:clrFrom>
                <a:clrTo>
                  <a:srgbClr val="C40028">
                    <a:alpha val="0"/>
                  </a:srgbClr>
                </a:clrTo>
              </a:clrChange>
              <a:extLst>
                <a:ext uri="{28A0092B-C50C-407E-A947-70E740481C1C}">
                  <a14:useLocalDpi xmlns:a14="http://schemas.microsoft.com/office/drawing/2010/main" val="0"/>
                </a:ext>
              </a:extLst>
            </a:blip>
            <a:srcRect l="11339" t="6592" r="8336" b="7728"/>
            <a:stretch>
              <a:fillRect/>
            </a:stretch>
          </p:blipFill>
          <p:spPr bwMode="auto">
            <a:xfrm>
              <a:off x="2982115" y="10100"/>
              <a:ext cx="557029" cy="445623"/>
            </a:xfrm>
            <a:prstGeom prst="rect">
              <a:avLst/>
            </a:prstGeom>
            <a:noFill/>
            <a:extLst>
              <a:ext uri="{909E8E84-426E-40DD-AFC4-6F175D3DCCD1}">
                <a14:hiddenFill xmlns:a14="http://schemas.microsoft.com/office/drawing/2010/main">
                  <a:solidFill>
                    <a:srgbClr val="FFFFFF"/>
                  </a:solidFill>
                </a14:hiddenFill>
              </a:ext>
            </a:extLst>
          </p:spPr>
        </p:pic>
      </p:grpSp>
      <p:sp>
        <p:nvSpPr>
          <p:cNvPr id="26" name="箭头: 右 25"/>
          <p:cNvSpPr/>
          <p:nvPr/>
        </p:nvSpPr>
        <p:spPr>
          <a:xfrm rot="20854705">
            <a:off x="5602779" y="2277241"/>
            <a:ext cx="872248" cy="432048"/>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箭头: 右 26"/>
          <p:cNvSpPr/>
          <p:nvPr/>
        </p:nvSpPr>
        <p:spPr>
          <a:xfrm rot="20854705">
            <a:off x="5435797" y="1638645"/>
            <a:ext cx="872248" cy="432048"/>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箭头: 右 27"/>
          <p:cNvSpPr/>
          <p:nvPr/>
        </p:nvSpPr>
        <p:spPr>
          <a:xfrm rot="20854705">
            <a:off x="5277051" y="1000049"/>
            <a:ext cx="872248" cy="432048"/>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箭头: 右 28"/>
          <p:cNvSpPr/>
          <p:nvPr/>
        </p:nvSpPr>
        <p:spPr>
          <a:xfrm rot="20854705">
            <a:off x="5749434" y="2915836"/>
            <a:ext cx="872248" cy="432048"/>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71247" y="6048514"/>
            <a:ext cx="2903084" cy="844267"/>
            <a:chOff x="-71247" y="6048514"/>
            <a:chExt cx="2903084" cy="844267"/>
          </a:xfrm>
        </p:grpSpPr>
        <p:sp>
          <p:nvSpPr>
            <p:cNvPr id="16" name="任意多边形: 形状 15"/>
            <p:cNvSpPr/>
            <p:nvPr/>
          </p:nvSpPr>
          <p:spPr>
            <a:xfrm>
              <a:off x="-71247" y="6048514"/>
              <a:ext cx="2903084" cy="844267"/>
            </a:xfrm>
            <a:custGeom>
              <a:avLst/>
              <a:gdLst>
                <a:gd name="connsiteX0" fmla="*/ 35596 w 2903084"/>
                <a:gd name="connsiteY0" fmla="*/ 178441 h 844267"/>
                <a:gd name="connsiteX1" fmla="*/ 88862 w 2903084"/>
                <a:gd name="connsiteY1" fmla="*/ 187319 h 844267"/>
                <a:gd name="connsiteX2" fmla="*/ 186517 w 2903084"/>
                <a:gd name="connsiteY2" fmla="*/ 205074 h 844267"/>
                <a:gd name="connsiteX3" fmla="*/ 275293 w 2903084"/>
                <a:gd name="connsiteY3" fmla="*/ 213952 h 844267"/>
                <a:gd name="connsiteX4" fmla="*/ 301926 w 2903084"/>
                <a:gd name="connsiteY4" fmla="*/ 222830 h 844267"/>
                <a:gd name="connsiteX5" fmla="*/ 310804 w 2903084"/>
                <a:gd name="connsiteY5" fmla="*/ 196197 h 844267"/>
                <a:gd name="connsiteX6" fmla="*/ 372948 w 2903084"/>
                <a:gd name="connsiteY6" fmla="*/ 142931 h 844267"/>
                <a:gd name="connsiteX7" fmla="*/ 417336 w 2903084"/>
                <a:gd name="connsiteY7" fmla="*/ 98542 h 844267"/>
                <a:gd name="connsiteX8" fmla="*/ 577134 w 2903084"/>
                <a:gd name="connsiteY8" fmla="*/ 107420 h 844267"/>
                <a:gd name="connsiteX9" fmla="*/ 612645 w 2903084"/>
                <a:gd name="connsiteY9" fmla="*/ 71909 h 844267"/>
                <a:gd name="connsiteX10" fmla="*/ 665911 w 2903084"/>
                <a:gd name="connsiteY10" fmla="*/ 54154 h 844267"/>
                <a:gd name="connsiteX11" fmla="*/ 878975 w 2903084"/>
                <a:gd name="connsiteY11" fmla="*/ 45276 h 844267"/>
                <a:gd name="connsiteX12" fmla="*/ 905608 w 2903084"/>
                <a:gd name="connsiteY12" fmla="*/ 27521 h 844267"/>
                <a:gd name="connsiteX13" fmla="*/ 923363 w 2903084"/>
                <a:gd name="connsiteY13" fmla="*/ 888 h 844267"/>
                <a:gd name="connsiteX14" fmla="*/ 958874 w 2903084"/>
                <a:gd name="connsiteY14" fmla="*/ 9766 h 844267"/>
                <a:gd name="connsiteX15" fmla="*/ 976629 w 2903084"/>
                <a:gd name="connsiteY15" fmla="*/ 36399 h 844267"/>
                <a:gd name="connsiteX16" fmla="*/ 1003262 w 2903084"/>
                <a:gd name="connsiteY16" fmla="*/ 45276 h 844267"/>
                <a:gd name="connsiteX17" fmla="*/ 1180816 w 2903084"/>
                <a:gd name="connsiteY17" fmla="*/ 63032 h 844267"/>
                <a:gd name="connsiteX18" fmla="*/ 1207449 w 2903084"/>
                <a:gd name="connsiteY18" fmla="*/ 80787 h 844267"/>
                <a:gd name="connsiteX19" fmla="*/ 1385002 w 2903084"/>
                <a:gd name="connsiteY19" fmla="*/ 107420 h 844267"/>
                <a:gd name="connsiteX20" fmla="*/ 1420513 w 2903084"/>
                <a:gd name="connsiteY20" fmla="*/ 116298 h 844267"/>
                <a:gd name="connsiteX21" fmla="*/ 1589189 w 2903084"/>
                <a:gd name="connsiteY21" fmla="*/ 134053 h 844267"/>
                <a:gd name="connsiteX22" fmla="*/ 1633577 w 2903084"/>
                <a:gd name="connsiteY22" fmla="*/ 169564 h 844267"/>
                <a:gd name="connsiteX23" fmla="*/ 1651332 w 2903084"/>
                <a:gd name="connsiteY23" fmla="*/ 196197 h 844267"/>
                <a:gd name="connsiteX24" fmla="*/ 2183992 w 2903084"/>
                <a:gd name="connsiteY24" fmla="*/ 205074 h 844267"/>
                <a:gd name="connsiteX25" fmla="*/ 2228381 w 2903084"/>
                <a:gd name="connsiteY25" fmla="*/ 231707 h 844267"/>
                <a:gd name="connsiteX26" fmla="*/ 2255014 w 2903084"/>
                <a:gd name="connsiteY26" fmla="*/ 240585 h 844267"/>
                <a:gd name="connsiteX27" fmla="*/ 2308280 w 2903084"/>
                <a:gd name="connsiteY27" fmla="*/ 267218 h 844267"/>
                <a:gd name="connsiteX28" fmla="*/ 2388179 w 2903084"/>
                <a:gd name="connsiteY28" fmla="*/ 258340 h 844267"/>
                <a:gd name="connsiteX29" fmla="*/ 2423690 w 2903084"/>
                <a:gd name="connsiteY29" fmla="*/ 249463 h 844267"/>
                <a:gd name="connsiteX30" fmla="*/ 2450323 w 2903084"/>
                <a:gd name="connsiteY30" fmla="*/ 240585 h 844267"/>
                <a:gd name="connsiteX31" fmla="*/ 2574610 w 2903084"/>
                <a:gd name="connsiteY31" fmla="*/ 231707 h 844267"/>
                <a:gd name="connsiteX32" fmla="*/ 2583488 w 2903084"/>
                <a:gd name="connsiteY32" fmla="*/ 205074 h 844267"/>
                <a:gd name="connsiteX33" fmla="*/ 2645631 w 2903084"/>
                <a:gd name="connsiteY33" fmla="*/ 187319 h 844267"/>
                <a:gd name="connsiteX34" fmla="*/ 2698897 w 2903084"/>
                <a:gd name="connsiteY34" fmla="*/ 222830 h 844267"/>
                <a:gd name="connsiteX35" fmla="*/ 2663387 w 2903084"/>
                <a:gd name="connsiteY35" fmla="*/ 276096 h 844267"/>
                <a:gd name="connsiteX36" fmla="*/ 2672264 w 2903084"/>
                <a:gd name="connsiteY36" fmla="*/ 311606 h 844267"/>
                <a:gd name="connsiteX37" fmla="*/ 2716653 w 2903084"/>
                <a:gd name="connsiteY37" fmla="*/ 338239 h 844267"/>
                <a:gd name="connsiteX38" fmla="*/ 2832062 w 2903084"/>
                <a:gd name="connsiteY38" fmla="*/ 355995 h 844267"/>
                <a:gd name="connsiteX39" fmla="*/ 2903084 w 2903084"/>
                <a:gd name="connsiteY39" fmla="*/ 364872 h 844267"/>
                <a:gd name="connsiteX40" fmla="*/ 2849818 w 2903084"/>
                <a:gd name="connsiteY40" fmla="*/ 382628 h 844267"/>
                <a:gd name="connsiteX41" fmla="*/ 2823185 w 2903084"/>
                <a:gd name="connsiteY41" fmla="*/ 391505 h 844267"/>
                <a:gd name="connsiteX42" fmla="*/ 2752163 w 2903084"/>
                <a:gd name="connsiteY42" fmla="*/ 418138 h 844267"/>
                <a:gd name="connsiteX43" fmla="*/ 2743286 w 2903084"/>
                <a:gd name="connsiteY43" fmla="*/ 444771 h 844267"/>
                <a:gd name="connsiteX44" fmla="*/ 2761041 w 2903084"/>
                <a:gd name="connsiteY44" fmla="*/ 560181 h 844267"/>
                <a:gd name="connsiteX45" fmla="*/ 2778796 w 2903084"/>
                <a:gd name="connsiteY45" fmla="*/ 613447 h 844267"/>
                <a:gd name="connsiteX46" fmla="*/ 2814307 w 2903084"/>
                <a:gd name="connsiteY46" fmla="*/ 648958 h 844267"/>
                <a:gd name="connsiteX47" fmla="*/ 2832062 w 2903084"/>
                <a:gd name="connsiteY47" fmla="*/ 693346 h 844267"/>
                <a:gd name="connsiteX48" fmla="*/ 2840940 w 2903084"/>
                <a:gd name="connsiteY48" fmla="*/ 719979 h 844267"/>
                <a:gd name="connsiteX49" fmla="*/ 2832062 w 2903084"/>
                <a:gd name="connsiteY49" fmla="*/ 764367 h 844267"/>
                <a:gd name="connsiteX50" fmla="*/ 2787674 w 2903084"/>
                <a:gd name="connsiteY50" fmla="*/ 791001 h 844267"/>
                <a:gd name="connsiteX51" fmla="*/ 2423690 w 2903084"/>
                <a:gd name="connsiteY51" fmla="*/ 799878 h 844267"/>
                <a:gd name="connsiteX52" fmla="*/ 2397057 w 2903084"/>
                <a:gd name="connsiteY52" fmla="*/ 808756 h 844267"/>
                <a:gd name="connsiteX53" fmla="*/ 2086338 w 2903084"/>
                <a:gd name="connsiteY53" fmla="*/ 826511 h 844267"/>
                <a:gd name="connsiteX54" fmla="*/ 1740109 w 2903084"/>
                <a:gd name="connsiteY54" fmla="*/ 844267 h 844267"/>
                <a:gd name="connsiteX55" fmla="*/ 1456024 w 2903084"/>
                <a:gd name="connsiteY55" fmla="*/ 835389 h 844267"/>
                <a:gd name="connsiteX56" fmla="*/ 1385002 w 2903084"/>
                <a:gd name="connsiteY56" fmla="*/ 826511 h 844267"/>
                <a:gd name="connsiteX57" fmla="*/ 1322858 w 2903084"/>
                <a:gd name="connsiteY57" fmla="*/ 817634 h 844267"/>
                <a:gd name="connsiteX58" fmla="*/ 1225204 w 2903084"/>
                <a:gd name="connsiteY58" fmla="*/ 808756 h 844267"/>
                <a:gd name="connsiteX59" fmla="*/ 1163060 w 2903084"/>
                <a:gd name="connsiteY59" fmla="*/ 799878 h 844267"/>
                <a:gd name="connsiteX60" fmla="*/ 825709 w 2903084"/>
                <a:gd name="connsiteY60" fmla="*/ 782123 h 844267"/>
                <a:gd name="connsiteX61" fmla="*/ 177639 w 2903084"/>
                <a:gd name="connsiteY61" fmla="*/ 773245 h 844267"/>
                <a:gd name="connsiteX62" fmla="*/ 97740 w 2903084"/>
                <a:gd name="connsiteY62" fmla="*/ 755490 h 844267"/>
                <a:gd name="connsiteX63" fmla="*/ 35596 w 2903084"/>
                <a:gd name="connsiteY63" fmla="*/ 746612 h 844267"/>
                <a:gd name="connsiteX64" fmla="*/ 86 w 2903084"/>
                <a:gd name="connsiteY64" fmla="*/ 711101 h 844267"/>
                <a:gd name="connsiteX65" fmla="*/ 17841 w 2903084"/>
                <a:gd name="connsiteY65" fmla="*/ 462527 h 844267"/>
                <a:gd name="connsiteX66" fmla="*/ 35596 w 2903084"/>
                <a:gd name="connsiteY66" fmla="*/ 178441 h 844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2903084" h="844267">
                  <a:moveTo>
                    <a:pt x="35596" y="178441"/>
                  </a:moveTo>
                  <a:cubicBezTo>
                    <a:pt x="47433" y="132573"/>
                    <a:pt x="71152" y="184099"/>
                    <a:pt x="88862" y="187319"/>
                  </a:cubicBezTo>
                  <a:cubicBezTo>
                    <a:pt x="128872" y="194594"/>
                    <a:pt x="144646" y="199840"/>
                    <a:pt x="186517" y="205074"/>
                  </a:cubicBezTo>
                  <a:cubicBezTo>
                    <a:pt x="216027" y="208763"/>
                    <a:pt x="245701" y="210993"/>
                    <a:pt x="275293" y="213952"/>
                  </a:cubicBezTo>
                  <a:cubicBezTo>
                    <a:pt x="284171" y="216911"/>
                    <a:pt x="293556" y="227015"/>
                    <a:pt x="301926" y="222830"/>
                  </a:cubicBezTo>
                  <a:cubicBezTo>
                    <a:pt x="310296" y="218645"/>
                    <a:pt x="305365" y="203812"/>
                    <a:pt x="310804" y="196197"/>
                  </a:cubicBezTo>
                  <a:cubicBezTo>
                    <a:pt x="330375" y="168797"/>
                    <a:pt x="347354" y="159993"/>
                    <a:pt x="372948" y="142931"/>
                  </a:cubicBezTo>
                  <a:cubicBezTo>
                    <a:pt x="393662" y="80787"/>
                    <a:pt x="372948" y="83747"/>
                    <a:pt x="417336" y="98542"/>
                  </a:cubicBezTo>
                  <a:cubicBezTo>
                    <a:pt x="464655" y="145864"/>
                    <a:pt x="449296" y="139380"/>
                    <a:pt x="577134" y="107420"/>
                  </a:cubicBezTo>
                  <a:cubicBezTo>
                    <a:pt x="593374" y="103360"/>
                    <a:pt x="612645" y="71909"/>
                    <a:pt x="612645" y="71909"/>
                  </a:cubicBezTo>
                  <a:cubicBezTo>
                    <a:pt x="595629" y="20863"/>
                    <a:pt x="597904" y="54154"/>
                    <a:pt x="665911" y="54154"/>
                  </a:cubicBezTo>
                  <a:cubicBezTo>
                    <a:pt x="736994" y="54154"/>
                    <a:pt x="807954" y="48235"/>
                    <a:pt x="878975" y="45276"/>
                  </a:cubicBezTo>
                  <a:cubicBezTo>
                    <a:pt x="887853" y="39358"/>
                    <a:pt x="898063" y="35066"/>
                    <a:pt x="905608" y="27521"/>
                  </a:cubicBezTo>
                  <a:cubicBezTo>
                    <a:pt x="913153" y="19976"/>
                    <a:pt x="913241" y="4262"/>
                    <a:pt x="923363" y="888"/>
                  </a:cubicBezTo>
                  <a:cubicBezTo>
                    <a:pt x="934938" y="-2970"/>
                    <a:pt x="947037" y="6807"/>
                    <a:pt x="958874" y="9766"/>
                  </a:cubicBezTo>
                  <a:cubicBezTo>
                    <a:pt x="964792" y="18644"/>
                    <a:pt x="968297" y="29734"/>
                    <a:pt x="976629" y="36399"/>
                  </a:cubicBezTo>
                  <a:cubicBezTo>
                    <a:pt x="983936" y="42245"/>
                    <a:pt x="994127" y="43246"/>
                    <a:pt x="1003262" y="45276"/>
                  </a:cubicBezTo>
                  <a:cubicBezTo>
                    <a:pt x="1062784" y="58503"/>
                    <a:pt x="1118673" y="58593"/>
                    <a:pt x="1180816" y="63032"/>
                  </a:cubicBezTo>
                  <a:cubicBezTo>
                    <a:pt x="1189694" y="68950"/>
                    <a:pt x="1197699" y="76454"/>
                    <a:pt x="1207449" y="80787"/>
                  </a:cubicBezTo>
                  <a:cubicBezTo>
                    <a:pt x="1272514" y="109704"/>
                    <a:pt x="1303306" y="101584"/>
                    <a:pt x="1385002" y="107420"/>
                  </a:cubicBezTo>
                  <a:cubicBezTo>
                    <a:pt x="1396839" y="110379"/>
                    <a:pt x="1408372" y="115084"/>
                    <a:pt x="1420513" y="116298"/>
                  </a:cubicBezTo>
                  <a:cubicBezTo>
                    <a:pt x="1596225" y="133869"/>
                    <a:pt x="1512751" y="108573"/>
                    <a:pt x="1589189" y="134053"/>
                  </a:cubicBezTo>
                  <a:cubicBezTo>
                    <a:pt x="1640072" y="210379"/>
                    <a:pt x="1572319" y="120557"/>
                    <a:pt x="1633577" y="169564"/>
                  </a:cubicBezTo>
                  <a:cubicBezTo>
                    <a:pt x="1641908" y="176229"/>
                    <a:pt x="1640685" y="195510"/>
                    <a:pt x="1651332" y="196197"/>
                  </a:cubicBezTo>
                  <a:cubicBezTo>
                    <a:pt x="1828542" y="207630"/>
                    <a:pt x="2006439" y="202115"/>
                    <a:pt x="2183992" y="205074"/>
                  </a:cubicBezTo>
                  <a:cubicBezTo>
                    <a:pt x="2259439" y="230224"/>
                    <a:pt x="2167449" y="195149"/>
                    <a:pt x="2228381" y="231707"/>
                  </a:cubicBezTo>
                  <a:cubicBezTo>
                    <a:pt x="2236405" y="236522"/>
                    <a:pt x="2246644" y="236400"/>
                    <a:pt x="2255014" y="240585"/>
                  </a:cubicBezTo>
                  <a:cubicBezTo>
                    <a:pt x="2323853" y="275004"/>
                    <a:pt x="2241337" y="244903"/>
                    <a:pt x="2308280" y="267218"/>
                  </a:cubicBezTo>
                  <a:cubicBezTo>
                    <a:pt x="2334913" y="264259"/>
                    <a:pt x="2361694" y="262415"/>
                    <a:pt x="2388179" y="258340"/>
                  </a:cubicBezTo>
                  <a:cubicBezTo>
                    <a:pt x="2400238" y="256485"/>
                    <a:pt x="2411958" y="252815"/>
                    <a:pt x="2423690" y="249463"/>
                  </a:cubicBezTo>
                  <a:cubicBezTo>
                    <a:pt x="2432688" y="246892"/>
                    <a:pt x="2441029" y="241678"/>
                    <a:pt x="2450323" y="240585"/>
                  </a:cubicBezTo>
                  <a:cubicBezTo>
                    <a:pt x="2491573" y="235732"/>
                    <a:pt x="2533181" y="234666"/>
                    <a:pt x="2574610" y="231707"/>
                  </a:cubicBezTo>
                  <a:cubicBezTo>
                    <a:pt x="2577569" y="222829"/>
                    <a:pt x="2576871" y="211691"/>
                    <a:pt x="2583488" y="205074"/>
                  </a:cubicBezTo>
                  <a:cubicBezTo>
                    <a:pt x="2587732" y="200831"/>
                    <a:pt x="2645326" y="187395"/>
                    <a:pt x="2645631" y="187319"/>
                  </a:cubicBezTo>
                  <a:cubicBezTo>
                    <a:pt x="2657930" y="189779"/>
                    <a:pt x="2710840" y="187000"/>
                    <a:pt x="2698897" y="222830"/>
                  </a:cubicBezTo>
                  <a:cubicBezTo>
                    <a:pt x="2692149" y="243074"/>
                    <a:pt x="2663387" y="276096"/>
                    <a:pt x="2663387" y="276096"/>
                  </a:cubicBezTo>
                  <a:cubicBezTo>
                    <a:pt x="2666346" y="287933"/>
                    <a:pt x="2666808" y="300693"/>
                    <a:pt x="2672264" y="311606"/>
                  </a:cubicBezTo>
                  <a:cubicBezTo>
                    <a:pt x="2681561" y="330200"/>
                    <a:pt x="2698934" y="333177"/>
                    <a:pt x="2716653" y="338239"/>
                  </a:cubicBezTo>
                  <a:cubicBezTo>
                    <a:pt x="2766723" y="352545"/>
                    <a:pt x="2765154" y="348124"/>
                    <a:pt x="2832062" y="355995"/>
                  </a:cubicBezTo>
                  <a:lnTo>
                    <a:pt x="2903084" y="364872"/>
                  </a:lnTo>
                  <a:lnTo>
                    <a:pt x="2849818" y="382628"/>
                  </a:lnTo>
                  <a:cubicBezTo>
                    <a:pt x="2840940" y="385587"/>
                    <a:pt x="2831555" y="387320"/>
                    <a:pt x="2823185" y="391505"/>
                  </a:cubicBezTo>
                  <a:cubicBezTo>
                    <a:pt x="2776761" y="414718"/>
                    <a:pt x="2800513" y="406051"/>
                    <a:pt x="2752163" y="418138"/>
                  </a:cubicBezTo>
                  <a:cubicBezTo>
                    <a:pt x="2749204" y="427016"/>
                    <a:pt x="2743286" y="435413"/>
                    <a:pt x="2743286" y="444771"/>
                  </a:cubicBezTo>
                  <a:cubicBezTo>
                    <a:pt x="2743286" y="480205"/>
                    <a:pt x="2750319" y="524441"/>
                    <a:pt x="2761041" y="560181"/>
                  </a:cubicBezTo>
                  <a:cubicBezTo>
                    <a:pt x="2766419" y="578107"/>
                    <a:pt x="2765562" y="600213"/>
                    <a:pt x="2778796" y="613447"/>
                  </a:cubicBezTo>
                  <a:lnTo>
                    <a:pt x="2814307" y="648958"/>
                  </a:lnTo>
                  <a:cubicBezTo>
                    <a:pt x="2820225" y="663754"/>
                    <a:pt x="2826467" y="678425"/>
                    <a:pt x="2832062" y="693346"/>
                  </a:cubicBezTo>
                  <a:cubicBezTo>
                    <a:pt x="2835348" y="702108"/>
                    <a:pt x="2840940" y="710621"/>
                    <a:pt x="2840940" y="719979"/>
                  </a:cubicBezTo>
                  <a:cubicBezTo>
                    <a:pt x="2840940" y="735068"/>
                    <a:pt x="2838006" y="750498"/>
                    <a:pt x="2832062" y="764367"/>
                  </a:cubicBezTo>
                  <a:cubicBezTo>
                    <a:pt x="2825784" y="779015"/>
                    <a:pt x="2802018" y="790349"/>
                    <a:pt x="2787674" y="791001"/>
                  </a:cubicBezTo>
                  <a:cubicBezTo>
                    <a:pt x="2666435" y="796512"/>
                    <a:pt x="2545018" y="796919"/>
                    <a:pt x="2423690" y="799878"/>
                  </a:cubicBezTo>
                  <a:cubicBezTo>
                    <a:pt x="2414812" y="802837"/>
                    <a:pt x="2406233" y="806921"/>
                    <a:pt x="2397057" y="808756"/>
                  </a:cubicBezTo>
                  <a:cubicBezTo>
                    <a:pt x="2302998" y="827568"/>
                    <a:pt x="2157063" y="823985"/>
                    <a:pt x="2086338" y="826511"/>
                  </a:cubicBezTo>
                  <a:cubicBezTo>
                    <a:pt x="1970959" y="834753"/>
                    <a:pt x="1856025" y="844267"/>
                    <a:pt x="1740109" y="844267"/>
                  </a:cubicBezTo>
                  <a:cubicBezTo>
                    <a:pt x="1645368" y="844267"/>
                    <a:pt x="1550719" y="838348"/>
                    <a:pt x="1456024" y="835389"/>
                  </a:cubicBezTo>
                  <a:lnTo>
                    <a:pt x="1385002" y="826511"/>
                  </a:lnTo>
                  <a:cubicBezTo>
                    <a:pt x="1364261" y="823746"/>
                    <a:pt x="1343655" y="819945"/>
                    <a:pt x="1322858" y="817634"/>
                  </a:cubicBezTo>
                  <a:cubicBezTo>
                    <a:pt x="1290372" y="814025"/>
                    <a:pt x="1257690" y="812366"/>
                    <a:pt x="1225204" y="808756"/>
                  </a:cubicBezTo>
                  <a:cubicBezTo>
                    <a:pt x="1204407" y="806445"/>
                    <a:pt x="1183899" y="801772"/>
                    <a:pt x="1163060" y="799878"/>
                  </a:cubicBezTo>
                  <a:cubicBezTo>
                    <a:pt x="1083985" y="792689"/>
                    <a:pt x="887412" y="783409"/>
                    <a:pt x="825709" y="782123"/>
                  </a:cubicBezTo>
                  <a:lnTo>
                    <a:pt x="177639" y="773245"/>
                  </a:lnTo>
                  <a:cubicBezTo>
                    <a:pt x="145709" y="765262"/>
                    <a:pt x="131561" y="761127"/>
                    <a:pt x="97740" y="755490"/>
                  </a:cubicBezTo>
                  <a:cubicBezTo>
                    <a:pt x="77100" y="752050"/>
                    <a:pt x="56311" y="749571"/>
                    <a:pt x="35596" y="746612"/>
                  </a:cubicBezTo>
                  <a:cubicBezTo>
                    <a:pt x="11922" y="738720"/>
                    <a:pt x="86" y="742666"/>
                    <a:pt x="86" y="711101"/>
                  </a:cubicBezTo>
                  <a:cubicBezTo>
                    <a:pt x="86" y="539500"/>
                    <a:pt x="-2287" y="563162"/>
                    <a:pt x="17841" y="462527"/>
                  </a:cubicBezTo>
                  <a:cubicBezTo>
                    <a:pt x="27901" y="261329"/>
                    <a:pt x="23759" y="224309"/>
                    <a:pt x="35596" y="178441"/>
                  </a:cubicBezTo>
                  <a:close/>
                </a:path>
              </a:pathLst>
            </a:cu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6" name="Picture 2" descr="http://pic.baike.soso.com/ugc/baikepic2/1310/20170824083322-938947578_jpg_800_600_23550.jpg/0"/>
            <p:cNvPicPr>
              <a:picLocks noChangeAspect="1" noChangeArrowheads="1"/>
            </p:cNvPicPr>
            <p:nvPr/>
          </p:nvPicPr>
          <p:blipFill rotWithShape="1">
            <a:blip r:embed="rId4" cstate="print">
              <a:clrChange>
                <a:clrFrom>
                  <a:srgbClr val="C40028"/>
                </a:clrFrom>
                <a:clrTo>
                  <a:srgbClr val="C40028">
                    <a:alpha val="0"/>
                  </a:srgbClr>
                </a:clrTo>
              </a:clrChange>
              <a:extLst>
                <a:ext uri="{28A0092B-C50C-407E-A947-70E740481C1C}">
                  <a14:useLocalDpi xmlns:a14="http://schemas.microsoft.com/office/drawing/2010/main" val="0"/>
                </a:ext>
              </a:extLst>
            </a:blip>
            <a:srcRect l="11339" t="6592" r="8336" b="7728"/>
            <a:stretch>
              <a:fillRect/>
            </a:stretch>
          </p:blipFill>
          <p:spPr bwMode="auto">
            <a:xfrm>
              <a:off x="382862" y="6094231"/>
              <a:ext cx="941040" cy="752832"/>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750"/>
                                        <p:tgtEl>
                                          <p:spTgt spid="2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wipe(left)">
                                      <p:cBhvr>
                                        <p:cTn id="10" dur="750"/>
                                        <p:tgtEl>
                                          <p:spTgt spid="2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wipe(left)">
                                      <p:cBhvr>
                                        <p:cTn id="13" dur="750"/>
                                        <p:tgtEl>
                                          <p:spTgt spid="28"/>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wipe(left)">
                                      <p:cBhvr>
                                        <p:cTn id="16"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机会诱人 德突袭苏联"/>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3130" y="908720"/>
            <a:ext cx="5850980" cy="6078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0" name="Picture 2" descr="F:\原始文件\人教新课标世界历史9年级下册（国家基础教育）\第6课 第二次世界大战的爆发\图片\苏联卫国战争地形图.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5996" y="908721"/>
            <a:ext cx="7998525" cy="5932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395536" y="3356992"/>
            <a:ext cx="8532440" cy="2554545"/>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indent="457200" algn="just"/>
            <a:r>
              <a:rPr lang="en-US" altLang="zh-CN" sz="3200" dirty="0">
                <a:latin typeface="宋体" panose="02010600030101010101" pitchFamily="2" charset="-122"/>
                <a:ea typeface="宋体" panose="02010600030101010101" pitchFamily="2" charset="-122"/>
              </a:rPr>
              <a:t>1941</a:t>
            </a:r>
            <a:r>
              <a:rPr lang="zh-CN" altLang="en-US" sz="3200" dirty="0">
                <a:latin typeface="宋体" panose="02010600030101010101" pitchFamily="2" charset="-122"/>
                <a:ea typeface="宋体" panose="02010600030101010101" pitchFamily="2" charset="-122"/>
              </a:rPr>
              <a:t>年</a:t>
            </a:r>
            <a:r>
              <a:rPr lang="en-US" altLang="zh-CN" sz="3200" dirty="0">
                <a:latin typeface="宋体" panose="02010600030101010101" pitchFamily="2" charset="-122"/>
                <a:ea typeface="宋体" panose="02010600030101010101" pitchFamily="2" charset="-122"/>
              </a:rPr>
              <a:t>6</a:t>
            </a:r>
            <a:r>
              <a:rPr lang="zh-CN" altLang="en-US" sz="3200" dirty="0">
                <a:latin typeface="宋体" panose="02010600030101010101" pitchFamily="2" charset="-122"/>
                <a:ea typeface="宋体" panose="02010600030101010101" pitchFamily="2" charset="-122"/>
              </a:rPr>
              <a:t>月，德国已控制欧洲</a:t>
            </a:r>
            <a:r>
              <a:rPr lang="en-US" altLang="zh-CN" sz="3200" dirty="0">
                <a:latin typeface="宋体" panose="02010600030101010101" pitchFamily="2" charset="-122"/>
                <a:ea typeface="宋体" panose="02010600030101010101" pitchFamily="2" charset="-122"/>
              </a:rPr>
              <a:t>14</a:t>
            </a:r>
            <a:r>
              <a:rPr lang="zh-CN" altLang="en-US" sz="3200" dirty="0">
                <a:latin typeface="宋体" panose="02010600030101010101" pitchFamily="2" charset="-122"/>
                <a:ea typeface="宋体" panose="02010600030101010101" pitchFamily="2" charset="-122"/>
              </a:rPr>
              <a:t>国。凭借巨大的资源优势，德国开始执行“巴巴罗萨计划”，全面进攻苏联。德国集结兵力共</a:t>
            </a:r>
            <a:r>
              <a:rPr lang="en-US" altLang="zh-CN" sz="3200" dirty="0">
                <a:latin typeface="宋体" panose="02010600030101010101" pitchFamily="2" charset="-122"/>
                <a:ea typeface="宋体" panose="02010600030101010101" pitchFamily="2" charset="-122"/>
              </a:rPr>
              <a:t>190</a:t>
            </a:r>
            <a:r>
              <a:rPr lang="zh-CN" altLang="en-US" sz="3200" dirty="0">
                <a:latin typeface="宋体" panose="02010600030101010101" pitchFamily="2" charset="-122"/>
                <a:ea typeface="宋体" panose="02010600030101010101" pitchFamily="2" charset="-122"/>
              </a:rPr>
              <a:t>个师</a:t>
            </a:r>
            <a:r>
              <a:rPr lang="en-US" altLang="zh-CN" sz="3200" dirty="0">
                <a:latin typeface="宋体" panose="02010600030101010101" pitchFamily="2" charset="-122"/>
                <a:ea typeface="宋体" panose="02010600030101010101" pitchFamily="2" charset="-122"/>
              </a:rPr>
              <a:t>550</a:t>
            </a:r>
            <a:r>
              <a:rPr lang="zh-CN" altLang="en-US" sz="3200" dirty="0">
                <a:latin typeface="宋体" panose="02010600030101010101" pitchFamily="2" charset="-122"/>
                <a:ea typeface="宋体" panose="02010600030101010101" pitchFamily="2" charset="-122"/>
              </a:rPr>
              <a:t>万人，兵分三路，企图用闪电战在六个星期至两个月内击败苏联。</a:t>
            </a:r>
            <a:endParaRPr lang="zh-CN" altLang="en-US" sz="3200" dirty="0">
              <a:latin typeface="宋体" panose="02010600030101010101" pitchFamily="2" charset="-122"/>
              <a:ea typeface="宋体" panose="02010600030101010101" pitchFamily="2" charset="-122"/>
            </a:endParaRPr>
          </a:p>
        </p:txBody>
      </p:sp>
      <p:sp>
        <p:nvSpPr>
          <p:cNvPr id="3" name="矩形 2"/>
          <p:cNvSpPr/>
          <p:nvPr/>
        </p:nvSpPr>
        <p:spPr>
          <a:xfrm>
            <a:off x="4860032" y="26370"/>
            <a:ext cx="2646878" cy="830997"/>
          </a:xfrm>
          <a:prstGeom prst="rect">
            <a:avLst/>
          </a:prstGeom>
          <a:solidFill>
            <a:srgbClr val="FFFF00"/>
          </a:solidFill>
          <a:ln>
            <a:solidFill>
              <a:schemeClr val="bg1"/>
            </a:solidFill>
          </a:ln>
        </p:spPr>
        <p:txBody>
          <a:bodyPr wrap="none">
            <a:spAutoFit/>
          </a:bodyPr>
          <a:lstStyle/>
          <a:p>
            <a:r>
              <a:rPr lang="zh-CN" altLang="en-US" sz="4800" dirty="0"/>
              <a:t>苏德战争</a:t>
            </a:r>
            <a:endParaRPr lang="zh-CN" altLang="en-US" sz="4800" dirty="0"/>
          </a:p>
        </p:txBody>
      </p:sp>
      <p:sp>
        <p:nvSpPr>
          <p:cNvPr id="5" name="矩形 4"/>
          <p:cNvSpPr/>
          <p:nvPr/>
        </p:nvSpPr>
        <p:spPr>
          <a:xfrm>
            <a:off x="1597599" y="26371"/>
            <a:ext cx="3262433" cy="830997"/>
          </a:xfrm>
          <a:prstGeom prst="rect">
            <a:avLst/>
          </a:prstGeom>
          <a:solidFill>
            <a:srgbClr val="FF0000"/>
          </a:solidFill>
          <a:ln>
            <a:solidFill>
              <a:schemeClr val="bg1"/>
            </a:solidFill>
          </a:ln>
        </p:spPr>
        <p:txBody>
          <a:bodyPr wrap="none">
            <a:spAutoFit/>
          </a:bodyPr>
          <a:lstStyle/>
          <a:p>
            <a:pPr algn="ctr"/>
            <a:r>
              <a:rPr lang="zh-CN" altLang="en-US" sz="4800" dirty="0">
                <a:solidFill>
                  <a:schemeClr val="bg1"/>
                </a:solidFill>
              </a:rPr>
              <a:t>战争的扩大</a:t>
            </a:r>
            <a:endParaRPr lang="zh-CN" altLang="en-US" sz="48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27650"/>
                                        </p:tgtEl>
                                        <p:attrNameLst>
                                          <p:attrName>style.visibility</p:attrName>
                                        </p:attrNameLst>
                                      </p:cBhvr>
                                      <p:to>
                                        <p:strVal val="visible"/>
                                      </p:to>
                                    </p:set>
                                    <p:animEffect transition="in" filter="fade">
                                      <p:cBhvr>
                                        <p:cTn id="17" dur="800" decel="100000"/>
                                        <p:tgtEl>
                                          <p:spTgt spid="27650"/>
                                        </p:tgtEl>
                                      </p:cBhvr>
                                    </p:animEffect>
                                    <p:anim calcmode="lin" valueType="num">
                                      <p:cBhvr>
                                        <p:cTn id="18" dur="800" decel="100000" fill="hold"/>
                                        <p:tgtEl>
                                          <p:spTgt spid="27650"/>
                                        </p:tgtEl>
                                        <p:attrNameLst>
                                          <p:attrName>style.rotation</p:attrName>
                                        </p:attrNameLst>
                                      </p:cBhvr>
                                      <p:tavLst>
                                        <p:tav tm="0">
                                          <p:val>
                                            <p:fltVal val="-90"/>
                                          </p:val>
                                        </p:tav>
                                        <p:tav tm="100000">
                                          <p:val>
                                            <p:fltVal val="0"/>
                                          </p:val>
                                        </p:tav>
                                      </p:tavLst>
                                    </p:anim>
                                    <p:anim calcmode="lin" valueType="num">
                                      <p:cBhvr>
                                        <p:cTn id="19" dur="800" decel="100000" fill="hold"/>
                                        <p:tgtEl>
                                          <p:spTgt spid="27650"/>
                                        </p:tgtEl>
                                        <p:attrNameLst>
                                          <p:attrName>ppt_x</p:attrName>
                                        </p:attrNameLst>
                                      </p:cBhvr>
                                      <p:tavLst>
                                        <p:tav tm="0">
                                          <p:val>
                                            <p:strVal val="#ppt_x+0.4"/>
                                          </p:val>
                                        </p:tav>
                                        <p:tav tm="100000">
                                          <p:val>
                                            <p:strVal val="#ppt_x-0.05"/>
                                          </p:val>
                                        </p:tav>
                                      </p:tavLst>
                                    </p:anim>
                                    <p:anim calcmode="lin" valueType="num">
                                      <p:cBhvr>
                                        <p:cTn id="20" dur="800" decel="100000" fill="hold"/>
                                        <p:tgtEl>
                                          <p:spTgt spid="27650"/>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7650"/>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7650"/>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left)">
                                      <p:cBhvr>
                                        <p:cTn id="3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8s"/>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056"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7" name="Text Box 5"/>
          <p:cNvSpPr txBox="1">
            <a:spLocks noChangeArrowheads="1"/>
          </p:cNvSpPr>
          <p:nvPr/>
        </p:nvSpPr>
        <p:spPr bwMode="auto">
          <a:xfrm>
            <a:off x="3690756" y="0"/>
            <a:ext cx="5445188" cy="2248950"/>
          </a:xfrm>
          <a:prstGeom prst="rect">
            <a:avLst/>
          </a:prstGeom>
          <a:solidFill>
            <a:srgbClr val="FFFF00"/>
          </a:solidFill>
          <a:ln>
            <a:noFill/>
          </a:ln>
        </p:spPr>
        <p:txBody>
          <a:bodyPr wrap="square" lIns="90000" tIns="46800" rIns="90000" bIns="46800">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spcBef>
                <a:spcPct val="0"/>
              </a:spcBef>
              <a:buFontTx/>
              <a:buNone/>
            </a:pPr>
            <a:r>
              <a:rPr lang="en-US" altLang="zh-CN" sz="2800" dirty="0">
                <a:latin typeface="宋体" panose="02010600030101010101" pitchFamily="2" charset="-122"/>
              </a:rPr>
              <a:t>1941</a:t>
            </a:r>
            <a:r>
              <a:rPr lang="zh-CN" altLang="en-US" sz="2800" dirty="0">
                <a:latin typeface="宋体" panose="02010600030101010101" pitchFamily="2" charset="-122"/>
              </a:rPr>
              <a:t>年</a:t>
            </a:r>
            <a:r>
              <a:rPr lang="en-US" altLang="zh-CN" sz="2800" dirty="0">
                <a:latin typeface="宋体" panose="02010600030101010101" pitchFamily="2" charset="-122"/>
              </a:rPr>
              <a:t>6</a:t>
            </a:r>
            <a:r>
              <a:rPr lang="zh-CN" altLang="en-US" sz="2800" dirty="0">
                <a:latin typeface="宋体" panose="02010600030101010101" pitchFamily="2" charset="-122"/>
              </a:rPr>
              <a:t>月，德军入侵苏联。几个月内苏联丧失大片国土。但</a:t>
            </a:r>
            <a:r>
              <a:rPr lang="en-US" altLang="zh-CN" sz="2800" dirty="0">
                <a:latin typeface="宋体" panose="02010600030101010101" pitchFamily="2" charset="-122"/>
              </a:rPr>
              <a:t>12</a:t>
            </a:r>
            <a:r>
              <a:rPr lang="zh-CN" altLang="en-US" sz="2800" dirty="0">
                <a:latin typeface="宋体" panose="02010600030101010101" pitchFamily="2" charset="-122"/>
              </a:rPr>
              <a:t>月莫斯科保卫战的胜利，歼灭</a:t>
            </a:r>
            <a:r>
              <a:rPr lang="en-US" altLang="zh-CN" sz="2800" dirty="0">
                <a:latin typeface="宋体" panose="02010600030101010101" pitchFamily="2" charset="-122"/>
              </a:rPr>
              <a:t>55</a:t>
            </a:r>
            <a:r>
              <a:rPr lang="zh-CN" altLang="en-US" sz="2800" dirty="0">
                <a:latin typeface="宋体" panose="02010600030101010101" pitchFamily="2" charset="-122"/>
              </a:rPr>
              <a:t>万德军，将德军击退</a:t>
            </a:r>
            <a:r>
              <a:rPr lang="en-US" altLang="zh-CN" sz="2800" dirty="0">
                <a:latin typeface="宋体" panose="02010600030101010101" pitchFamily="2" charset="-122"/>
              </a:rPr>
              <a:t>150-300</a:t>
            </a:r>
            <a:r>
              <a:rPr lang="zh-CN" altLang="en-US" sz="2800" dirty="0">
                <a:latin typeface="宋体" panose="02010600030101010101" pitchFamily="2" charset="-122"/>
              </a:rPr>
              <a:t>千米。击破了德军“不可战胜”的神话。</a:t>
            </a:r>
            <a:endParaRPr lang="zh-CN" altLang="en-US" sz="2800" dirty="0">
              <a:latin typeface="宋体" panose="02010600030101010101" pitchFamily="2" charset="-122"/>
            </a:endParaRPr>
          </a:p>
        </p:txBody>
      </p:sp>
      <p:sp>
        <p:nvSpPr>
          <p:cNvPr id="22534" name="Text Box 6"/>
          <p:cNvSpPr txBox="1">
            <a:spLocks noChangeArrowheads="1"/>
          </p:cNvSpPr>
          <p:nvPr/>
        </p:nvSpPr>
        <p:spPr bwMode="auto">
          <a:xfrm>
            <a:off x="70664" y="5485837"/>
            <a:ext cx="5794737" cy="1202510"/>
          </a:xfrm>
          <a:prstGeom prst="rect">
            <a:avLst/>
          </a:prstGeom>
          <a:solidFill>
            <a:schemeClr val="bg1"/>
          </a:solidFill>
          <a:ln w="9525">
            <a:solidFill>
              <a:schemeClr val="bg1"/>
            </a:solidFill>
            <a:miter lim="800000"/>
          </a:ln>
        </p:spPr>
        <p:txBody>
          <a:bodyPr wrap="square" lIns="90000" tIns="46800" rIns="90000" bIns="46800">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spcBef>
                <a:spcPct val="0"/>
              </a:spcBef>
              <a:buFontTx/>
              <a:buNone/>
            </a:pPr>
            <a:r>
              <a:rPr lang="zh-CN" altLang="en-US" sz="2400" dirty="0">
                <a:latin typeface="宋体" panose="02010600030101010101" pitchFamily="2" charset="-122"/>
              </a:rPr>
              <a:t>红军、海军和苏联全体公民必须保卫每一寸苏维埃土地，战斗到最后的一滴血，来保卫城镇和乡村。 </a:t>
            </a:r>
            <a:r>
              <a:rPr lang="en-US" altLang="zh-CN" sz="2400" dirty="0">
                <a:latin typeface="宋体" panose="02010600030101010101" pitchFamily="2" charset="-122"/>
              </a:rPr>
              <a:t>——</a:t>
            </a:r>
            <a:r>
              <a:rPr lang="zh-CN" altLang="en-US" sz="2400" dirty="0">
                <a:latin typeface="宋体" panose="02010600030101010101" pitchFamily="2" charset="-122"/>
              </a:rPr>
              <a:t>斯大林</a:t>
            </a:r>
            <a:endParaRPr lang="zh-CN" altLang="en-US" sz="2400" dirty="0">
              <a:latin typeface="宋体" panose="02010600030101010101" pitchFamily="2" charset="-122"/>
            </a:endParaRPr>
          </a:p>
        </p:txBody>
      </p:sp>
      <p:pic>
        <p:nvPicPr>
          <p:cNvPr id="22535" name="Picture 7" descr="12"/>
          <p:cNvPicPr>
            <a:picLocks noChangeAspect="1" noChangeArrowheads="1"/>
          </p:cNvPicPr>
          <p:nvPr/>
        </p:nvPicPr>
        <p:blipFill>
          <a:blip r:embed="rId2">
            <a:extLst>
              <a:ext uri="{28A0092B-C50C-407E-A947-70E740481C1C}">
                <a14:useLocalDpi xmlns:a14="http://schemas.microsoft.com/office/drawing/2010/main" val="0"/>
              </a:ext>
            </a:extLst>
          </a:blip>
          <a:srcRect t="10797" r="4225" b="2124"/>
          <a:stretch>
            <a:fillRect/>
          </a:stretch>
        </p:blipFill>
        <p:spPr bwMode="auto">
          <a:xfrm>
            <a:off x="377232" y="2305293"/>
            <a:ext cx="5181600" cy="31242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6" name="Picture 8" descr="u=920077558,2817478431&amp;fm=0&amp;gp=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3164" y="2293001"/>
            <a:ext cx="3048000" cy="449580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3557"/>
                                        </p:tgtEl>
                                        <p:attrNameLst>
                                          <p:attrName>style.visibility</p:attrName>
                                        </p:attrNameLst>
                                      </p:cBhvr>
                                      <p:to>
                                        <p:strVal val="visible"/>
                                      </p:to>
                                    </p:set>
                                    <p:anim calcmode="lin" valueType="num">
                                      <p:cBhvr>
                                        <p:cTn id="7" dur="500" fill="hold"/>
                                        <p:tgtEl>
                                          <p:spTgt spid="23557"/>
                                        </p:tgtEl>
                                        <p:attrNameLst>
                                          <p:attrName>ppt_w</p:attrName>
                                        </p:attrNameLst>
                                      </p:cBhvr>
                                      <p:tavLst>
                                        <p:tav tm="0">
                                          <p:val>
                                            <p:fltVal val="0"/>
                                          </p:val>
                                        </p:tav>
                                        <p:tav tm="100000">
                                          <p:val>
                                            <p:strVal val="#ppt_w"/>
                                          </p:val>
                                        </p:tav>
                                      </p:tavLst>
                                    </p:anim>
                                    <p:anim calcmode="lin" valueType="num">
                                      <p:cBhvr>
                                        <p:cTn id="8" dur="500" fill="hold"/>
                                        <p:tgtEl>
                                          <p:spTgt spid="23557"/>
                                        </p:tgtEl>
                                        <p:attrNameLst>
                                          <p:attrName>ppt_h</p:attrName>
                                        </p:attrNameLst>
                                      </p:cBhvr>
                                      <p:tavLst>
                                        <p:tav tm="0">
                                          <p:val>
                                            <p:fltVal val="0"/>
                                          </p:val>
                                        </p:tav>
                                        <p:tav tm="100000">
                                          <p:val>
                                            <p:strVal val="#ppt_h"/>
                                          </p:val>
                                        </p:tav>
                                      </p:tavLst>
                                    </p:anim>
                                    <p:animEffect transition="in" filter="fade">
                                      <p:cBhvr>
                                        <p:cTn id="9" dur="500"/>
                                        <p:tgtEl>
                                          <p:spTgt spid="235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15904" y="764704"/>
            <a:ext cx="9112192" cy="304698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457200" algn="just" eaLnBrk="1" hangingPunct="1">
              <a:buFont typeface="Arial" panose="020B0604020202020204" pitchFamily="34" charset="0"/>
              <a:buNone/>
              <a:defRPr/>
            </a:pPr>
            <a:r>
              <a:rPr lang="zh-CN" altLang="zh-CN" sz="2400" u="sng" dirty="0">
                <a:solidFill>
                  <a:srgbClr val="FF0000"/>
                </a:solidFill>
                <a:latin typeface="+mn-ea"/>
                <a:ea typeface="+mn-ea"/>
              </a:rPr>
              <a:t>1941</a:t>
            </a:r>
            <a:r>
              <a:rPr lang="zh-CN" sz="2400" u="sng" dirty="0">
                <a:solidFill>
                  <a:srgbClr val="FF0000"/>
                </a:solidFill>
                <a:latin typeface="+mn-ea"/>
                <a:ea typeface="+mn-ea"/>
              </a:rPr>
              <a:t>年</a:t>
            </a:r>
            <a:r>
              <a:rPr lang="zh-CN" altLang="zh-CN" sz="2400" u="sng" dirty="0">
                <a:solidFill>
                  <a:srgbClr val="FF0000"/>
                </a:solidFill>
                <a:latin typeface="+mn-ea"/>
                <a:ea typeface="+mn-ea"/>
              </a:rPr>
              <a:t>12</a:t>
            </a:r>
            <a:r>
              <a:rPr lang="zh-CN" sz="2400" u="sng" dirty="0">
                <a:solidFill>
                  <a:srgbClr val="FF0000"/>
                </a:solidFill>
                <a:latin typeface="+mn-ea"/>
                <a:ea typeface="+mn-ea"/>
              </a:rPr>
              <a:t>月</a:t>
            </a:r>
            <a:r>
              <a:rPr lang="zh-CN" altLang="zh-CN" sz="2400" u="sng" dirty="0">
                <a:solidFill>
                  <a:srgbClr val="FF0000"/>
                </a:solidFill>
                <a:latin typeface="+mn-ea"/>
                <a:ea typeface="+mn-ea"/>
              </a:rPr>
              <a:t>7</a:t>
            </a:r>
            <a:r>
              <a:rPr lang="zh-CN" sz="2400" u="sng" dirty="0">
                <a:solidFill>
                  <a:srgbClr val="FF0000"/>
                </a:solidFill>
                <a:latin typeface="+mn-ea"/>
                <a:ea typeface="+mn-ea"/>
              </a:rPr>
              <a:t>日</a:t>
            </a:r>
            <a:r>
              <a:rPr lang="zh-CN" sz="2400" dirty="0">
                <a:solidFill>
                  <a:schemeClr val="tx1"/>
                </a:solidFill>
                <a:latin typeface="+mn-ea"/>
                <a:ea typeface="+mn-ea"/>
              </a:rPr>
              <a:t>晨（夏威夷时间），</a:t>
            </a:r>
            <a:r>
              <a:rPr lang="zh-CN" sz="2400" u="sng" dirty="0">
                <a:solidFill>
                  <a:srgbClr val="FF0000"/>
                </a:solidFill>
                <a:latin typeface="+mn-ea"/>
                <a:ea typeface="+mn-ea"/>
              </a:rPr>
              <a:t>日本</a:t>
            </a:r>
            <a:r>
              <a:rPr lang="zh-CN" sz="2400" dirty="0">
                <a:solidFill>
                  <a:schemeClr val="tx1"/>
                </a:solidFill>
                <a:latin typeface="+mn-ea"/>
                <a:ea typeface="+mn-ea"/>
              </a:rPr>
              <a:t>未经宣战，</a:t>
            </a:r>
            <a:r>
              <a:rPr lang="zh-CN" sz="2400" u="sng" dirty="0">
                <a:solidFill>
                  <a:srgbClr val="FF0000"/>
                </a:solidFill>
                <a:latin typeface="+mn-ea"/>
                <a:ea typeface="+mn-ea"/>
              </a:rPr>
              <a:t>偷袭美军基地珍珠港，太平洋战争爆发</a:t>
            </a:r>
            <a:r>
              <a:rPr lang="zh-CN" sz="2400" dirty="0">
                <a:solidFill>
                  <a:schemeClr val="tx1"/>
                </a:solidFill>
                <a:latin typeface="+mn-ea"/>
                <a:ea typeface="+mn-ea"/>
              </a:rPr>
              <a:t>。当日，日本在</a:t>
            </a:r>
            <a:r>
              <a:rPr lang="zh-CN" altLang="zh-CN" sz="2400" dirty="0">
                <a:solidFill>
                  <a:schemeClr val="tx1"/>
                </a:solidFill>
                <a:latin typeface="+mn-ea"/>
                <a:ea typeface="+mn-ea"/>
              </a:rPr>
              <a:t>2</a:t>
            </a:r>
            <a:r>
              <a:rPr lang="zh-CN" sz="2400" dirty="0">
                <a:solidFill>
                  <a:schemeClr val="tx1"/>
                </a:solidFill>
                <a:latin typeface="+mn-ea"/>
                <a:ea typeface="+mn-ea"/>
              </a:rPr>
              <a:t>个小时内出动</a:t>
            </a:r>
            <a:r>
              <a:rPr lang="zh-CN" altLang="zh-CN" sz="2400" dirty="0">
                <a:solidFill>
                  <a:schemeClr val="tx1"/>
                </a:solidFill>
                <a:latin typeface="+mn-ea"/>
                <a:ea typeface="+mn-ea"/>
              </a:rPr>
              <a:t>350</a:t>
            </a:r>
            <a:r>
              <a:rPr lang="zh-CN" sz="2400" dirty="0">
                <a:solidFill>
                  <a:schemeClr val="tx1"/>
                </a:solidFill>
                <a:latin typeface="+mn-ea"/>
                <a:ea typeface="+mn-ea"/>
              </a:rPr>
              <a:t>余架飞机突然袭击夏威夷珍珠港的美军基地，炸沉炸伤美军舰艇</a:t>
            </a:r>
            <a:r>
              <a:rPr lang="zh-CN" altLang="zh-CN" sz="2400" dirty="0">
                <a:solidFill>
                  <a:schemeClr val="tx1"/>
                </a:solidFill>
                <a:latin typeface="+mn-ea"/>
                <a:ea typeface="+mn-ea"/>
              </a:rPr>
              <a:t>40</a:t>
            </a:r>
            <a:r>
              <a:rPr lang="zh-CN" sz="2400" dirty="0">
                <a:solidFill>
                  <a:schemeClr val="tx1"/>
                </a:solidFill>
                <a:latin typeface="+mn-ea"/>
                <a:ea typeface="+mn-ea"/>
              </a:rPr>
              <a:t>余艘，炸毁飞机</a:t>
            </a:r>
            <a:r>
              <a:rPr lang="zh-CN" altLang="zh-CN" sz="2400" dirty="0">
                <a:solidFill>
                  <a:schemeClr val="tx1"/>
                </a:solidFill>
                <a:latin typeface="+mn-ea"/>
                <a:ea typeface="+mn-ea"/>
              </a:rPr>
              <a:t>200</a:t>
            </a:r>
            <a:r>
              <a:rPr lang="zh-CN" sz="2400" dirty="0">
                <a:solidFill>
                  <a:schemeClr val="tx1"/>
                </a:solidFill>
                <a:latin typeface="+mn-ea"/>
                <a:ea typeface="+mn-ea"/>
              </a:rPr>
              <a:t>多架，毙伤美军</a:t>
            </a:r>
            <a:r>
              <a:rPr lang="zh-CN" altLang="zh-CN" sz="2400" dirty="0">
                <a:solidFill>
                  <a:schemeClr val="tx1"/>
                </a:solidFill>
                <a:latin typeface="+mn-ea"/>
                <a:ea typeface="+mn-ea"/>
              </a:rPr>
              <a:t>4000</a:t>
            </a:r>
            <a:r>
              <a:rPr lang="zh-CN" sz="2400" dirty="0">
                <a:solidFill>
                  <a:schemeClr val="tx1"/>
                </a:solidFill>
                <a:latin typeface="+mn-ea"/>
                <a:ea typeface="+mn-ea"/>
              </a:rPr>
              <a:t>多人，美军主力战舰“亚利桑那”号被击沉，舰上</a:t>
            </a:r>
            <a:r>
              <a:rPr lang="zh-CN" altLang="zh-CN" sz="2400" dirty="0">
                <a:solidFill>
                  <a:schemeClr val="tx1"/>
                </a:solidFill>
                <a:latin typeface="+mn-ea"/>
                <a:ea typeface="+mn-ea"/>
              </a:rPr>
              <a:t>1177</a:t>
            </a:r>
            <a:r>
              <a:rPr lang="zh-CN" sz="2400" dirty="0">
                <a:solidFill>
                  <a:schemeClr val="tx1"/>
                </a:solidFill>
                <a:latin typeface="+mn-ea"/>
                <a:ea typeface="+mn-ea"/>
              </a:rPr>
              <a:t>名将士全部殉难。</a:t>
            </a:r>
            <a:endParaRPr lang="en-US" altLang="zh-CN" sz="2400" dirty="0">
              <a:solidFill>
                <a:schemeClr val="tx1"/>
              </a:solidFill>
              <a:latin typeface="+mn-ea"/>
              <a:ea typeface="+mn-ea"/>
            </a:endParaRPr>
          </a:p>
          <a:p>
            <a:pPr indent="457200" algn="just" eaLnBrk="1" hangingPunct="1">
              <a:buFont typeface="Arial" panose="020B0604020202020204" pitchFamily="34" charset="0"/>
              <a:buNone/>
              <a:defRPr/>
            </a:pPr>
            <a:r>
              <a:rPr lang="en-US" altLang="zh-CN" sz="2400" dirty="0">
                <a:solidFill>
                  <a:schemeClr val="tx1"/>
                </a:solidFill>
                <a:latin typeface="+mn-ea"/>
              </a:rPr>
              <a:t>12</a:t>
            </a:r>
            <a:r>
              <a:rPr lang="zh-CN" altLang="en-US" sz="2400" dirty="0">
                <a:solidFill>
                  <a:schemeClr val="tx1"/>
                </a:solidFill>
                <a:latin typeface="+mn-ea"/>
              </a:rPr>
              <a:t>月</a:t>
            </a:r>
            <a:r>
              <a:rPr lang="en-US" altLang="zh-CN" sz="2400" dirty="0">
                <a:solidFill>
                  <a:schemeClr val="tx1"/>
                </a:solidFill>
                <a:latin typeface="+mn-ea"/>
              </a:rPr>
              <a:t>8</a:t>
            </a:r>
            <a:r>
              <a:rPr lang="zh-CN" altLang="en-US" sz="2400" dirty="0">
                <a:solidFill>
                  <a:schemeClr val="tx1"/>
                </a:solidFill>
                <a:latin typeface="+mn-ea"/>
              </a:rPr>
              <a:t>日，美国国会以全票通过对日宣战决议。同日，英国对日宣战。</a:t>
            </a:r>
            <a:r>
              <a:rPr lang="en-US" altLang="zh-CN" sz="2400" dirty="0">
                <a:solidFill>
                  <a:schemeClr val="tx1"/>
                </a:solidFill>
                <a:latin typeface="+mn-ea"/>
              </a:rPr>
              <a:t>9</a:t>
            </a:r>
            <a:r>
              <a:rPr lang="zh-CN" altLang="en-US" sz="2400" dirty="0">
                <a:solidFill>
                  <a:schemeClr val="tx1"/>
                </a:solidFill>
                <a:latin typeface="+mn-ea"/>
              </a:rPr>
              <a:t>日，中国对日、德宣战。不久，另有</a:t>
            </a:r>
            <a:r>
              <a:rPr lang="en-US" altLang="zh-CN" sz="2400" dirty="0">
                <a:solidFill>
                  <a:schemeClr val="tx1"/>
                </a:solidFill>
                <a:latin typeface="+mn-ea"/>
              </a:rPr>
              <a:t>20</a:t>
            </a:r>
            <a:r>
              <a:rPr lang="zh-CN" altLang="en-US" sz="2400" dirty="0">
                <a:solidFill>
                  <a:schemeClr val="tx1"/>
                </a:solidFill>
                <a:latin typeface="+mn-ea"/>
              </a:rPr>
              <a:t>多个国家对日宣战。</a:t>
            </a:r>
            <a:r>
              <a:rPr lang="zh-CN" altLang="en-US" sz="2400" u="sng" dirty="0">
                <a:solidFill>
                  <a:srgbClr val="FF0000"/>
                </a:solidFill>
                <a:latin typeface="+mn-ea"/>
              </a:rPr>
              <a:t>第二次世界大战达到最大规模</a:t>
            </a:r>
            <a:r>
              <a:rPr lang="zh-CN" altLang="en-US" sz="2400" dirty="0">
                <a:solidFill>
                  <a:schemeClr val="tx1"/>
                </a:solidFill>
                <a:latin typeface="+mn-ea"/>
              </a:rPr>
              <a:t>。</a:t>
            </a:r>
            <a:endParaRPr lang="zh-CN" sz="2400" dirty="0">
              <a:solidFill>
                <a:schemeClr val="tx1"/>
              </a:solidFill>
              <a:latin typeface="+mn-ea"/>
              <a:ea typeface="+mn-ea"/>
            </a:endParaRPr>
          </a:p>
        </p:txBody>
      </p:sp>
      <p:pic>
        <p:nvPicPr>
          <p:cNvPr id="23555" name="Picture 3" descr="日本偷袭珍珠港示意图">
            <a:hlinkClick r:id="rId1" action="ppaction://hlinkfile"/>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3933056"/>
            <a:ext cx="3694467" cy="2811256"/>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3556" name="Picture 4" descr="日军正在对美国太平洋舰队发动进攻"/>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8494" y="3933056"/>
            <a:ext cx="3677147" cy="2811256"/>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矩形 5"/>
          <p:cNvSpPr/>
          <p:nvPr/>
        </p:nvSpPr>
        <p:spPr>
          <a:xfrm>
            <a:off x="5292080" y="46205"/>
            <a:ext cx="2749471" cy="707886"/>
          </a:xfrm>
          <a:prstGeom prst="rect">
            <a:avLst/>
          </a:prstGeom>
          <a:solidFill>
            <a:srgbClr val="FFFF00"/>
          </a:solidFill>
          <a:ln>
            <a:solidFill>
              <a:schemeClr val="bg1"/>
            </a:solidFill>
          </a:ln>
        </p:spPr>
        <p:txBody>
          <a:bodyPr wrap="none">
            <a:spAutoFit/>
          </a:bodyPr>
          <a:lstStyle/>
          <a:p>
            <a:pPr algn="ctr"/>
            <a:r>
              <a:rPr lang="zh-CN" altLang="en-US" sz="4000" dirty="0">
                <a:latin typeface="+mn-ea"/>
                <a:ea typeface="+mn-ea"/>
              </a:rPr>
              <a:t>太平洋战争</a:t>
            </a:r>
            <a:endParaRPr lang="zh-CN" altLang="en-US" sz="4000" dirty="0">
              <a:latin typeface="+mn-ea"/>
              <a:ea typeface="+mn-ea"/>
            </a:endParaRPr>
          </a:p>
        </p:txBody>
      </p:sp>
      <p:sp>
        <p:nvSpPr>
          <p:cNvPr id="7" name="矩形 6"/>
          <p:cNvSpPr/>
          <p:nvPr/>
        </p:nvSpPr>
        <p:spPr>
          <a:xfrm>
            <a:off x="991391" y="46205"/>
            <a:ext cx="4288353" cy="707886"/>
          </a:xfrm>
          <a:prstGeom prst="rect">
            <a:avLst/>
          </a:prstGeom>
          <a:solidFill>
            <a:srgbClr val="FF0000"/>
          </a:solidFill>
          <a:ln>
            <a:solidFill>
              <a:schemeClr val="bg1"/>
            </a:solidFill>
          </a:ln>
        </p:spPr>
        <p:txBody>
          <a:bodyPr wrap="none">
            <a:spAutoFit/>
          </a:bodyPr>
          <a:lstStyle/>
          <a:p>
            <a:pPr algn="ctr"/>
            <a:r>
              <a:rPr lang="zh-CN" altLang="en-US" sz="4000" dirty="0">
                <a:solidFill>
                  <a:schemeClr val="bg1"/>
                </a:solidFill>
                <a:latin typeface="+mn-ea"/>
                <a:ea typeface="+mn-ea"/>
              </a:rPr>
              <a:t>战争的进一步扩大</a:t>
            </a:r>
            <a:endParaRPr lang="zh-CN" altLang="en-US" sz="4000" dirty="0">
              <a:solidFill>
                <a:schemeClr val="bg1"/>
              </a:solidFill>
              <a:latin typeface="+mn-ea"/>
              <a:ea typeface="+mn-ea"/>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200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fade">
                                      <p:cBhvr>
                                        <p:cTn id="7" dur="1000"/>
                                        <p:tgtEl>
                                          <p:spTgt spid="24578"/>
                                        </p:tgtEl>
                                      </p:cBhvr>
                                    </p:animEffect>
                                    <p:anim calcmode="lin" valueType="num">
                                      <p:cBhvr>
                                        <p:cTn id="8" dur="1000" fill="hold"/>
                                        <p:tgtEl>
                                          <p:spTgt spid="24578"/>
                                        </p:tgtEl>
                                        <p:attrNameLst>
                                          <p:attrName>ppt_x</p:attrName>
                                        </p:attrNameLst>
                                      </p:cBhvr>
                                      <p:tavLst>
                                        <p:tav tm="0">
                                          <p:val>
                                            <p:strVal val="#ppt_x"/>
                                          </p:val>
                                        </p:tav>
                                        <p:tav tm="100000">
                                          <p:val>
                                            <p:strVal val="#ppt_x"/>
                                          </p:val>
                                        </p:tav>
                                      </p:tavLst>
                                    </p:anim>
                                    <p:anim calcmode="lin" valueType="num">
                                      <p:cBhvr>
                                        <p:cTn id="9" dur="1000" fill="hold"/>
                                        <p:tgtEl>
                                          <p:spTgt spid="2457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nodeType="clickEffect">
                                  <p:stCondLst>
                                    <p:cond delay="0"/>
                                  </p:stCondLst>
                                  <p:childTnLst>
                                    <p:set>
                                      <p:cBhvr>
                                        <p:cTn id="13" dur="1" fill="hold">
                                          <p:stCondLst>
                                            <p:cond delay="0"/>
                                          </p:stCondLst>
                                        </p:cTn>
                                        <p:tgtEl>
                                          <p:spTgt spid="23555"/>
                                        </p:tgtEl>
                                        <p:attrNameLst>
                                          <p:attrName>style.visibility</p:attrName>
                                        </p:attrNameLst>
                                      </p:cBhvr>
                                      <p:to>
                                        <p:strVal val="visible"/>
                                      </p:to>
                                    </p:set>
                                    <p:animEffect transition="in" filter="wipe(up)">
                                      <p:cBhvr>
                                        <p:cTn id="14" dur="500"/>
                                        <p:tgtEl>
                                          <p:spTgt spid="23555"/>
                                        </p:tgtEl>
                                      </p:cBhvr>
                                    </p:animEffect>
                                  </p:childTnLst>
                                </p:cTn>
                              </p:par>
                              <p:par>
                                <p:cTn id="15" presetID="22" presetClass="entr" presetSubtype="4" fill="hold" nodeType="withEffect">
                                  <p:stCondLst>
                                    <p:cond delay="0"/>
                                  </p:stCondLst>
                                  <p:childTnLst>
                                    <p:set>
                                      <p:cBhvr>
                                        <p:cTn id="16" dur="1" fill="hold">
                                          <p:stCondLst>
                                            <p:cond delay="0"/>
                                          </p:stCondLst>
                                        </p:cTn>
                                        <p:tgtEl>
                                          <p:spTgt spid="23556"/>
                                        </p:tgtEl>
                                        <p:attrNameLst>
                                          <p:attrName>style.visibility</p:attrName>
                                        </p:attrNameLst>
                                      </p:cBhvr>
                                      <p:to>
                                        <p:strVal val="visible"/>
                                      </p:to>
                                    </p:set>
                                    <p:animEffect transition="in" filter="wipe(down)">
                                      <p:cBhvr>
                                        <p:cTn id="17" dur="500"/>
                                        <p:tgtEl>
                                          <p:spTgt spid="2355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692696"/>
            <a:ext cx="9144000" cy="5373216"/>
          </a:xfrm>
          <a:prstGeom prst="rect">
            <a:avLst/>
          </a:prstGeom>
        </p:spPr>
      </p:pic>
      <p:sp>
        <p:nvSpPr>
          <p:cNvPr id="4" name="AutoShape 4" descr="http://easyread.ph.126.net/mxJvrYyKFdImhqEz9U8vDg==/7916808075919146138.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 name="AutoShape 6" descr="http://easyread.ph.126.net/mxJvrYyKFdImhqEz9U8vDg==/7916808075919146138.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0337"/>
            <a:ext cx="9144000" cy="6327526"/>
          </a:xfrm>
          <a:prstGeom prst="rect">
            <a:avLst/>
          </a:prstGeom>
        </p:spPr>
      </p:pic>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0337"/>
            <a:ext cx="9144000" cy="6621864"/>
          </a:xfrm>
          <a:prstGeom prst="rect">
            <a:avLst/>
          </a:prstGeom>
        </p:spPr>
      </p:pic>
      <p:pic>
        <p:nvPicPr>
          <p:cNvPr id="9" name="图片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24" y="7937"/>
            <a:ext cx="9149424" cy="6782201"/>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800" decel="100000"/>
                                        <p:tgtEl>
                                          <p:spTgt spid="6"/>
                                        </p:tgtEl>
                                      </p:cBhvr>
                                    </p:animEffect>
                                    <p:anim calcmode="lin" valueType="num">
                                      <p:cBhvr>
                                        <p:cTn id="8" dur="800" decel="100000" fill="hold"/>
                                        <p:tgtEl>
                                          <p:spTgt spid="6"/>
                                        </p:tgtEl>
                                        <p:attrNameLst>
                                          <p:attrName>style.rotation</p:attrName>
                                        </p:attrNameLst>
                                      </p:cBhvr>
                                      <p:tavLst>
                                        <p:tav tm="0">
                                          <p:val>
                                            <p:fltVal val="-90"/>
                                          </p:val>
                                        </p:tav>
                                        <p:tav tm="100000">
                                          <p:val>
                                            <p:fltVal val="0"/>
                                          </p:val>
                                        </p:tav>
                                      </p:tavLst>
                                    </p:anim>
                                    <p:anim calcmode="lin" valueType="num">
                                      <p:cBhvr>
                                        <p:cTn id="9" dur="800" decel="100000" fill="hold"/>
                                        <p:tgtEl>
                                          <p:spTgt spid="6"/>
                                        </p:tgtEl>
                                        <p:attrNameLst>
                                          <p:attrName>ppt_x</p:attrName>
                                        </p:attrNameLst>
                                      </p:cBhvr>
                                      <p:tavLst>
                                        <p:tav tm="0">
                                          <p:val>
                                            <p:strVal val="#ppt_x+0.4"/>
                                          </p:val>
                                        </p:tav>
                                        <p:tav tm="100000">
                                          <p:val>
                                            <p:strVal val="#ppt_x-0.05"/>
                                          </p:val>
                                        </p:tav>
                                      </p:tavLst>
                                    </p:anim>
                                    <p:anim calcmode="lin" valueType="num">
                                      <p:cBhvr>
                                        <p:cTn id="10" dur="800" decel="100000" fill="hold"/>
                                        <p:tgtEl>
                                          <p:spTgt spid="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heckerboard(across)">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305261" y="6200"/>
            <a:ext cx="5838738" cy="3745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1" y="0"/>
            <a:ext cx="3305262" cy="584775"/>
          </a:xfrm>
          <a:prstGeom prst="rect">
            <a:avLst/>
          </a:prstGeom>
          <a:solidFill>
            <a:srgbClr val="FFFF00"/>
          </a:solidFill>
        </p:spPr>
        <p:txBody>
          <a:bodyPr wrap="square">
            <a:spAutoFit/>
          </a:bodyPr>
          <a:lstStyle/>
          <a:p>
            <a:pPr algn="ctr"/>
            <a:r>
              <a:rPr lang="zh-CN" altLang="en-US" sz="3200" b="0" dirty="0">
                <a:latin typeface="+mn-ea"/>
                <a:ea typeface="+mn-ea"/>
              </a:rPr>
              <a:t>走向联合的会议</a:t>
            </a:r>
            <a:endParaRPr lang="zh-CN" altLang="en-US" sz="3200" b="0" dirty="0">
              <a:latin typeface="+mn-ea"/>
              <a:ea typeface="+mn-ea"/>
            </a:endParaRPr>
          </a:p>
        </p:txBody>
      </p:sp>
      <p:sp>
        <p:nvSpPr>
          <p:cNvPr id="4" name="矩形 3"/>
          <p:cNvSpPr/>
          <p:nvPr/>
        </p:nvSpPr>
        <p:spPr>
          <a:xfrm>
            <a:off x="89757" y="755528"/>
            <a:ext cx="3125749" cy="267765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zh-CN" altLang="en-US" sz="2800" dirty="0">
                <a:latin typeface="宋体" panose="02010600030101010101" pitchFamily="2" charset="-122"/>
              </a:rPr>
              <a:t>时间：</a:t>
            </a:r>
            <a:endParaRPr lang="zh-CN" altLang="en-US" sz="2800" dirty="0">
              <a:latin typeface="宋体" panose="02010600030101010101" pitchFamily="2" charset="-122"/>
            </a:endParaRPr>
          </a:p>
          <a:p>
            <a:r>
              <a:rPr lang="zh-CN" altLang="en-US" sz="2800" dirty="0">
                <a:latin typeface="宋体" panose="02010600030101010101" pitchFamily="2" charset="-122"/>
              </a:rPr>
              <a:t>地点：</a:t>
            </a:r>
            <a:endParaRPr lang="zh-CN" altLang="en-US" sz="2800" dirty="0">
              <a:latin typeface="宋体" panose="02010600030101010101" pitchFamily="2" charset="-122"/>
            </a:endParaRPr>
          </a:p>
          <a:p>
            <a:r>
              <a:rPr lang="zh-CN" altLang="en-US" sz="2800" dirty="0">
                <a:latin typeface="宋体" panose="02010600030101010101" pitchFamily="2" charset="-122"/>
              </a:rPr>
              <a:t>签订条约：</a:t>
            </a:r>
            <a:endParaRPr lang="en-US" altLang="zh-CN" sz="2800" dirty="0">
              <a:latin typeface="宋体" panose="02010600030101010101" pitchFamily="2" charset="-122"/>
            </a:endParaRPr>
          </a:p>
          <a:p>
            <a:endParaRPr lang="zh-CN" altLang="en-US" sz="2800" dirty="0">
              <a:latin typeface="宋体" panose="02010600030101010101" pitchFamily="2" charset="-122"/>
            </a:endParaRPr>
          </a:p>
          <a:p>
            <a:r>
              <a:rPr lang="zh-CN" altLang="en-US" sz="2800" dirty="0">
                <a:latin typeface="宋体" panose="02010600030101010101" pitchFamily="2" charset="-122"/>
              </a:rPr>
              <a:t>形成组织：</a:t>
            </a:r>
            <a:endParaRPr lang="en-US" altLang="zh-CN" sz="2800" dirty="0">
              <a:latin typeface="宋体" panose="02010600030101010101" pitchFamily="2" charset="-122"/>
            </a:endParaRPr>
          </a:p>
          <a:p>
            <a:endParaRPr lang="zh-CN" altLang="en-US" sz="2800" dirty="0">
              <a:latin typeface="宋体" panose="02010600030101010101" pitchFamily="2" charset="-122"/>
            </a:endParaRPr>
          </a:p>
        </p:txBody>
      </p:sp>
      <p:sp>
        <p:nvSpPr>
          <p:cNvPr id="5" name="矩形 4"/>
          <p:cNvSpPr/>
          <p:nvPr/>
        </p:nvSpPr>
        <p:spPr>
          <a:xfrm>
            <a:off x="1115616" y="766059"/>
            <a:ext cx="1980029" cy="523220"/>
          </a:xfrm>
          <a:prstGeom prst="rect">
            <a:avLst/>
          </a:prstGeom>
        </p:spPr>
        <p:txBody>
          <a:bodyPr wrap="none">
            <a:spAutoFit/>
          </a:bodyPr>
          <a:lstStyle/>
          <a:p>
            <a:r>
              <a:rPr lang="en-US" altLang="zh-CN" sz="2800" dirty="0">
                <a:latin typeface="宋体" panose="02010600030101010101" pitchFamily="2" charset="-122"/>
              </a:rPr>
              <a:t>1942</a:t>
            </a:r>
            <a:r>
              <a:rPr lang="zh-CN" altLang="en-US" sz="2800" dirty="0">
                <a:latin typeface="宋体" panose="02010600030101010101" pitchFamily="2" charset="-122"/>
              </a:rPr>
              <a:t>年元旦</a:t>
            </a:r>
            <a:endParaRPr lang="zh-CN" altLang="en-US" sz="2800" dirty="0"/>
          </a:p>
        </p:txBody>
      </p:sp>
      <p:sp>
        <p:nvSpPr>
          <p:cNvPr id="6" name="矩形 5"/>
          <p:cNvSpPr/>
          <p:nvPr/>
        </p:nvSpPr>
        <p:spPr>
          <a:xfrm>
            <a:off x="1115616" y="1248775"/>
            <a:ext cx="1261884" cy="523220"/>
          </a:xfrm>
          <a:prstGeom prst="rect">
            <a:avLst/>
          </a:prstGeom>
        </p:spPr>
        <p:txBody>
          <a:bodyPr wrap="none">
            <a:spAutoFit/>
          </a:bodyPr>
          <a:lstStyle/>
          <a:p>
            <a:r>
              <a:rPr lang="zh-CN" altLang="en-US" sz="2800" dirty="0">
                <a:latin typeface="宋体" panose="02010600030101010101" pitchFamily="2" charset="-122"/>
              </a:rPr>
              <a:t>华盛顿</a:t>
            </a:r>
            <a:endParaRPr lang="zh-CN" altLang="en-US" sz="2800" dirty="0"/>
          </a:p>
        </p:txBody>
      </p:sp>
      <p:sp>
        <p:nvSpPr>
          <p:cNvPr id="7" name="矩形 6"/>
          <p:cNvSpPr/>
          <p:nvPr/>
        </p:nvSpPr>
        <p:spPr>
          <a:xfrm>
            <a:off x="217935" y="2049548"/>
            <a:ext cx="3057245" cy="523220"/>
          </a:xfrm>
          <a:prstGeom prst="rect">
            <a:avLst/>
          </a:prstGeom>
        </p:spPr>
        <p:txBody>
          <a:bodyPr wrap="square">
            <a:spAutoFit/>
          </a:bodyPr>
          <a:lstStyle/>
          <a:p>
            <a:pPr algn="ctr"/>
            <a:r>
              <a:rPr lang="en-US" altLang="zh-CN" sz="2800" u="sng" dirty="0">
                <a:solidFill>
                  <a:srgbClr val="FF0000"/>
                </a:solidFill>
              </a:rPr>
              <a:t>《</a:t>
            </a:r>
            <a:r>
              <a:rPr lang="zh-CN" altLang="en-US" sz="2800" u="sng" dirty="0">
                <a:solidFill>
                  <a:srgbClr val="FF0000"/>
                </a:solidFill>
              </a:rPr>
              <a:t>联合国家宣言</a:t>
            </a:r>
            <a:r>
              <a:rPr lang="en-US" altLang="zh-CN" sz="2800" u="sng" dirty="0">
                <a:solidFill>
                  <a:srgbClr val="FF0000"/>
                </a:solidFill>
              </a:rPr>
              <a:t>》</a:t>
            </a:r>
            <a:endParaRPr lang="en-US" altLang="zh-CN" sz="2800" u="sng" dirty="0">
              <a:solidFill>
                <a:srgbClr val="FF0000"/>
              </a:solidFill>
            </a:endParaRPr>
          </a:p>
        </p:txBody>
      </p:sp>
      <p:sp>
        <p:nvSpPr>
          <p:cNvPr id="8" name="矩形 7"/>
          <p:cNvSpPr/>
          <p:nvPr/>
        </p:nvSpPr>
        <p:spPr>
          <a:xfrm>
            <a:off x="121036" y="2910618"/>
            <a:ext cx="3057244" cy="523220"/>
          </a:xfrm>
          <a:prstGeom prst="rect">
            <a:avLst/>
          </a:prstGeom>
        </p:spPr>
        <p:txBody>
          <a:bodyPr wrap="square">
            <a:spAutoFit/>
          </a:bodyPr>
          <a:lstStyle/>
          <a:p>
            <a:pPr algn="ctr"/>
            <a:r>
              <a:rPr lang="zh-CN" altLang="en-US" sz="2800" u="sng" dirty="0">
                <a:solidFill>
                  <a:srgbClr val="FF0000"/>
                </a:solidFill>
              </a:rPr>
              <a:t>国际反法西斯联盟</a:t>
            </a:r>
            <a:endParaRPr lang="zh-CN" altLang="en-US" sz="2800" u="sng" dirty="0">
              <a:solidFill>
                <a:srgbClr val="FF0000"/>
              </a:solidFill>
            </a:endParaRPr>
          </a:p>
        </p:txBody>
      </p:sp>
      <p:sp>
        <p:nvSpPr>
          <p:cNvPr id="9" name="矩形 8"/>
          <p:cNvSpPr/>
          <p:nvPr/>
        </p:nvSpPr>
        <p:spPr>
          <a:xfrm>
            <a:off x="345910" y="4110372"/>
            <a:ext cx="8452180" cy="2585323"/>
          </a:xfrm>
          <a:prstGeom prst="rect">
            <a:avLst/>
          </a:prstGeom>
          <a:solidFill>
            <a:schemeClr val="tx1"/>
          </a:solidFill>
        </p:spPr>
        <p:txBody>
          <a:bodyPr wrap="square">
            <a:spAutoFit/>
          </a:bodyPr>
          <a:lstStyle/>
          <a:p>
            <a:pPr indent="457200" algn="just"/>
            <a:r>
              <a:rPr lang="zh-CN" altLang="en-US" sz="5400" dirty="0">
                <a:solidFill>
                  <a:schemeClr val="bg1"/>
                </a:solidFill>
              </a:rPr>
              <a:t>法西斯国家已成为全世界人民最凶恶的敌人，所以只有联合起来才能打败他们。</a:t>
            </a:r>
            <a:endParaRPr lang="zh-CN" altLang="en-US" sz="5400" dirty="0">
              <a:solidFill>
                <a:schemeClr val="bg1"/>
              </a:solidFill>
            </a:endParaRPr>
          </a:p>
        </p:txBody>
      </p:sp>
      <p:pic>
        <p:nvPicPr>
          <p:cNvPr id="16" name="Picture 1026" descr="BE023671"/>
          <p:cNvPicPr>
            <a:picLocks noChangeAspect="1" noChangeArrowheads="1"/>
          </p:cNvPicPr>
          <p:nvPr/>
        </p:nvPicPr>
        <p:blipFill>
          <a:blip r:embed="rId2">
            <a:lum bright="18000" contrast="3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7170"/>
                                        </p:tgtEl>
                                        <p:attrNameLst>
                                          <p:attrName>style.visibility</p:attrName>
                                        </p:attrNameLst>
                                      </p:cBhvr>
                                      <p:to>
                                        <p:strVal val="visible"/>
                                      </p:to>
                                    </p:set>
                                    <p:animEffect transition="in" filter="strips(downLeft)">
                                      <p:cBhvr>
                                        <p:cTn id="12" dur="1000"/>
                                        <p:tgtEl>
                                          <p:spTgt spid="717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10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dissolve">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dissolve">
                                      <p:cBhvr>
                                        <p:cTn id="34" dur="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dissolve">
                                      <p:cBhvr>
                                        <p:cTn id="39" dur="500"/>
                                        <p:tgtEl>
                                          <p:spTgt spid="7"/>
                                        </p:tgtEl>
                                      </p:cBhvr>
                                    </p:animEffect>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dissolve">
                                      <p:cBhvr>
                                        <p:cTn id="44" dur="500"/>
                                        <p:tgtEl>
                                          <p:spTgt spid="8"/>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barn(inVertical)">
                                      <p:cBhvr>
                                        <p:cTn id="4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p:bldP spid="6" grpId="0"/>
      <p:bldP spid="7" grpId="0"/>
      <p:bldP spid="8" grpId="0"/>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F:\原始文件\人教新课标世界历史9年级下册（国家基础教育）\第6课 第二次世界大战的爆发\图片\苏联卫国战争地形图.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28938"/>
            <a:ext cx="9144000" cy="6781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20"/>
          <p:cNvSpPr>
            <a:spLocks noChangeArrowheads="1"/>
          </p:cNvSpPr>
          <p:nvPr/>
        </p:nvSpPr>
        <p:spPr bwMode="auto">
          <a:xfrm>
            <a:off x="6228184" y="3284984"/>
            <a:ext cx="2243830" cy="2057400"/>
          </a:xfrm>
          <a:prstGeom prst="ellipse">
            <a:avLst/>
          </a:prstGeom>
          <a:solidFill>
            <a:schemeClr val="bg1">
              <a:alpha val="34117"/>
            </a:schemeClr>
          </a:solidFill>
          <a:ln w="25400">
            <a:solidFill>
              <a:srgbClr val="FF0000"/>
            </a:solidFill>
            <a:rou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p>
        </p:txBody>
      </p:sp>
      <p:sp>
        <p:nvSpPr>
          <p:cNvPr id="8" name="AutoShape 24"/>
          <p:cNvSpPr>
            <a:spLocks noChangeArrowheads="1"/>
          </p:cNvSpPr>
          <p:nvPr/>
        </p:nvSpPr>
        <p:spPr bwMode="auto">
          <a:xfrm>
            <a:off x="4427959" y="4313684"/>
            <a:ext cx="1800225" cy="576263"/>
          </a:xfrm>
          <a:prstGeom prst="rightArrow">
            <a:avLst>
              <a:gd name="adj1" fmla="val 50000"/>
              <a:gd name="adj2" fmla="val 78099"/>
            </a:avLst>
          </a:prstGeom>
          <a:solidFill>
            <a:srgbClr val="FF0000"/>
          </a:solidFill>
          <a:ln w="9525">
            <a:solidFill>
              <a:schemeClr val="tx1"/>
            </a:solidFill>
            <a:miter lim="800000"/>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p>
        </p:txBody>
      </p:sp>
      <p:sp>
        <p:nvSpPr>
          <p:cNvPr id="9" name="文本框 8"/>
          <p:cNvSpPr txBox="1"/>
          <p:nvPr/>
        </p:nvSpPr>
        <p:spPr>
          <a:xfrm>
            <a:off x="3851920" y="5056161"/>
            <a:ext cx="2520280"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US" altLang="zh-CN" sz="2400" b="0" dirty="0"/>
              <a:t>1942</a:t>
            </a:r>
            <a:r>
              <a:rPr lang="zh-CN" altLang="en-US" sz="2400" b="0" dirty="0"/>
              <a:t>年德军集中</a:t>
            </a:r>
            <a:r>
              <a:rPr lang="en-US" altLang="zh-CN" sz="2400" b="0" dirty="0"/>
              <a:t>150</a:t>
            </a:r>
            <a:r>
              <a:rPr lang="zh-CN" altLang="en-US" sz="2400" b="0" dirty="0"/>
              <a:t>万人夏季攻势</a:t>
            </a:r>
            <a:endParaRPr lang="zh-CN" altLang="en-US" sz="2400" b="0" dirty="0"/>
          </a:p>
        </p:txBody>
      </p:sp>
      <p:sp>
        <p:nvSpPr>
          <p:cNvPr id="10" name="箭头: 下 9"/>
          <p:cNvSpPr/>
          <p:nvPr/>
        </p:nvSpPr>
        <p:spPr bwMode="auto">
          <a:xfrm rot="8739216">
            <a:off x="6089951" y="2765367"/>
            <a:ext cx="720080" cy="753552"/>
          </a:xfrm>
          <a:prstGeom prst="downArrow">
            <a:avLst/>
          </a:prstGeom>
          <a:solidFill>
            <a:srgbClr val="FF3300"/>
          </a:solidFill>
          <a:ln w="12700" cap="sq"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50000"/>
              </a:spcBef>
              <a:spcAft>
                <a:spcPct val="0"/>
              </a:spcAft>
              <a:buClrTx/>
              <a:buSzTx/>
              <a:buFontTx/>
              <a:buNone/>
            </a:pPr>
            <a:endParaRPr kumimoji="1" lang="zh-CN" altLang="en-US" sz="3200" b="1" i="0" u="none" strike="noStrike" cap="none" normalizeH="0" baseline="0">
              <a:ln>
                <a:noFill/>
              </a:ln>
              <a:solidFill>
                <a:srgbClr val="FF0000"/>
              </a:solidFill>
              <a:effectLst/>
              <a:latin typeface="Times New Roman" panose="02020603050405020304" pitchFamily="18" charset="0"/>
              <a:ea typeface="黑体" panose="02010609060101010101" pitchFamily="49" charset="-122"/>
            </a:endParaRPr>
          </a:p>
        </p:txBody>
      </p:sp>
      <p:sp>
        <p:nvSpPr>
          <p:cNvPr id="2" name="禁止符 1"/>
          <p:cNvSpPr/>
          <p:nvPr/>
        </p:nvSpPr>
        <p:spPr>
          <a:xfrm>
            <a:off x="3450993" y="383056"/>
            <a:ext cx="1150623" cy="1175572"/>
          </a:xfrm>
          <a:prstGeom prst="noSmoking">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禁止符 11"/>
          <p:cNvSpPr/>
          <p:nvPr/>
        </p:nvSpPr>
        <p:spPr>
          <a:xfrm>
            <a:off x="5224537" y="1760584"/>
            <a:ext cx="1150623" cy="1175572"/>
          </a:xfrm>
          <a:prstGeom prst="noSmoking">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anim calcmode="lin" valueType="num">
                                      <p:cBhvr>
                                        <p:cTn id="10" dur="500" fill="hold"/>
                                        <p:tgtEl>
                                          <p:spTgt spid="2"/>
                                        </p:tgtEl>
                                        <p:attrNameLst>
                                          <p:attrName>ppt_x</p:attrName>
                                        </p:attrNameLst>
                                      </p:cBhvr>
                                      <p:tavLst>
                                        <p:tav tm="0">
                                          <p:val>
                                            <p:fltVal val="0.5"/>
                                          </p:val>
                                        </p:tav>
                                        <p:tav tm="100000">
                                          <p:val>
                                            <p:strVal val="#ppt_x"/>
                                          </p:val>
                                        </p:tav>
                                      </p:tavLst>
                                    </p:anim>
                                    <p:anim calcmode="lin" valueType="num">
                                      <p:cBhvr>
                                        <p:cTn id="11" dur="500" fill="hold"/>
                                        <p:tgtEl>
                                          <p:spTgt spid="2"/>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 fill="hold"/>
                                        <p:tgtEl>
                                          <p:spTgt spid="12"/>
                                        </p:tgtEl>
                                        <p:attrNameLst>
                                          <p:attrName>ppt_w</p:attrName>
                                        </p:attrNameLst>
                                      </p:cBhvr>
                                      <p:tavLst>
                                        <p:tav tm="0">
                                          <p:val>
                                            <p:fltVal val="0"/>
                                          </p:val>
                                        </p:tav>
                                        <p:tav tm="100000">
                                          <p:val>
                                            <p:strVal val="#ppt_w"/>
                                          </p:val>
                                        </p:tav>
                                      </p:tavLst>
                                    </p:anim>
                                    <p:anim calcmode="lin" valueType="num">
                                      <p:cBhvr>
                                        <p:cTn id="17" dur="500" fill="hold"/>
                                        <p:tgtEl>
                                          <p:spTgt spid="12"/>
                                        </p:tgtEl>
                                        <p:attrNameLst>
                                          <p:attrName>ppt_h</p:attrName>
                                        </p:attrNameLst>
                                      </p:cBhvr>
                                      <p:tavLst>
                                        <p:tav tm="0">
                                          <p:val>
                                            <p:fltVal val="0"/>
                                          </p:val>
                                        </p:tav>
                                        <p:tav tm="100000">
                                          <p:val>
                                            <p:strVal val="#ppt_h"/>
                                          </p:val>
                                        </p:tav>
                                      </p:tavLst>
                                    </p:anim>
                                    <p:animEffect transition="in" filter="fade">
                                      <p:cBhvr>
                                        <p:cTn id="18" dur="500"/>
                                        <p:tgtEl>
                                          <p:spTgt spid="12"/>
                                        </p:tgtEl>
                                      </p:cBhvr>
                                    </p:animEffect>
                                    <p:anim calcmode="lin" valueType="num">
                                      <p:cBhvr>
                                        <p:cTn id="19" dur="500" fill="hold"/>
                                        <p:tgtEl>
                                          <p:spTgt spid="12"/>
                                        </p:tgtEl>
                                        <p:attrNameLst>
                                          <p:attrName>ppt_x</p:attrName>
                                        </p:attrNameLst>
                                      </p:cBhvr>
                                      <p:tavLst>
                                        <p:tav tm="0">
                                          <p:val>
                                            <p:fltVal val="0.5"/>
                                          </p:val>
                                        </p:tav>
                                        <p:tav tm="100000">
                                          <p:val>
                                            <p:strVal val="#ppt_x"/>
                                          </p:val>
                                        </p:tav>
                                      </p:tavLst>
                                    </p:anim>
                                    <p:anim calcmode="lin" valueType="num">
                                      <p:cBhvr>
                                        <p:cTn id="20" dur="500" fill="hold"/>
                                        <p:tgtEl>
                                          <p:spTgt spid="12"/>
                                        </p:tgtEl>
                                        <p:attrNameLst>
                                          <p:attrName>ppt_y</p:attrName>
                                        </p:attrNameLst>
                                      </p:cBhvr>
                                      <p:tavLst>
                                        <p:tav tm="0">
                                          <p:val>
                                            <p:fltVal val="0.5"/>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heel(1)">
                                      <p:cBhvr>
                                        <p:cTn id="25" dur="2000"/>
                                        <p:tgtEl>
                                          <p:spTgt spid="7"/>
                                        </p:tgtEl>
                                      </p:cBhvr>
                                    </p:animEffect>
                                  </p:childTnLst>
                                </p:cTn>
                              </p:par>
                            </p:childTnLst>
                          </p:cTn>
                        </p:par>
                        <p:par>
                          <p:cTn id="26" fill="hold">
                            <p:stCondLst>
                              <p:cond delay="2000"/>
                            </p:stCondLst>
                            <p:childTnLst>
                              <p:par>
                                <p:cTn id="27" presetID="2" presetClass="entr" presetSubtype="8"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1000" fill="hold"/>
                                        <p:tgtEl>
                                          <p:spTgt spid="8"/>
                                        </p:tgtEl>
                                        <p:attrNameLst>
                                          <p:attrName>ppt_x</p:attrName>
                                        </p:attrNameLst>
                                      </p:cBhvr>
                                      <p:tavLst>
                                        <p:tav tm="0">
                                          <p:val>
                                            <p:strVal val="0-#ppt_w/2"/>
                                          </p:val>
                                        </p:tav>
                                        <p:tav tm="100000">
                                          <p:val>
                                            <p:strVal val="#ppt_x"/>
                                          </p:val>
                                        </p:tav>
                                      </p:tavLst>
                                    </p:anim>
                                    <p:anim calcmode="lin" valueType="num">
                                      <p:cBhvr additive="base">
                                        <p:cTn id="30" dur="100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down)">
                                      <p:cBhvr>
                                        <p:cTn id="3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u=4110770220,4085155804&amp;fm=52&amp;gp=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23528" y="688317"/>
            <a:ext cx="3886200" cy="5481362"/>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矩形 1"/>
          <p:cNvSpPr/>
          <p:nvPr/>
        </p:nvSpPr>
        <p:spPr>
          <a:xfrm>
            <a:off x="4410721" y="889842"/>
            <a:ext cx="4572000" cy="5078313"/>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indent="457200" algn="just"/>
            <a:r>
              <a:rPr lang="zh-CN" altLang="en-US" sz="3600" dirty="0">
                <a:latin typeface="+mn-ea"/>
                <a:ea typeface="+mn-ea"/>
              </a:rPr>
              <a:t>希特勒为了赢得这场战争，命令“</a:t>
            </a:r>
            <a:r>
              <a:rPr lang="zh-CN" altLang="en-US" sz="3600" u="sng" dirty="0">
                <a:solidFill>
                  <a:srgbClr val="FF0000"/>
                </a:solidFill>
                <a:latin typeface="+mn-ea"/>
                <a:ea typeface="+mn-ea"/>
              </a:rPr>
              <a:t>必须使用德国及其盟国一切可用的军队</a:t>
            </a:r>
            <a:r>
              <a:rPr lang="zh-CN" altLang="en-US" sz="3600" dirty="0">
                <a:latin typeface="+mn-ea"/>
                <a:ea typeface="+mn-ea"/>
              </a:rPr>
              <a:t>”。</a:t>
            </a:r>
            <a:endParaRPr lang="en-US" altLang="zh-CN" sz="3600" dirty="0">
              <a:latin typeface="+mn-ea"/>
              <a:ea typeface="+mn-ea"/>
            </a:endParaRPr>
          </a:p>
          <a:p>
            <a:pPr indent="457200" algn="just"/>
            <a:r>
              <a:rPr lang="zh-CN" altLang="en-US" sz="3600" dirty="0">
                <a:latin typeface="+mn-ea"/>
                <a:ea typeface="+mn-ea"/>
              </a:rPr>
              <a:t>单是空袭斯大林格勒就先后出动了飞机</a:t>
            </a:r>
            <a:r>
              <a:rPr lang="en-US" altLang="zh-CN" sz="3600" dirty="0">
                <a:latin typeface="+mn-ea"/>
                <a:ea typeface="+mn-ea"/>
              </a:rPr>
              <a:t>10</a:t>
            </a:r>
            <a:r>
              <a:rPr lang="zh-CN" altLang="en-US" sz="3600" dirty="0">
                <a:latin typeface="+mn-ea"/>
                <a:ea typeface="+mn-ea"/>
              </a:rPr>
              <a:t>万架次，投掷炸弹</a:t>
            </a:r>
            <a:r>
              <a:rPr lang="en-US" altLang="zh-CN" sz="3600" dirty="0">
                <a:latin typeface="+mn-ea"/>
                <a:ea typeface="+mn-ea"/>
              </a:rPr>
              <a:t>100</a:t>
            </a:r>
            <a:r>
              <a:rPr lang="zh-CN" altLang="en-US" sz="3600" dirty="0">
                <a:latin typeface="+mn-ea"/>
                <a:ea typeface="+mn-ea"/>
              </a:rPr>
              <a:t>多万枚，把市中心炸成了废墟。</a:t>
            </a:r>
            <a:endParaRPr lang="zh-CN" altLang="en-US" sz="3600" dirty="0">
              <a:latin typeface="+mn-ea"/>
              <a:ea typeface="+mn-ea"/>
            </a:endParaRPr>
          </a:p>
        </p:txBody>
      </p:sp>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 y="0"/>
            <a:ext cx="9144001" cy="5455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矩形 1"/>
          <p:cNvSpPr>
            <a:spLocks noChangeArrowheads="1"/>
          </p:cNvSpPr>
          <p:nvPr/>
        </p:nvSpPr>
        <p:spPr bwMode="auto">
          <a:xfrm>
            <a:off x="0" y="5475288"/>
            <a:ext cx="9144000" cy="138499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accent2"/>
          </a:lnRef>
          <a:fillRef idx="1">
            <a:schemeClr val="lt1"/>
          </a:fillRef>
          <a:effectRef idx="0">
            <a:schemeClr val="accent2"/>
          </a:effectRef>
          <a:fontRef idx="minor">
            <a:schemeClr val="dk1"/>
          </a:fontRef>
        </p:style>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indent="457200" algn="just" eaLnBrk="1" hangingPunct="1">
              <a:spcBef>
                <a:spcPct val="0"/>
              </a:spcBef>
              <a:buFontTx/>
              <a:buNone/>
            </a:pPr>
            <a:r>
              <a:rPr lang="zh-CN" altLang="en-US" sz="2800" b="0" dirty="0">
                <a:latin typeface="宋体" panose="02010600030101010101" pitchFamily="2" charset="-122"/>
              </a:rPr>
              <a:t>德军在</a:t>
            </a:r>
            <a:r>
              <a:rPr lang="en-US" altLang="zh-CN" sz="2800" b="0" dirty="0">
                <a:latin typeface="宋体" panose="02010600030101010101" pitchFamily="2" charset="-122"/>
              </a:rPr>
              <a:t>8</a:t>
            </a:r>
            <a:r>
              <a:rPr lang="zh-CN" altLang="en-US" sz="2800" b="0" dirty="0">
                <a:latin typeface="宋体" panose="02010600030101010101" pitchFamily="2" charset="-122"/>
              </a:rPr>
              <a:t>月</a:t>
            </a:r>
            <a:r>
              <a:rPr lang="en-US" altLang="zh-CN" sz="2800" b="0" dirty="0">
                <a:latin typeface="宋体" panose="02010600030101010101" pitchFamily="2" charset="-122"/>
              </a:rPr>
              <a:t>23</a:t>
            </a:r>
            <a:r>
              <a:rPr lang="zh-CN" altLang="en-US" sz="2800" b="0" dirty="0">
                <a:latin typeface="宋体" panose="02010600030101010101" pitchFamily="2" charset="-122"/>
              </a:rPr>
              <a:t>日的一次大规模空袭，一昼夜出动飞机</a:t>
            </a:r>
            <a:r>
              <a:rPr lang="en-US" altLang="zh-CN" sz="2800" b="0" dirty="0">
                <a:latin typeface="宋体" panose="02010600030101010101" pitchFamily="2" charset="-122"/>
              </a:rPr>
              <a:t>2000</a:t>
            </a:r>
            <a:r>
              <a:rPr lang="zh-CN" altLang="en-US" sz="2800" b="0" dirty="0">
                <a:latin typeface="宋体" panose="02010600030101010101" pitchFamily="2" charset="-122"/>
              </a:rPr>
              <a:t>多架次狂轰滥炸，满城大火，将斯大林格勒大片土地变成废墟和烧成断垣残壁。</a:t>
            </a:r>
            <a:endParaRPr lang="zh-CN" altLang="en-US" sz="2400" b="0" dirty="0">
              <a:latin typeface="宋体" panose="02010600030101010101" pitchFamily="2"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2000">
        <p15:prstTrans prst="fallOver"/>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2879961" y="25737"/>
            <a:ext cx="3384078" cy="641350"/>
          </a:xfrm>
          <a:prstGeom prst="rect">
            <a:avLst/>
          </a:prstGeom>
          <a:solidFill>
            <a:srgbClr val="FFFF00"/>
          </a:solidFill>
          <a:ln>
            <a:solidFill>
              <a:schemeClr val="bg1"/>
            </a:solidFill>
          </a:ln>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buFontTx/>
              <a:buNone/>
            </a:pPr>
            <a:r>
              <a:rPr lang="zh-CN" altLang="en-US" sz="3600" dirty="0">
                <a:latin typeface="+mn-ea"/>
                <a:ea typeface="+mn-ea"/>
              </a:rPr>
              <a:t>斯大林格勒战役</a:t>
            </a:r>
            <a:endParaRPr lang="zh-CN" altLang="en-US" sz="3600" dirty="0">
              <a:latin typeface="+mn-ea"/>
              <a:ea typeface="+mn-ea"/>
            </a:endParaRPr>
          </a:p>
        </p:txBody>
      </p:sp>
      <p:grpSp>
        <p:nvGrpSpPr>
          <p:cNvPr id="2" name="Group 3"/>
          <p:cNvGrpSpPr/>
          <p:nvPr/>
        </p:nvGrpSpPr>
        <p:grpSpPr bwMode="auto">
          <a:xfrm>
            <a:off x="668338" y="703263"/>
            <a:ext cx="8239126" cy="6165850"/>
            <a:chOff x="85" y="7"/>
            <a:chExt cx="5190" cy="3884"/>
          </a:xfrm>
        </p:grpSpPr>
        <p:pic>
          <p:nvPicPr>
            <p:cNvPr id="11278" name="Picture 4" descr="每一座楼房都是一个碉堡，苏军士兵顽强地打击敌军"/>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5" y="7"/>
              <a:ext cx="2705" cy="3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9" name="Rectangle 5"/>
            <p:cNvSpPr>
              <a:spLocks noChangeArrowheads="1"/>
            </p:cNvSpPr>
            <p:nvPr/>
          </p:nvSpPr>
          <p:spPr bwMode="auto">
            <a:xfrm>
              <a:off x="2790" y="1171"/>
              <a:ext cx="2485" cy="110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accent4"/>
            </a:lnRef>
            <a:fillRef idx="1">
              <a:schemeClr val="lt1"/>
            </a:fillRef>
            <a:effectRef idx="0">
              <a:schemeClr val="accent4"/>
            </a:effectRef>
            <a:fontRef idx="minor">
              <a:schemeClr val="dk1"/>
            </a:fontRef>
          </p:style>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3600" b="0" dirty="0">
                  <a:latin typeface="+mn-ea"/>
                  <a:ea typeface="+mn-ea"/>
                </a:rPr>
                <a:t>每一座楼房都是一个碉堡，苏军士兵顽强地打击敌军</a:t>
              </a:r>
              <a:endParaRPr lang="zh-CN" altLang="en-US" sz="3600" b="0" dirty="0">
                <a:latin typeface="+mn-ea"/>
                <a:ea typeface="+mn-ea"/>
              </a:endParaRPr>
            </a:p>
          </p:txBody>
        </p:sp>
      </p:grpSp>
      <p:sp>
        <p:nvSpPr>
          <p:cNvPr id="11268" name="Line 6"/>
          <p:cNvSpPr>
            <a:spLocks noChangeShapeType="1"/>
          </p:cNvSpPr>
          <p:nvPr/>
        </p:nvSpPr>
        <p:spPr bwMode="auto">
          <a:xfrm>
            <a:off x="0" y="692150"/>
            <a:ext cx="9144000" cy="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pPr algn="ctr"/>
            <a:endParaRPr lang="zh-CN" altLang="en-US">
              <a:latin typeface="+mn-ea"/>
              <a:ea typeface="+mn-ea"/>
            </a:endParaRPr>
          </a:p>
        </p:txBody>
      </p:sp>
      <p:grpSp>
        <p:nvGrpSpPr>
          <p:cNvPr id="3" name="Group 7"/>
          <p:cNvGrpSpPr/>
          <p:nvPr/>
        </p:nvGrpSpPr>
        <p:grpSpPr bwMode="auto">
          <a:xfrm>
            <a:off x="1181893" y="687373"/>
            <a:ext cx="6780213" cy="6165850"/>
            <a:chOff x="745" y="0"/>
            <a:chExt cx="4271" cy="3884"/>
          </a:xfrm>
        </p:grpSpPr>
        <p:pic>
          <p:nvPicPr>
            <p:cNvPr id="11276" name="Picture 8" descr="斯大林格勒保卫战反攻激战场面"/>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 y="0"/>
              <a:ext cx="3302" cy="3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7" name="Rectangle 9"/>
            <p:cNvSpPr>
              <a:spLocks noChangeArrowheads="1"/>
            </p:cNvSpPr>
            <p:nvPr/>
          </p:nvSpPr>
          <p:spPr bwMode="auto">
            <a:xfrm>
              <a:off x="4047" y="249"/>
              <a:ext cx="969" cy="292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accent2"/>
            </a:lnRef>
            <a:fillRef idx="1">
              <a:schemeClr val="lt1"/>
            </a:fillRef>
            <a:effectRef idx="0">
              <a:schemeClr val="accent2"/>
            </a:effectRef>
            <a:fontRef idx="minor">
              <a:schemeClr val="dk1"/>
            </a:fontRef>
          </p:style>
          <p:txBody>
            <a:bodyPr vert="eaVert"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4400" b="0" dirty="0">
                  <a:latin typeface="+mn-ea"/>
                  <a:ea typeface="+mn-ea"/>
                </a:rPr>
                <a:t>斯大林格勒保卫战反攻激战场面</a:t>
              </a:r>
              <a:endParaRPr lang="zh-CN" altLang="en-US" sz="4400" b="0" dirty="0">
                <a:latin typeface="+mn-ea"/>
                <a:ea typeface="+mn-ea"/>
              </a:endParaRPr>
            </a:p>
          </p:txBody>
        </p:sp>
      </p:grpSp>
      <p:grpSp>
        <p:nvGrpSpPr>
          <p:cNvPr id="4" name="Group 10"/>
          <p:cNvGrpSpPr/>
          <p:nvPr/>
        </p:nvGrpSpPr>
        <p:grpSpPr bwMode="auto">
          <a:xfrm>
            <a:off x="0" y="702012"/>
            <a:ext cx="9144000" cy="6194425"/>
            <a:chOff x="-249" y="2765"/>
            <a:chExt cx="5760" cy="3902"/>
          </a:xfrm>
        </p:grpSpPr>
        <p:pic>
          <p:nvPicPr>
            <p:cNvPr id="11274" name="Picture 11" descr="斯大林格勒的工人们响应政府号召，纷纷拿起武器，保卫自己的工厂"/>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9" y="2765"/>
              <a:ext cx="5760" cy="3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5" name="Rectangle 12"/>
            <p:cNvSpPr>
              <a:spLocks noChangeArrowheads="1"/>
            </p:cNvSpPr>
            <p:nvPr/>
          </p:nvSpPr>
          <p:spPr bwMode="auto">
            <a:xfrm>
              <a:off x="-26" y="6044"/>
              <a:ext cx="5336" cy="601"/>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2800" b="0" dirty="0">
                  <a:latin typeface="+mn-ea"/>
                  <a:ea typeface="+mn-ea"/>
                </a:rPr>
                <a:t>斯大林格勒的工人们响应政府号召，纷纷拿起武器，保卫自己的工厂</a:t>
              </a:r>
              <a:endParaRPr lang="zh-CN" altLang="en-US" sz="2800" b="0" dirty="0">
                <a:latin typeface="+mn-ea"/>
                <a:ea typeface="+mn-ea"/>
              </a:endParaRPr>
            </a:p>
          </p:txBody>
        </p:sp>
      </p:grpSp>
      <p:grpSp>
        <p:nvGrpSpPr>
          <p:cNvPr id="5" name="Group 13"/>
          <p:cNvGrpSpPr/>
          <p:nvPr/>
        </p:nvGrpSpPr>
        <p:grpSpPr bwMode="auto">
          <a:xfrm>
            <a:off x="-10978" y="702011"/>
            <a:ext cx="9150009" cy="6167099"/>
            <a:chOff x="0" y="0"/>
            <a:chExt cx="4568" cy="3857"/>
          </a:xfrm>
        </p:grpSpPr>
        <p:pic>
          <p:nvPicPr>
            <p:cNvPr id="11272" name="Picture 14" descr="妇女们也拿起武器保卫城市"/>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4173" cy="3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3" name="Rectangle 15"/>
            <p:cNvSpPr>
              <a:spLocks noChangeArrowheads="1"/>
            </p:cNvSpPr>
            <p:nvPr/>
          </p:nvSpPr>
          <p:spPr bwMode="auto">
            <a:xfrm>
              <a:off x="4169" y="133"/>
              <a:ext cx="399" cy="360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4000" b="0" dirty="0">
                  <a:latin typeface="+mn-ea"/>
                  <a:ea typeface="+mn-ea"/>
                </a:rPr>
                <a:t>妇女们拿起武器保卫城市</a:t>
              </a:r>
              <a:endParaRPr lang="zh-CN" altLang="en-US" sz="4000" b="0" dirty="0">
                <a:latin typeface="+mn-ea"/>
                <a:ea typeface="+mn-ea"/>
              </a:endParaRPr>
            </a:p>
          </p:txBody>
        </p:sp>
      </p:grpSp>
    </p:spTree>
  </p:cSld>
  <p:clrMapOvr>
    <a:masterClrMapping/>
  </p:clrMapOvr>
  <mc:AlternateContent xmlns:mc="http://schemas.openxmlformats.org/markup-compatibility/2006">
    <mc:Choice xmlns:p14="http://schemas.microsoft.com/office/powerpoint/2010/main" Requires="p14">
      <p:transition spd="slow" p14:dur="1600">
        <p14:conveyor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000"/>
                                        <p:tgtEl>
                                          <p:spTgt spid="2"/>
                                        </p:tgtEl>
                                      </p:cBhvr>
                                    </p:animEffec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20" fill="hold">
                      <p:stCondLst>
                        <p:cond delay="indefinite"/>
                      </p:stCondLst>
                      <p:childTnLst>
                        <p:par>
                          <p:cTn id="21" fill="hold">
                            <p:stCondLst>
                              <p:cond delay="0"/>
                            </p:stCondLst>
                            <p:childTnLst>
                              <p:par>
                                <p:cTn id="22" presetID="53" presetClass="entr" presetSubtype="16"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1000" fill="hold"/>
                                        <p:tgtEl>
                                          <p:spTgt spid="5"/>
                                        </p:tgtEl>
                                        <p:attrNameLst>
                                          <p:attrName>ppt_w</p:attrName>
                                        </p:attrNameLst>
                                      </p:cBhvr>
                                      <p:tavLst>
                                        <p:tav tm="0">
                                          <p:val>
                                            <p:fltVal val="0"/>
                                          </p:val>
                                        </p:tav>
                                        <p:tav tm="100000">
                                          <p:val>
                                            <p:strVal val="#ppt_w"/>
                                          </p:val>
                                        </p:tav>
                                      </p:tavLst>
                                    </p:anim>
                                    <p:anim calcmode="lin" valueType="num">
                                      <p:cBhvr>
                                        <p:cTn id="25" dur="1000" fill="hold"/>
                                        <p:tgtEl>
                                          <p:spTgt spid="5"/>
                                        </p:tgtEl>
                                        <p:attrNameLst>
                                          <p:attrName>ppt_h</p:attrName>
                                        </p:attrNameLst>
                                      </p:cBhvr>
                                      <p:tavLst>
                                        <p:tav tm="0">
                                          <p:val>
                                            <p:fltVal val="0"/>
                                          </p:val>
                                        </p:tav>
                                        <p:tav tm="100000">
                                          <p:val>
                                            <p:strVal val="#ppt_h"/>
                                          </p:val>
                                        </p:tav>
                                      </p:tavLst>
                                    </p:anim>
                                    <p:animEffect transition="in" filter="fade">
                                      <p:cBhvr>
                                        <p:cTn id="2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矩形 1"/>
          <p:cNvSpPr>
            <a:spLocks noChangeArrowheads="1"/>
          </p:cNvSpPr>
          <p:nvPr/>
        </p:nvSpPr>
        <p:spPr bwMode="auto">
          <a:xfrm>
            <a:off x="0" y="5105400"/>
            <a:ext cx="9144000" cy="1815882"/>
          </a:xfrm>
          <a:prstGeom prst="rect">
            <a:avLst/>
          </a:prstGeom>
          <a:solidFill>
            <a:schemeClr val="bg1"/>
          </a:solidFill>
          <a:ln>
            <a:solidFill>
              <a:schemeClr val="bg1"/>
            </a:solidFill>
          </a:ln>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indent="457200" algn="just" eaLnBrk="1" hangingPunct="1">
              <a:spcBef>
                <a:spcPct val="0"/>
              </a:spcBef>
              <a:buFontTx/>
              <a:buNone/>
            </a:pPr>
            <a:r>
              <a:rPr lang="zh-CN" altLang="en-US" sz="2800" b="0" dirty="0">
                <a:solidFill>
                  <a:srgbClr val="000000"/>
                </a:solidFill>
                <a:latin typeface="宋体" panose="02010600030101010101" pitchFamily="2" charset="-122"/>
              </a:rPr>
              <a:t>苏军坚守斯大林格勒苏军防御阶段战役，是整个战役最为艰苦的阶段。俄国人拼命抵抗让德军束手无策，</a:t>
            </a:r>
            <a:r>
              <a:rPr lang="zh-CN" altLang="en-US" sz="2800" b="0" u="sng" dirty="0">
                <a:solidFill>
                  <a:srgbClr val="FF0000"/>
                </a:solidFill>
                <a:latin typeface="宋体" panose="02010600030101010101" pitchFamily="2" charset="-122"/>
              </a:rPr>
              <a:t>德军团长威廉</a:t>
            </a:r>
            <a:r>
              <a:rPr lang="en-US" altLang="zh-CN" sz="2800" b="0" u="sng" dirty="0">
                <a:solidFill>
                  <a:srgbClr val="FF0000"/>
                </a:solidFill>
                <a:latin typeface="宋体" panose="02010600030101010101" pitchFamily="2" charset="-122"/>
              </a:rPr>
              <a:t>•</a:t>
            </a:r>
            <a:r>
              <a:rPr lang="zh-CN" altLang="en-US" sz="2800" b="0" u="sng" dirty="0">
                <a:solidFill>
                  <a:srgbClr val="FF0000"/>
                </a:solidFill>
                <a:latin typeface="宋体" panose="02010600030101010101" pitchFamily="2" charset="-122"/>
              </a:rPr>
              <a:t>霍夫曼在日记中写到“他们不是人，而是某种钢铁铸成的东西。”</a:t>
            </a:r>
            <a:endParaRPr lang="zh-CN" altLang="en-US" sz="2800" b="0" u="sng" dirty="0">
              <a:solidFill>
                <a:srgbClr val="FF0000"/>
              </a:solidFill>
              <a:latin typeface="宋体" panose="02010600030101010101" pitchFamily="2" charset="-122"/>
            </a:endParaRPr>
          </a:p>
        </p:txBody>
      </p:sp>
      <p:pic>
        <p:nvPicPr>
          <p:cNvPr id="13315" name="Picture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0"/>
            <a:ext cx="91440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539750" y="0"/>
            <a:ext cx="8388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sz="3600" b="1">
                <a:solidFill>
                  <a:srgbClr val="CC0000"/>
                </a:solidFill>
                <a:latin typeface="宋体" panose="02010600030101010101" pitchFamily="2" charset="-122"/>
              </a:rPr>
              <a:t>斯大林格勒战役</a:t>
            </a:r>
            <a:r>
              <a:rPr lang="en-US" altLang="zh-CN" sz="3600" b="1">
                <a:solidFill>
                  <a:srgbClr val="CC0000"/>
                </a:solidFill>
                <a:latin typeface="宋体" panose="02010600030101010101" pitchFamily="2" charset="-122"/>
              </a:rPr>
              <a:t>——</a:t>
            </a:r>
            <a:r>
              <a:rPr lang="zh-CN" altLang="en-US" sz="3600" b="1">
                <a:solidFill>
                  <a:srgbClr val="CC0000"/>
                </a:solidFill>
                <a:latin typeface="宋体" panose="02010600030101010101" pitchFamily="2" charset="-122"/>
              </a:rPr>
              <a:t>苏德战场的转折点</a:t>
            </a:r>
            <a:endParaRPr lang="zh-CN" altLang="en-US" sz="3600" b="1">
              <a:solidFill>
                <a:srgbClr val="CC0000"/>
              </a:solidFill>
              <a:latin typeface="宋体" panose="02010600030101010101" pitchFamily="2" charset="-122"/>
            </a:endParaRPr>
          </a:p>
        </p:txBody>
      </p:sp>
      <p:sp>
        <p:nvSpPr>
          <p:cNvPr id="14339" name="Line 3"/>
          <p:cNvSpPr>
            <a:spLocks noChangeShapeType="1"/>
          </p:cNvSpPr>
          <p:nvPr/>
        </p:nvSpPr>
        <p:spPr bwMode="auto">
          <a:xfrm>
            <a:off x="0" y="692150"/>
            <a:ext cx="9144000" cy="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latin typeface="宋体" panose="02010600030101010101" pitchFamily="2" charset="-122"/>
            </a:endParaRPr>
          </a:p>
        </p:txBody>
      </p:sp>
      <p:pic>
        <p:nvPicPr>
          <p:cNvPr id="14340" name="Picture 4" descr="logo1"/>
          <p:cNvPicPr>
            <a:picLocks noChangeAspect="1" noChangeArrowheads="1"/>
          </p:cNvPicPr>
          <p:nvPr/>
        </p:nvPicPr>
        <p:blipFill>
          <a:blip r:embed="rId1">
            <a:extLst>
              <a:ext uri="{28A0092B-C50C-407E-A947-70E740481C1C}">
                <a14:useLocalDpi xmlns:a14="http://schemas.microsoft.com/office/drawing/2010/main" val="0"/>
              </a:ext>
            </a:extLst>
          </a:blip>
          <a:srcRect t="10458" b="18051"/>
          <a:stretch>
            <a:fillRect/>
          </a:stretch>
        </p:blipFill>
        <p:spPr bwMode="auto">
          <a:xfrm>
            <a:off x="0" y="0"/>
            <a:ext cx="9144000"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WordArt 5"/>
          <p:cNvSpPr>
            <a:spLocks noChangeArrowheads="1" noChangeShapeType="1"/>
          </p:cNvSpPr>
          <p:nvPr/>
        </p:nvSpPr>
        <p:spPr bwMode="auto">
          <a:xfrm>
            <a:off x="4572000" y="188913"/>
            <a:ext cx="4175125" cy="384175"/>
          </a:xfrm>
          <a:prstGeom prst="rect">
            <a:avLst/>
          </a:prstGeom>
        </p:spPr>
        <p:txBody>
          <a:bodyPr wrap="none" fromWordArt="1">
            <a:prstTxWarp prst="textPlain">
              <a:avLst>
                <a:gd name="adj" fmla="val 50000"/>
              </a:avLst>
            </a:prstTxWarp>
          </a:bodyPr>
          <a:lstStyle/>
          <a:p>
            <a:pPr algn="ctr"/>
            <a:r>
              <a:rPr lang="zh-CN" altLang="en-US" sz="3600" kern="10">
                <a:ln w="9525">
                  <a:solidFill>
                    <a:srgbClr val="FFCC00"/>
                  </a:solidFill>
                  <a:round/>
                </a:ln>
                <a:solidFill>
                  <a:srgbClr val="FFFFFF"/>
                </a:solidFill>
                <a:latin typeface="宋体" panose="02010600030101010101" pitchFamily="2" charset="-122"/>
              </a:rPr>
              <a:t>胜利的转折</a:t>
            </a:r>
            <a:endParaRPr lang="zh-CN" altLang="en-US" sz="3600" kern="10">
              <a:ln w="9525">
                <a:solidFill>
                  <a:srgbClr val="FFCC00"/>
                </a:solidFill>
                <a:round/>
              </a:ln>
              <a:solidFill>
                <a:srgbClr val="FFFFFF"/>
              </a:solidFill>
              <a:latin typeface="宋体" panose="02010600030101010101" pitchFamily="2" charset="-122"/>
            </a:endParaRPr>
          </a:p>
        </p:txBody>
      </p:sp>
      <p:sp>
        <p:nvSpPr>
          <p:cNvPr id="15366" name="Rectangle 6"/>
          <p:cNvSpPr>
            <a:spLocks noChangeArrowheads="1"/>
          </p:cNvSpPr>
          <p:nvPr/>
        </p:nvSpPr>
        <p:spPr bwMode="auto">
          <a:xfrm>
            <a:off x="0" y="811057"/>
            <a:ext cx="9144000" cy="4955203"/>
          </a:xfrm>
          <a:prstGeom prst="rect">
            <a:avLst/>
          </a:prstGeom>
          <a:solidFill>
            <a:schemeClr val="bg1"/>
          </a:solidFill>
          <a:ln w="47625">
            <a:solidFill>
              <a:srgbClr val="800000"/>
            </a:solidFill>
            <a:miter lim="800000"/>
          </a:ln>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endParaRPr lang="en-US" altLang="zh-CN" sz="2800" b="0" dirty="0">
              <a:latin typeface="宋体" panose="02010600030101010101" pitchFamily="2" charset="-122"/>
            </a:endParaRPr>
          </a:p>
          <a:p>
            <a:pPr>
              <a:spcBef>
                <a:spcPct val="0"/>
              </a:spcBef>
              <a:buFontTx/>
              <a:buNone/>
            </a:pPr>
            <a:endParaRPr lang="en-US" altLang="zh-CN" b="0" dirty="0">
              <a:latin typeface="宋体" panose="02010600030101010101" pitchFamily="2" charset="-122"/>
            </a:endParaRPr>
          </a:p>
          <a:p>
            <a:pPr>
              <a:spcBef>
                <a:spcPct val="0"/>
              </a:spcBef>
              <a:buFontTx/>
              <a:buNone/>
            </a:pPr>
            <a:r>
              <a:rPr lang="zh-CN" altLang="en-US" b="0" dirty="0">
                <a:latin typeface="宋体" panose="02010600030101010101" pitchFamily="2" charset="-122"/>
              </a:rPr>
              <a:t>在持续</a:t>
            </a:r>
            <a:r>
              <a:rPr lang="en-US" altLang="zh-CN" b="0" dirty="0">
                <a:latin typeface="宋体" panose="02010600030101010101" pitchFamily="2" charset="-122"/>
              </a:rPr>
              <a:t>200</a:t>
            </a:r>
            <a:r>
              <a:rPr lang="zh-CN" altLang="en-US" b="0" dirty="0">
                <a:latin typeface="宋体" panose="02010600030101010101" pitchFamily="2" charset="-122"/>
              </a:rPr>
              <a:t>天的整个斯大林格勒战役过程中，法西斯共损失</a:t>
            </a:r>
            <a:r>
              <a:rPr lang="en-US" altLang="zh-CN" b="0" dirty="0">
                <a:latin typeface="宋体" panose="02010600030101010101" pitchFamily="2" charset="-122"/>
              </a:rPr>
              <a:t>150</a:t>
            </a:r>
            <a:r>
              <a:rPr lang="zh-CN" altLang="en-US" b="0" dirty="0">
                <a:latin typeface="宋体" panose="02010600030101010101" pitchFamily="2" charset="-122"/>
              </a:rPr>
              <a:t>万人，</a:t>
            </a:r>
            <a:r>
              <a:rPr lang="en-US" altLang="zh-CN" b="0" dirty="0">
                <a:latin typeface="宋体" panose="02010600030101010101" pitchFamily="2" charset="-122"/>
              </a:rPr>
              <a:t>3500</a:t>
            </a:r>
            <a:r>
              <a:rPr lang="zh-CN" altLang="en-US" b="0" dirty="0">
                <a:latin typeface="宋体" panose="02010600030101010101" pitchFamily="2" charset="-122"/>
              </a:rPr>
              <a:t>辆坦克和强击火炮，</a:t>
            </a:r>
            <a:r>
              <a:rPr lang="en-US" altLang="zh-CN" b="0" dirty="0">
                <a:latin typeface="宋体" panose="02010600030101010101" pitchFamily="2" charset="-122"/>
              </a:rPr>
              <a:t>1.2</a:t>
            </a:r>
            <a:r>
              <a:rPr lang="zh-CN" altLang="en-US" b="0" dirty="0">
                <a:latin typeface="宋体" panose="02010600030101010101" pitchFamily="2" charset="-122"/>
              </a:rPr>
              <a:t>万门大炮和迫击炮，</a:t>
            </a:r>
            <a:r>
              <a:rPr lang="en-US" altLang="zh-CN" b="0" dirty="0">
                <a:latin typeface="宋体" panose="02010600030101010101" pitchFamily="2" charset="-122"/>
              </a:rPr>
              <a:t>3000</a:t>
            </a:r>
            <a:r>
              <a:rPr lang="zh-CN" altLang="en-US" b="0" dirty="0">
                <a:latin typeface="宋体" panose="02010600030101010101" pitchFamily="2" charset="-122"/>
              </a:rPr>
              <a:t>架飞机。</a:t>
            </a:r>
            <a:endParaRPr lang="zh-CN" altLang="en-US" b="0" dirty="0">
              <a:latin typeface="宋体" panose="02010600030101010101" pitchFamily="2" charset="-122"/>
            </a:endParaRPr>
          </a:p>
          <a:p>
            <a:pPr>
              <a:spcBef>
                <a:spcPct val="0"/>
              </a:spcBef>
              <a:buFontTx/>
              <a:buNone/>
            </a:pPr>
            <a:endParaRPr lang="en-US" altLang="zh-CN" b="0" dirty="0">
              <a:solidFill>
                <a:schemeClr val="accent2"/>
              </a:solidFill>
              <a:latin typeface="宋体" panose="02010600030101010101" pitchFamily="2" charset="-122"/>
            </a:endParaRPr>
          </a:p>
          <a:p>
            <a:pPr>
              <a:spcBef>
                <a:spcPct val="0"/>
              </a:spcBef>
              <a:buFontTx/>
              <a:buNone/>
            </a:pPr>
            <a:endParaRPr lang="zh-CN" altLang="en-US" b="0" dirty="0">
              <a:solidFill>
                <a:schemeClr val="accent2"/>
              </a:solidFill>
              <a:latin typeface="宋体" panose="02010600030101010101" pitchFamily="2" charset="-122"/>
            </a:endParaRPr>
          </a:p>
          <a:p>
            <a:pPr eaLnBrk="1" hangingPunct="1">
              <a:spcBef>
                <a:spcPct val="0"/>
              </a:spcBef>
              <a:buFontTx/>
              <a:buNone/>
            </a:pPr>
            <a:r>
              <a:rPr lang="en-US" altLang="zh-CN" b="0" dirty="0">
                <a:latin typeface="宋体" panose="02010600030101010101" pitchFamily="2" charset="-122"/>
              </a:rPr>
              <a:t>1</a:t>
            </a:r>
            <a:r>
              <a:rPr lang="zh-CN" altLang="en-US" b="0" dirty="0">
                <a:latin typeface="宋体" panose="02010600030101010101" pitchFamily="2" charset="-122"/>
              </a:rPr>
              <a:t>、苏军</a:t>
            </a:r>
            <a:r>
              <a:rPr lang="en-US" altLang="zh-CN" b="0" dirty="0">
                <a:latin typeface="宋体" panose="02010600030101010101" pitchFamily="2" charset="-122"/>
              </a:rPr>
              <a:t>—— </a:t>
            </a:r>
            <a:r>
              <a:rPr lang="zh-CN" altLang="en-US" b="0" dirty="0">
                <a:latin typeface="宋体" panose="02010600030101010101" pitchFamily="2" charset="-122"/>
              </a:rPr>
              <a:t>开始</a:t>
            </a:r>
            <a:r>
              <a:rPr lang="zh-CN" altLang="en-US" b="0" u="sng" dirty="0">
                <a:solidFill>
                  <a:srgbClr val="FF0000"/>
                </a:solidFill>
                <a:latin typeface="宋体" panose="02010600030101010101" pitchFamily="2" charset="-122"/>
              </a:rPr>
              <a:t>战略进攻</a:t>
            </a:r>
            <a:r>
              <a:rPr lang="zh-CN" altLang="en-US" b="0" dirty="0">
                <a:latin typeface="宋体" panose="02010600030101010101" pitchFamily="2" charset="-122"/>
              </a:rPr>
              <a:t>，并掌握了</a:t>
            </a:r>
            <a:r>
              <a:rPr lang="zh-CN" altLang="en-US" b="0" u="sng" dirty="0">
                <a:solidFill>
                  <a:srgbClr val="FF0000"/>
                </a:solidFill>
                <a:latin typeface="宋体" panose="02010600030101010101" pitchFamily="2" charset="-122"/>
              </a:rPr>
              <a:t>主动权</a:t>
            </a:r>
            <a:r>
              <a:rPr lang="zh-CN" altLang="en-US" b="0" dirty="0">
                <a:latin typeface="宋体" panose="02010600030101010101" pitchFamily="2" charset="-122"/>
              </a:rPr>
              <a:t>。</a:t>
            </a:r>
            <a:endParaRPr lang="zh-CN" altLang="en-US" b="0" dirty="0">
              <a:latin typeface="宋体" panose="02010600030101010101" pitchFamily="2" charset="-122"/>
            </a:endParaRPr>
          </a:p>
          <a:p>
            <a:pPr eaLnBrk="1" hangingPunct="1">
              <a:spcBef>
                <a:spcPct val="0"/>
              </a:spcBef>
              <a:buFontTx/>
              <a:buNone/>
            </a:pPr>
            <a:r>
              <a:rPr lang="en-US" altLang="zh-CN" b="0" dirty="0">
                <a:latin typeface="宋体" panose="02010600030101010101" pitchFamily="2" charset="-122"/>
              </a:rPr>
              <a:t>2</a:t>
            </a:r>
            <a:r>
              <a:rPr lang="zh-CN" altLang="en-US" b="0" dirty="0">
                <a:latin typeface="宋体" panose="02010600030101010101" pitchFamily="2" charset="-122"/>
              </a:rPr>
              <a:t>、德军</a:t>
            </a:r>
            <a:r>
              <a:rPr lang="en-US" altLang="zh-CN" b="0" dirty="0">
                <a:latin typeface="宋体" panose="02010600030101010101" pitchFamily="2" charset="-122"/>
              </a:rPr>
              <a:t>——</a:t>
            </a:r>
            <a:r>
              <a:rPr lang="zh-CN" altLang="en-US" b="0" dirty="0">
                <a:latin typeface="宋体" panose="02010600030101010101" pitchFamily="2" charset="-122"/>
              </a:rPr>
              <a:t>元气大伤，由战略</a:t>
            </a:r>
            <a:r>
              <a:rPr lang="zh-CN" altLang="en-US" b="0" u="sng" dirty="0">
                <a:solidFill>
                  <a:srgbClr val="FF0000"/>
                </a:solidFill>
                <a:latin typeface="宋体" panose="02010600030101010101" pitchFamily="2" charset="-122"/>
              </a:rPr>
              <a:t>进攻转为防御</a:t>
            </a:r>
            <a:r>
              <a:rPr lang="zh-CN" altLang="en-US" b="0" dirty="0">
                <a:latin typeface="宋体" panose="02010600030101010101" pitchFamily="2" charset="-122"/>
              </a:rPr>
              <a:t>。</a:t>
            </a:r>
            <a:endParaRPr lang="zh-CN" altLang="en-US" b="0" dirty="0">
              <a:latin typeface="宋体" panose="02010600030101010101" pitchFamily="2" charset="-122"/>
            </a:endParaRPr>
          </a:p>
          <a:p>
            <a:pPr eaLnBrk="1" hangingPunct="1">
              <a:spcBef>
                <a:spcPct val="0"/>
              </a:spcBef>
              <a:buFontTx/>
              <a:buNone/>
            </a:pPr>
            <a:endParaRPr lang="zh-CN" altLang="en-US" b="0" dirty="0">
              <a:latin typeface="宋体" panose="02010600030101010101" pitchFamily="2" charset="-122"/>
            </a:endParaRPr>
          </a:p>
        </p:txBody>
      </p:sp>
      <p:sp>
        <p:nvSpPr>
          <p:cNvPr id="15367" name="Text Box 7"/>
          <p:cNvSpPr txBox="1">
            <a:spLocks noChangeArrowheads="1"/>
          </p:cNvSpPr>
          <p:nvPr/>
        </p:nvSpPr>
        <p:spPr bwMode="auto">
          <a:xfrm>
            <a:off x="0" y="5781129"/>
            <a:ext cx="9132109" cy="769441"/>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4400" b="0" dirty="0">
                <a:solidFill>
                  <a:schemeClr val="bg1"/>
                </a:solidFill>
                <a:latin typeface="宋体" panose="02010600030101010101" pitchFamily="2" charset="-122"/>
              </a:rPr>
              <a:t>斯大林格勒战役</a:t>
            </a:r>
            <a:r>
              <a:rPr lang="en-US" altLang="zh-CN" sz="4400" dirty="0">
                <a:solidFill>
                  <a:schemeClr val="bg1"/>
                </a:solidFill>
                <a:latin typeface="宋体" panose="02010600030101010101" pitchFamily="2" charset="-122"/>
              </a:rPr>
              <a:t>——</a:t>
            </a:r>
            <a:r>
              <a:rPr lang="zh-CN" altLang="en-US" sz="4400" b="0" dirty="0">
                <a:solidFill>
                  <a:schemeClr val="bg1"/>
                </a:solidFill>
                <a:latin typeface="宋体" panose="02010600030101010101" pitchFamily="2" charset="-122"/>
              </a:rPr>
              <a:t>二战的转折点  </a:t>
            </a:r>
            <a:endParaRPr lang="zh-CN" altLang="en-US" sz="4400" b="0" dirty="0">
              <a:solidFill>
                <a:schemeClr val="bg1"/>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5366"/>
                                        </p:tgtEl>
                                        <p:attrNameLst>
                                          <p:attrName>style.visibility</p:attrName>
                                        </p:attrNameLst>
                                      </p:cBhvr>
                                      <p:to>
                                        <p:strVal val="visible"/>
                                      </p:to>
                                    </p:set>
                                    <p:anim calcmode="lin" valueType="num">
                                      <p:cBhvr>
                                        <p:cTn id="7" dur="500" fill="hold"/>
                                        <p:tgtEl>
                                          <p:spTgt spid="15366"/>
                                        </p:tgtEl>
                                        <p:attrNameLst>
                                          <p:attrName>ppt_w</p:attrName>
                                        </p:attrNameLst>
                                      </p:cBhvr>
                                      <p:tavLst>
                                        <p:tav tm="0">
                                          <p:val>
                                            <p:fltVal val="0"/>
                                          </p:val>
                                        </p:tav>
                                        <p:tav tm="100000">
                                          <p:val>
                                            <p:strVal val="#ppt_w"/>
                                          </p:val>
                                        </p:tav>
                                      </p:tavLst>
                                    </p:anim>
                                    <p:anim calcmode="lin" valueType="num">
                                      <p:cBhvr>
                                        <p:cTn id="8" dur="500" fill="hold"/>
                                        <p:tgtEl>
                                          <p:spTgt spid="1536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5367"/>
                                        </p:tgtEl>
                                        <p:attrNameLst>
                                          <p:attrName>style.visibility</p:attrName>
                                        </p:attrNameLst>
                                      </p:cBhvr>
                                      <p:to>
                                        <p:strVal val="visible"/>
                                      </p:to>
                                    </p:set>
                                    <p:animEffect transition="in" filter="blinds(horizontal)">
                                      <p:cBhvr>
                                        <p:cTn id="13" dur="500"/>
                                        <p:tgtEl>
                                          <p:spTgt spid="15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6" grpId="0" bldLvl="0" animBg="1" autoUpdateAnimBg="0"/>
      <p:bldP spid="15367" grpId="0" animBg="1"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34" name="Object 2"/>
          <p:cNvGraphicFramePr>
            <a:graphicFrameLocks noChangeAspect="1"/>
          </p:cNvGraphicFramePr>
          <p:nvPr/>
        </p:nvGraphicFramePr>
        <p:xfrm>
          <a:off x="10381" y="762000"/>
          <a:ext cx="9144000" cy="6096000"/>
        </p:xfrm>
        <a:graphic>
          <a:graphicData uri="http://schemas.openxmlformats.org/presentationml/2006/ole">
            <mc:AlternateContent xmlns:mc="http://schemas.openxmlformats.org/markup-compatibility/2006">
              <mc:Choice xmlns:v="urn:schemas-microsoft-com:vml" Requires="v">
                <p:oleObj spid="_x0000_s39966" name="" r:id="rId1" imgW="8505825" imgH="7467600" progId="PBrush">
                  <p:embed/>
                </p:oleObj>
              </mc:Choice>
              <mc:Fallback>
                <p:oleObj name="" r:id="rId1" imgW="8505825" imgH="7467600" progId="PBrush">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l="423" t="482" b="482"/>
                      <a:stretch>
                        <a:fillRect/>
                      </a:stretch>
                    </p:blipFill>
                    <p:spPr bwMode="auto">
                      <a:xfrm>
                        <a:off x="10381" y="762000"/>
                        <a:ext cx="9144000" cy="6096000"/>
                      </a:xfrm>
                      <a:prstGeom prst="rect">
                        <a:avLst/>
                      </a:prstGeom>
                      <a:noFill/>
                      <a:ln>
                        <a:noFill/>
                      </a:ln>
                      <a:effectLst/>
                    </p:spPr>
                  </p:pic>
                </p:oleObj>
              </mc:Fallback>
            </mc:AlternateContent>
          </a:graphicData>
        </a:graphic>
      </p:graphicFrame>
      <p:sp>
        <p:nvSpPr>
          <p:cNvPr id="18435" name="Line 3"/>
          <p:cNvSpPr>
            <a:spLocks noChangeShapeType="1"/>
          </p:cNvSpPr>
          <p:nvPr/>
        </p:nvSpPr>
        <p:spPr bwMode="auto">
          <a:xfrm>
            <a:off x="0" y="692150"/>
            <a:ext cx="9144000" cy="0"/>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latin typeface="+mn-ea"/>
              <a:ea typeface="+mn-ea"/>
            </a:endParaRPr>
          </a:p>
        </p:txBody>
      </p:sp>
      <p:sp>
        <p:nvSpPr>
          <p:cNvPr id="18436" name="Oval 4"/>
          <p:cNvSpPr>
            <a:spLocks noChangeArrowheads="1"/>
          </p:cNvSpPr>
          <p:nvPr/>
        </p:nvSpPr>
        <p:spPr bwMode="auto">
          <a:xfrm>
            <a:off x="5919788" y="5949950"/>
            <a:ext cx="53975" cy="53975"/>
          </a:xfrm>
          <a:prstGeom prst="ellipse">
            <a:avLst/>
          </a:prstGeom>
          <a:solidFill>
            <a:schemeClr val="accent1">
              <a:alpha val="0"/>
            </a:schemeClr>
          </a:solidFill>
          <a:ln w="9525">
            <a:solidFill>
              <a:schemeClr val="tx1"/>
            </a:solidFill>
            <a:rou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latin typeface="+mn-ea"/>
              <a:ea typeface="+mn-ea"/>
            </a:endParaRPr>
          </a:p>
        </p:txBody>
      </p:sp>
      <p:sp>
        <p:nvSpPr>
          <p:cNvPr id="18437" name="Oval 5"/>
          <p:cNvSpPr>
            <a:spLocks noChangeArrowheads="1"/>
          </p:cNvSpPr>
          <p:nvPr/>
        </p:nvSpPr>
        <p:spPr bwMode="auto">
          <a:xfrm>
            <a:off x="7226300" y="2870200"/>
            <a:ext cx="53975" cy="53975"/>
          </a:xfrm>
          <a:prstGeom prst="ellipse">
            <a:avLst/>
          </a:prstGeom>
          <a:solidFill>
            <a:schemeClr val="accent1">
              <a:alpha val="0"/>
            </a:schemeClr>
          </a:solidFill>
          <a:ln w="9525">
            <a:solidFill>
              <a:schemeClr val="tx1"/>
            </a:solidFill>
            <a:rou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latin typeface="+mn-ea"/>
              <a:ea typeface="+mn-ea"/>
            </a:endParaRPr>
          </a:p>
        </p:txBody>
      </p:sp>
      <p:sp>
        <p:nvSpPr>
          <p:cNvPr id="18438" name="AutoShape 6"/>
          <p:cNvSpPr>
            <a:spLocks noChangeArrowheads="1"/>
          </p:cNvSpPr>
          <p:nvPr/>
        </p:nvSpPr>
        <p:spPr bwMode="auto">
          <a:xfrm>
            <a:off x="5883895" y="5828531"/>
            <a:ext cx="288925" cy="360362"/>
          </a:xfrm>
          <a:prstGeom prst="irregularSeal1">
            <a:avLst/>
          </a:prstGeom>
          <a:gradFill rotWithShape="1">
            <a:gsLst>
              <a:gs pos="0">
                <a:srgbClr val="FF0000"/>
              </a:gs>
              <a:gs pos="100000">
                <a:srgbClr val="760000"/>
              </a:gs>
            </a:gsLst>
            <a:path path="shape">
              <a:fillToRect l="50000" t="50000" r="50000" b="50000"/>
            </a:path>
          </a:gradFill>
          <a:ln w="9525">
            <a:solidFill>
              <a:schemeClr val="tx1"/>
            </a:solidFill>
            <a:miter lim="800000"/>
          </a:ln>
        </p:spPr>
        <p:txBody>
          <a:bodyPr wrap="none" anchor="ctr" anchorCtr="1"/>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endParaRPr lang="en-US" altLang="zh-CN" sz="2000">
              <a:solidFill>
                <a:srgbClr val="FFFF00"/>
              </a:solidFill>
              <a:latin typeface="+mn-ea"/>
              <a:ea typeface="+mn-ea"/>
            </a:endParaRPr>
          </a:p>
          <a:p>
            <a:pPr algn="ctr" eaLnBrk="1" hangingPunct="1">
              <a:spcBef>
                <a:spcPct val="0"/>
              </a:spcBef>
              <a:buFontTx/>
              <a:buNone/>
            </a:pPr>
            <a:endParaRPr lang="zh-CN" altLang="en-US" sz="2000">
              <a:solidFill>
                <a:srgbClr val="FFFF00"/>
              </a:solidFill>
              <a:latin typeface="+mn-ea"/>
              <a:ea typeface="+mn-ea"/>
            </a:endParaRPr>
          </a:p>
          <a:p>
            <a:pPr algn="ctr" eaLnBrk="1" hangingPunct="1">
              <a:spcBef>
                <a:spcPct val="0"/>
              </a:spcBef>
              <a:buFontTx/>
              <a:buNone/>
            </a:pPr>
            <a:endParaRPr lang="zh-CN" altLang="en-US" sz="1200">
              <a:solidFill>
                <a:srgbClr val="FFFF00"/>
              </a:solidFill>
              <a:latin typeface="+mn-ea"/>
              <a:ea typeface="+mn-ea"/>
            </a:endParaRPr>
          </a:p>
        </p:txBody>
      </p:sp>
      <p:sp>
        <p:nvSpPr>
          <p:cNvPr id="18439" name="AutoShape 7"/>
          <p:cNvSpPr>
            <a:spLocks noChangeArrowheads="1"/>
          </p:cNvSpPr>
          <p:nvPr/>
        </p:nvSpPr>
        <p:spPr bwMode="auto">
          <a:xfrm>
            <a:off x="7092950" y="2708275"/>
            <a:ext cx="288925" cy="360363"/>
          </a:xfrm>
          <a:prstGeom prst="irregularSeal1">
            <a:avLst/>
          </a:prstGeom>
          <a:gradFill rotWithShape="1">
            <a:gsLst>
              <a:gs pos="0">
                <a:srgbClr val="FF0000"/>
              </a:gs>
              <a:gs pos="100000">
                <a:srgbClr val="760000"/>
              </a:gs>
            </a:gsLst>
            <a:path path="shape">
              <a:fillToRect l="50000" t="50000" r="50000" b="50000"/>
            </a:path>
          </a:gradFill>
          <a:ln w="9525">
            <a:solidFill>
              <a:schemeClr val="tx1"/>
            </a:solidFill>
            <a:miter lim="800000"/>
          </a:ln>
        </p:spPr>
        <p:txBody>
          <a:bodyPr wrap="none" anchor="ctr" anchorCtr="1"/>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endParaRPr lang="en-US" altLang="zh-CN" sz="2000">
              <a:solidFill>
                <a:srgbClr val="FFFF00"/>
              </a:solidFill>
              <a:latin typeface="+mn-ea"/>
              <a:ea typeface="+mn-ea"/>
            </a:endParaRPr>
          </a:p>
          <a:p>
            <a:pPr algn="ctr" eaLnBrk="1" hangingPunct="1">
              <a:spcBef>
                <a:spcPct val="0"/>
              </a:spcBef>
              <a:buFontTx/>
              <a:buNone/>
            </a:pPr>
            <a:endParaRPr lang="zh-CN" altLang="en-US" sz="2000">
              <a:solidFill>
                <a:srgbClr val="FFFF00"/>
              </a:solidFill>
              <a:latin typeface="+mn-ea"/>
              <a:ea typeface="+mn-ea"/>
            </a:endParaRPr>
          </a:p>
          <a:p>
            <a:pPr algn="ctr" eaLnBrk="1" hangingPunct="1">
              <a:spcBef>
                <a:spcPct val="0"/>
              </a:spcBef>
              <a:buFontTx/>
              <a:buNone/>
            </a:pPr>
            <a:endParaRPr lang="zh-CN" altLang="en-US" sz="1200">
              <a:solidFill>
                <a:srgbClr val="FFFF00"/>
              </a:solidFill>
              <a:latin typeface="+mn-ea"/>
              <a:ea typeface="+mn-ea"/>
            </a:endParaRPr>
          </a:p>
        </p:txBody>
      </p:sp>
      <p:sp>
        <p:nvSpPr>
          <p:cNvPr id="18440" name="WordArt 8"/>
          <p:cNvSpPr>
            <a:spLocks noChangeArrowheads="1" noChangeShapeType="1"/>
          </p:cNvSpPr>
          <p:nvPr/>
        </p:nvSpPr>
        <p:spPr bwMode="auto">
          <a:xfrm>
            <a:off x="5467003" y="6177574"/>
            <a:ext cx="833785" cy="287409"/>
          </a:xfrm>
          <a:prstGeom prst="rect">
            <a:avLst/>
          </a:prstGeom>
          <a:solidFill>
            <a:schemeClr val="bg1"/>
          </a:solidFill>
        </p:spPr>
        <p:txBody>
          <a:bodyPr wrap="none" fromWordArt="1">
            <a:prstTxWarp prst="textSlantUp">
              <a:avLst>
                <a:gd name="adj" fmla="val 0"/>
              </a:avLst>
            </a:prstTxWarp>
          </a:bodyPr>
          <a:lstStyle/>
          <a:p>
            <a:pPr algn="ctr"/>
            <a:r>
              <a:rPr lang="zh-CN" altLang="en-US" sz="7200" kern="10" dirty="0">
                <a:ln w="9525">
                  <a:solidFill>
                    <a:srgbClr val="000000"/>
                  </a:solidFill>
                  <a:round/>
                </a:ln>
                <a:solidFill>
                  <a:srgbClr val="000000"/>
                </a:solidFill>
                <a:latin typeface="+mn-ea"/>
                <a:ea typeface="+mn-ea"/>
              </a:rPr>
              <a:t>阿拉曼</a:t>
            </a:r>
            <a:endParaRPr lang="zh-CN" altLang="en-US" sz="7200" kern="10" dirty="0">
              <a:ln w="9525">
                <a:solidFill>
                  <a:srgbClr val="000000"/>
                </a:solidFill>
                <a:round/>
              </a:ln>
              <a:solidFill>
                <a:srgbClr val="000000"/>
              </a:solidFill>
              <a:latin typeface="+mn-ea"/>
              <a:ea typeface="+mn-ea"/>
            </a:endParaRPr>
          </a:p>
        </p:txBody>
      </p:sp>
      <p:sp>
        <p:nvSpPr>
          <p:cNvPr id="18441" name="WordArt 9"/>
          <p:cNvSpPr>
            <a:spLocks noChangeArrowheads="1" noChangeShapeType="1"/>
          </p:cNvSpPr>
          <p:nvPr/>
        </p:nvSpPr>
        <p:spPr bwMode="auto">
          <a:xfrm>
            <a:off x="6948488" y="2949575"/>
            <a:ext cx="647700" cy="179388"/>
          </a:xfrm>
          <a:prstGeom prst="rect">
            <a:avLst/>
          </a:prstGeom>
        </p:spPr>
        <p:txBody>
          <a:bodyPr wrap="none" fromWordArt="1">
            <a:prstTxWarp prst="textSlantUp">
              <a:avLst>
                <a:gd name="adj" fmla="val 0"/>
              </a:avLst>
            </a:prstTxWarp>
          </a:bodyPr>
          <a:lstStyle/>
          <a:p>
            <a:pPr algn="ctr"/>
            <a:r>
              <a:rPr lang="zh-CN" altLang="en-US" sz="3600" kern="10">
                <a:ln w="9525">
                  <a:solidFill>
                    <a:srgbClr val="000000"/>
                  </a:solidFill>
                  <a:round/>
                </a:ln>
                <a:solidFill>
                  <a:srgbClr val="000000"/>
                </a:solidFill>
                <a:latin typeface="+mn-ea"/>
                <a:ea typeface="+mn-ea"/>
              </a:rPr>
              <a:t>斯大林格勒</a:t>
            </a:r>
            <a:endParaRPr lang="zh-CN" altLang="en-US" sz="3600" kern="10">
              <a:ln w="9525">
                <a:solidFill>
                  <a:srgbClr val="000000"/>
                </a:solidFill>
                <a:round/>
              </a:ln>
              <a:solidFill>
                <a:srgbClr val="000000"/>
              </a:solidFill>
              <a:latin typeface="+mn-ea"/>
              <a:ea typeface="+mn-ea"/>
            </a:endParaRPr>
          </a:p>
        </p:txBody>
      </p:sp>
      <p:sp>
        <p:nvSpPr>
          <p:cNvPr id="18442" name="Rectangle 10"/>
          <p:cNvSpPr>
            <a:spLocks noChangeArrowheads="1"/>
          </p:cNvSpPr>
          <p:nvPr/>
        </p:nvSpPr>
        <p:spPr bwMode="auto">
          <a:xfrm>
            <a:off x="6298631" y="5745016"/>
            <a:ext cx="1354858" cy="369332"/>
          </a:xfrm>
          <a:prstGeom prst="rect">
            <a:avLst/>
          </a:prstGeom>
          <a:solidFill>
            <a:schemeClr val="bg1"/>
          </a:solidFill>
          <a:ln>
            <a:noFill/>
          </a:ln>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1800" dirty="0">
                <a:solidFill>
                  <a:srgbClr val="CC0000"/>
                </a:solidFill>
                <a:latin typeface="+mn-ea"/>
                <a:ea typeface="+mn-ea"/>
              </a:rPr>
              <a:t>1942.10~11</a:t>
            </a:r>
            <a:endParaRPr lang="zh-CN" altLang="en-US" sz="1800" dirty="0">
              <a:solidFill>
                <a:srgbClr val="CC0000"/>
              </a:solidFill>
              <a:latin typeface="+mn-ea"/>
              <a:ea typeface="+mn-ea"/>
            </a:endParaRPr>
          </a:p>
        </p:txBody>
      </p:sp>
      <p:sp>
        <p:nvSpPr>
          <p:cNvPr id="18443" name="Rectangle 11"/>
          <p:cNvSpPr>
            <a:spLocks noChangeArrowheads="1"/>
          </p:cNvSpPr>
          <p:nvPr/>
        </p:nvSpPr>
        <p:spPr bwMode="auto">
          <a:xfrm>
            <a:off x="6084888" y="2192498"/>
            <a:ext cx="2597186" cy="523220"/>
          </a:xfrm>
          <a:prstGeom prst="rect">
            <a:avLst/>
          </a:prstGeom>
          <a:solidFill>
            <a:schemeClr val="bg1"/>
          </a:solidFill>
          <a:ln>
            <a:noFill/>
          </a:ln>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800" dirty="0">
                <a:solidFill>
                  <a:srgbClr val="CC0000"/>
                </a:solidFill>
                <a:latin typeface="+mn-ea"/>
                <a:ea typeface="+mn-ea"/>
              </a:rPr>
              <a:t>1942.7~1943.2</a:t>
            </a:r>
            <a:endParaRPr lang="zh-CN" altLang="en-US" sz="2800" dirty="0">
              <a:solidFill>
                <a:srgbClr val="CC0000"/>
              </a:solidFill>
              <a:latin typeface="+mn-ea"/>
              <a:ea typeface="+mn-ea"/>
            </a:endParaRPr>
          </a:p>
        </p:txBody>
      </p:sp>
      <p:grpSp>
        <p:nvGrpSpPr>
          <p:cNvPr id="18444" name="Group 12"/>
          <p:cNvGrpSpPr/>
          <p:nvPr/>
        </p:nvGrpSpPr>
        <p:grpSpPr bwMode="auto">
          <a:xfrm>
            <a:off x="3912607" y="3455659"/>
            <a:ext cx="778783" cy="732715"/>
            <a:chOff x="0" y="0"/>
            <a:chExt cx="136" cy="182"/>
          </a:xfrm>
        </p:grpSpPr>
        <p:sp>
          <p:nvSpPr>
            <p:cNvPr id="18459" name="Rectangle 13"/>
            <p:cNvSpPr>
              <a:spLocks noChangeArrowheads="1"/>
            </p:cNvSpPr>
            <p:nvPr/>
          </p:nvSpPr>
          <p:spPr bwMode="auto">
            <a:xfrm>
              <a:off x="0" y="0"/>
              <a:ext cx="136" cy="91"/>
            </a:xfrm>
            <a:prstGeom prst="rect">
              <a:avLst/>
            </a:prstGeom>
            <a:solidFill>
              <a:schemeClr val="bg1"/>
            </a:solidFill>
            <a:ln w="28575">
              <a:solidFill>
                <a:schemeClr val="bg1"/>
              </a:solidFill>
              <a:miter lim="800000"/>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latin typeface="+mn-ea"/>
                <a:ea typeface="+mn-ea"/>
              </a:endParaRPr>
            </a:p>
          </p:txBody>
        </p:sp>
        <p:sp>
          <p:nvSpPr>
            <p:cNvPr id="18460" name="Line 14"/>
            <p:cNvSpPr>
              <a:spLocks noChangeShapeType="1"/>
            </p:cNvSpPr>
            <p:nvPr/>
          </p:nvSpPr>
          <p:spPr bwMode="auto">
            <a:xfrm>
              <a:off x="0" y="0"/>
              <a:ext cx="0" cy="182"/>
            </a:xfrm>
            <a:prstGeom prst="line">
              <a:avLst/>
            </a:prstGeom>
            <a:noFill/>
            <a:ln w="28575">
              <a:solidFill>
                <a:schemeClr val="tx1"/>
              </a:solidFill>
              <a:round/>
            </a:ln>
            <a:extLst>
              <a:ext uri="{909E8E84-426E-40DD-AFC4-6F175D3DCCD1}">
                <a14:hiddenFill xmlns:a14="http://schemas.microsoft.com/office/drawing/2010/main">
                  <a:noFill/>
                </a14:hiddenFill>
              </a:ext>
            </a:extLst>
          </p:spPr>
          <p:txBody>
            <a:bodyPr/>
            <a:lstStyle/>
            <a:p>
              <a:endParaRPr lang="zh-CN" altLang="en-US">
                <a:latin typeface="+mn-ea"/>
                <a:ea typeface="+mn-ea"/>
              </a:endParaRPr>
            </a:p>
          </p:txBody>
        </p:sp>
      </p:grpSp>
      <p:sp>
        <p:nvSpPr>
          <p:cNvPr id="18445" name="Rectangle 15"/>
          <p:cNvSpPr>
            <a:spLocks noChangeArrowheads="1"/>
          </p:cNvSpPr>
          <p:nvPr/>
        </p:nvSpPr>
        <p:spPr bwMode="auto">
          <a:xfrm>
            <a:off x="4077556" y="4039332"/>
            <a:ext cx="1009650" cy="366713"/>
          </a:xfrm>
          <a:prstGeom prst="rect">
            <a:avLst/>
          </a:prstGeom>
          <a:solidFill>
            <a:schemeClr val="bg1"/>
          </a:solidFill>
          <a:ln>
            <a:noFill/>
          </a:ln>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1800" dirty="0">
                <a:solidFill>
                  <a:srgbClr val="CC0000"/>
                </a:solidFill>
                <a:latin typeface="+mn-ea"/>
                <a:ea typeface="+mn-ea"/>
              </a:rPr>
              <a:t>1943.9</a:t>
            </a:r>
            <a:endParaRPr lang="zh-CN" altLang="en-US" sz="1800" dirty="0">
              <a:solidFill>
                <a:srgbClr val="CC0000"/>
              </a:solidFill>
              <a:latin typeface="+mn-ea"/>
              <a:ea typeface="+mn-ea"/>
            </a:endParaRPr>
          </a:p>
        </p:txBody>
      </p:sp>
      <p:sp>
        <p:nvSpPr>
          <p:cNvPr id="18446" name="AutoShape 16"/>
          <p:cNvSpPr>
            <a:spLocks noChangeArrowheads="1"/>
          </p:cNvSpPr>
          <p:nvPr/>
        </p:nvSpPr>
        <p:spPr bwMode="auto">
          <a:xfrm>
            <a:off x="2411413" y="2636838"/>
            <a:ext cx="1008062" cy="360362"/>
          </a:xfrm>
          <a:prstGeom prst="irregularSeal1">
            <a:avLst/>
          </a:prstGeom>
          <a:solidFill>
            <a:srgbClr val="FFFF00"/>
          </a:solidFill>
          <a:ln w="9525">
            <a:solidFill>
              <a:schemeClr val="tx1"/>
            </a:solidFill>
            <a:miter lim="800000"/>
          </a:ln>
        </p:spPr>
        <p:txBody>
          <a:bodyPr wrap="none" anchor="ctr" anchorCtr="1"/>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endParaRPr lang="en-US" altLang="zh-CN" sz="2000">
              <a:solidFill>
                <a:srgbClr val="FFFF00"/>
              </a:solidFill>
              <a:latin typeface="+mn-ea"/>
              <a:ea typeface="+mn-ea"/>
            </a:endParaRPr>
          </a:p>
          <a:p>
            <a:pPr algn="ctr" eaLnBrk="1" hangingPunct="1">
              <a:spcBef>
                <a:spcPct val="0"/>
              </a:spcBef>
              <a:buFontTx/>
              <a:buNone/>
            </a:pPr>
            <a:endParaRPr lang="zh-CN" altLang="en-US" sz="2000">
              <a:solidFill>
                <a:srgbClr val="FFFF00"/>
              </a:solidFill>
              <a:latin typeface="+mn-ea"/>
              <a:ea typeface="+mn-ea"/>
            </a:endParaRPr>
          </a:p>
          <a:p>
            <a:pPr algn="ctr" eaLnBrk="1" hangingPunct="1">
              <a:spcBef>
                <a:spcPct val="0"/>
              </a:spcBef>
              <a:buFontTx/>
              <a:buNone/>
            </a:pPr>
            <a:endParaRPr lang="zh-CN" altLang="en-US" sz="1200">
              <a:solidFill>
                <a:srgbClr val="FFFF00"/>
              </a:solidFill>
              <a:latin typeface="+mn-ea"/>
              <a:ea typeface="+mn-ea"/>
            </a:endParaRPr>
          </a:p>
        </p:txBody>
      </p:sp>
      <p:sp>
        <p:nvSpPr>
          <p:cNvPr id="18447" name="WordArt 17"/>
          <p:cNvSpPr>
            <a:spLocks noChangeArrowheads="1" noChangeShapeType="1"/>
          </p:cNvSpPr>
          <p:nvPr/>
        </p:nvSpPr>
        <p:spPr bwMode="auto">
          <a:xfrm>
            <a:off x="2293118" y="2285049"/>
            <a:ext cx="792163" cy="504825"/>
          </a:xfrm>
          <a:prstGeom prst="rect">
            <a:avLst/>
          </a:prstGeom>
          <a:solidFill>
            <a:schemeClr val="bg1"/>
          </a:solidFill>
        </p:spPr>
        <p:txBody>
          <a:bodyPr wrap="none" fromWordArt="1">
            <a:prstTxWarp prst="textSlantUp">
              <a:avLst>
                <a:gd name="adj" fmla="val 0"/>
              </a:avLst>
            </a:prstTxWarp>
          </a:bodyPr>
          <a:lstStyle/>
          <a:p>
            <a:pPr algn="ctr"/>
            <a:r>
              <a:rPr lang="zh-CN" altLang="en-US" sz="3600" kern="10" dirty="0">
                <a:ln w="9525">
                  <a:solidFill>
                    <a:srgbClr val="000000"/>
                  </a:solidFill>
                  <a:round/>
                </a:ln>
                <a:solidFill>
                  <a:srgbClr val="000000"/>
                </a:solidFill>
                <a:latin typeface="+mn-ea"/>
                <a:ea typeface="+mn-ea"/>
              </a:rPr>
              <a:t>诺曼底</a:t>
            </a:r>
            <a:endParaRPr lang="zh-CN" altLang="en-US" sz="3600" kern="10" dirty="0">
              <a:ln w="9525">
                <a:solidFill>
                  <a:srgbClr val="000000"/>
                </a:solidFill>
                <a:round/>
              </a:ln>
              <a:solidFill>
                <a:srgbClr val="000000"/>
              </a:solidFill>
              <a:latin typeface="+mn-ea"/>
              <a:ea typeface="+mn-ea"/>
            </a:endParaRPr>
          </a:p>
        </p:txBody>
      </p:sp>
      <p:sp>
        <p:nvSpPr>
          <p:cNvPr id="18448" name="Rectangle 18"/>
          <p:cNvSpPr>
            <a:spLocks noChangeArrowheads="1"/>
          </p:cNvSpPr>
          <p:nvPr/>
        </p:nvSpPr>
        <p:spPr bwMode="auto">
          <a:xfrm>
            <a:off x="2606725" y="3061629"/>
            <a:ext cx="1120820" cy="369332"/>
          </a:xfrm>
          <a:prstGeom prst="rect">
            <a:avLst/>
          </a:prstGeom>
          <a:solidFill>
            <a:schemeClr val="bg1"/>
          </a:solidFill>
          <a:ln>
            <a:noFill/>
          </a:ln>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1800" dirty="0">
                <a:solidFill>
                  <a:srgbClr val="CC0000"/>
                </a:solidFill>
                <a:latin typeface="+mn-ea"/>
                <a:ea typeface="+mn-ea"/>
              </a:rPr>
              <a:t>1944.6~7</a:t>
            </a:r>
            <a:endParaRPr lang="zh-CN" altLang="en-US" sz="1800" dirty="0">
              <a:solidFill>
                <a:srgbClr val="CC0000"/>
              </a:solidFill>
              <a:latin typeface="+mn-ea"/>
              <a:ea typeface="+mn-ea"/>
            </a:endParaRPr>
          </a:p>
        </p:txBody>
      </p:sp>
      <p:sp>
        <p:nvSpPr>
          <p:cNvPr id="19475" name="Text Box 19"/>
          <p:cNvSpPr txBox="1">
            <a:spLocks noChangeArrowheads="1"/>
          </p:cNvSpPr>
          <p:nvPr/>
        </p:nvSpPr>
        <p:spPr bwMode="auto">
          <a:xfrm>
            <a:off x="84835" y="1445418"/>
            <a:ext cx="2520950" cy="650875"/>
          </a:xfrm>
          <a:prstGeom prst="rect">
            <a:avLst/>
          </a:prstGeom>
          <a:solidFill>
            <a:srgbClr val="0000FF"/>
          </a:solidFill>
          <a:ln w="9525">
            <a:solidFill>
              <a:schemeClr val="accent2"/>
            </a:solidFill>
            <a:miter lim="800000"/>
          </a:ln>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sz="3600" dirty="0">
                <a:solidFill>
                  <a:srgbClr val="FFFF00"/>
                </a:solidFill>
                <a:latin typeface="+mn-ea"/>
                <a:ea typeface="+mn-ea"/>
              </a:rPr>
              <a:t>诺曼底登陆                                                                </a:t>
            </a:r>
            <a:endParaRPr lang="zh-CN" altLang="en-US" sz="3600" dirty="0">
              <a:solidFill>
                <a:srgbClr val="FFFF00"/>
              </a:solidFill>
              <a:latin typeface="+mn-ea"/>
              <a:ea typeface="+mn-ea"/>
            </a:endParaRPr>
          </a:p>
        </p:txBody>
      </p:sp>
      <p:sp>
        <p:nvSpPr>
          <p:cNvPr id="19476" name="Oval 20"/>
          <p:cNvSpPr>
            <a:spLocks noChangeArrowheads="1"/>
          </p:cNvSpPr>
          <p:nvPr/>
        </p:nvSpPr>
        <p:spPr bwMode="auto">
          <a:xfrm>
            <a:off x="5467003" y="1496387"/>
            <a:ext cx="2243830" cy="2057400"/>
          </a:xfrm>
          <a:prstGeom prst="ellipse">
            <a:avLst/>
          </a:prstGeom>
          <a:solidFill>
            <a:schemeClr val="bg1">
              <a:alpha val="34117"/>
            </a:schemeClr>
          </a:solidFill>
          <a:ln w="25400">
            <a:solidFill>
              <a:srgbClr val="FF0000"/>
            </a:solidFill>
            <a:rou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latin typeface="+mn-ea"/>
              <a:ea typeface="+mn-ea"/>
            </a:endParaRPr>
          </a:p>
        </p:txBody>
      </p:sp>
      <p:sp>
        <p:nvSpPr>
          <p:cNvPr id="19477" name="Rectangle 21"/>
          <p:cNvSpPr>
            <a:spLocks noChangeArrowheads="1"/>
          </p:cNvSpPr>
          <p:nvPr/>
        </p:nvSpPr>
        <p:spPr bwMode="auto">
          <a:xfrm>
            <a:off x="2237136" y="790428"/>
            <a:ext cx="3990627" cy="6413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3600" dirty="0">
                <a:solidFill>
                  <a:srgbClr val="FF0000"/>
                </a:solidFill>
                <a:latin typeface="+mn-ea"/>
                <a:ea typeface="+mn-ea"/>
              </a:rPr>
              <a:t>开辟欧洲第二战场</a:t>
            </a:r>
            <a:endParaRPr lang="zh-CN" altLang="en-US" sz="3600" dirty="0">
              <a:solidFill>
                <a:srgbClr val="FF0000"/>
              </a:solidFill>
              <a:latin typeface="+mn-ea"/>
              <a:ea typeface="+mn-ea"/>
            </a:endParaRPr>
          </a:p>
        </p:txBody>
      </p:sp>
      <p:sp>
        <p:nvSpPr>
          <p:cNvPr id="19478" name="Oval 22"/>
          <p:cNvSpPr>
            <a:spLocks noChangeArrowheads="1"/>
          </p:cNvSpPr>
          <p:nvPr/>
        </p:nvSpPr>
        <p:spPr bwMode="auto">
          <a:xfrm>
            <a:off x="1752813" y="1879872"/>
            <a:ext cx="2087563" cy="1931715"/>
          </a:xfrm>
          <a:prstGeom prst="ellipse">
            <a:avLst/>
          </a:prstGeom>
          <a:solidFill>
            <a:schemeClr val="bg1">
              <a:alpha val="34117"/>
            </a:schemeClr>
          </a:solidFill>
          <a:ln w="25400">
            <a:solidFill>
              <a:srgbClr val="FF0000"/>
            </a:solidFill>
            <a:rou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latin typeface="+mn-ea"/>
              <a:ea typeface="+mn-ea"/>
            </a:endParaRPr>
          </a:p>
        </p:txBody>
      </p:sp>
      <p:sp>
        <p:nvSpPr>
          <p:cNvPr id="19479" name="Rectangle 23">
            <a:hlinkClick r:id="rId3" action="ppaction://hlinksldjump"/>
          </p:cNvPr>
          <p:cNvSpPr>
            <a:spLocks noChangeArrowheads="1"/>
          </p:cNvSpPr>
          <p:nvPr/>
        </p:nvSpPr>
        <p:spPr bwMode="auto">
          <a:xfrm>
            <a:off x="977937" y="4698096"/>
            <a:ext cx="7704137" cy="9810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sz="4000" dirty="0">
                <a:solidFill>
                  <a:srgbClr val="0000CC"/>
                </a:solidFill>
                <a:latin typeface="+mn-ea"/>
                <a:ea typeface="+mn-ea"/>
              </a:rPr>
              <a:t>使德国处于东西两面夹击的局面</a:t>
            </a:r>
            <a:endParaRPr lang="zh-CN" sz="4000" dirty="0">
              <a:solidFill>
                <a:srgbClr val="0000CC"/>
              </a:solidFill>
              <a:latin typeface="+mn-ea"/>
              <a:ea typeface="+mn-ea"/>
            </a:endParaRPr>
          </a:p>
        </p:txBody>
      </p:sp>
      <p:sp>
        <p:nvSpPr>
          <p:cNvPr id="19480" name="AutoShape 24"/>
          <p:cNvSpPr>
            <a:spLocks noChangeArrowheads="1"/>
          </p:cNvSpPr>
          <p:nvPr/>
        </p:nvSpPr>
        <p:spPr bwMode="auto">
          <a:xfrm>
            <a:off x="383582" y="3412893"/>
            <a:ext cx="1800225" cy="576263"/>
          </a:xfrm>
          <a:prstGeom prst="rightArrow">
            <a:avLst>
              <a:gd name="adj1" fmla="val 50000"/>
              <a:gd name="adj2" fmla="val 78099"/>
            </a:avLst>
          </a:prstGeom>
          <a:solidFill>
            <a:srgbClr val="FF0000"/>
          </a:solidFill>
          <a:ln w="9525">
            <a:solidFill>
              <a:schemeClr val="tx1"/>
            </a:solidFill>
            <a:miter lim="800000"/>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latin typeface="+mn-ea"/>
              <a:ea typeface="+mn-ea"/>
            </a:endParaRPr>
          </a:p>
        </p:txBody>
      </p:sp>
      <p:sp>
        <p:nvSpPr>
          <p:cNvPr id="19481" name="AutoShape 25"/>
          <p:cNvSpPr>
            <a:spLocks noChangeArrowheads="1"/>
          </p:cNvSpPr>
          <p:nvPr/>
        </p:nvSpPr>
        <p:spPr bwMode="auto">
          <a:xfrm>
            <a:off x="6816759" y="1155845"/>
            <a:ext cx="1558857" cy="533881"/>
          </a:xfrm>
          <a:prstGeom prst="leftArrow">
            <a:avLst>
              <a:gd name="adj1" fmla="val 50000"/>
              <a:gd name="adj2" fmla="val 90634"/>
            </a:avLst>
          </a:prstGeom>
          <a:solidFill>
            <a:srgbClr val="FF0000"/>
          </a:solidFill>
          <a:ln w="9525">
            <a:solidFill>
              <a:schemeClr val="tx1"/>
            </a:solidFill>
            <a:miter lim="800000"/>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latin typeface="+mn-ea"/>
              <a:ea typeface="+mn-ea"/>
            </a:endParaRPr>
          </a:p>
        </p:txBody>
      </p:sp>
      <p:pic>
        <p:nvPicPr>
          <p:cNvPr id="18456" name="Picture 26" descr="logo1"/>
          <p:cNvPicPr>
            <a:picLocks noChangeAspect="1" noChangeArrowheads="1"/>
          </p:cNvPicPr>
          <p:nvPr/>
        </p:nvPicPr>
        <p:blipFill>
          <a:blip r:embed="rId4">
            <a:extLst>
              <a:ext uri="{28A0092B-C50C-407E-A947-70E740481C1C}">
                <a14:useLocalDpi xmlns:a14="http://schemas.microsoft.com/office/drawing/2010/main" val="0"/>
              </a:ext>
            </a:extLst>
          </a:blip>
          <a:srcRect t="10458" b="18051"/>
          <a:stretch>
            <a:fillRect/>
          </a:stretch>
        </p:blipFill>
        <p:spPr bwMode="auto">
          <a:xfrm>
            <a:off x="0" y="-23813"/>
            <a:ext cx="9144000" cy="78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57" name="WordArt 27"/>
          <p:cNvSpPr>
            <a:spLocks noChangeArrowheads="1" noChangeShapeType="1"/>
          </p:cNvSpPr>
          <p:nvPr/>
        </p:nvSpPr>
        <p:spPr bwMode="auto">
          <a:xfrm>
            <a:off x="6248400" y="228600"/>
            <a:ext cx="2590800" cy="384175"/>
          </a:xfrm>
          <a:prstGeom prst="rect">
            <a:avLst/>
          </a:prstGeom>
        </p:spPr>
        <p:txBody>
          <a:bodyPr wrap="none" fromWordArt="1">
            <a:prstTxWarp prst="textPlain">
              <a:avLst>
                <a:gd name="adj" fmla="val 50000"/>
              </a:avLst>
            </a:prstTxWarp>
          </a:bodyPr>
          <a:lstStyle/>
          <a:p>
            <a:pPr algn="ctr"/>
            <a:r>
              <a:rPr lang="zh-CN" altLang="en-US" sz="3600" kern="10">
                <a:ln w="9525">
                  <a:solidFill>
                    <a:srgbClr val="FFCC00"/>
                  </a:solidFill>
                  <a:round/>
                </a:ln>
                <a:solidFill>
                  <a:srgbClr val="FFFFFF"/>
                </a:solidFill>
                <a:latin typeface="+mn-ea"/>
                <a:ea typeface="+mn-ea"/>
              </a:rPr>
              <a:t>诺曼底登陆</a:t>
            </a:r>
            <a:endParaRPr lang="zh-CN" altLang="en-US" sz="3600" kern="10">
              <a:ln w="9525">
                <a:solidFill>
                  <a:srgbClr val="FFCC00"/>
                </a:solidFill>
                <a:round/>
              </a:ln>
              <a:solidFill>
                <a:srgbClr val="FFFFFF"/>
              </a:solidFill>
              <a:latin typeface="+mn-ea"/>
              <a:ea typeface="+mn-ea"/>
            </a:endParaRPr>
          </a:p>
        </p:txBody>
      </p:sp>
      <p:pic>
        <p:nvPicPr>
          <p:cNvPr id="18458" name="Picture 28" descr="1">
            <a:hlinkClick r:id="rId3" action="ppaction://hlinksldjump"/>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56550" y="5815013"/>
            <a:ext cx="1042988" cy="81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9476"/>
                                        </p:tgtEl>
                                        <p:attrNameLst>
                                          <p:attrName>style.visibility</p:attrName>
                                        </p:attrNameLst>
                                      </p:cBhvr>
                                      <p:to>
                                        <p:strVal val="visible"/>
                                      </p:to>
                                    </p:set>
                                    <p:animEffect transition="in" filter="wheel(1)">
                                      <p:cBhvr>
                                        <p:cTn id="7" dur="2000"/>
                                        <p:tgtEl>
                                          <p:spTgt spid="19476"/>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19481"/>
                                        </p:tgtEl>
                                        <p:attrNameLst>
                                          <p:attrName>style.visibility</p:attrName>
                                        </p:attrNameLst>
                                      </p:cBhvr>
                                      <p:to>
                                        <p:strVal val="visible"/>
                                      </p:to>
                                    </p:set>
                                    <p:anim calcmode="lin" valueType="num">
                                      <p:cBhvr additive="base">
                                        <p:cTn id="11" dur="1000" fill="hold"/>
                                        <p:tgtEl>
                                          <p:spTgt spid="19481"/>
                                        </p:tgtEl>
                                        <p:attrNameLst>
                                          <p:attrName>ppt_x</p:attrName>
                                        </p:attrNameLst>
                                      </p:cBhvr>
                                      <p:tavLst>
                                        <p:tav tm="0">
                                          <p:val>
                                            <p:strVal val="1+#ppt_w/2"/>
                                          </p:val>
                                        </p:tav>
                                        <p:tav tm="100000">
                                          <p:val>
                                            <p:strVal val="#ppt_x"/>
                                          </p:val>
                                        </p:tav>
                                      </p:tavLst>
                                    </p:anim>
                                    <p:anim calcmode="lin" valueType="num">
                                      <p:cBhvr additive="base">
                                        <p:cTn id="12" dur="1000" fill="hold"/>
                                        <p:tgtEl>
                                          <p:spTgt spid="19481"/>
                                        </p:tgtEl>
                                        <p:attrNameLst>
                                          <p:attrName>ppt_y</p:attrName>
                                        </p:attrNameLst>
                                      </p:cBhvr>
                                      <p:tavLst>
                                        <p:tav tm="0">
                                          <p:val>
                                            <p:strVal val="#ppt_y"/>
                                          </p:val>
                                        </p:tav>
                                        <p:tav tm="100000">
                                          <p:val>
                                            <p:strVal val="#ppt_y"/>
                                          </p:val>
                                        </p:tav>
                                      </p:tavLst>
                                    </p:anim>
                                  </p:childTnLst>
                                </p:cTn>
                              </p:par>
                            </p:childTnLst>
                          </p:cTn>
                        </p:par>
                        <p:par>
                          <p:cTn id="13" fill="hold">
                            <p:stCondLst>
                              <p:cond delay="3000"/>
                            </p:stCondLst>
                            <p:childTnLst>
                              <p:par>
                                <p:cTn id="14" presetID="10" presetClass="entr" presetSubtype="0" fill="hold" grpId="0" nodeType="afterEffect">
                                  <p:stCondLst>
                                    <p:cond delay="0"/>
                                  </p:stCondLst>
                                  <p:childTnLst>
                                    <p:set>
                                      <p:cBhvr>
                                        <p:cTn id="15" dur="1" fill="hold">
                                          <p:stCondLst>
                                            <p:cond delay="0"/>
                                          </p:stCondLst>
                                        </p:cTn>
                                        <p:tgtEl>
                                          <p:spTgt spid="18443"/>
                                        </p:tgtEl>
                                        <p:attrNameLst>
                                          <p:attrName>style.visibility</p:attrName>
                                        </p:attrNameLst>
                                      </p:cBhvr>
                                      <p:to>
                                        <p:strVal val="visible"/>
                                      </p:to>
                                    </p:set>
                                    <p:animEffect transition="in" filter="fade">
                                      <p:cBhvr>
                                        <p:cTn id="16" dur="500"/>
                                        <p:tgtEl>
                                          <p:spTgt spid="1844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8442"/>
                                        </p:tgtEl>
                                        <p:attrNameLst>
                                          <p:attrName>style.visibility</p:attrName>
                                        </p:attrNameLst>
                                      </p:cBhvr>
                                      <p:to>
                                        <p:strVal val="visible"/>
                                      </p:to>
                                    </p:set>
                                    <p:animEffect transition="in" filter="fade">
                                      <p:cBhvr>
                                        <p:cTn id="21" dur="500"/>
                                        <p:tgtEl>
                                          <p:spTgt spid="1844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8440"/>
                                        </p:tgtEl>
                                        <p:attrNameLst>
                                          <p:attrName>style.visibility</p:attrName>
                                        </p:attrNameLst>
                                      </p:cBhvr>
                                      <p:to>
                                        <p:strVal val="visible"/>
                                      </p:to>
                                    </p:set>
                                    <p:animEffect transition="in" filter="fade">
                                      <p:cBhvr>
                                        <p:cTn id="24" dur="500"/>
                                        <p:tgtEl>
                                          <p:spTgt spid="1844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8438"/>
                                        </p:tgtEl>
                                        <p:attrNameLst>
                                          <p:attrName>style.visibility</p:attrName>
                                        </p:attrNameLst>
                                      </p:cBhvr>
                                      <p:to>
                                        <p:strVal val="visible"/>
                                      </p:to>
                                    </p:set>
                                    <p:animEffect transition="in" filter="fade">
                                      <p:cBhvr>
                                        <p:cTn id="27" dur="500"/>
                                        <p:tgtEl>
                                          <p:spTgt spid="18438"/>
                                        </p:tgtEl>
                                      </p:cBhvr>
                                    </p:animEffect>
                                  </p:childTnLst>
                                </p:cTn>
                              </p:par>
                            </p:childTnLst>
                          </p:cTn>
                        </p:par>
                      </p:childTnLst>
                    </p:cTn>
                  </p:par>
                  <p:par>
                    <p:cTn id="28" fill="hold">
                      <p:stCondLst>
                        <p:cond delay="indefinite"/>
                      </p:stCondLst>
                      <p:childTnLst>
                        <p:par>
                          <p:cTn id="29" fill="hold">
                            <p:stCondLst>
                              <p:cond delay="0"/>
                            </p:stCondLst>
                            <p:childTnLst>
                              <p:par>
                                <p:cTn id="30" presetID="47" presetClass="entr" presetSubtype="0" fill="hold" nodeType="clickEffect">
                                  <p:stCondLst>
                                    <p:cond delay="0"/>
                                  </p:stCondLst>
                                  <p:childTnLst>
                                    <p:set>
                                      <p:cBhvr>
                                        <p:cTn id="31" dur="1" fill="hold">
                                          <p:stCondLst>
                                            <p:cond delay="0"/>
                                          </p:stCondLst>
                                        </p:cTn>
                                        <p:tgtEl>
                                          <p:spTgt spid="18444"/>
                                        </p:tgtEl>
                                        <p:attrNameLst>
                                          <p:attrName>style.visibility</p:attrName>
                                        </p:attrNameLst>
                                      </p:cBhvr>
                                      <p:to>
                                        <p:strVal val="visible"/>
                                      </p:to>
                                    </p:set>
                                    <p:animEffect transition="in" filter="fade">
                                      <p:cBhvr>
                                        <p:cTn id="32" dur="1000"/>
                                        <p:tgtEl>
                                          <p:spTgt spid="18444"/>
                                        </p:tgtEl>
                                      </p:cBhvr>
                                    </p:animEffect>
                                    <p:anim calcmode="lin" valueType="num">
                                      <p:cBhvr>
                                        <p:cTn id="33" dur="1000" fill="hold"/>
                                        <p:tgtEl>
                                          <p:spTgt spid="18444"/>
                                        </p:tgtEl>
                                        <p:attrNameLst>
                                          <p:attrName>ppt_x</p:attrName>
                                        </p:attrNameLst>
                                      </p:cBhvr>
                                      <p:tavLst>
                                        <p:tav tm="0">
                                          <p:val>
                                            <p:strVal val="#ppt_x"/>
                                          </p:val>
                                        </p:tav>
                                        <p:tav tm="100000">
                                          <p:val>
                                            <p:strVal val="#ppt_x"/>
                                          </p:val>
                                        </p:tav>
                                      </p:tavLst>
                                    </p:anim>
                                    <p:anim calcmode="lin" valueType="num">
                                      <p:cBhvr>
                                        <p:cTn id="34" dur="1000" fill="hold"/>
                                        <p:tgtEl>
                                          <p:spTgt spid="1844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8445"/>
                                        </p:tgtEl>
                                        <p:attrNameLst>
                                          <p:attrName>style.visibility</p:attrName>
                                        </p:attrNameLst>
                                      </p:cBhvr>
                                      <p:to>
                                        <p:strVal val="visible"/>
                                      </p:to>
                                    </p:set>
                                    <p:animEffect transition="in" filter="fade">
                                      <p:cBhvr>
                                        <p:cTn id="37" dur="1000"/>
                                        <p:tgtEl>
                                          <p:spTgt spid="18445"/>
                                        </p:tgtEl>
                                      </p:cBhvr>
                                    </p:animEffect>
                                    <p:anim calcmode="lin" valueType="num">
                                      <p:cBhvr>
                                        <p:cTn id="38" dur="1000" fill="hold"/>
                                        <p:tgtEl>
                                          <p:spTgt spid="18445"/>
                                        </p:tgtEl>
                                        <p:attrNameLst>
                                          <p:attrName>ppt_x</p:attrName>
                                        </p:attrNameLst>
                                      </p:cBhvr>
                                      <p:tavLst>
                                        <p:tav tm="0">
                                          <p:val>
                                            <p:strVal val="#ppt_x"/>
                                          </p:val>
                                        </p:tav>
                                        <p:tav tm="100000">
                                          <p:val>
                                            <p:strVal val="#ppt_x"/>
                                          </p:val>
                                        </p:tav>
                                      </p:tavLst>
                                    </p:anim>
                                    <p:anim calcmode="lin" valueType="num">
                                      <p:cBhvr>
                                        <p:cTn id="39" dur="1000" fill="hold"/>
                                        <p:tgtEl>
                                          <p:spTgt spid="18445"/>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3" presetClass="entr" presetSubtype="16" fill="hold" grpId="0" nodeType="clickEffect">
                                  <p:stCondLst>
                                    <p:cond delay="0"/>
                                  </p:stCondLst>
                                  <p:childTnLst>
                                    <p:set>
                                      <p:cBhvr>
                                        <p:cTn id="43" dur="1" fill="hold">
                                          <p:stCondLst>
                                            <p:cond delay="0"/>
                                          </p:stCondLst>
                                        </p:cTn>
                                        <p:tgtEl>
                                          <p:spTgt spid="19477"/>
                                        </p:tgtEl>
                                        <p:attrNameLst>
                                          <p:attrName>style.visibility</p:attrName>
                                        </p:attrNameLst>
                                      </p:cBhvr>
                                      <p:to>
                                        <p:strVal val="visible"/>
                                      </p:to>
                                    </p:set>
                                    <p:anim calcmode="lin" valueType="num">
                                      <p:cBhvr>
                                        <p:cTn id="44" dur="1000" fill="hold"/>
                                        <p:tgtEl>
                                          <p:spTgt spid="19477"/>
                                        </p:tgtEl>
                                        <p:attrNameLst>
                                          <p:attrName>ppt_w</p:attrName>
                                        </p:attrNameLst>
                                      </p:cBhvr>
                                      <p:tavLst>
                                        <p:tav tm="0">
                                          <p:val>
                                            <p:fltVal val="0"/>
                                          </p:val>
                                        </p:tav>
                                        <p:tav tm="100000">
                                          <p:val>
                                            <p:strVal val="#ppt_w"/>
                                          </p:val>
                                        </p:tav>
                                      </p:tavLst>
                                    </p:anim>
                                    <p:anim calcmode="lin" valueType="num">
                                      <p:cBhvr>
                                        <p:cTn id="45" dur="1000" fill="hold"/>
                                        <p:tgtEl>
                                          <p:spTgt spid="19477"/>
                                        </p:tgtEl>
                                        <p:attrNameLst>
                                          <p:attrName>ppt_h</p:attrName>
                                        </p:attrNameLst>
                                      </p:cBhvr>
                                      <p:tavLst>
                                        <p:tav tm="0">
                                          <p:val>
                                            <p:fltVal val="0"/>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19475"/>
                                        </p:tgtEl>
                                        <p:attrNameLst>
                                          <p:attrName>style.visibility</p:attrName>
                                        </p:attrNameLst>
                                      </p:cBhvr>
                                      <p:to>
                                        <p:strVal val="visible"/>
                                      </p:to>
                                    </p:set>
                                    <p:animEffect transition="in" filter="blinds(horizontal)">
                                      <p:cBhvr>
                                        <p:cTn id="50" dur="500"/>
                                        <p:tgtEl>
                                          <p:spTgt spid="19475"/>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8447"/>
                                        </p:tgtEl>
                                        <p:attrNameLst>
                                          <p:attrName>style.visibility</p:attrName>
                                        </p:attrNameLst>
                                      </p:cBhvr>
                                      <p:to>
                                        <p:strVal val="visible"/>
                                      </p:to>
                                    </p:set>
                                    <p:animEffect transition="in" filter="fade">
                                      <p:cBhvr>
                                        <p:cTn id="55" dur="500"/>
                                        <p:tgtEl>
                                          <p:spTgt spid="18447"/>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8446"/>
                                        </p:tgtEl>
                                        <p:attrNameLst>
                                          <p:attrName>style.visibility</p:attrName>
                                        </p:attrNameLst>
                                      </p:cBhvr>
                                      <p:to>
                                        <p:strVal val="visible"/>
                                      </p:to>
                                    </p:set>
                                    <p:animEffect transition="in" filter="fade">
                                      <p:cBhvr>
                                        <p:cTn id="58" dur="500"/>
                                        <p:tgtEl>
                                          <p:spTgt spid="18446"/>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8448"/>
                                        </p:tgtEl>
                                        <p:attrNameLst>
                                          <p:attrName>style.visibility</p:attrName>
                                        </p:attrNameLst>
                                      </p:cBhvr>
                                      <p:to>
                                        <p:strVal val="visible"/>
                                      </p:to>
                                    </p:set>
                                    <p:animEffect transition="in" filter="fade">
                                      <p:cBhvr>
                                        <p:cTn id="61" dur="500"/>
                                        <p:tgtEl>
                                          <p:spTgt spid="18448"/>
                                        </p:tgtEl>
                                      </p:cBhvr>
                                    </p:animEffect>
                                  </p:childTnLst>
                                </p:cTn>
                              </p:par>
                            </p:childTnLst>
                          </p:cTn>
                        </p:par>
                      </p:childTnLst>
                    </p:cTn>
                  </p:par>
                  <p:par>
                    <p:cTn id="62" fill="hold">
                      <p:stCondLst>
                        <p:cond delay="indefinite"/>
                      </p:stCondLst>
                      <p:childTnLst>
                        <p:par>
                          <p:cTn id="63" fill="hold">
                            <p:stCondLst>
                              <p:cond delay="0"/>
                            </p:stCondLst>
                            <p:childTnLst>
                              <p:par>
                                <p:cTn id="64" presetID="21" presetClass="entr" presetSubtype="1" fill="hold" grpId="0" nodeType="clickEffect">
                                  <p:stCondLst>
                                    <p:cond delay="0"/>
                                  </p:stCondLst>
                                  <p:childTnLst>
                                    <p:set>
                                      <p:cBhvr>
                                        <p:cTn id="65" dur="1" fill="hold">
                                          <p:stCondLst>
                                            <p:cond delay="0"/>
                                          </p:stCondLst>
                                        </p:cTn>
                                        <p:tgtEl>
                                          <p:spTgt spid="19478"/>
                                        </p:tgtEl>
                                        <p:attrNameLst>
                                          <p:attrName>style.visibility</p:attrName>
                                        </p:attrNameLst>
                                      </p:cBhvr>
                                      <p:to>
                                        <p:strVal val="visible"/>
                                      </p:to>
                                    </p:set>
                                    <p:animEffect transition="in" filter="wheel(1)">
                                      <p:cBhvr>
                                        <p:cTn id="66" dur="2000"/>
                                        <p:tgtEl>
                                          <p:spTgt spid="19478"/>
                                        </p:tgtEl>
                                      </p:cBhvr>
                                    </p:animEffect>
                                  </p:childTnLst>
                                </p:cTn>
                              </p:par>
                            </p:childTnLst>
                          </p:cTn>
                        </p:par>
                        <p:par>
                          <p:cTn id="67" fill="hold">
                            <p:stCondLst>
                              <p:cond delay="2000"/>
                            </p:stCondLst>
                            <p:childTnLst>
                              <p:par>
                                <p:cTn id="68" presetID="2" presetClass="entr" presetSubtype="8" fill="hold" grpId="0" nodeType="afterEffect">
                                  <p:stCondLst>
                                    <p:cond delay="0"/>
                                  </p:stCondLst>
                                  <p:childTnLst>
                                    <p:set>
                                      <p:cBhvr>
                                        <p:cTn id="69" dur="1" fill="hold">
                                          <p:stCondLst>
                                            <p:cond delay="0"/>
                                          </p:stCondLst>
                                        </p:cTn>
                                        <p:tgtEl>
                                          <p:spTgt spid="19480"/>
                                        </p:tgtEl>
                                        <p:attrNameLst>
                                          <p:attrName>style.visibility</p:attrName>
                                        </p:attrNameLst>
                                      </p:cBhvr>
                                      <p:to>
                                        <p:strVal val="visible"/>
                                      </p:to>
                                    </p:set>
                                    <p:anim calcmode="lin" valueType="num">
                                      <p:cBhvr additive="base">
                                        <p:cTn id="70" dur="1000" fill="hold"/>
                                        <p:tgtEl>
                                          <p:spTgt spid="19480"/>
                                        </p:tgtEl>
                                        <p:attrNameLst>
                                          <p:attrName>ppt_x</p:attrName>
                                        </p:attrNameLst>
                                      </p:cBhvr>
                                      <p:tavLst>
                                        <p:tav tm="0">
                                          <p:val>
                                            <p:strVal val="0-#ppt_w/2"/>
                                          </p:val>
                                        </p:tav>
                                        <p:tav tm="100000">
                                          <p:val>
                                            <p:strVal val="#ppt_x"/>
                                          </p:val>
                                        </p:tav>
                                      </p:tavLst>
                                    </p:anim>
                                    <p:anim calcmode="lin" valueType="num">
                                      <p:cBhvr additive="base">
                                        <p:cTn id="71" dur="1000" fill="hold"/>
                                        <p:tgtEl>
                                          <p:spTgt spid="19480"/>
                                        </p:tgtEl>
                                        <p:attrNameLst>
                                          <p:attrName>ppt_y</p:attrName>
                                        </p:attrNameLst>
                                      </p:cBhvr>
                                      <p:tavLst>
                                        <p:tav tm="0">
                                          <p:val>
                                            <p:strVal val="#ppt_y"/>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3" presetClass="entr" presetSubtype="10" fill="hold" grpId="0" nodeType="clickEffect">
                                  <p:stCondLst>
                                    <p:cond delay="0"/>
                                  </p:stCondLst>
                                  <p:childTnLst>
                                    <p:set>
                                      <p:cBhvr>
                                        <p:cTn id="75" dur="1" fill="hold">
                                          <p:stCondLst>
                                            <p:cond delay="0"/>
                                          </p:stCondLst>
                                        </p:cTn>
                                        <p:tgtEl>
                                          <p:spTgt spid="19479"/>
                                        </p:tgtEl>
                                        <p:attrNameLst>
                                          <p:attrName>style.visibility</p:attrName>
                                        </p:attrNameLst>
                                      </p:cBhvr>
                                      <p:to>
                                        <p:strVal val="visible"/>
                                      </p:to>
                                    </p:set>
                                    <p:animEffect transition="in" filter="blinds(horizontal)">
                                      <p:cBhvr>
                                        <p:cTn id="76" dur="500"/>
                                        <p:tgtEl>
                                          <p:spTgt spid="194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8" grpId="0" animBg="1"/>
      <p:bldP spid="18440" grpId="0" animBg="1"/>
      <p:bldP spid="18442" grpId="0" animBg="1"/>
      <p:bldP spid="18443" grpId="0" animBg="1"/>
      <p:bldP spid="18445" grpId="0" animBg="1"/>
      <p:bldP spid="18446" grpId="0" animBg="1"/>
      <p:bldP spid="18447" grpId="0" animBg="1"/>
      <p:bldP spid="18448" grpId="0" animBg="1"/>
      <p:bldP spid="19475" grpId="0" animBg="1" autoUpdateAnimBg="0"/>
      <p:bldP spid="19476" grpId="0" animBg="1"/>
      <p:bldP spid="19477" grpId="0" animBg="1" autoUpdateAnimBg="0"/>
      <p:bldP spid="19478" grpId="0" animBg="1"/>
      <p:bldP spid="19479" grpId="0" animBg="1" autoUpdateAnimBg="0"/>
      <p:bldP spid="19480" grpId="0" animBg="1"/>
      <p:bldP spid="1948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3" descr="0805611c_gif"/>
          <p:cNvPicPr>
            <a:picLocks noChangeAspect="1" noChangeArrowheads="1"/>
          </p:cNvPicPr>
          <p:nvPr/>
        </p:nvPicPr>
        <p:blipFill>
          <a:blip r:embed="rId1">
            <a:extLst>
              <a:ext uri="{28A0092B-C50C-407E-A947-70E740481C1C}">
                <a14:useLocalDpi xmlns:a14="http://schemas.microsoft.com/office/drawing/2010/main" val="0"/>
              </a:ext>
            </a:extLst>
          </a:blip>
          <a:srcRect t="7500" b="10001"/>
          <a:stretch>
            <a:fillRect/>
          </a:stretch>
        </p:blipFill>
        <p:spPr bwMode="auto">
          <a:xfrm>
            <a:off x="0" y="-7641"/>
            <a:ext cx="9144000" cy="686564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9458" name="Rectangle 2"/>
          <p:cNvSpPr>
            <a:spLocks noGrp="1" noChangeArrowheads="1"/>
          </p:cNvSpPr>
          <p:nvPr>
            <p:ph type="ctrTitle" sz="quarter"/>
          </p:nvPr>
        </p:nvSpPr>
        <p:spPr>
          <a:xfrm>
            <a:off x="3953" y="-7641"/>
            <a:ext cx="9144000" cy="836712"/>
          </a:xfrm>
          <a:solidFill>
            <a:srgbClr val="FFFF99"/>
          </a:solidFill>
          <a:ln>
            <a:solidFill>
              <a:schemeClr val="bg1"/>
            </a:solidFill>
          </a:ln>
        </p:spPr>
        <p:txBody>
          <a:bodyPr/>
          <a:lstStyle/>
          <a:p>
            <a:pPr eaLnBrk="1" hangingPunct="1"/>
            <a:r>
              <a:rPr lang="zh-CN" altLang="en-US" b="1" dirty="0">
                <a:effectLst/>
                <a:latin typeface="宋体" panose="02010600030101010101" pitchFamily="2" charset="-122"/>
                <a:ea typeface="宋体" panose="02010600030101010101" pitchFamily="2" charset="-122"/>
              </a:rPr>
              <a:t>诺曼底登陆</a:t>
            </a:r>
            <a:r>
              <a:rPr lang="en-US" altLang="zh-CN" b="1" dirty="0">
                <a:effectLst/>
                <a:latin typeface="宋体" panose="02010600030101010101" pitchFamily="2" charset="-122"/>
                <a:ea typeface="宋体" panose="02010600030101010101" pitchFamily="2" charset="-122"/>
              </a:rPr>
              <a:t>——</a:t>
            </a:r>
            <a:r>
              <a:rPr lang="zh-CN" altLang="en-US" dirty="0">
                <a:effectLst/>
                <a:latin typeface="宋体" panose="02010600030101010101" pitchFamily="2" charset="-122"/>
                <a:ea typeface="宋体" panose="02010600030101010101" pitchFamily="2" charset="-122"/>
              </a:rPr>
              <a:t>欧洲第二战场的开辟</a:t>
            </a:r>
            <a:endParaRPr lang="zh-CN" altLang="en-US" dirty="0">
              <a:effectLst/>
              <a:latin typeface="宋体" panose="02010600030101010101" pitchFamily="2" charset="-122"/>
              <a:ea typeface="宋体" panose="02010600030101010101" pitchFamily="2" charset="-122"/>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53" y="829071"/>
            <a:ext cx="9144001" cy="602892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blinds(horizontal)">
                                      <p:cBhvr>
                                        <p:cTn id="7" dur="500"/>
                                        <p:tgtEl>
                                          <p:spTgt spid="2048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473786"/>
            <a:ext cx="9144000" cy="6395303"/>
          </a:xfrm>
          <a:prstGeom prst="rect">
            <a:avLst/>
          </a:prstGeom>
        </p:spPr>
      </p:pic>
      <p:sp>
        <p:nvSpPr>
          <p:cNvPr id="4" name="文本框 3"/>
          <p:cNvSpPr txBox="1"/>
          <p:nvPr/>
        </p:nvSpPr>
        <p:spPr>
          <a:xfrm>
            <a:off x="2699792" y="0"/>
            <a:ext cx="3744416" cy="923330"/>
          </a:xfrm>
          <a:prstGeom prst="rect">
            <a:avLst/>
          </a:prstGeom>
          <a:solidFill>
            <a:srgbClr val="FFFF00"/>
          </a:solidFill>
          <a:ln>
            <a:solidFill>
              <a:schemeClr val="bg1"/>
            </a:solidFill>
          </a:ln>
        </p:spPr>
        <p:txBody>
          <a:bodyPr wrap="square" rtlCol="0">
            <a:spAutoFit/>
          </a:bodyPr>
          <a:lstStyle/>
          <a:p>
            <a:pPr algn="ctr"/>
            <a:r>
              <a:rPr lang="zh-CN" altLang="en-US" sz="5400" dirty="0"/>
              <a:t>雅尔塔会议</a:t>
            </a:r>
            <a:endParaRPr lang="zh-CN" altLang="en-US" sz="5400"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2000">
        <p15:prstTrans prst="airplane"/>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1">
            <a:extLst>
              <a:ext uri="{28A0092B-C50C-407E-A947-70E740481C1C}">
                <a14:useLocalDpi xmlns:a14="http://schemas.microsoft.com/office/drawing/2010/main" val="0"/>
              </a:ext>
            </a:extLst>
          </a:blip>
          <a:srcRect l="6604" t="20441" r="6908" b="3705"/>
          <a:stretch>
            <a:fillRect/>
          </a:stretch>
        </p:blipFill>
        <p:spPr bwMode="auto">
          <a:xfrm>
            <a:off x="19924" y="0"/>
            <a:ext cx="9144000" cy="6858000"/>
          </a:xfrm>
          <a:prstGeom prst="rect">
            <a:avLst/>
          </a:prstGeom>
          <a:noFill/>
          <a:ln w="57150" cmpd="thickThin">
            <a:solidFill>
              <a:srgbClr val="FFFF99"/>
            </a:solidFill>
            <a:miter lim="800000"/>
            <a:headEnd/>
            <a:tailEnd/>
          </a:ln>
          <a:extLst>
            <a:ext uri="{909E8E84-426E-40DD-AFC4-6F175D3DCCD1}">
              <a14:hiddenFill xmlns:a14="http://schemas.microsoft.com/office/drawing/2010/main">
                <a:solidFill>
                  <a:srgbClr val="FFFFFF"/>
                </a:solidFill>
              </a14:hiddenFill>
            </a:ext>
          </a:extLst>
        </p:spPr>
      </p:pic>
      <p:sp>
        <p:nvSpPr>
          <p:cNvPr id="23555" name="AutoShape 7"/>
          <p:cNvSpPr>
            <a:spLocks noChangeArrowheads="1"/>
          </p:cNvSpPr>
          <p:nvPr/>
        </p:nvSpPr>
        <p:spPr bwMode="auto">
          <a:xfrm>
            <a:off x="2411760" y="0"/>
            <a:ext cx="3573777" cy="3068960"/>
          </a:xfrm>
          <a:prstGeom prst="irregularSeal1">
            <a:avLst/>
          </a:prstGeom>
          <a:solidFill>
            <a:srgbClr val="FFFF00"/>
          </a:solidFill>
          <a:ln w="9525" cmpd="sng">
            <a:solidFill>
              <a:schemeClr val="tx1"/>
            </a:solidFill>
            <a:miter lim="800000"/>
          </a:ln>
          <a:effectLst/>
        </p:spPr>
        <p:txBody>
          <a:bodyPr wrap="none" anchor="ctr"/>
          <a:lstStyle/>
          <a:p>
            <a:pPr algn="ctr" eaLnBrk="1" hangingPunct="1">
              <a:buFont typeface="Arial" panose="020B0604020202020204" pitchFamily="34" charset="0"/>
              <a:buNone/>
              <a:defRPr/>
            </a:pPr>
            <a:endParaRPr lang="zh-CN" altLang="en-US" sz="2000" b="1" dirty="0">
              <a:effectLst>
                <a:outerShdw blurRad="38100" dist="38100" dir="2700000" algn="tl">
                  <a:srgbClr val="000000"/>
                </a:outerShdw>
              </a:effectLst>
              <a:latin typeface="+mn-ea"/>
              <a:ea typeface="+mn-ea"/>
            </a:endParaRPr>
          </a:p>
          <a:p>
            <a:pPr algn="ctr" eaLnBrk="1" hangingPunct="1">
              <a:buFont typeface="Arial" panose="020B0604020202020204" pitchFamily="34" charset="0"/>
              <a:buNone/>
              <a:defRPr/>
            </a:pPr>
            <a:r>
              <a:rPr lang="zh-CN" altLang="en-US" sz="2400" b="0" dirty="0">
                <a:latin typeface="+mn-ea"/>
                <a:ea typeface="+mn-ea"/>
              </a:rPr>
              <a:t>攻克柏林德国投降</a:t>
            </a:r>
            <a:endParaRPr lang="zh-CN" altLang="en-US" sz="2400" b="0" dirty="0">
              <a:latin typeface="+mn-ea"/>
              <a:ea typeface="+mn-ea"/>
            </a:endParaRPr>
          </a:p>
          <a:p>
            <a:pPr algn="ctr" eaLnBrk="1" hangingPunct="1">
              <a:buFont typeface="Arial" panose="020B0604020202020204" pitchFamily="34" charset="0"/>
              <a:buNone/>
              <a:defRPr/>
            </a:pPr>
            <a:r>
              <a:rPr lang="en-US" sz="2400" b="0" dirty="0">
                <a:latin typeface="+mn-ea"/>
                <a:ea typeface="+mn-ea"/>
              </a:rPr>
              <a:t>1945</a:t>
            </a:r>
            <a:r>
              <a:rPr lang="zh-CN" altLang="en-US" sz="2400" b="0" dirty="0">
                <a:latin typeface="+mn-ea"/>
                <a:ea typeface="+mn-ea"/>
              </a:rPr>
              <a:t>年</a:t>
            </a:r>
            <a:r>
              <a:rPr lang="en-US" sz="2400" b="0" dirty="0">
                <a:latin typeface="+mn-ea"/>
                <a:ea typeface="+mn-ea"/>
              </a:rPr>
              <a:t>5</a:t>
            </a:r>
            <a:r>
              <a:rPr lang="zh-CN" altLang="en-US" sz="2400" b="0" dirty="0">
                <a:latin typeface="+mn-ea"/>
                <a:ea typeface="+mn-ea"/>
              </a:rPr>
              <a:t>月</a:t>
            </a:r>
            <a:r>
              <a:rPr lang="en-US" sz="2400" b="0" dirty="0">
                <a:latin typeface="+mn-ea"/>
                <a:ea typeface="+mn-ea"/>
              </a:rPr>
              <a:t>8</a:t>
            </a:r>
            <a:r>
              <a:rPr lang="zh-CN" altLang="en-US" sz="2400" b="0" dirty="0">
                <a:latin typeface="+mn-ea"/>
                <a:ea typeface="+mn-ea"/>
              </a:rPr>
              <a:t>日</a:t>
            </a:r>
            <a:endParaRPr lang="zh-CN" altLang="en-US" sz="2400" b="0" dirty="0">
              <a:latin typeface="+mn-ea"/>
              <a:ea typeface="+mn-ea"/>
            </a:endParaRPr>
          </a:p>
        </p:txBody>
      </p:sp>
      <p:pic>
        <p:nvPicPr>
          <p:cNvPr id="23556" name="Picture 9" descr="14075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6738" y="0"/>
            <a:ext cx="3022600" cy="447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7" name="Text Box 10"/>
          <p:cNvSpPr txBox="1">
            <a:spLocks noChangeArrowheads="1"/>
          </p:cNvSpPr>
          <p:nvPr/>
        </p:nvSpPr>
        <p:spPr bwMode="auto">
          <a:xfrm>
            <a:off x="2830496" y="3140968"/>
            <a:ext cx="2736304" cy="954107"/>
          </a:xfrm>
          <a:prstGeom prst="rect">
            <a:avLst/>
          </a:prstGeom>
          <a:extLst>
            <a:ext uri="{91240B29-F687-4F45-9708-019B960494DF}">
              <a14:hiddenLine xmlns:a14="http://schemas.microsoft.com/office/drawing/2010/main" w="9525">
                <a:solidFill>
                  <a:srgbClr val="000000"/>
                </a:solidFill>
                <a:miter lim="800000"/>
                <a:headEnd/>
                <a:tailEnd/>
              </a14:hiddenLine>
            </a:ext>
          </a:extLst>
        </p:spPr>
        <p:style>
          <a:lnRef idx="3">
            <a:schemeClr val="lt1"/>
          </a:lnRef>
          <a:fillRef idx="1">
            <a:schemeClr val="accent4"/>
          </a:fillRef>
          <a:effectRef idx="1">
            <a:schemeClr val="accent4"/>
          </a:effectRef>
          <a:fontRef idx="minor">
            <a:schemeClr val="lt1"/>
          </a:fontRef>
        </p:style>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sz="2800" b="0" dirty="0">
                <a:solidFill>
                  <a:srgbClr val="FFFFFF"/>
                </a:solidFill>
                <a:latin typeface="+mn-ea"/>
                <a:ea typeface="+mn-ea"/>
              </a:rPr>
              <a:t>第二次世界大战的欧洲战争结束</a:t>
            </a:r>
            <a:endParaRPr lang="zh-CN" altLang="en-US" sz="2800" b="0" dirty="0">
              <a:solidFill>
                <a:srgbClr val="FFFFFF"/>
              </a:solidFill>
              <a:latin typeface="+mn-ea"/>
              <a:ea typeface="+mn-ea"/>
            </a:endParaRPr>
          </a:p>
        </p:txBody>
      </p:sp>
    </p:spTree>
  </p:cSld>
  <p:clrMapOvr>
    <a:masterClrMapping/>
  </p:clrMapOvr>
  <mc:AlternateContent xmlns:mc="http://schemas.openxmlformats.org/markup-compatibility/2006">
    <mc:Choice xmlns:p14="http://schemas.microsoft.com/office/powerpoint/2010/main" Requires="p14">
      <p:transition spd="slow" p14:dur="1750">
        <p14:shre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3555"/>
                                        </p:tgtEl>
                                        <p:attrNameLst>
                                          <p:attrName>style.visibility</p:attrName>
                                        </p:attrNameLst>
                                      </p:cBhvr>
                                      <p:to>
                                        <p:strVal val="visible"/>
                                      </p:to>
                                    </p:set>
                                    <p:anim calcmode="lin" valueType="num">
                                      <p:cBhvr>
                                        <p:cTn id="7" dur="500" fill="hold"/>
                                        <p:tgtEl>
                                          <p:spTgt spid="23555"/>
                                        </p:tgtEl>
                                        <p:attrNameLst>
                                          <p:attrName>ppt_w</p:attrName>
                                        </p:attrNameLst>
                                      </p:cBhvr>
                                      <p:tavLst>
                                        <p:tav tm="0">
                                          <p:val>
                                            <p:fltVal val="0"/>
                                          </p:val>
                                        </p:tav>
                                        <p:tav tm="100000">
                                          <p:val>
                                            <p:strVal val="#ppt_w"/>
                                          </p:val>
                                        </p:tav>
                                      </p:tavLst>
                                    </p:anim>
                                    <p:anim calcmode="lin" valueType="num">
                                      <p:cBhvr>
                                        <p:cTn id="8" dur="500" fill="hold"/>
                                        <p:tgtEl>
                                          <p:spTgt spid="23555"/>
                                        </p:tgtEl>
                                        <p:attrNameLst>
                                          <p:attrName>ppt_h</p:attrName>
                                        </p:attrNameLst>
                                      </p:cBhvr>
                                      <p:tavLst>
                                        <p:tav tm="0">
                                          <p:val>
                                            <p:fltVal val="0"/>
                                          </p:val>
                                        </p:tav>
                                        <p:tav tm="100000">
                                          <p:val>
                                            <p:strVal val="#ppt_h"/>
                                          </p:val>
                                        </p:tav>
                                      </p:tavLst>
                                    </p:anim>
                                    <p:animEffect transition="in" filter="fade">
                                      <p:cBhvr>
                                        <p:cTn id="9" dur="500"/>
                                        <p:tgtEl>
                                          <p:spTgt spid="23555"/>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3556"/>
                                        </p:tgtEl>
                                        <p:attrNameLst>
                                          <p:attrName>style.visibility</p:attrName>
                                        </p:attrNameLst>
                                      </p:cBhvr>
                                      <p:to>
                                        <p:strVal val="visible"/>
                                      </p:to>
                                    </p:set>
                                    <p:animEffect transition="in" filter="fade">
                                      <p:cBhvr>
                                        <p:cTn id="14" dur="500"/>
                                        <p:tgtEl>
                                          <p:spTgt spid="23556"/>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3557"/>
                                        </p:tgtEl>
                                        <p:attrNameLst>
                                          <p:attrName>style.visibility</p:attrName>
                                        </p:attrNameLst>
                                      </p:cBhvr>
                                      <p:to>
                                        <p:strVal val="visible"/>
                                      </p:to>
                                    </p:set>
                                    <p:animEffect transition="in" filter="fade">
                                      <p:cBhvr>
                                        <p:cTn id="19" dur="1000"/>
                                        <p:tgtEl>
                                          <p:spTgt spid="23557"/>
                                        </p:tgtEl>
                                      </p:cBhvr>
                                    </p:animEffect>
                                    <p:anim calcmode="lin" valueType="num">
                                      <p:cBhvr>
                                        <p:cTn id="20" dur="1000" fill="hold"/>
                                        <p:tgtEl>
                                          <p:spTgt spid="23557"/>
                                        </p:tgtEl>
                                        <p:attrNameLst>
                                          <p:attrName>ppt_x</p:attrName>
                                        </p:attrNameLst>
                                      </p:cBhvr>
                                      <p:tavLst>
                                        <p:tav tm="0">
                                          <p:val>
                                            <p:strVal val="#ppt_x"/>
                                          </p:val>
                                        </p:tav>
                                        <p:tav tm="100000">
                                          <p:val>
                                            <p:strVal val="#ppt_x"/>
                                          </p:val>
                                        </p:tav>
                                      </p:tavLst>
                                    </p:anim>
                                    <p:anim calcmode="lin" valueType="num">
                                      <p:cBhvr>
                                        <p:cTn id="21" dur="1000" fill="hold"/>
                                        <p:tgtEl>
                                          <p:spTgt spid="235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animBg="1"/>
      <p:bldP spid="2355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a:stretch>
            <a:fillRect/>
          </a:stretch>
        </p:blipFill>
        <p:spPr>
          <a:xfrm>
            <a:off x="0" y="765063"/>
            <a:ext cx="9144000" cy="6092937"/>
          </a:xfrm>
          <a:prstGeom prst="rect">
            <a:avLst/>
          </a:prstGeom>
        </p:spPr>
      </p:pic>
      <p:sp>
        <p:nvSpPr>
          <p:cNvPr id="6" name="文本框 5"/>
          <p:cNvSpPr txBox="1"/>
          <p:nvPr/>
        </p:nvSpPr>
        <p:spPr>
          <a:xfrm>
            <a:off x="2699792" y="0"/>
            <a:ext cx="3744416" cy="923330"/>
          </a:xfrm>
          <a:prstGeom prst="rect">
            <a:avLst/>
          </a:prstGeom>
          <a:solidFill>
            <a:srgbClr val="FFFF00"/>
          </a:solidFill>
          <a:ln>
            <a:solidFill>
              <a:schemeClr val="bg1"/>
            </a:solidFill>
          </a:ln>
        </p:spPr>
        <p:txBody>
          <a:bodyPr wrap="square" rtlCol="0">
            <a:spAutoFit/>
          </a:bodyPr>
          <a:lstStyle/>
          <a:p>
            <a:pPr algn="ctr"/>
            <a:r>
              <a:rPr lang="zh-CN" altLang="en-US" sz="5400" dirty="0"/>
              <a:t>波茨坦会议</a:t>
            </a:r>
            <a:endParaRPr lang="zh-CN" altLang="en-US" sz="5400" dirty="0"/>
          </a:p>
        </p:txBody>
      </p:sp>
    </p:spTree>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亚太战场"/>
          <p:cNvPicPr>
            <a:picLocks noChangeAspect="1" noChangeArrowheads="1"/>
          </p:cNvPicPr>
          <p:nvPr/>
        </p:nvPicPr>
        <p:blipFill>
          <a:blip r:embed="rId1">
            <a:extLst>
              <a:ext uri="{28A0092B-C50C-407E-A947-70E740481C1C}">
                <a14:useLocalDpi xmlns:a14="http://schemas.microsoft.com/office/drawing/2010/main" val="0"/>
              </a:ext>
            </a:extLst>
          </a:blip>
          <a:srcRect l="1111"/>
          <a:stretch>
            <a:fillRect/>
          </a:stretch>
        </p:blipFill>
        <p:spPr bwMode="auto">
          <a:xfrm>
            <a:off x="39688" y="15875"/>
            <a:ext cx="8991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3"/>
          <p:cNvGrpSpPr/>
          <p:nvPr/>
        </p:nvGrpSpPr>
        <p:grpSpPr bwMode="auto">
          <a:xfrm>
            <a:off x="3157538" y="1516063"/>
            <a:ext cx="936625" cy="1077912"/>
            <a:chOff x="0" y="0"/>
            <a:chExt cx="590" cy="543"/>
          </a:xfrm>
        </p:grpSpPr>
        <p:sp>
          <p:nvSpPr>
            <p:cNvPr id="25604" name="AutoShape 4"/>
            <p:cNvSpPr>
              <a:spLocks noChangeArrowheads="1"/>
            </p:cNvSpPr>
            <p:nvPr/>
          </p:nvSpPr>
          <p:spPr bwMode="auto">
            <a:xfrm>
              <a:off x="0" y="0"/>
              <a:ext cx="590" cy="271"/>
            </a:xfrm>
            <a:prstGeom prst="wedgeRectCallout">
              <a:avLst>
                <a:gd name="adj1" fmla="val -24917"/>
                <a:gd name="adj2" fmla="val 117898"/>
              </a:avLst>
            </a:prstGeom>
            <a:solidFill>
              <a:schemeClr val="tx1"/>
            </a:solidFill>
            <a:ln w="9525">
              <a:noFill/>
              <a:miter lim="800000"/>
            </a:ln>
            <a:effectLst/>
          </p:spPr>
          <p:txBody>
            <a:bodyPr/>
            <a:lstStyle/>
            <a:p>
              <a:pPr algn="ctr" eaLnBrk="1" hangingPunct="1">
                <a:buFont typeface="Arial" panose="020B0604020202020204" pitchFamily="34" charset="0"/>
                <a:buNone/>
                <a:defRPr/>
              </a:pPr>
              <a:r>
                <a:rPr lang="zh-CN" altLang="en-US" sz="2400" b="0" dirty="0">
                  <a:solidFill>
                    <a:schemeClr val="bg1"/>
                  </a:solidFill>
                  <a:latin typeface="宋体" panose="02010600030101010101" pitchFamily="2" charset="-122"/>
                </a:rPr>
                <a:t>广岛</a:t>
              </a:r>
              <a:endParaRPr lang="zh-CN" altLang="en-US" sz="2400" b="0" dirty="0">
                <a:solidFill>
                  <a:schemeClr val="bg1"/>
                </a:solidFill>
                <a:latin typeface="宋体" panose="02010600030101010101" pitchFamily="2" charset="-122"/>
              </a:endParaRPr>
            </a:p>
          </p:txBody>
        </p:sp>
        <p:pic>
          <p:nvPicPr>
            <p:cNvPr id="24587" name="Picture 5" descr="huo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 y="362"/>
              <a:ext cx="181" cy="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 name="Group 6"/>
          <p:cNvGrpSpPr/>
          <p:nvPr/>
        </p:nvGrpSpPr>
        <p:grpSpPr bwMode="auto">
          <a:xfrm>
            <a:off x="2646363" y="2397125"/>
            <a:ext cx="914400" cy="1081088"/>
            <a:chOff x="0" y="0"/>
            <a:chExt cx="576" cy="499"/>
          </a:xfrm>
        </p:grpSpPr>
        <p:sp>
          <p:nvSpPr>
            <p:cNvPr id="25607" name="AutoShape 7"/>
            <p:cNvSpPr>
              <a:spLocks noChangeArrowheads="1"/>
            </p:cNvSpPr>
            <p:nvPr/>
          </p:nvSpPr>
          <p:spPr bwMode="auto">
            <a:xfrm>
              <a:off x="0" y="227"/>
              <a:ext cx="576" cy="272"/>
            </a:xfrm>
            <a:prstGeom prst="wedgeRectCallout">
              <a:avLst>
                <a:gd name="adj1" fmla="val 2778"/>
                <a:gd name="adj2" fmla="val -131250"/>
              </a:avLst>
            </a:prstGeom>
            <a:solidFill>
              <a:schemeClr val="tx1"/>
            </a:solidFill>
            <a:ln w="9525">
              <a:noFill/>
              <a:miter lim="800000"/>
            </a:ln>
            <a:effectLst/>
          </p:spPr>
          <p:txBody>
            <a:bodyPr/>
            <a:lstStyle/>
            <a:p>
              <a:pPr algn="ctr" eaLnBrk="1" hangingPunct="1">
                <a:buFont typeface="Arial" panose="020B0604020202020204" pitchFamily="34" charset="0"/>
                <a:buNone/>
                <a:defRPr/>
              </a:pPr>
              <a:r>
                <a:rPr lang="zh-CN" altLang="en-US" sz="2400" b="0">
                  <a:solidFill>
                    <a:schemeClr val="bg1"/>
                  </a:solidFill>
                  <a:latin typeface="宋体" panose="02010600030101010101" pitchFamily="2" charset="-122"/>
                </a:rPr>
                <a:t>长崎</a:t>
              </a:r>
              <a:endParaRPr lang="zh-CN" altLang="en-US" sz="2400" b="0">
                <a:solidFill>
                  <a:schemeClr val="bg1"/>
                </a:solidFill>
                <a:latin typeface="宋体" panose="02010600030101010101" pitchFamily="2" charset="-122"/>
              </a:endParaRPr>
            </a:p>
          </p:txBody>
        </p:sp>
        <p:pic>
          <p:nvPicPr>
            <p:cNvPr id="24585" name="Picture 8" descr="huo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 y="0"/>
              <a:ext cx="181" cy="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5609" name="AutoShape 9"/>
          <p:cNvSpPr>
            <a:spLocks noChangeArrowheads="1"/>
          </p:cNvSpPr>
          <p:nvPr/>
        </p:nvSpPr>
        <p:spPr bwMode="auto">
          <a:xfrm>
            <a:off x="4114800" y="1676400"/>
            <a:ext cx="2667000" cy="1541463"/>
          </a:xfrm>
          <a:prstGeom prst="irregularSeal1">
            <a:avLst/>
          </a:prstGeom>
          <a:solidFill>
            <a:srgbClr val="FFFF00"/>
          </a:solidFill>
          <a:ln w="9525" cmpd="sng">
            <a:solidFill>
              <a:schemeClr val="tx1"/>
            </a:solidFill>
            <a:miter lim="800000"/>
          </a:ln>
          <a:effectLst/>
        </p:spPr>
        <p:txBody>
          <a:bodyPr wrap="none" anchor="ctr"/>
          <a:lstStyle/>
          <a:p>
            <a:pPr algn="ctr" eaLnBrk="1" hangingPunct="1">
              <a:buFont typeface="Arial" panose="020B0604020202020204" pitchFamily="34" charset="0"/>
              <a:buNone/>
              <a:defRPr/>
            </a:pPr>
            <a:endParaRPr lang="zh-CN" altLang="en-US" sz="4000" b="0" dirty="0">
              <a:latin typeface="宋体" panose="02010600030101010101" pitchFamily="2" charset="-122"/>
            </a:endParaRPr>
          </a:p>
          <a:p>
            <a:pPr algn="ctr" eaLnBrk="1" hangingPunct="1">
              <a:buFont typeface="Arial" panose="020B0604020202020204" pitchFamily="34" charset="0"/>
              <a:buNone/>
              <a:defRPr/>
            </a:pPr>
            <a:r>
              <a:rPr lang="zh-CN" altLang="en-US" sz="3200" b="0" dirty="0">
                <a:latin typeface="宋体" panose="02010600030101010101" pitchFamily="2" charset="-122"/>
              </a:rPr>
              <a:t>日本投降</a:t>
            </a:r>
            <a:endParaRPr lang="zh-CN" altLang="en-US" sz="3200" b="0" dirty="0">
              <a:latin typeface="宋体" panose="02010600030101010101" pitchFamily="2" charset="-122"/>
            </a:endParaRPr>
          </a:p>
          <a:p>
            <a:pPr algn="ctr" eaLnBrk="1" hangingPunct="1">
              <a:buFont typeface="Arial" panose="020B0604020202020204" pitchFamily="34" charset="0"/>
              <a:buNone/>
              <a:defRPr/>
            </a:pPr>
            <a:r>
              <a:rPr lang="zh-CN" altLang="en-US" sz="4000" b="0" dirty="0">
                <a:latin typeface="宋体" panose="02010600030101010101" pitchFamily="2" charset="-122"/>
              </a:rPr>
              <a:t> </a:t>
            </a:r>
            <a:endParaRPr lang="zh-CN" altLang="en-US" sz="4000" b="0" dirty="0">
              <a:latin typeface="宋体" panose="02010600030101010101" pitchFamily="2" charset="-122"/>
            </a:endParaRPr>
          </a:p>
        </p:txBody>
      </p:sp>
      <p:sp>
        <p:nvSpPr>
          <p:cNvPr id="25610" name="Text Box 10"/>
          <p:cNvSpPr txBox="1">
            <a:spLocks noChangeArrowheads="1"/>
          </p:cNvSpPr>
          <p:nvPr/>
        </p:nvSpPr>
        <p:spPr bwMode="auto">
          <a:xfrm>
            <a:off x="3621302" y="3345913"/>
            <a:ext cx="4119050" cy="1057790"/>
          </a:xfrm>
          <a:prstGeom prst="rect">
            <a:avLst/>
          </a:prstGeom>
          <a:solidFill>
            <a:srgbClr val="0066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120000"/>
              </a:lnSpc>
              <a:spcBef>
                <a:spcPct val="50000"/>
              </a:spcBef>
              <a:buFontTx/>
              <a:buNone/>
            </a:pPr>
            <a:r>
              <a:rPr lang="en-US" altLang="zh-CN" sz="2800" b="0" dirty="0">
                <a:solidFill>
                  <a:schemeClr val="bg1"/>
                </a:solidFill>
                <a:latin typeface="宋体" panose="02010600030101010101" pitchFamily="2" charset="-122"/>
              </a:rPr>
              <a:t>1945</a:t>
            </a:r>
            <a:r>
              <a:rPr lang="zh-CN" altLang="en-US" sz="2800" b="0" dirty="0">
                <a:solidFill>
                  <a:schemeClr val="bg1"/>
                </a:solidFill>
                <a:latin typeface="宋体" panose="02010600030101010101" pitchFamily="2" charset="-122"/>
              </a:rPr>
              <a:t>年</a:t>
            </a:r>
            <a:r>
              <a:rPr lang="en-US" altLang="zh-CN" sz="2800" b="0" dirty="0">
                <a:solidFill>
                  <a:schemeClr val="bg1"/>
                </a:solidFill>
                <a:latin typeface="宋体" panose="02010600030101010101" pitchFamily="2" charset="-122"/>
              </a:rPr>
              <a:t>9</a:t>
            </a:r>
            <a:r>
              <a:rPr lang="zh-CN" altLang="en-US" sz="2800" b="0" dirty="0">
                <a:solidFill>
                  <a:schemeClr val="bg1"/>
                </a:solidFill>
                <a:latin typeface="宋体" panose="02010600030101010101" pitchFamily="2" charset="-122"/>
              </a:rPr>
              <a:t>月</a:t>
            </a:r>
            <a:r>
              <a:rPr lang="en-US" altLang="zh-CN" sz="2800" b="0" dirty="0">
                <a:solidFill>
                  <a:schemeClr val="bg1"/>
                </a:solidFill>
                <a:latin typeface="宋体" panose="02010600030101010101" pitchFamily="2" charset="-122"/>
              </a:rPr>
              <a:t>2</a:t>
            </a:r>
            <a:r>
              <a:rPr lang="zh-CN" altLang="en-US" sz="2800" b="0" dirty="0">
                <a:solidFill>
                  <a:schemeClr val="bg1"/>
                </a:solidFill>
                <a:latin typeface="宋体" panose="02010600030101010101" pitchFamily="2" charset="-122"/>
              </a:rPr>
              <a:t>日，日本正式签订投降书，二战结束。</a:t>
            </a:r>
            <a:endParaRPr lang="zh-CN" altLang="en-US" sz="2800" b="0" dirty="0">
              <a:solidFill>
                <a:schemeClr val="bg1"/>
              </a:solidFill>
              <a:latin typeface="宋体" panose="02010600030101010101" pitchFamily="2" charset="-122"/>
            </a:endParaRPr>
          </a:p>
        </p:txBody>
      </p:sp>
      <p:sp>
        <p:nvSpPr>
          <p:cNvPr id="25611" name="Rectangle 12"/>
          <p:cNvSpPr>
            <a:spLocks noChangeArrowheads="1"/>
          </p:cNvSpPr>
          <p:nvPr/>
        </p:nvSpPr>
        <p:spPr bwMode="auto">
          <a:xfrm>
            <a:off x="431800" y="4784834"/>
            <a:ext cx="8207375" cy="1815882"/>
          </a:xfrm>
          <a:prstGeom prst="rect">
            <a:avLst/>
          </a:prstGeom>
          <a:solidFill>
            <a:srgbClr val="FF0000"/>
          </a:solidFill>
          <a:ln>
            <a:noFill/>
          </a:ln>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spcBef>
                <a:spcPct val="50000"/>
              </a:spcBef>
              <a:buFontTx/>
              <a:buNone/>
            </a:pPr>
            <a:r>
              <a:rPr lang="zh-CN" altLang="en-US" sz="2800" b="0" dirty="0">
                <a:solidFill>
                  <a:schemeClr val="bg1"/>
                </a:solidFill>
                <a:latin typeface="宋体" panose="02010600030101010101" pitchFamily="2" charset="-122"/>
              </a:rPr>
              <a:t>▲</a:t>
            </a:r>
            <a:r>
              <a:rPr lang="en-US" altLang="zh-CN" sz="2800" b="0" dirty="0">
                <a:solidFill>
                  <a:schemeClr val="bg1"/>
                </a:solidFill>
                <a:latin typeface="宋体" panose="02010600030101010101" pitchFamily="2" charset="-122"/>
              </a:rPr>
              <a:t>1945</a:t>
            </a:r>
            <a:r>
              <a:rPr lang="zh-CN" altLang="en-US" sz="2800" b="0" dirty="0">
                <a:solidFill>
                  <a:schemeClr val="bg1"/>
                </a:solidFill>
                <a:latin typeface="宋体" panose="02010600030101010101" pitchFamily="2" charset="-122"/>
              </a:rPr>
              <a:t>年</a:t>
            </a:r>
            <a:r>
              <a:rPr lang="en-US" altLang="zh-CN" sz="2800" b="0" dirty="0">
                <a:solidFill>
                  <a:schemeClr val="bg1"/>
                </a:solidFill>
                <a:latin typeface="宋体" panose="02010600030101010101" pitchFamily="2" charset="-122"/>
              </a:rPr>
              <a:t>8</a:t>
            </a:r>
            <a:r>
              <a:rPr lang="zh-CN" altLang="en-US" sz="2800" b="0" dirty="0">
                <a:solidFill>
                  <a:schemeClr val="bg1"/>
                </a:solidFill>
                <a:latin typeface="宋体" panose="02010600030101010101" pitchFamily="2" charset="-122"/>
              </a:rPr>
              <a:t>月美国在日本广岛和长崎投下两颗原子弹</a:t>
            </a:r>
            <a:endParaRPr lang="zh-CN" altLang="en-US" sz="2800" b="0" dirty="0">
              <a:solidFill>
                <a:schemeClr val="bg1"/>
              </a:solidFill>
              <a:latin typeface="宋体" panose="02010600030101010101" pitchFamily="2" charset="-122"/>
            </a:endParaRPr>
          </a:p>
          <a:p>
            <a:pPr algn="just" eaLnBrk="1" hangingPunct="1">
              <a:spcBef>
                <a:spcPct val="50000"/>
              </a:spcBef>
              <a:buFontTx/>
              <a:buNone/>
            </a:pPr>
            <a:r>
              <a:rPr lang="zh-CN" altLang="en-US" sz="2800" b="0" dirty="0">
                <a:solidFill>
                  <a:schemeClr val="bg1"/>
                </a:solidFill>
                <a:latin typeface="宋体" panose="02010600030101010101" pitchFamily="2" charset="-122"/>
              </a:rPr>
              <a:t>▲苏联出兵中国东北和朝鲜，对日作战</a:t>
            </a:r>
            <a:endParaRPr lang="zh-CN" altLang="en-US" sz="2800" b="0" dirty="0">
              <a:solidFill>
                <a:schemeClr val="bg1"/>
              </a:solidFill>
              <a:latin typeface="宋体" panose="02010600030101010101" pitchFamily="2" charset="-122"/>
            </a:endParaRPr>
          </a:p>
          <a:p>
            <a:pPr algn="just" eaLnBrk="1" hangingPunct="1">
              <a:spcBef>
                <a:spcPct val="50000"/>
              </a:spcBef>
              <a:buFontTx/>
              <a:buNone/>
            </a:pPr>
            <a:r>
              <a:rPr lang="zh-CN" altLang="en-US" sz="2800" b="0" dirty="0">
                <a:solidFill>
                  <a:schemeClr val="bg1"/>
                </a:solidFill>
                <a:latin typeface="宋体" panose="02010600030101010101" pitchFamily="2" charset="-122"/>
              </a:rPr>
              <a:t>▲中国在毛泽东号召下，发起对日的最后一战</a:t>
            </a:r>
            <a:endParaRPr lang="zh-CN" altLang="en-US" sz="2800" b="0" dirty="0">
              <a:solidFill>
                <a:schemeClr val="bg1"/>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25611"/>
                                        </p:tgtEl>
                                        <p:attrNameLst>
                                          <p:attrName>style.visibility</p:attrName>
                                        </p:attrNameLst>
                                      </p:cBhvr>
                                      <p:to>
                                        <p:strVal val="visible"/>
                                      </p:to>
                                    </p:set>
                                    <p:anim calcmode="lin" valueType="num">
                                      <p:cBhvr>
                                        <p:cTn id="19" dur="500" fill="hold"/>
                                        <p:tgtEl>
                                          <p:spTgt spid="25611"/>
                                        </p:tgtEl>
                                        <p:attrNameLst>
                                          <p:attrName>ppt_w</p:attrName>
                                        </p:attrNameLst>
                                      </p:cBhvr>
                                      <p:tavLst>
                                        <p:tav tm="0">
                                          <p:val>
                                            <p:fltVal val="0"/>
                                          </p:val>
                                        </p:tav>
                                        <p:tav tm="100000">
                                          <p:val>
                                            <p:strVal val="#ppt_w"/>
                                          </p:val>
                                        </p:tav>
                                      </p:tavLst>
                                    </p:anim>
                                    <p:anim calcmode="lin" valueType="num">
                                      <p:cBhvr>
                                        <p:cTn id="20" dur="500" fill="hold"/>
                                        <p:tgtEl>
                                          <p:spTgt spid="25611"/>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25609"/>
                                        </p:tgtEl>
                                        <p:attrNameLst>
                                          <p:attrName>style.visibility</p:attrName>
                                        </p:attrNameLst>
                                      </p:cBhvr>
                                      <p:to>
                                        <p:strVal val="visible"/>
                                      </p:to>
                                    </p:set>
                                    <p:anim calcmode="lin" valueType="num">
                                      <p:cBhvr>
                                        <p:cTn id="25" dur="500" fill="hold"/>
                                        <p:tgtEl>
                                          <p:spTgt spid="25609"/>
                                        </p:tgtEl>
                                        <p:attrNameLst>
                                          <p:attrName>ppt_w</p:attrName>
                                        </p:attrNameLst>
                                      </p:cBhvr>
                                      <p:tavLst>
                                        <p:tav tm="0">
                                          <p:val>
                                            <p:fltVal val="0"/>
                                          </p:val>
                                        </p:tav>
                                        <p:tav tm="100000">
                                          <p:val>
                                            <p:strVal val="#ppt_w"/>
                                          </p:val>
                                        </p:tav>
                                      </p:tavLst>
                                    </p:anim>
                                    <p:anim calcmode="lin" valueType="num">
                                      <p:cBhvr>
                                        <p:cTn id="26" dur="500" fill="hold"/>
                                        <p:tgtEl>
                                          <p:spTgt spid="25609"/>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25610"/>
                                        </p:tgtEl>
                                        <p:attrNameLst>
                                          <p:attrName>style.visibility</p:attrName>
                                        </p:attrNameLst>
                                      </p:cBhvr>
                                      <p:to>
                                        <p:strVal val="visible"/>
                                      </p:to>
                                    </p:set>
                                    <p:anim calcmode="lin" valueType="num">
                                      <p:cBhvr>
                                        <p:cTn id="31" dur="500" fill="hold"/>
                                        <p:tgtEl>
                                          <p:spTgt spid="25610"/>
                                        </p:tgtEl>
                                        <p:attrNameLst>
                                          <p:attrName>ppt_w</p:attrName>
                                        </p:attrNameLst>
                                      </p:cBhvr>
                                      <p:tavLst>
                                        <p:tav tm="0">
                                          <p:val>
                                            <p:fltVal val="0"/>
                                          </p:val>
                                        </p:tav>
                                        <p:tav tm="100000">
                                          <p:val>
                                            <p:strVal val="#ppt_w"/>
                                          </p:val>
                                        </p:tav>
                                      </p:tavLst>
                                    </p:anim>
                                    <p:anim calcmode="lin" valueType="num">
                                      <p:cBhvr>
                                        <p:cTn id="32" dur="500" fill="hold"/>
                                        <p:tgtEl>
                                          <p:spTgt spid="256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9" grpId="0" animBg="1"/>
      <p:bldP spid="25610" grpId="0" animBg="1"/>
      <p:bldP spid="256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3073" descr="20070621181401816d46844f1c46fab74c4888195f8d74"/>
          <p:cNvPicPr>
            <a:picLocks noChangeAspect="1"/>
          </p:cNvPicPr>
          <p:nvPr/>
        </p:nvPicPr>
        <p:blipFill>
          <a:blip r:embed="rId1"/>
          <a:stretch>
            <a:fillRect/>
          </a:stretch>
        </p:blipFill>
        <p:spPr>
          <a:xfrm>
            <a:off x="6219521" y="2947200"/>
            <a:ext cx="1093714" cy="806264"/>
          </a:xfrm>
          <a:prstGeom prst="rect">
            <a:avLst/>
          </a:prstGeom>
          <a:noFill/>
          <a:ln w="9525">
            <a:noFill/>
          </a:ln>
        </p:spPr>
      </p:pic>
      <p:pic>
        <p:nvPicPr>
          <p:cNvPr id="3075" name="图片 3074" descr="1221663"/>
          <p:cNvPicPr>
            <a:picLocks noChangeAspect="1"/>
          </p:cNvPicPr>
          <p:nvPr/>
        </p:nvPicPr>
        <p:blipFill>
          <a:blip r:embed="rId2"/>
          <a:stretch>
            <a:fillRect/>
          </a:stretch>
        </p:blipFill>
        <p:spPr>
          <a:xfrm>
            <a:off x="7543800" y="2649568"/>
            <a:ext cx="1447800" cy="1025525"/>
          </a:xfrm>
          <a:prstGeom prst="rect">
            <a:avLst/>
          </a:prstGeom>
          <a:noFill/>
          <a:ln w="9525">
            <a:noFill/>
          </a:ln>
        </p:spPr>
      </p:pic>
      <p:pic>
        <p:nvPicPr>
          <p:cNvPr id="3076" name="图片 3075" descr="attachment"/>
          <p:cNvPicPr>
            <a:picLocks noChangeAspect="1"/>
          </p:cNvPicPr>
          <p:nvPr/>
        </p:nvPicPr>
        <p:blipFill>
          <a:blip r:embed="rId3"/>
          <a:stretch>
            <a:fillRect/>
          </a:stretch>
        </p:blipFill>
        <p:spPr>
          <a:xfrm>
            <a:off x="6019800" y="1828800"/>
            <a:ext cx="1371600" cy="1057275"/>
          </a:xfrm>
          <a:prstGeom prst="rect">
            <a:avLst/>
          </a:prstGeom>
          <a:noFill/>
          <a:ln w="9525">
            <a:noFill/>
          </a:ln>
        </p:spPr>
      </p:pic>
      <p:pic>
        <p:nvPicPr>
          <p:cNvPr id="3077" name="图片 3076" descr="200706211817101694047aa490422cb4fdd155479978c1"/>
          <p:cNvPicPr>
            <a:picLocks noChangeAspect="1"/>
          </p:cNvPicPr>
          <p:nvPr/>
        </p:nvPicPr>
        <p:blipFill>
          <a:blip r:embed="rId4"/>
          <a:stretch>
            <a:fillRect/>
          </a:stretch>
        </p:blipFill>
        <p:spPr>
          <a:xfrm>
            <a:off x="4183787" y="2026421"/>
            <a:ext cx="1676400" cy="1295400"/>
          </a:xfrm>
          <a:prstGeom prst="rect">
            <a:avLst/>
          </a:prstGeom>
          <a:noFill/>
          <a:ln w="9525">
            <a:noFill/>
          </a:ln>
        </p:spPr>
      </p:pic>
      <p:pic>
        <p:nvPicPr>
          <p:cNvPr id="3078" name="图片 3077" descr="attachment"/>
          <p:cNvPicPr>
            <a:picLocks noChangeAspect="1"/>
          </p:cNvPicPr>
          <p:nvPr/>
        </p:nvPicPr>
        <p:blipFill>
          <a:blip r:embed="rId5"/>
          <a:stretch>
            <a:fillRect/>
          </a:stretch>
        </p:blipFill>
        <p:spPr>
          <a:xfrm>
            <a:off x="969146" y="393700"/>
            <a:ext cx="2133600" cy="1631950"/>
          </a:xfrm>
          <a:prstGeom prst="rect">
            <a:avLst/>
          </a:prstGeom>
          <a:noFill/>
          <a:ln w="9525">
            <a:noFill/>
          </a:ln>
        </p:spPr>
      </p:pic>
      <p:pic>
        <p:nvPicPr>
          <p:cNvPr id="3079" name="图片 3078" descr="铁血网提醒您：点击查看大图">
            <a:hlinkClick r:id="rId6"/>
          </p:cNvPr>
          <p:cNvPicPr>
            <a:picLocks noChangeAspect="1"/>
          </p:cNvPicPr>
          <p:nvPr/>
        </p:nvPicPr>
        <p:blipFill>
          <a:blip r:embed="rId7"/>
          <a:stretch>
            <a:fillRect/>
          </a:stretch>
        </p:blipFill>
        <p:spPr>
          <a:xfrm>
            <a:off x="7543800" y="1087437"/>
            <a:ext cx="1524000" cy="1158875"/>
          </a:xfrm>
          <a:prstGeom prst="rect">
            <a:avLst/>
          </a:prstGeom>
          <a:noFill/>
          <a:ln w="9525">
            <a:noFill/>
          </a:ln>
        </p:spPr>
      </p:pic>
      <p:pic>
        <p:nvPicPr>
          <p:cNvPr id="3080" name="图片 3079" descr="attachment"/>
          <p:cNvPicPr>
            <a:picLocks noChangeAspect="1"/>
          </p:cNvPicPr>
          <p:nvPr/>
        </p:nvPicPr>
        <p:blipFill>
          <a:blip r:embed="rId8"/>
          <a:stretch>
            <a:fillRect/>
          </a:stretch>
        </p:blipFill>
        <p:spPr>
          <a:xfrm>
            <a:off x="5743575" y="464589"/>
            <a:ext cx="1600200" cy="1238250"/>
          </a:xfrm>
          <a:prstGeom prst="rect">
            <a:avLst/>
          </a:prstGeom>
          <a:noFill/>
          <a:ln w="9525">
            <a:noFill/>
          </a:ln>
        </p:spPr>
      </p:pic>
      <p:pic>
        <p:nvPicPr>
          <p:cNvPr id="3081" name="图片 3080" descr="200511272025541077"/>
          <p:cNvPicPr>
            <a:picLocks noChangeAspect="1"/>
          </p:cNvPicPr>
          <p:nvPr/>
        </p:nvPicPr>
        <p:blipFill>
          <a:blip r:embed="rId9"/>
          <a:stretch>
            <a:fillRect/>
          </a:stretch>
        </p:blipFill>
        <p:spPr>
          <a:xfrm>
            <a:off x="3276785" y="119338"/>
            <a:ext cx="2266765" cy="1749351"/>
          </a:xfrm>
          <a:prstGeom prst="rect">
            <a:avLst/>
          </a:prstGeom>
          <a:noFill/>
          <a:ln w="9525">
            <a:noFill/>
          </a:ln>
        </p:spPr>
      </p:pic>
      <p:pic>
        <p:nvPicPr>
          <p:cNvPr id="3082" name="图片 3081" descr="attachment"/>
          <p:cNvPicPr>
            <a:picLocks noChangeAspect="1"/>
          </p:cNvPicPr>
          <p:nvPr/>
        </p:nvPicPr>
        <p:blipFill>
          <a:blip r:embed="rId10"/>
          <a:stretch>
            <a:fillRect/>
          </a:stretch>
        </p:blipFill>
        <p:spPr>
          <a:xfrm>
            <a:off x="2226446" y="3662588"/>
            <a:ext cx="1905000" cy="1473200"/>
          </a:xfrm>
          <a:prstGeom prst="rect">
            <a:avLst/>
          </a:prstGeom>
          <a:noFill/>
          <a:ln w="9525">
            <a:noFill/>
          </a:ln>
        </p:spPr>
      </p:pic>
      <p:pic>
        <p:nvPicPr>
          <p:cNvPr id="3083" name="图片 3082" descr="2006_2_7_91609_1291609"/>
          <p:cNvPicPr>
            <a:picLocks noChangeAspect="1"/>
          </p:cNvPicPr>
          <p:nvPr/>
        </p:nvPicPr>
        <p:blipFill>
          <a:blip r:embed="rId11"/>
          <a:stretch>
            <a:fillRect/>
          </a:stretch>
        </p:blipFill>
        <p:spPr>
          <a:xfrm>
            <a:off x="2226446" y="2123674"/>
            <a:ext cx="1752600" cy="1371600"/>
          </a:xfrm>
          <a:prstGeom prst="rect">
            <a:avLst/>
          </a:prstGeom>
          <a:noFill/>
          <a:ln w="9525">
            <a:noFill/>
          </a:ln>
        </p:spPr>
      </p:pic>
      <p:pic>
        <p:nvPicPr>
          <p:cNvPr id="3084" name="图片 3083" descr="attachment"/>
          <p:cNvPicPr>
            <a:picLocks noChangeAspect="1"/>
          </p:cNvPicPr>
          <p:nvPr/>
        </p:nvPicPr>
        <p:blipFill>
          <a:blip r:embed="rId12"/>
          <a:stretch>
            <a:fillRect/>
          </a:stretch>
        </p:blipFill>
        <p:spPr>
          <a:xfrm>
            <a:off x="152400" y="3650944"/>
            <a:ext cx="1828800" cy="1412875"/>
          </a:xfrm>
          <a:prstGeom prst="rect">
            <a:avLst/>
          </a:prstGeom>
          <a:noFill/>
          <a:ln w="9525">
            <a:noFill/>
          </a:ln>
        </p:spPr>
      </p:pic>
      <p:pic>
        <p:nvPicPr>
          <p:cNvPr id="3085" name="图片 3084" descr="1221657"/>
          <p:cNvPicPr>
            <a:picLocks noChangeAspect="1"/>
          </p:cNvPicPr>
          <p:nvPr/>
        </p:nvPicPr>
        <p:blipFill>
          <a:blip r:embed="rId13"/>
          <a:stretch>
            <a:fillRect/>
          </a:stretch>
        </p:blipFill>
        <p:spPr>
          <a:xfrm>
            <a:off x="423652" y="2230036"/>
            <a:ext cx="1524000" cy="1158875"/>
          </a:xfrm>
          <a:prstGeom prst="rect">
            <a:avLst/>
          </a:prstGeom>
          <a:noFill/>
          <a:ln w="9525">
            <a:noFill/>
          </a:ln>
        </p:spPr>
      </p:pic>
      <p:pic>
        <p:nvPicPr>
          <p:cNvPr id="3086" name="图片 3085" descr="attachment"/>
          <p:cNvPicPr>
            <a:picLocks noChangeAspect="1"/>
          </p:cNvPicPr>
          <p:nvPr/>
        </p:nvPicPr>
        <p:blipFill>
          <a:blip r:embed="rId14"/>
          <a:stretch>
            <a:fillRect/>
          </a:stretch>
        </p:blipFill>
        <p:spPr>
          <a:xfrm>
            <a:off x="6475035" y="3828436"/>
            <a:ext cx="1676400" cy="1276350"/>
          </a:xfrm>
          <a:prstGeom prst="rect">
            <a:avLst/>
          </a:prstGeom>
          <a:noFill/>
          <a:ln w="9525">
            <a:noFill/>
          </a:ln>
        </p:spPr>
      </p:pic>
      <p:pic>
        <p:nvPicPr>
          <p:cNvPr id="3087" name="图片 3086" descr="20060805194856659"/>
          <p:cNvPicPr>
            <a:picLocks noChangeAspect="1"/>
          </p:cNvPicPr>
          <p:nvPr/>
        </p:nvPicPr>
        <p:blipFill>
          <a:blip r:embed="rId15"/>
          <a:stretch>
            <a:fillRect/>
          </a:stretch>
        </p:blipFill>
        <p:spPr>
          <a:xfrm>
            <a:off x="1434225" y="5209518"/>
            <a:ext cx="2070976" cy="1553232"/>
          </a:xfrm>
          <a:prstGeom prst="rect">
            <a:avLst/>
          </a:prstGeom>
          <a:noFill/>
          <a:ln w="9525">
            <a:noFill/>
          </a:ln>
        </p:spPr>
      </p:pic>
      <p:pic>
        <p:nvPicPr>
          <p:cNvPr id="3088" name="图片 3087" descr="attachment"/>
          <p:cNvPicPr>
            <a:picLocks noChangeAspect="1"/>
          </p:cNvPicPr>
          <p:nvPr/>
        </p:nvPicPr>
        <p:blipFill>
          <a:blip r:embed="rId16"/>
          <a:stretch>
            <a:fillRect/>
          </a:stretch>
        </p:blipFill>
        <p:spPr>
          <a:xfrm>
            <a:off x="7447884" y="5202238"/>
            <a:ext cx="1524000" cy="1136650"/>
          </a:xfrm>
          <a:prstGeom prst="rect">
            <a:avLst/>
          </a:prstGeom>
          <a:noFill/>
          <a:ln w="9525">
            <a:noFill/>
          </a:ln>
        </p:spPr>
      </p:pic>
      <p:pic>
        <p:nvPicPr>
          <p:cNvPr id="3089" name="图片 3088" descr="Img240058639"/>
          <p:cNvPicPr>
            <a:picLocks noChangeAspect="1"/>
          </p:cNvPicPr>
          <p:nvPr/>
        </p:nvPicPr>
        <p:blipFill>
          <a:blip r:embed="rId17"/>
          <a:stretch>
            <a:fillRect/>
          </a:stretch>
        </p:blipFill>
        <p:spPr>
          <a:xfrm>
            <a:off x="5638800" y="5334000"/>
            <a:ext cx="1676400" cy="1349375"/>
          </a:xfrm>
          <a:prstGeom prst="rect">
            <a:avLst/>
          </a:prstGeom>
          <a:noFill/>
          <a:ln w="9525">
            <a:noFill/>
          </a:ln>
        </p:spPr>
      </p:pic>
      <p:pic>
        <p:nvPicPr>
          <p:cNvPr id="3090" name="图片 3089" descr="广岛上空的原子弹爆炸时的蘑菇云"/>
          <p:cNvPicPr>
            <a:picLocks noChangeAspect="1"/>
          </p:cNvPicPr>
          <p:nvPr/>
        </p:nvPicPr>
        <p:blipFill>
          <a:blip r:embed="rId18"/>
          <a:stretch>
            <a:fillRect/>
          </a:stretch>
        </p:blipFill>
        <p:spPr>
          <a:xfrm>
            <a:off x="3652670" y="5373510"/>
            <a:ext cx="1676400" cy="1334911"/>
          </a:xfrm>
          <a:prstGeom prst="rect">
            <a:avLst/>
          </a:prstGeom>
          <a:noFill/>
          <a:ln w="9525">
            <a:noFill/>
          </a:ln>
        </p:spPr>
      </p:pic>
      <p:pic>
        <p:nvPicPr>
          <p:cNvPr id="3091" name="图片 3090" descr="attachment"/>
          <p:cNvPicPr>
            <a:picLocks noChangeAspect="1"/>
          </p:cNvPicPr>
          <p:nvPr/>
        </p:nvPicPr>
        <p:blipFill>
          <a:blip r:embed="rId19"/>
          <a:stretch>
            <a:fillRect/>
          </a:stretch>
        </p:blipFill>
        <p:spPr>
          <a:xfrm>
            <a:off x="4256359" y="3514877"/>
            <a:ext cx="1905000" cy="1644650"/>
          </a:xfrm>
          <a:prstGeom prst="rect">
            <a:avLst/>
          </a:prstGeom>
          <a:noFill/>
          <a:ln w="9525">
            <a:noFill/>
          </a:ln>
        </p:spPr>
      </p:pic>
      <p:sp>
        <p:nvSpPr>
          <p:cNvPr id="20" name="矩形 2"/>
          <p:cNvSpPr>
            <a:spLocks noChangeArrowheads="1"/>
          </p:cNvSpPr>
          <p:nvPr/>
        </p:nvSpPr>
        <p:spPr bwMode="auto">
          <a:xfrm>
            <a:off x="4762500" y="541978"/>
            <a:ext cx="4381500" cy="5693866"/>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spcBef>
                <a:spcPct val="0"/>
              </a:spcBef>
              <a:buFontTx/>
              <a:buNone/>
            </a:pPr>
            <a:r>
              <a:rPr lang="zh-CN" altLang="en-US" sz="2800" b="0" dirty="0">
                <a:solidFill>
                  <a:srgbClr val="FF0000"/>
                </a:solidFill>
                <a:latin typeface="宋体" panose="02010600030101010101" pitchFamily="2" charset="-122"/>
              </a:rPr>
              <a:t>中国</a:t>
            </a:r>
            <a:r>
              <a:rPr lang="zh-CN" altLang="en-US" sz="2800" b="0" dirty="0">
                <a:latin typeface="宋体" panose="02010600030101010101" pitchFamily="2" charset="-122"/>
              </a:rPr>
              <a:t>死伤人数达</a:t>
            </a:r>
            <a:r>
              <a:rPr lang="en-US" altLang="zh-CN" sz="2800" b="0" dirty="0">
                <a:solidFill>
                  <a:srgbClr val="FF0000"/>
                </a:solidFill>
                <a:latin typeface="宋体" panose="02010600030101010101" pitchFamily="2" charset="-122"/>
              </a:rPr>
              <a:t>3500</a:t>
            </a:r>
            <a:r>
              <a:rPr lang="zh-CN" altLang="en-US" sz="2800" b="0" dirty="0">
                <a:solidFill>
                  <a:srgbClr val="FF0000"/>
                </a:solidFill>
                <a:latin typeface="宋体" panose="02010600030101010101" pitchFamily="2" charset="-122"/>
              </a:rPr>
              <a:t>万</a:t>
            </a:r>
            <a:r>
              <a:rPr lang="zh-CN" altLang="en-US" sz="2800" b="0" dirty="0">
                <a:latin typeface="宋体" panose="02010600030101010101" pitchFamily="2" charset="-122"/>
              </a:rPr>
              <a:t>，占二次大战参战国死亡总人数的</a:t>
            </a:r>
            <a:r>
              <a:rPr lang="en-US" altLang="zh-CN" sz="2800" b="0" dirty="0">
                <a:solidFill>
                  <a:srgbClr val="FF0000"/>
                </a:solidFill>
                <a:latin typeface="宋体" panose="02010600030101010101" pitchFamily="2" charset="-122"/>
              </a:rPr>
              <a:t>42%</a:t>
            </a:r>
            <a:r>
              <a:rPr lang="zh-CN" altLang="en-US" sz="2800" b="0" dirty="0">
                <a:latin typeface="宋体" panose="02010600030101010101" pitchFamily="2" charset="-122"/>
              </a:rPr>
              <a:t>。其中，死亡人数达</a:t>
            </a:r>
            <a:r>
              <a:rPr lang="en-US" altLang="zh-CN" sz="2800" b="0" dirty="0">
                <a:solidFill>
                  <a:srgbClr val="FF0000"/>
                </a:solidFill>
                <a:latin typeface="宋体" panose="02010600030101010101" pitchFamily="2" charset="-122"/>
              </a:rPr>
              <a:t>2100</a:t>
            </a:r>
            <a:r>
              <a:rPr lang="zh-CN" altLang="en-US" sz="2800" b="0" dirty="0">
                <a:solidFill>
                  <a:srgbClr val="FF0000"/>
                </a:solidFill>
                <a:latin typeface="宋体" panose="02010600030101010101" pitchFamily="2" charset="-122"/>
              </a:rPr>
              <a:t>万</a:t>
            </a:r>
            <a:r>
              <a:rPr lang="zh-CN" altLang="en-US" sz="2800" b="0" dirty="0">
                <a:latin typeface="宋体" panose="02010600030101010101" pitchFamily="2" charset="-122"/>
              </a:rPr>
              <a:t>，仅南京大屠杀就死亡</a:t>
            </a:r>
            <a:r>
              <a:rPr lang="en-US" altLang="zh-CN" sz="2800" b="0" dirty="0">
                <a:solidFill>
                  <a:srgbClr val="FF0000"/>
                </a:solidFill>
                <a:latin typeface="宋体" panose="02010600030101010101" pitchFamily="2" charset="-122"/>
              </a:rPr>
              <a:t>30</a:t>
            </a:r>
            <a:r>
              <a:rPr lang="zh-CN" altLang="en-US" sz="2800" b="0" dirty="0">
                <a:solidFill>
                  <a:srgbClr val="FF0000"/>
                </a:solidFill>
                <a:latin typeface="宋体" panose="02010600030101010101" pitchFamily="2" charset="-122"/>
              </a:rPr>
              <a:t>万</a:t>
            </a:r>
            <a:r>
              <a:rPr lang="zh-CN" altLang="en-US" sz="2800" b="0" dirty="0">
                <a:latin typeface="宋体" panose="02010600030101010101" pitchFamily="2" charset="-122"/>
              </a:rPr>
              <a:t>人以上。</a:t>
            </a:r>
            <a:endParaRPr lang="zh-CN" altLang="en-US" sz="2800" b="0" dirty="0">
              <a:latin typeface="宋体" panose="02010600030101010101" pitchFamily="2" charset="-122"/>
            </a:endParaRPr>
          </a:p>
          <a:p>
            <a:pPr algn="just" eaLnBrk="1" hangingPunct="1">
              <a:spcBef>
                <a:spcPct val="0"/>
              </a:spcBef>
              <a:buFontTx/>
              <a:buNone/>
            </a:pPr>
            <a:r>
              <a:rPr lang="zh-CN" altLang="en-US" sz="2800" b="0" dirty="0">
                <a:solidFill>
                  <a:srgbClr val="FF0000"/>
                </a:solidFill>
                <a:latin typeface="宋体" panose="02010600030101010101" pitchFamily="2" charset="-122"/>
              </a:rPr>
              <a:t>苏联</a:t>
            </a:r>
            <a:r>
              <a:rPr lang="zh-CN" altLang="en-US" sz="2800" b="0" dirty="0">
                <a:latin typeface="宋体" panose="02010600030101010101" pitchFamily="2" charset="-122"/>
              </a:rPr>
              <a:t>共死伤</a:t>
            </a:r>
            <a:r>
              <a:rPr lang="en-US" altLang="zh-CN" sz="2800" b="0" dirty="0">
                <a:solidFill>
                  <a:srgbClr val="FF0000"/>
                </a:solidFill>
                <a:latin typeface="宋体" panose="02010600030101010101" pitchFamily="2" charset="-122"/>
              </a:rPr>
              <a:t>2700</a:t>
            </a:r>
            <a:r>
              <a:rPr lang="zh-CN" altLang="en-US" sz="2800" b="0" dirty="0">
                <a:solidFill>
                  <a:srgbClr val="FF0000"/>
                </a:solidFill>
                <a:latin typeface="宋体" panose="02010600030101010101" pitchFamily="2" charset="-122"/>
              </a:rPr>
              <a:t>万</a:t>
            </a:r>
            <a:r>
              <a:rPr lang="zh-CN" altLang="en-US" sz="2800" b="0" dirty="0">
                <a:latin typeface="宋体" panose="02010600030101010101" pitchFamily="2" charset="-122"/>
              </a:rPr>
              <a:t>，</a:t>
            </a:r>
            <a:endParaRPr lang="en-US" sz="2800" b="0" dirty="0">
              <a:latin typeface="宋体" panose="02010600030101010101" pitchFamily="2" charset="-122"/>
            </a:endParaRPr>
          </a:p>
          <a:p>
            <a:pPr algn="just" eaLnBrk="1" hangingPunct="1">
              <a:spcBef>
                <a:spcPct val="0"/>
              </a:spcBef>
              <a:buFontTx/>
              <a:buNone/>
            </a:pPr>
            <a:r>
              <a:rPr lang="zh-CN" altLang="en-US" sz="2800" b="0" dirty="0">
                <a:solidFill>
                  <a:srgbClr val="FF0000"/>
                </a:solidFill>
                <a:latin typeface="宋体" panose="02010600030101010101" pitchFamily="2" charset="-122"/>
              </a:rPr>
              <a:t>波兰</a:t>
            </a:r>
            <a:r>
              <a:rPr lang="zh-CN" altLang="en-US" sz="2800" b="0" dirty="0">
                <a:latin typeface="宋体" panose="02010600030101010101" pitchFamily="2" charset="-122"/>
              </a:rPr>
              <a:t>死亡</a:t>
            </a:r>
            <a:r>
              <a:rPr lang="en-US" altLang="zh-CN" sz="2800" b="0" dirty="0">
                <a:solidFill>
                  <a:srgbClr val="FF0000"/>
                </a:solidFill>
                <a:latin typeface="宋体" panose="02010600030101010101" pitchFamily="2" charset="-122"/>
              </a:rPr>
              <a:t>600</a:t>
            </a:r>
            <a:r>
              <a:rPr lang="zh-CN" altLang="en-US" sz="2800" b="0" dirty="0">
                <a:solidFill>
                  <a:srgbClr val="FF0000"/>
                </a:solidFill>
                <a:latin typeface="宋体" panose="02010600030101010101" pitchFamily="2" charset="-122"/>
              </a:rPr>
              <a:t>万</a:t>
            </a:r>
            <a:r>
              <a:rPr lang="zh-CN" altLang="en-US" sz="2800" b="0" dirty="0">
                <a:latin typeface="宋体" panose="02010600030101010101" pitchFamily="2" charset="-122"/>
              </a:rPr>
              <a:t>，</a:t>
            </a:r>
            <a:endParaRPr lang="en-US" sz="2800" b="0" dirty="0">
              <a:latin typeface="宋体" panose="02010600030101010101" pitchFamily="2" charset="-122"/>
            </a:endParaRPr>
          </a:p>
          <a:p>
            <a:pPr algn="just" eaLnBrk="1" hangingPunct="1">
              <a:spcBef>
                <a:spcPct val="0"/>
              </a:spcBef>
              <a:buFontTx/>
              <a:buNone/>
            </a:pPr>
            <a:r>
              <a:rPr lang="zh-CN" altLang="en-US" sz="2800" b="0" dirty="0">
                <a:latin typeface="宋体" panose="02010600030101010101" pitchFamily="2" charset="-122"/>
              </a:rPr>
              <a:t>德国死亡</a:t>
            </a:r>
            <a:r>
              <a:rPr lang="en-US" altLang="zh-CN" sz="2800" b="0" dirty="0">
                <a:solidFill>
                  <a:srgbClr val="FF0000"/>
                </a:solidFill>
                <a:latin typeface="宋体" panose="02010600030101010101" pitchFamily="2" charset="-122"/>
              </a:rPr>
              <a:t>650</a:t>
            </a:r>
            <a:r>
              <a:rPr lang="zh-CN" altLang="en-US" sz="2800" b="0" dirty="0">
                <a:solidFill>
                  <a:srgbClr val="FF0000"/>
                </a:solidFill>
                <a:latin typeface="宋体" panose="02010600030101010101" pitchFamily="2" charset="-122"/>
              </a:rPr>
              <a:t>万</a:t>
            </a:r>
            <a:r>
              <a:rPr lang="zh-CN" altLang="en-US" sz="2800" b="0" dirty="0">
                <a:latin typeface="宋体" panose="02010600030101010101" pitchFamily="2" charset="-122"/>
              </a:rPr>
              <a:t>，德国在欧洲的仆从国死亡</a:t>
            </a:r>
            <a:r>
              <a:rPr lang="en-US" altLang="zh-CN" sz="2800" b="0" dirty="0">
                <a:solidFill>
                  <a:srgbClr val="FF0000"/>
                </a:solidFill>
                <a:latin typeface="宋体" panose="02010600030101010101" pitchFamily="2" charset="-122"/>
              </a:rPr>
              <a:t>160</a:t>
            </a:r>
            <a:r>
              <a:rPr lang="zh-CN" altLang="en-US" sz="2800" b="0" dirty="0">
                <a:solidFill>
                  <a:srgbClr val="FF0000"/>
                </a:solidFill>
                <a:latin typeface="宋体" panose="02010600030101010101" pitchFamily="2" charset="-122"/>
              </a:rPr>
              <a:t>万</a:t>
            </a:r>
            <a:r>
              <a:rPr lang="zh-CN" altLang="en-US" sz="2800" b="0" dirty="0">
                <a:latin typeface="宋体" panose="02010600030101010101" pitchFamily="2" charset="-122"/>
              </a:rPr>
              <a:t>，日本</a:t>
            </a:r>
            <a:r>
              <a:rPr lang="en-US" altLang="zh-CN" sz="2800" b="0" dirty="0">
                <a:solidFill>
                  <a:srgbClr val="FF0000"/>
                </a:solidFill>
                <a:latin typeface="宋体" panose="02010600030101010101" pitchFamily="2" charset="-122"/>
              </a:rPr>
              <a:t>250</a:t>
            </a:r>
            <a:r>
              <a:rPr lang="zh-CN" altLang="en-US" sz="2800" b="0" dirty="0">
                <a:solidFill>
                  <a:srgbClr val="FF0000"/>
                </a:solidFill>
                <a:latin typeface="宋体" panose="02010600030101010101" pitchFamily="2" charset="-122"/>
              </a:rPr>
              <a:t>万</a:t>
            </a:r>
            <a:r>
              <a:rPr lang="zh-CN" altLang="en-US" sz="2800" b="0" dirty="0">
                <a:latin typeface="宋体" panose="02010600030101010101" pitchFamily="2" charset="-122"/>
              </a:rPr>
              <a:t>丧生。</a:t>
            </a:r>
            <a:endParaRPr lang="zh-CN" altLang="en-US" sz="2800" b="0" dirty="0">
              <a:latin typeface="宋体" panose="02010600030101010101" pitchFamily="2" charset="-122"/>
            </a:endParaRPr>
          </a:p>
          <a:p>
            <a:pPr algn="just" eaLnBrk="1" hangingPunct="1">
              <a:spcBef>
                <a:spcPct val="0"/>
              </a:spcBef>
              <a:buFontTx/>
              <a:buNone/>
            </a:pPr>
            <a:endParaRPr lang="zh-CN" altLang="en-US" sz="2800" b="0" dirty="0">
              <a:latin typeface="宋体" panose="02010600030101010101" pitchFamily="2" charset="-122"/>
            </a:endParaRPr>
          </a:p>
          <a:p>
            <a:pPr algn="just" eaLnBrk="1" hangingPunct="1">
              <a:spcBef>
                <a:spcPct val="0"/>
              </a:spcBef>
              <a:buFontTx/>
              <a:buNone/>
            </a:pPr>
            <a:r>
              <a:rPr lang="zh-CN" altLang="en-US" sz="2800" b="0" dirty="0">
                <a:latin typeface="宋体" panose="02010600030101010101" pitchFamily="2" charset="-122"/>
              </a:rPr>
              <a:t>人类在</a:t>
            </a:r>
            <a:r>
              <a:rPr lang="en-US" altLang="zh-CN" sz="2800" b="0" dirty="0">
                <a:latin typeface="宋体" panose="02010600030101010101" pitchFamily="2" charset="-122"/>
              </a:rPr>
              <a:t>6</a:t>
            </a:r>
            <a:r>
              <a:rPr lang="zh-CN" altLang="en-US" sz="2800" b="0" dirty="0">
                <a:latin typeface="宋体" panose="02010600030101010101" pitchFamily="2" charset="-122"/>
              </a:rPr>
              <a:t>年中蒙受了多么大的牺牲！</a:t>
            </a:r>
            <a:endParaRPr lang="zh-CN" altLang="en-US" sz="2800" b="0" dirty="0">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14:glitter pattern="hexago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500" fill="hold"/>
                                        <p:tgtEl>
                                          <p:spTgt spid="3074"/>
                                        </p:tgtEl>
                                        <p:attrNameLst>
                                          <p:attrName>ppt_w</p:attrName>
                                        </p:attrNameLst>
                                      </p:cBhvr>
                                      <p:tavLst>
                                        <p:tav tm="0">
                                          <p:val>
                                            <p:fltVal val="0"/>
                                          </p:val>
                                        </p:tav>
                                        <p:tav tm="100000">
                                          <p:val>
                                            <p:strVal val="#ppt_w"/>
                                          </p:val>
                                        </p:tav>
                                      </p:tavLst>
                                    </p:anim>
                                    <p:anim calcmode="lin" valueType="num">
                                      <p:cBhvr>
                                        <p:cTn id="8" dur="1500" fill="hold"/>
                                        <p:tgtEl>
                                          <p:spTgt spid="3074"/>
                                        </p:tgtEl>
                                        <p:attrNameLst>
                                          <p:attrName>ppt_h</p:attrName>
                                        </p:attrNameLst>
                                      </p:cBhvr>
                                      <p:tavLst>
                                        <p:tav tm="0">
                                          <p:val>
                                            <p:fltVal val="0"/>
                                          </p:val>
                                        </p:tav>
                                        <p:tav tm="100000">
                                          <p:val>
                                            <p:strVal val="#ppt_h"/>
                                          </p:val>
                                        </p:tav>
                                      </p:tavLst>
                                    </p:anim>
                                    <p:animEffect transition="in" filter="fade">
                                      <p:cBhvr>
                                        <p:cTn id="9" dur="1500"/>
                                        <p:tgtEl>
                                          <p:spTgt spid="3074"/>
                                        </p:tgtEl>
                                      </p:cBhvr>
                                    </p:animEffect>
                                    <p:anim calcmode="lin" valueType="num">
                                      <p:cBhvr>
                                        <p:cTn id="10" dur="1500" fill="hold"/>
                                        <p:tgtEl>
                                          <p:spTgt spid="3074"/>
                                        </p:tgtEl>
                                        <p:attrNameLst>
                                          <p:attrName>ppt_x</p:attrName>
                                        </p:attrNameLst>
                                      </p:cBhvr>
                                      <p:tavLst>
                                        <p:tav tm="0">
                                          <p:val>
                                            <p:fltVal val="0.5"/>
                                          </p:val>
                                        </p:tav>
                                        <p:tav tm="100000">
                                          <p:val>
                                            <p:strVal val="#ppt_x"/>
                                          </p:val>
                                        </p:tav>
                                      </p:tavLst>
                                    </p:anim>
                                    <p:anim calcmode="lin" valueType="num">
                                      <p:cBhvr>
                                        <p:cTn id="11" dur="1500" fill="hold"/>
                                        <p:tgtEl>
                                          <p:spTgt spid="3074"/>
                                        </p:tgtEl>
                                        <p:attrNameLst>
                                          <p:attrName>ppt_y</p:attrName>
                                        </p:attrNameLst>
                                      </p:cBhvr>
                                      <p:tavLst>
                                        <p:tav tm="0">
                                          <p:val>
                                            <p:fltVal val="0.5"/>
                                          </p:val>
                                        </p:tav>
                                        <p:tav tm="100000">
                                          <p:val>
                                            <p:strVal val="#ppt_y"/>
                                          </p:val>
                                        </p:tav>
                                      </p:tavLst>
                                    </p:anim>
                                  </p:childTnLst>
                                </p:cTn>
                              </p:par>
                            </p:childTnLst>
                          </p:cTn>
                        </p:par>
                        <p:par>
                          <p:cTn id="12" fill="hold">
                            <p:stCondLst>
                              <p:cond delay="1500"/>
                            </p:stCondLst>
                            <p:childTnLst>
                              <p:par>
                                <p:cTn id="13" presetID="53" presetClass="entr" presetSubtype="528" fill="hold" nodeType="afterEffect">
                                  <p:stCondLst>
                                    <p:cond delay="0"/>
                                  </p:stCondLst>
                                  <p:childTnLst>
                                    <p:set>
                                      <p:cBhvr>
                                        <p:cTn id="14" dur="1" fill="hold">
                                          <p:stCondLst>
                                            <p:cond delay="0"/>
                                          </p:stCondLst>
                                        </p:cTn>
                                        <p:tgtEl>
                                          <p:spTgt spid="3075"/>
                                        </p:tgtEl>
                                        <p:attrNameLst>
                                          <p:attrName>style.visibility</p:attrName>
                                        </p:attrNameLst>
                                      </p:cBhvr>
                                      <p:to>
                                        <p:strVal val="visible"/>
                                      </p:to>
                                    </p:set>
                                    <p:anim calcmode="lin" valueType="num">
                                      <p:cBhvr>
                                        <p:cTn id="15" dur="1500" fill="hold"/>
                                        <p:tgtEl>
                                          <p:spTgt spid="3075"/>
                                        </p:tgtEl>
                                        <p:attrNameLst>
                                          <p:attrName>ppt_w</p:attrName>
                                        </p:attrNameLst>
                                      </p:cBhvr>
                                      <p:tavLst>
                                        <p:tav tm="0">
                                          <p:val>
                                            <p:fltVal val="0"/>
                                          </p:val>
                                        </p:tav>
                                        <p:tav tm="100000">
                                          <p:val>
                                            <p:strVal val="#ppt_w"/>
                                          </p:val>
                                        </p:tav>
                                      </p:tavLst>
                                    </p:anim>
                                    <p:anim calcmode="lin" valueType="num">
                                      <p:cBhvr>
                                        <p:cTn id="16" dur="1500" fill="hold"/>
                                        <p:tgtEl>
                                          <p:spTgt spid="3075"/>
                                        </p:tgtEl>
                                        <p:attrNameLst>
                                          <p:attrName>ppt_h</p:attrName>
                                        </p:attrNameLst>
                                      </p:cBhvr>
                                      <p:tavLst>
                                        <p:tav tm="0">
                                          <p:val>
                                            <p:fltVal val="0"/>
                                          </p:val>
                                        </p:tav>
                                        <p:tav tm="100000">
                                          <p:val>
                                            <p:strVal val="#ppt_h"/>
                                          </p:val>
                                        </p:tav>
                                      </p:tavLst>
                                    </p:anim>
                                    <p:animEffect transition="in" filter="fade">
                                      <p:cBhvr>
                                        <p:cTn id="17" dur="1500"/>
                                        <p:tgtEl>
                                          <p:spTgt spid="3075"/>
                                        </p:tgtEl>
                                      </p:cBhvr>
                                    </p:animEffect>
                                    <p:anim calcmode="lin" valueType="num">
                                      <p:cBhvr>
                                        <p:cTn id="18" dur="1500" fill="hold"/>
                                        <p:tgtEl>
                                          <p:spTgt spid="3075"/>
                                        </p:tgtEl>
                                        <p:attrNameLst>
                                          <p:attrName>ppt_x</p:attrName>
                                        </p:attrNameLst>
                                      </p:cBhvr>
                                      <p:tavLst>
                                        <p:tav tm="0">
                                          <p:val>
                                            <p:fltVal val="0.5"/>
                                          </p:val>
                                        </p:tav>
                                        <p:tav tm="100000">
                                          <p:val>
                                            <p:strVal val="#ppt_x"/>
                                          </p:val>
                                        </p:tav>
                                      </p:tavLst>
                                    </p:anim>
                                    <p:anim calcmode="lin" valueType="num">
                                      <p:cBhvr>
                                        <p:cTn id="19" dur="1500" fill="hold"/>
                                        <p:tgtEl>
                                          <p:spTgt spid="3075"/>
                                        </p:tgtEl>
                                        <p:attrNameLst>
                                          <p:attrName>ppt_y</p:attrName>
                                        </p:attrNameLst>
                                      </p:cBhvr>
                                      <p:tavLst>
                                        <p:tav tm="0">
                                          <p:val>
                                            <p:fltVal val="0.5"/>
                                          </p:val>
                                        </p:tav>
                                        <p:tav tm="100000">
                                          <p:val>
                                            <p:strVal val="#ppt_y"/>
                                          </p:val>
                                        </p:tav>
                                      </p:tavLst>
                                    </p:anim>
                                  </p:childTnLst>
                                </p:cTn>
                              </p:par>
                            </p:childTnLst>
                          </p:cTn>
                        </p:par>
                        <p:par>
                          <p:cTn id="20" fill="hold">
                            <p:stCondLst>
                              <p:cond delay="3000"/>
                            </p:stCondLst>
                            <p:childTnLst>
                              <p:par>
                                <p:cTn id="21" presetID="53" presetClass="entr" presetSubtype="528" fill="hold" nodeType="afterEffect">
                                  <p:stCondLst>
                                    <p:cond delay="0"/>
                                  </p:stCondLst>
                                  <p:childTnLst>
                                    <p:set>
                                      <p:cBhvr>
                                        <p:cTn id="22" dur="1" fill="hold">
                                          <p:stCondLst>
                                            <p:cond delay="0"/>
                                          </p:stCondLst>
                                        </p:cTn>
                                        <p:tgtEl>
                                          <p:spTgt spid="3076"/>
                                        </p:tgtEl>
                                        <p:attrNameLst>
                                          <p:attrName>style.visibility</p:attrName>
                                        </p:attrNameLst>
                                      </p:cBhvr>
                                      <p:to>
                                        <p:strVal val="visible"/>
                                      </p:to>
                                    </p:set>
                                    <p:anim calcmode="lin" valueType="num">
                                      <p:cBhvr>
                                        <p:cTn id="23" dur="1500" fill="hold"/>
                                        <p:tgtEl>
                                          <p:spTgt spid="3076"/>
                                        </p:tgtEl>
                                        <p:attrNameLst>
                                          <p:attrName>ppt_w</p:attrName>
                                        </p:attrNameLst>
                                      </p:cBhvr>
                                      <p:tavLst>
                                        <p:tav tm="0">
                                          <p:val>
                                            <p:fltVal val="0"/>
                                          </p:val>
                                        </p:tav>
                                        <p:tav tm="100000">
                                          <p:val>
                                            <p:strVal val="#ppt_w"/>
                                          </p:val>
                                        </p:tav>
                                      </p:tavLst>
                                    </p:anim>
                                    <p:anim calcmode="lin" valueType="num">
                                      <p:cBhvr>
                                        <p:cTn id="24" dur="1500" fill="hold"/>
                                        <p:tgtEl>
                                          <p:spTgt spid="3076"/>
                                        </p:tgtEl>
                                        <p:attrNameLst>
                                          <p:attrName>ppt_h</p:attrName>
                                        </p:attrNameLst>
                                      </p:cBhvr>
                                      <p:tavLst>
                                        <p:tav tm="0">
                                          <p:val>
                                            <p:fltVal val="0"/>
                                          </p:val>
                                        </p:tav>
                                        <p:tav tm="100000">
                                          <p:val>
                                            <p:strVal val="#ppt_h"/>
                                          </p:val>
                                        </p:tav>
                                      </p:tavLst>
                                    </p:anim>
                                    <p:animEffect transition="in" filter="fade">
                                      <p:cBhvr>
                                        <p:cTn id="25" dur="1500"/>
                                        <p:tgtEl>
                                          <p:spTgt spid="3076"/>
                                        </p:tgtEl>
                                      </p:cBhvr>
                                    </p:animEffect>
                                    <p:anim calcmode="lin" valueType="num">
                                      <p:cBhvr>
                                        <p:cTn id="26" dur="1500" fill="hold"/>
                                        <p:tgtEl>
                                          <p:spTgt spid="3076"/>
                                        </p:tgtEl>
                                        <p:attrNameLst>
                                          <p:attrName>ppt_x</p:attrName>
                                        </p:attrNameLst>
                                      </p:cBhvr>
                                      <p:tavLst>
                                        <p:tav tm="0">
                                          <p:val>
                                            <p:fltVal val="0.5"/>
                                          </p:val>
                                        </p:tav>
                                        <p:tav tm="100000">
                                          <p:val>
                                            <p:strVal val="#ppt_x"/>
                                          </p:val>
                                        </p:tav>
                                      </p:tavLst>
                                    </p:anim>
                                    <p:anim calcmode="lin" valueType="num">
                                      <p:cBhvr>
                                        <p:cTn id="27" dur="1500" fill="hold"/>
                                        <p:tgtEl>
                                          <p:spTgt spid="3076"/>
                                        </p:tgtEl>
                                        <p:attrNameLst>
                                          <p:attrName>ppt_y</p:attrName>
                                        </p:attrNameLst>
                                      </p:cBhvr>
                                      <p:tavLst>
                                        <p:tav tm="0">
                                          <p:val>
                                            <p:fltVal val="0.5"/>
                                          </p:val>
                                        </p:tav>
                                        <p:tav tm="100000">
                                          <p:val>
                                            <p:strVal val="#ppt_y"/>
                                          </p:val>
                                        </p:tav>
                                      </p:tavLst>
                                    </p:anim>
                                  </p:childTnLst>
                                </p:cTn>
                              </p:par>
                            </p:childTnLst>
                          </p:cTn>
                        </p:par>
                        <p:par>
                          <p:cTn id="28" fill="hold">
                            <p:stCondLst>
                              <p:cond delay="4500"/>
                            </p:stCondLst>
                            <p:childTnLst>
                              <p:par>
                                <p:cTn id="29" presetID="53" presetClass="entr" presetSubtype="528" fill="hold" nodeType="afterEffect">
                                  <p:stCondLst>
                                    <p:cond delay="0"/>
                                  </p:stCondLst>
                                  <p:childTnLst>
                                    <p:set>
                                      <p:cBhvr>
                                        <p:cTn id="30" dur="1" fill="hold">
                                          <p:stCondLst>
                                            <p:cond delay="0"/>
                                          </p:stCondLst>
                                        </p:cTn>
                                        <p:tgtEl>
                                          <p:spTgt spid="3077"/>
                                        </p:tgtEl>
                                        <p:attrNameLst>
                                          <p:attrName>style.visibility</p:attrName>
                                        </p:attrNameLst>
                                      </p:cBhvr>
                                      <p:to>
                                        <p:strVal val="visible"/>
                                      </p:to>
                                    </p:set>
                                    <p:anim calcmode="lin" valueType="num">
                                      <p:cBhvr>
                                        <p:cTn id="31" dur="1500" fill="hold"/>
                                        <p:tgtEl>
                                          <p:spTgt spid="3077"/>
                                        </p:tgtEl>
                                        <p:attrNameLst>
                                          <p:attrName>ppt_w</p:attrName>
                                        </p:attrNameLst>
                                      </p:cBhvr>
                                      <p:tavLst>
                                        <p:tav tm="0">
                                          <p:val>
                                            <p:fltVal val="0"/>
                                          </p:val>
                                        </p:tav>
                                        <p:tav tm="100000">
                                          <p:val>
                                            <p:strVal val="#ppt_w"/>
                                          </p:val>
                                        </p:tav>
                                      </p:tavLst>
                                    </p:anim>
                                    <p:anim calcmode="lin" valueType="num">
                                      <p:cBhvr>
                                        <p:cTn id="32" dur="1500" fill="hold"/>
                                        <p:tgtEl>
                                          <p:spTgt spid="3077"/>
                                        </p:tgtEl>
                                        <p:attrNameLst>
                                          <p:attrName>ppt_h</p:attrName>
                                        </p:attrNameLst>
                                      </p:cBhvr>
                                      <p:tavLst>
                                        <p:tav tm="0">
                                          <p:val>
                                            <p:fltVal val="0"/>
                                          </p:val>
                                        </p:tav>
                                        <p:tav tm="100000">
                                          <p:val>
                                            <p:strVal val="#ppt_h"/>
                                          </p:val>
                                        </p:tav>
                                      </p:tavLst>
                                    </p:anim>
                                    <p:animEffect transition="in" filter="fade">
                                      <p:cBhvr>
                                        <p:cTn id="33" dur="1500"/>
                                        <p:tgtEl>
                                          <p:spTgt spid="3077"/>
                                        </p:tgtEl>
                                      </p:cBhvr>
                                    </p:animEffect>
                                    <p:anim calcmode="lin" valueType="num">
                                      <p:cBhvr>
                                        <p:cTn id="34" dur="1500" fill="hold"/>
                                        <p:tgtEl>
                                          <p:spTgt spid="3077"/>
                                        </p:tgtEl>
                                        <p:attrNameLst>
                                          <p:attrName>ppt_x</p:attrName>
                                        </p:attrNameLst>
                                      </p:cBhvr>
                                      <p:tavLst>
                                        <p:tav tm="0">
                                          <p:val>
                                            <p:fltVal val="0.5"/>
                                          </p:val>
                                        </p:tav>
                                        <p:tav tm="100000">
                                          <p:val>
                                            <p:strVal val="#ppt_x"/>
                                          </p:val>
                                        </p:tav>
                                      </p:tavLst>
                                    </p:anim>
                                    <p:anim calcmode="lin" valueType="num">
                                      <p:cBhvr>
                                        <p:cTn id="35" dur="1500" fill="hold"/>
                                        <p:tgtEl>
                                          <p:spTgt spid="3077"/>
                                        </p:tgtEl>
                                        <p:attrNameLst>
                                          <p:attrName>ppt_y</p:attrName>
                                        </p:attrNameLst>
                                      </p:cBhvr>
                                      <p:tavLst>
                                        <p:tav tm="0">
                                          <p:val>
                                            <p:fltVal val="0.5"/>
                                          </p:val>
                                        </p:tav>
                                        <p:tav tm="100000">
                                          <p:val>
                                            <p:strVal val="#ppt_y"/>
                                          </p:val>
                                        </p:tav>
                                      </p:tavLst>
                                    </p:anim>
                                  </p:childTnLst>
                                </p:cTn>
                              </p:par>
                            </p:childTnLst>
                          </p:cTn>
                        </p:par>
                        <p:par>
                          <p:cTn id="36" fill="hold">
                            <p:stCondLst>
                              <p:cond delay="6000"/>
                            </p:stCondLst>
                            <p:childTnLst>
                              <p:par>
                                <p:cTn id="37" presetID="53" presetClass="entr" presetSubtype="528" fill="hold" nodeType="afterEffect">
                                  <p:stCondLst>
                                    <p:cond delay="0"/>
                                  </p:stCondLst>
                                  <p:childTnLst>
                                    <p:set>
                                      <p:cBhvr>
                                        <p:cTn id="38" dur="1" fill="hold">
                                          <p:stCondLst>
                                            <p:cond delay="0"/>
                                          </p:stCondLst>
                                        </p:cTn>
                                        <p:tgtEl>
                                          <p:spTgt spid="3079"/>
                                        </p:tgtEl>
                                        <p:attrNameLst>
                                          <p:attrName>style.visibility</p:attrName>
                                        </p:attrNameLst>
                                      </p:cBhvr>
                                      <p:to>
                                        <p:strVal val="visible"/>
                                      </p:to>
                                    </p:set>
                                    <p:anim calcmode="lin" valueType="num">
                                      <p:cBhvr>
                                        <p:cTn id="39" dur="1500" fill="hold"/>
                                        <p:tgtEl>
                                          <p:spTgt spid="3079"/>
                                        </p:tgtEl>
                                        <p:attrNameLst>
                                          <p:attrName>ppt_w</p:attrName>
                                        </p:attrNameLst>
                                      </p:cBhvr>
                                      <p:tavLst>
                                        <p:tav tm="0">
                                          <p:val>
                                            <p:fltVal val="0"/>
                                          </p:val>
                                        </p:tav>
                                        <p:tav tm="100000">
                                          <p:val>
                                            <p:strVal val="#ppt_w"/>
                                          </p:val>
                                        </p:tav>
                                      </p:tavLst>
                                    </p:anim>
                                    <p:anim calcmode="lin" valueType="num">
                                      <p:cBhvr>
                                        <p:cTn id="40" dur="1500" fill="hold"/>
                                        <p:tgtEl>
                                          <p:spTgt spid="3079"/>
                                        </p:tgtEl>
                                        <p:attrNameLst>
                                          <p:attrName>ppt_h</p:attrName>
                                        </p:attrNameLst>
                                      </p:cBhvr>
                                      <p:tavLst>
                                        <p:tav tm="0">
                                          <p:val>
                                            <p:fltVal val="0"/>
                                          </p:val>
                                        </p:tav>
                                        <p:tav tm="100000">
                                          <p:val>
                                            <p:strVal val="#ppt_h"/>
                                          </p:val>
                                        </p:tav>
                                      </p:tavLst>
                                    </p:anim>
                                    <p:animEffect transition="in" filter="fade">
                                      <p:cBhvr>
                                        <p:cTn id="41" dur="1500"/>
                                        <p:tgtEl>
                                          <p:spTgt spid="3079"/>
                                        </p:tgtEl>
                                      </p:cBhvr>
                                    </p:animEffect>
                                    <p:anim calcmode="lin" valueType="num">
                                      <p:cBhvr>
                                        <p:cTn id="42" dur="1500" fill="hold"/>
                                        <p:tgtEl>
                                          <p:spTgt spid="3079"/>
                                        </p:tgtEl>
                                        <p:attrNameLst>
                                          <p:attrName>ppt_x</p:attrName>
                                        </p:attrNameLst>
                                      </p:cBhvr>
                                      <p:tavLst>
                                        <p:tav tm="0">
                                          <p:val>
                                            <p:fltVal val="0.5"/>
                                          </p:val>
                                        </p:tav>
                                        <p:tav tm="100000">
                                          <p:val>
                                            <p:strVal val="#ppt_x"/>
                                          </p:val>
                                        </p:tav>
                                      </p:tavLst>
                                    </p:anim>
                                    <p:anim calcmode="lin" valueType="num">
                                      <p:cBhvr>
                                        <p:cTn id="43" dur="1500" fill="hold"/>
                                        <p:tgtEl>
                                          <p:spTgt spid="3079"/>
                                        </p:tgtEl>
                                        <p:attrNameLst>
                                          <p:attrName>ppt_y</p:attrName>
                                        </p:attrNameLst>
                                      </p:cBhvr>
                                      <p:tavLst>
                                        <p:tav tm="0">
                                          <p:val>
                                            <p:fltVal val="0.5"/>
                                          </p:val>
                                        </p:tav>
                                        <p:tav tm="100000">
                                          <p:val>
                                            <p:strVal val="#ppt_y"/>
                                          </p:val>
                                        </p:tav>
                                      </p:tavLst>
                                    </p:anim>
                                  </p:childTnLst>
                                </p:cTn>
                              </p:par>
                            </p:childTnLst>
                          </p:cTn>
                        </p:par>
                        <p:par>
                          <p:cTn id="44" fill="hold">
                            <p:stCondLst>
                              <p:cond delay="7500"/>
                            </p:stCondLst>
                            <p:childTnLst>
                              <p:par>
                                <p:cTn id="45" presetID="53" presetClass="entr" presetSubtype="528" fill="hold" nodeType="afterEffect">
                                  <p:stCondLst>
                                    <p:cond delay="0"/>
                                  </p:stCondLst>
                                  <p:childTnLst>
                                    <p:set>
                                      <p:cBhvr>
                                        <p:cTn id="46" dur="1" fill="hold">
                                          <p:stCondLst>
                                            <p:cond delay="0"/>
                                          </p:stCondLst>
                                        </p:cTn>
                                        <p:tgtEl>
                                          <p:spTgt spid="3080"/>
                                        </p:tgtEl>
                                        <p:attrNameLst>
                                          <p:attrName>style.visibility</p:attrName>
                                        </p:attrNameLst>
                                      </p:cBhvr>
                                      <p:to>
                                        <p:strVal val="visible"/>
                                      </p:to>
                                    </p:set>
                                    <p:anim calcmode="lin" valueType="num">
                                      <p:cBhvr>
                                        <p:cTn id="47" dur="1500" fill="hold"/>
                                        <p:tgtEl>
                                          <p:spTgt spid="3080"/>
                                        </p:tgtEl>
                                        <p:attrNameLst>
                                          <p:attrName>ppt_w</p:attrName>
                                        </p:attrNameLst>
                                      </p:cBhvr>
                                      <p:tavLst>
                                        <p:tav tm="0">
                                          <p:val>
                                            <p:fltVal val="0"/>
                                          </p:val>
                                        </p:tav>
                                        <p:tav tm="100000">
                                          <p:val>
                                            <p:strVal val="#ppt_w"/>
                                          </p:val>
                                        </p:tav>
                                      </p:tavLst>
                                    </p:anim>
                                    <p:anim calcmode="lin" valueType="num">
                                      <p:cBhvr>
                                        <p:cTn id="48" dur="1500" fill="hold"/>
                                        <p:tgtEl>
                                          <p:spTgt spid="3080"/>
                                        </p:tgtEl>
                                        <p:attrNameLst>
                                          <p:attrName>ppt_h</p:attrName>
                                        </p:attrNameLst>
                                      </p:cBhvr>
                                      <p:tavLst>
                                        <p:tav tm="0">
                                          <p:val>
                                            <p:fltVal val="0"/>
                                          </p:val>
                                        </p:tav>
                                        <p:tav tm="100000">
                                          <p:val>
                                            <p:strVal val="#ppt_h"/>
                                          </p:val>
                                        </p:tav>
                                      </p:tavLst>
                                    </p:anim>
                                    <p:animEffect transition="in" filter="fade">
                                      <p:cBhvr>
                                        <p:cTn id="49" dur="1500"/>
                                        <p:tgtEl>
                                          <p:spTgt spid="3080"/>
                                        </p:tgtEl>
                                      </p:cBhvr>
                                    </p:animEffect>
                                    <p:anim calcmode="lin" valueType="num">
                                      <p:cBhvr>
                                        <p:cTn id="50" dur="1500" fill="hold"/>
                                        <p:tgtEl>
                                          <p:spTgt spid="3080"/>
                                        </p:tgtEl>
                                        <p:attrNameLst>
                                          <p:attrName>ppt_x</p:attrName>
                                        </p:attrNameLst>
                                      </p:cBhvr>
                                      <p:tavLst>
                                        <p:tav tm="0">
                                          <p:val>
                                            <p:fltVal val="0.5"/>
                                          </p:val>
                                        </p:tav>
                                        <p:tav tm="100000">
                                          <p:val>
                                            <p:strVal val="#ppt_x"/>
                                          </p:val>
                                        </p:tav>
                                      </p:tavLst>
                                    </p:anim>
                                    <p:anim calcmode="lin" valueType="num">
                                      <p:cBhvr>
                                        <p:cTn id="51" dur="1500" fill="hold"/>
                                        <p:tgtEl>
                                          <p:spTgt spid="3080"/>
                                        </p:tgtEl>
                                        <p:attrNameLst>
                                          <p:attrName>ppt_y</p:attrName>
                                        </p:attrNameLst>
                                      </p:cBhvr>
                                      <p:tavLst>
                                        <p:tav tm="0">
                                          <p:val>
                                            <p:fltVal val="0.5"/>
                                          </p:val>
                                        </p:tav>
                                        <p:tav tm="100000">
                                          <p:val>
                                            <p:strVal val="#ppt_y"/>
                                          </p:val>
                                        </p:tav>
                                      </p:tavLst>
                                    </p:anim>
                                  </p:childTnLst>
                                </p:cTn>
                              </p:par>
                            </p:childTnLst>
                          </p:cTn>
                        </p:par>
                        <p:par>
                          <p:cTn id="52" fill="hold">
                            <p:stCondLst>
                              <p:cond delay="9000"/>
                            </p:stCondLst>
                            <p:childTnLst>
                              <p:par>
                                <p:cTn id="53" presetID="53" presetClass="entr" presetSubtype="528" fill="hold" nodeType="afterEffect">
                                  <p:stCondLst>
                                    <p:cond delay="0"/>
                                  </p:stCondLst>
                                  <p:childTnLst>
                                    <p:set>
                                      <p:cBhvr>
                                        <p:cTn id="54" dur="1" fill="hold">
                                          <p:stCondLst>
                                            <p:cond delay="0"/>
                                          </p:stCondLst>
                                        </p:cTn>
                                        <p:tgtEl>
                                          <p:spTgt spid="3091"/>
                                        </p:tgtEl>
                                        <p:attrNameLst>
                                          <p:attrName>style.visibility</p:attrName>
                                        </p:attrNameLst>
                                      </p:cBhvr>
                                      <p:to>
                                        <p:strVal val="visible"/>
                                      </p:to>
                                    </p:set>
                                    <p:anim calcmode="lin" valueType="num">
                                      <p:cBhvr>
                                        <p:cTn id="55" dur="1500" fill="hold"/>
                                        <p:tgtEl>
                                          <p:spTgt spid="3091"/>
                                        </p:tgtEl>
                                        <p:attrNameLst>
                                          <p:attrName>ppt_w</p:attrName>
                                        </p:attrNameLst>
                                      </p:cBhvr>
                                      <p:tavLst>
                                        <p:tav tm="0">
                                          <p:val>
                                            <p:fltVal val="0"/>
                                          </p:val>
                                        </p:tav>
                                        <p:tav tm="100000">
                                          <p:val>
                                            <p:strVal val="#ppt_w"/>
                                          </p:val>
                                        </p:tav>
                                      </p:tavLst>
                                    </p:anim>
                                    <p:anim calcmode="lin" valueType="num">
                                      <p:cBhvr>
                                        <p:cTn id="56" dur="1500" fill="hold"/>
                                        <p:tgtEl>
                                          <p:spTgt spid="3091"/>
                                        </p:tgtEl>
                                        <p:attrNameLst>
                                          <p:attrName>ppt_h</p:attrName>
                                        </p:attrNameLst>
                                      </p:cBhvr>
                                      <p:tavLst>
                                        <p:tav tm="0">
                                          <p:val>
                                            <p:fltVal val="0"/>
                                          </p:val>
                                        </p:tav>
                                        <p:tav tm="100000">
                                          <p:val>
                                            <p:strVal val="#ppt_h"/>
                                          </p:val>
                                        </p:tav>
                                      </p:tavLst>
                                    </p:anim>
                                    <p:animEffect transition="in" filter="fade">
                                      <p:cBhvr>
                                        <p:cTn id="57" dur="1500"/>
                                        <p:tgtEl>
                                          <p:spTgt spid="3091"/>
                                        </p:tgtEl>
                                      </p:cBhvr>
                                    </p:animEffect>
                                    <p:anim calcmode="lin" valueType="num">
                                      <p:cBhvr>
                                        <p:cTn id="58" dur="1500" fill="hold"/>
                                        <p:tgtEl>
                                          <p:spTgt spid="3091"/>
                                        </p:tgtEl>
                                        <p:attrNameLst>
                                          <p:attrName>ppt_x</p:attrName>
                                        </p:attrNameLst>
                                      </p:cBhvr>
                                      <p:tavLst>
                                        <p:tav tm="0">
                                          <p:val>
                                            <p:fltVal val="0.5"/>
                                          </p:val>
                                        </p:tav>
                                        <p:tav tm="100000">
                                          <p:val>
                                            <p:strVal val="#ppt_x"/>
                                          </p:val>
                                        </p:tav>
                                      </p:tavLst>
                                    </p:anim>
                                    <p:anim calcmode="lin" valueType="num">
                                      <p:cBhvr>
                                        <p:cTn id="59" dur="1500" fill="hold"/>
                                        <p:tgtEl>
                                          <p:spTgt spid="3091"/>
                                        </p:tgtEl>
                                        <p:attrNameLst>
                                          <p:attrName>ppt_y</p:attrName>
                                        </p:attrNameLst>
                                      </p:cBhvr>
                                      <p:tavLst>
                                        <p:tav tm="0">
                                          <p:val>
                                            <p:fltVal val="0.5"/>
                                          </p:val>
                                        </p:tav>
                                        <p:tav tm="100000">
                                          <p:val>
                                            <p:strVal val="#ppt_y"/>
                                          </p:val>
                                        </p:tav>
                                      </p:tavLst>
                                    </p:anim>
                                  </p:childTnLst>
                                </p:cTn>
                              </p:par>
                            </p:childTnLst>
                          </p:cTn>
                        </p:par>
                        <p:par>
                          <p:cTn id="60" fill="hold">
                            <p:stCondLst>
                              <p:cond delay="10500"/>
                            </p:stCondLst>
                            <p:childTnLst>
                              <p:par>
                                <p:cTn id="61" presetID="53" presetClass="entr" presetSubtype="528" fill="hold" nodeType="afterEffect">
                                  <p:stCondLst>
                                    <p:cond delay="0"/>
                                  </p:stCondLst>
                                  <p:childTnLst>
                                    <p:set>
                                      <p:cBhvr>
                                        <p:cTn id="62" dur="1" fill="hold">
                                          <p:stCondLst>
                                            <p:cond delay="0"/>
                                          </p:stCondLst>
                                        </p:cTn>
                                        <p:tgtEl>
                                          <p:spTgt spid="3081"/>
                                        </p:tgtEl>
                                        <p:attrNameLst>
                                          <p:attrName>style.visibility</p:attrName>
                                        </p:attrNameLst>
                                      </p:cBhvr>
                                      <p:to>
                                        <p:strVal val="visible"/>
                                      </p:to>
                                    </p:set>
                                    <p:anim calcmode="lin" valueType="num">
                                      <p:cBhvr>
                                        <p:cTn id="63" dur="1500" fill="hold"/>
                                        <p:tgtEl>
                                          <p:spTgt spid="3081"/>
                                        </p:tgtEl>
                                        <p:attrNameLst>
                                          <p:attrName>ppt_w</p:attrName>
                                        </p:attrNameLst>
                                      </p:cBhvr>
                                      <p:tavLst>
                                        <p:tav tm="0">
                                          <p:val>
                                            <p:fltVal val="0"/>
                                          </p:val>
                                        </p:tav>
                                        <p:tav tm="100000">
                                          <p:val>
                                            <p:strVal val="#ppt_w"/>
                                          </p:val>
                                        </p:tav>
                                      </p:tavLst>
                                    </p:anim>
                                    <p:anim calcmode="lin" valueType="num">
                                      <p:cBhvr>
                                        <p:cTn id="64" dur="1500" fill="hold"/>
                                        <p:tgtEl>
                                          <p:spTgt spid="3081"/>
                                        </p:tgtEl>
                                        <p:attrNameLst>
                                          <p:attrName>ppt_h</p:attrName>
                                        </p:attrNameLst>
                                      </p:cBhvr>
                                      <p:tavLst>
                                        <p:tav tm="0">
                                          <p:val>
                                            <p:fltVal val="0"/>
                                          </p:val>
                                        </p:tav>
                                        <p:tav tm="100000">
                                          <p:val>
                                            <p:strVal val="#ppt_h"/>
                                          </p:val>
                                        </p:tav>
                                      </p:tavLst>
                                    </p:anim>
                                    <p:animEffect transition="in" filter="fade">
                                      <p:cBhvr>
                                        <p:cTn id="65" dur="1500"/>
                                        <p:tgtEl>
                                          <p:spTgt spid="3081"/>
                                        </p:tgtEl>
                                      </p:cBhvr>
                                    </p:animEffect>
                                    <p:anim calcmode="lin" valueType="num">
                                      <p:cBhvr>
                                        <p:cTn id="66" dur="1500" fill="hold"/>
                                        <p:tgtEl>
                                          <p:spTgt spid="3081"/>
                                        </p:tgtEl>
                                        <p:attrNameLst>
                                          <p:attrName>ppt_x</p:attrName>
                                        </p:attrNameLst>
                                      </p:cBhvr>
                                      <p:tavLst>
                                        <p:tav tm="0">
                                          <p:val>
                                            <p:fltVal val="0.5"/>
                                          </p:val>
                                        </p:tav>
                                        <p:tav tm="100000">
                                          <p:val>
                                            <p:strVal val="#ppt_x"/>
                                          </p:val>
                                        </p:tav>
                                      </p:tavLst>
                                    </p:anim>
                                    <p:anim calcmode="lin" valueType="num">
                                      <p:cBhvr>
                                        <p:cTn id="67" dur="1500" fill="hold"/>
                                        <p:tgtEl>
                                          <p:spTgt spid="3081"/>
                                        </p:tgtEl>
                                        <p:attrNameLst>
                                          <p:attrName>ppt_y</p:attrName>
                                        </p:attrNameLst>
                                      </p:cBhvr>
                                      <p:tavLst>
                                        <p:tav tm="0">
                                          <p:val>
                                            <p:fltVal val="0.5"/>
                                          </p:val>
                                        </p:tav>
                                        <p:tav tm="100000">
                                          <p:val>
                                            <p:strVal val="#ppt_y"/>
                                          </p:val>
                                        </p:tav>
                                      </p:tavLst>
                                    </p:anim>
                                  </p:childTnLst>
                                </p:cTn>
                              </p:par>
                            </p:childTnLst>
                          </p:cTn>
                        </p:par>
                        <p:par>
                          <p:cTn id="68" fill="hold">
                            <p:stCondLst>
                              <p:cond delay="12000"/>
                            </p:stCondLst>
                            <p:childTnLst>
                              <p:par>
                                <p:cTn id="69" presetID="53" presetClass="entr" presetSubtype="528" fill="hold" nodeType="afterEffect">
                                  <p:stCondLst>
                                    <p:cond delay="0"/>
                                  </p:stCondLst>
                                  <p:childTnLst>
                                    <p:set>
                                      <p:cBhvr>
                                        <p:cTn id="70" dur="1" fill="hold">
                                          <p:stCondLst>
                                            <p:cond delay="0"/>
                                          </p:stCondLst>
                                        </p:cTn>
                                        <p:tgtEl>
                                          <p:spTgt spid="3082"/>
                                        </p:tgtEl>
                                        <p:attrNameLst>
                                          <p:attrName>style.visibility</p:attrName>
                                        </p:attrNameLst>
                                      </p:cBhvr>
                                      <p:to>
                                        <p:strVal val="visible"/>
                                      </p:to>
                                    </p:set>
                                    <p:anim calcmode="lin" valueType="num">
                                      <p:cBhvr>
                                        <p:cTn id="71" dur="1500" fill="hold"/>
                                        <p:tgtEl>
                                          <p:spTgt spid="3082"/>
                                        </p:tgtEl>
                                        <p:attrNameLst>
                                          <p:attrName>ppt_w</p:attrName>
                                        </p:attrNameLst>
                                      </p:cBhvr>
                                      <p:tavLst>
                                        <p:tav tm="0">
                                          <p:val>
                                            <p:fltVal val="0"/>
                                          </p:val>
                                        </p:tav>
                                        <p:tav tm="100000">
                                          <p:val>
                                            <p:strVal val="#ppt_w"/>
                                          </p:val>
                                        </p:tav>
                                      </p:tavLst>
                                    </p:anim>
                                    <p:anim calcmode="lin" valueType="num">
                                      <p:cBhvr>
                                        <p:cTn id="72" dur="1500" fill="hold"/>
                                        <p:tgtEl>
                                          <p:spTgt spid="3082"/>
                                        </p:tgtEl>
                                        <p:attrNameLst>
                                          <p:attrName>ppt_h</p:attrName>
                                        </p:attrNameLst>
                                      </p:cBhvr>
                                      <p:tavLst>
                                        <p:tav tm="0">
                                          <p:val>
                                            <p:fltVal val="0"/>
                                          </p:val>
                                        </p:tav>
                                        <p:tav tm="100000">
                                          <p:val>
                                            <p:strVal val="#ppt_h"/>
                                          </p:val>
                                        </p:tav>
                                      </p:tavLst>
                                    </p:anim>
                                    <p:animEffect transition="in" filter="fade">
                                      <p:cBhvr>
                                        <p:cTn id="73" dur="1500"/>
                                        <p:tgtEl>
                                          <p:spTgt spid="3082"/>
                                        </p:tgtEl>
                                      </p:cBhvr>
                                    </p:animEffect>
                                    <p:anim calcmode="lin" valueType="num">
                                      <p:cBhvr>
                                        <p:cTn id="74" dur="1500" fill="hold"/>
                                        <p:tgtEl>
                                          <p:spTgt spid="3082"/>
                                        </p:tgtEl>
                                        <p:attrNameLst>
                                          <p:attrName>ppt_x</p:attrName>
                                        </p:attrNameLst>
                                      </p:cBhvr>
                                      <p:tavLst>
                                        <p:tav tm="0">
                                          <p:val>
                                            <p:fltVal val="0.5"/>
                                          </p:val>
                                        </p:tav>
                                        <p:tav tm="100000">
                                          <p:val>
                                            <p:strVal val="#ppt_x"/>
                                          </p:val>
                                        </p:tav>
                                      </p:tavLst>
                                    </p:anim>
                                    <p:anim calcmode="lin" valueType="num">
                                      <p:cBhvr>
                                        <p:cTn id="75" dur="1500" fill="hold"/>
                                        <p:tgtEl>
                                          <p:spTgt spid="3082"/>
                                        </p:tgtEl>
                                        <p:attrNameLst>
                                          <p:attrName>ppt_y</p:attrName>
                                        </p:attrNameLst>
                                      </p:cBhvr>
                                      <p:tavLst>
                                        <p:tav tm="0">
                                          <p:val>
                                            <p:fltVal val="0.5"/>
                                          </p:val>
                                        </p:tav>
                                        <p:tav tm="100000">
                                          <p:val>
                                            <p:strVal val="#ppt_y"/>
                                          </p:val>
                                        </p:tav>
                                      </p:tavLst>
                                    </p:anim>
                                  </p:childTnLst>
                                </p:cTn>
                              </p:par>
                            </p:childTnLst>
                          </p:cTn>
                        </p:par>
                        <p:par>
                          <p:cTn id="76" fill="hold">
                            <p:stCondLst>
                              <p:cond delay="13500"/>
                            </p:stCondLst>
                            <p:childTnLst>
                              <p:par>
                                <p:cTn id="77" presetID="53" presetClass="entr" presetSubtype="528" fill="hold" nodeType="afterEffect">
                                  <p:stCondLst>
                                    <p:cond delay="0"/>
                                  </p:stCondLst>
                                  <p:childTnLst>
                                    <p:set>
                                      <p:cBhvr>
                                        <p:cTn id="78" dur="1" fill="hold">
                                          <p:stCondLst>
                                            <p:cond delay="0"/>
                                          </p:stCondLst>
                                        </p:cTn>
                                        <p:tgtEl>
                                          <p:spTgt spid="3083"/>
                                        </p:tgtEl>
                                        <p:attrNameLst>
                                          <p:attrName>style.visibility</p:attrName>
                                        </p:attrNameLst>
                                      </p:cBhvr>
                                      <p:to>
                                        <p:strVal val="visible"/>
                                      </p:to>
                                    </p:set>
                                    <p:anim calcmode="lin" valueType="num">
                                      <p:cBhvr>
                                        <p:cTn id="79" dur="1500" fill="hold"/>
                                        <p:tgtEl>
                                          <p:spTgt spid="3083"/>
                                        </p:tgtEl>
                                        <p:attrNameLst>
                                          <p:attrName>ppt_w</p:attrName>
                                        </p:attrNameLst>
                                      </p:cBhvr>
                                      <p:tavLst>
                                        <p:tav tm="0">
                                          <p:val>
                                            <p:fltVal val="0"/>
                                          </p:val>
                                        </p:tav>
                                        <p:tav tm="100000">
                                          <p:val>
                                            <p:strVal val="#ppt_w"/>
                                          </p:val>
                                        </p:tav>
                                      </p:tavLst>
                                    </p:anim>
                                    <p:anim calcmode="lin" valueType="num">
                                      <p:cBhvr>
                                        <p:cTn id="80" dur="1500" fill="hold"/>
                                        <p:tgtEl>
                                          <p:spTgt spid="3083"/>
                                        </p:tgtEl>
                                        <p:attrNameLst>
                                          <p:attrName>ppt_h</p:attrName>
                                        </p:attrNameLst>
                                      </p:cBhvr>
                                      <p:tavLst>
                                        <p:tav tm="0">
                                          <p:val>
                                            <p:fltVal val="0"/>
                                          </p:val>
                                        </p:tav>
                                        <p:tav tm="100000">
                                          <p:val>
                                            <p:strVal val="#ppt_h"/>
                                          </p:val>
                                        </p:tav>
                                      </p:tavLst>
                                    </p:anim>
                                    <p:animEffect transition="in" filter="fade">
                                      <p:cBhvr>
                                        <p:cTn id="81" dur="1500"/>
                                        <p:tgtEl>
                                          <p:spTgt spid="3083"/>
                                        </p:tgtEl>
                                      </p:cBhvr>
                                    </p:animEffect>
                                    <p:anim calcmode="lin" valueType="num">
                                      <p:cBhvr>
                                        <p:cTn id="82" dur="1500" fill="hold"/>
                                        <p:tgtEl>
                                          <p:spTgt spid="3083"/>
                                        </p:tgtEl>
                                        <p:attrNameLst>
                                          <p:attrName>ppt_x</p:attrName>
                                        </p:attrNameLst>
                                      </p:cBhvr>
                                      <p:tavLst>
                                        <p:tav tm="0">
                                          <p:val>
                                            <p:fltVal val="0.5"/>
                                          </p:val>
                                        </p:tav>
                                        <p:tav tm="100000">
                                          <p:val>
                                            <p:strVal val="#ppt_x"/>
                                          </p:val>
                                        </p:tav>
                                      </p:tavLst>
                                    </p:anim>
                                    <p:anim calcmode="lin" valueType="num">
                                      <p:cBhvr>
                                        <p:cTn id="83" dur="1500" fill="hold"/>
                                        <p:tgtEl>
                                          <p:spTgt spid="3083"/>
                                        </p:tgtEl>
                                        <p:attrNameLst>
                                          <p:attrName>ppt_y</p:attrName>
                                        </p:attrNameLst>
                                      </p:cBhvr>
                                      <p:tavLst>
                                        <p:tav tm="0">
                                          <p:val>
                                            <p:fltVal val="0.5"/>
                                          </p:val>
                                        </p:tav>
                                        <p:tav tm="100000">
                                          <p:val>
                                            <p:strVal val="#ppt_y"/>
                                          </p:val>
                                        </p:tav>
                                      </p:tavLst>
                                    </p:anim>
                                  </p:childTnLst>
                                </p:cTn>
                              </p:par>
                            </p:childTnLst>
                          </p:cTn>
                        </p:par>
                        <p:par>
                          <p:cTn id="84" fill="hold">
                            <p:stCondLst>
                              <p:cond delay="15000"/>
                            </p:stCondLst>
                            <p:childTnLst>
                              <p:par>
                                <p:cTn id="85" presetID="53" presetClass="entr" presetSubtype="528" fill="hold" nodeType="afterEffect">
                                  <p:stCondLst>
                                    <p:cond delay="0"/>
                                  </p:stCondLst>
                                  <p:childTnLst>
                                    <p:set>
                                      <p:cBhvr>
                                        <p:cTn id="86" dur="1" fill="hold">
                                          <p:stCondLst>
                                            <p:cond delay="0"/>
                                          </p:stCondLst>
                                        </p:cTn>
                                        <p:tgtEl>
                                          <p:spTgt spid="3084"/>
                                        </p:tgtEl>
                                        <p:attrNameLst>
                                          <p:attrName>style.visibility</p:attrName>
                                        </p:attrNameLst>
                                      </p:cBhvr>
                                      <p:to>
                                        <p:strVal val="visible"/>
                                      </p:to>
                                    </p:set>
                                    <p:anim calcmode="lin" valueType="num">
                                      <p:cBhvr>
                                        <p:cTn id="87" dur="1500" fill="hold"/>
                                        <p:tgtEl>
                                          <p:spTgt spid="3084"/>
                                        </p:tgtEl>
                                        <p:attrNameLst>
                                          <p:attrName>ppt_w</p:attrName>
                                        </p:attrNameLst>
                                      </p:cBhvr>
                                      <p:tavLst>
                                        <p:tav tm="0">
                                          <p:val>
                                            <p:fltVal val="0"/>
                                          </p:val>
                                        </p:tav>
                                        <p:tav tm="100000">
                                          <p:val>
                                            <p:strVal val="#ppt_w"/>
                                          </p:val>
                                        </p:tav>
                                      </p:tavLst>
                                    </p:anim>
                                    <p:anim calcmode="lin" valueType="num">
                                      <p:cBhvr>
                                        <p:cTn id="88" dur="1500" fill="hold"/>
                                        <p:tgtEl>
                                          <p:spTgt spid="3084"/>
                                        </p:tgtEl>
                                        <p:attrNameLst>
                                          <p:attrName>ppt_h</p:attrName>
                                        </p:attrNameLst>
                                      </p:cBhvr>
                                      <p:tavLst>
                                        <p:tav tm="0">
                                          <p:val>
                                            <p:fltVal val="0"/>
                                          </p:val>
                                        </p:tav>
                                        <p:tav tm="100000">
                                          <p:val>
                                            <p:strVal val="#ppt_h"/>
                                          </p:val>
                                        </p:tav>
                                      </p:tavLst>
                                    </p:anim>
                                    <p:animEffect transition="in" filter="fade">
                                      <p:cBhvr>
                                        <p:cTn id="89" dur="1500"/>
                                        <p:tgtEl>
                                          <p:spTgt spid="3084"/>
                                        </p:tgtEl>
                                      </p:cBhvr>
                                    </p:animEffect>
                                    <p:anim calcmode="lin" valueType="num">
                                      <p:cBhvr>
                                        <p:cTn id="90" dur="1500" fill="hold"/>
                                        <p:tgtEl>
                                          <p:spTgt spid="3084"/>
                                        </p:tgtEl>
                                        <p:attrNameLst>
                                          <p:attrName>ppt_x</p:attrName>
                                        </p:attrNameLst>
                                      </p:cBhvr>
                                      <p:tavLst>
                                        <p:tav tm="0">
                                          <p:val>
                                            <p:fltVal val="0.5"/>
                                          </p:val>
                                        </p:tav>
                                        <p:tav tm="100000">
                                          <p:val>
                                            <p:strVal val="#ppt_x"/>
                                          </p:val>
                                        </p:tav>
                                      </p:tavLst>
                                    </p:anim>
                                    <p:anim calcmode="lin" valueType="num">
                                      <p:cBhvr>
                                        <p:cTn id="91" dur="1500" fill="hold"/>
                                        <p:tgtEl>
                                          <p:spTgt spid="3084"/>
                                        </p:tgtEl>
                                        <p:attrNameLst>
                                          <p:attrName>ppt_y</p:attrName>
                                        </p:attrNameLst>
                                      </p:cBhvr>
                                      <p:tavLst>
                                        <p:tav tm="0">
                                          <p:val>
                                            <p:fltVal val="0.5"/>
                                          </p:val>
                                        </p:tav>
                                        <p:tav tm="100000">
                                          <p:val>
                                            <p:strVal val="#ppt_y"/>
                                          </p:val>
                                        </p:tav>
                                      </p:tavLst>
                                    </p:anim>
                                  </p:childTnLst>
                                </p:cTn>
                              </p:par>
                            </p:childTnLst>
                          </p:cTn>
                        </p:par>
                        <p:par>
                          <p:cTn id="92" fill="hold">
                            <p:stCondLst>
                              <p:cond delay="16500"/>
                            </p:stCondLst>
                            <p:childTnLst>
                              <p:par>
                                <p:cTn id="93" presetID="53" presetClass="entr" presetSubtype="528" fill="hold" nodeType="afterEffect">
                                  <p:stCondLst>
                                    <p:cond delay="0"/>
                                  </p:stCondLst>
                                  <p:childTnLst>
                                    <p:set>
                                      <p:cBhvr>
                                        <p:cTn id="94" dur="1" fill="hold">
                                          <p:stCondLst>
                                            <p:cond delay="0"/>
                                          </p:stCondLst>
                                        </p:cTn>
                                        <p:tgtEl>
                                          <p:spTgt spid="3085"/>
                                        </p:tgtEl>
                                        <p:attrNameLst>
                                          <p:attrName>style.visibility</p:attrName>
                                        </p:attrNameLst>
                                      </p:cBhvr>
                                      <p:to>
                                        <p:strVal val="visible"/>
                                      </p:to>
                                    </p:set>
                                    <p:anim calcmode="lin" valueType="num">
                                      <p:cBhvr>
                                        <p:cTn id="95" dur="1500" fill="hold"/>
                                        <p:tgtEl>
                                          <p:spTgt spid="3085"/>
                                        </p:tgtEl>
                                        <p:attrNameLst>
                                          <p:attrName>ppt_w</p:attrName>
                                        </p:attrNameLst>
                                      </p:cBhvr>
                                      <p:tavLst>
                                        <p:tav tm="0">
                                          <p:val>
                                            <p:fltVal val="0"/>
                                          </p:val>
                                        </p:tav>
                                        <p:tav tm="100000">
                                          <p:val>
                                            <p:strVal val="#ppt_w"/>
                                          </p:val>
                                        </p:tav>
                                      </p:tavLst>
                                    </p:anim>
                                    <p:anim calcmode="lin" valueType="num">
                                      <p:cBhvr>
                                        <p:cTn id="96" dur="1500" fill="hold"/>
                                        <p:tgtEl>
                                          <p:spTgt spid="3085"/>
                                        </p:tgtEl>
                                        <p:attrNameLst>
                                          <p:attrName>ppt_h</p:attrName>
                                        </p:attrNameLst>
                                      </p:cBhvr>
                                      <p:tavLst>
                                        <p:tav tm="0">
                                          <p:val>
                                            <p:fltVal val="0"/>
                                          </p:val>
                                        </p:tav>
                                        <p:tav tm="100000">
                                          <p:val>
                                            <p:strVal val="#ppt_h"/>
                                          </p:val>
                                        </p:tav>
                                      </p:tavLst>
                                    </p:anim>
                                    <p:animEffect transition="in" filter="fade">
                                      <p:cBhvr>
                                        <p:cTn id="97" dur="1500"/>
                                        <p:tgtEl>
                                          <p:spTgt spid="3085"/>
                                        </p:tgtEl>
                                      </p:cBhvr>
                                    </p:animEffect>
                                    <p:anim calcmode="lin" valueType="num">
                                      <p:cBhvr>
                                        <p:cTn id="98" dur="1500" fill="hold"/>
                                        <p:tgtEl>
                                          <p:spTgt spid="3085"/>
                                        </p:tgtEl>
                                        <p:attrNameLst>
                                          <p:attrName>ppt_x</p:attrName>
                                        </p:attrNameLst>
                                      </p:cBhvr>
                                      <p:tavLst>
                                        <p:tav tm="0">
                                          <p:val>
                                            <p:fltVal val="0.5"/>
                                          </p:val>
                                        </p:tav>
                                        <p:tav tm="100000">
                                          <p:val>
                                            <p:strVal val="#ppt_x"/>
                                          </p:val>
                                        </p:tav>
                                      </p:tavLst>
                                    </p:anim>
                                    <p:anim calcmode="lin" valueType="num">
                                      <p:cBhvr>
                                        <p:cTn id="99" dur="1500" fill="hold"/>
                                        <p:tgtEl>
                                          <p:spTgt spid="3085"/>
                                        </p:tgtEl>
                                        <p:attrNameLst>
                                          <p:attrName>ppt_y</p:attrName>
                                        </p:attrNameLst>
                                      </p:cBhvr>
                                      <p:tavLst>
                                        <p:tav tm="0">
                                          <p:val>
                                            <p:fltVal val="0.5"/>
                                          </p:val>
                                        </p:tav>
                                        <p:tav tm="100000">
                                          <p:val>
                                            <p:strVal val="#ppt_y"/>
                                          </p:val>
                                        </p:tav>
                                      </p:tavLst>
                                    </p:anim>
                                  </p:childTnLst>
                                </p:cTn>
                              </p:par>
                            </p:childTnLst>
                          </p:cTn>
                        </p:par>
                        <p:par>
                          <p:cTn id="100" fill="hold">
                            <p:stCondLst>
                              <p:cond delay="18000"/>
                            </p:stCondLst>
                            <p:childTnLst>
                              <p:par>
                                <p:cTn id="101" presetID="53" presetClass="entr" presetSubtype="528" fill="hold" nodeType="afterEffect">
                                  <p:stCondLst>
                                    <p:cond delay="0"/>
                                  </p:stCondLst>
                                  <p:childTnLst>
                                    <p:set>
                                      <p:cBhvr>
                                        <p:cTn id="102" dur="1" fill="hold">
                                          <p:stCondLst>
                                            <p:cond delay="0"/>
                                          </p:stCondLst>
                                        </p:cTn>
                                        <p:tgtEl>
                                          <p:spTgt spid="3086"/>
                                        </p:tgtEl>
                                        <p:attrNameLst>
                                          <p:attrName>style.visibility</p:attrName>
                                        </p:attrNameLst>
                                      </p:cBhvr>
                                      <p:to>
                                        <p:strVal val="visible"/>
                                      </p:to>
                                    </p:set>
                                    <p:anim calcmode="lin" valueType="num">
                                      <p:cBhvr>
                                        <p:cTn id="103" dur="1500" fill="hold"/>
                                        <p:tgtEl>
                                          <p:spTgt spid="3086"/>
                                        </p:tgtEl>
                                        <p:attrNameLst>
                                          <p:attrName>ppt_w</p:attrName>
                                        </p:attrNameLst>
                                      </p:cBhvr>
                                      <p:tavLst>
                                        <p:tav tm="0">
                                          <p:val>
                                            <p:fltVal val="0"/>
                                          </p:val>
                                        </p:tav>
                                        <p:tav tm="100000">
                                          <p:val>
                                            <p:strVal val="#ppt_w"/>
                                          </p:val>
                                        </p:tav>
                                      </p:tavLst>
                                    </p:anim>
                                    <p:anim calcmode="lin" valueType="num">
                                      <p:cBhvr>
                                        <p:cTn id="104" dur="1500" fill="hold"/>
                                        <p:tgtEl>
                                          <p:spTgt spid="3086"/>
                                        </p:tgtEl>
                                        <p:attrNameLst>
                                          <p:attrName>ppt_h</p:attrName>
                                        </p:attrNameLst>
                                      </p:cBhvr>
                                      <p:tavLst>
                                        <p:tav tm="0">
                                          <p:val>
                                            <p:fltVal val="0"/>
                                          </p:val>
                                        </p:tav>
                                        <p:tav tm="100000">
                                          <p:val>
                                            <p:strVal val="#ppt_h"/>
                                          </p:val>
                                        </p:tav>
                                      </p:tavLst>
                                    </p:anim>
                                    <p:animEffect transition="in" filter="fade">
                                      <p:cBhvr>
                                        <p:cTn id="105" dur="1500"/>
                                        <p:tgtEl>
                                          <p:spTgt spid="3086"/>
                                        </p:tgtEl>
                                      </p:cBhvr>
                                    </p:animEffect>
                                    <p:anim calcmode="lin" valueType="num">
                                      <p:cBhvr>
                                        <p:cTn id="106" dur="1500" fill="hold"/>
                                        <p:tgtEl>
                                          <p:spTgt spid="3086"/>
                                        </p:tgtEl>
                                        <p:attrNameLst>
                                          <p:attrName>ppt_x</p:attrName>
                                        </p:attrNameLst>
                                      </p:cBhvr>
                                      <p:tavLst>
                                        <p:tav tm="0">
                                          <p:val>
                                            <p:fltVal val="0.5"/>
                                          </p:val>
                                        </p:tav>
                                        <p:tav tm="100000">
                                          <p:val>
                                            <p:strVal val="#ppt_x"/>
                                          </p:val>
                                        </p:tav>
                                      </p:tavLst>
                                    </p:anim>
                                    <p:anim calcmode="lin" valueType="num">
                                      <p:cBhvr>
                                        <p:cTn id="107" dur="1500" fill="hold"/>
                                        <p:tgtEl>
                                          <p:spTgt spid="3086"/>
                                        </p:tgtEl>
                                        <p:attrNameLst>
                                          <p:attrName>ppt_y</p:attrName>
                                        </p:attrNameLst>
                                      </p:cBhvr>
                                      <p:tavLst>
                                        <p:tav tm="0">
                                          <p:val>
                                            <p:fltVal val="0.5"/>
                                          </p:val>
                                        </p:tav>
                                        <p:tav tm="100000">
                                          <p:val>
                                            <p:strVal val="#ppt_y"/>
                                          </p:val>
                                        </p:tav>
                                      </p:tavLst>
                                    </p:anim>
                                  </p:childTnLst>
                                </p:cTn>
                              </p:par>
                            </p:childTnLst>
                          </p:cTn>
                        </p:par>
                        <p:par>
                          <p:cTn id="108" fill="hold">
                            <p:stCondLst>
                              <p:cond delay="19500"/>
                            </p:stCondLst>
                            <p:childTnLst>
                              <p:par>
                                <p:cTn id="109" presetID="53" presetClass="entr" presetSubtype="528" fill="hold" nodeType="afterEffect">
                                  <p:stCondLst>
                                    <p:cond delay="0"/>
                                  </p:stCondLst>
                                  <p:childTnLst>
                                    <p:set>
                                      <p:cBhvr>
                                        <p:cTn id="110" dur="1" fill="hold">
                                          <p:stCondLst>
                                            <p:cond delay="0"/>
                                          </p:stCondLst>
                                        </p:cTn>
                                        <p:tgtEl>
                                          <p:spTgt spid="3087"/>
                                        </p:tgtEl>
                                        <p:attrNameLst>
                                          <p:attrName>style.visibility</p:attrName>
                                        </p:attrNameLst>
                                      </p:cBhvr>
                                      <p:to>
                                        <p:strVal val="visible"/>
                                      </p:to>
                                    </p:set>
                                    <p:anim calcmode="lin" valueType="num">
                                      <p:cBhvr>
                                        <p:cTn id="111" dur="1500" fill="hold"/>
                                        <p:tgtEl>
                                          <p:spTgt spid="3087"/>
                                        </p:tgtEl>
                                        <p:attrNameLst>
                                          <p:attrName>ppt_w</p:attrName>
                                        </p:attrNameLst>
                                      </p:cBhvr>
                                      <p:tavLst>
                                        <p:tav tm="0">
                                          <p:val>
                                            <p:fltVal val="0"/>
                                          </p:val>
                                        </p:tav>
                                        <p:tav tm="100000">
                                          <p:val>
                                            <p:strVal val="#ppt_w"/>
                                          </p:val>
                                        </p:tav>
                                      </p:tavLst>
                                    </p:anim>
                                    <p:anim calcmode="lin" valueType="num">
                                      <p:cBhvr>
                                        <p:cTn id="112" dur="1500" fill="hold"/>
                                        <p:tgtEl>
                                          <p:spTgt spid="3087"/>
                                        </p:tgtEl>
                                        <p:attrNameLst>
                                          <p:attrName>ppt_h</p:attrName>
                                        </p:attrNameLst>
                                      </p:cBhvr>
                                      <p:tavLst>
                                        <p:tav tm="0">
                                          <p:val>
                                            <p:fltVal val="0"/>
                                          </p:val>
                                        </p:tav>
                                        <p:tav tm="100000">
                                          <p:val>
                                            <p:strVal val="#ppt_h"/>
                                          </p:val>
                                        </p:tav>
                                      </p:tavLst>
                                    </p:anim>
                                    <p:animEffect transition="in" filter="fade">
                                      <p:cBhvr>
                                        <p:cTn id="113" dur="1500"/>
                                        <p:tgtEl>
                                          <p:spTgt spid="3087"/>
                                        </p:tgtEl>
                                      </p:cBhvr>
                                    </p:animEffect>
                                    <p:anim calcmode="lin" valueType="num">
                                      <p:cBhvr>
                                        <p:cTn id="114" dur="1500" fill="hold"/>
                                        <p:tgtEl>
                                          <p:spTgt spid="3087"/>
                                        </p:tgtEl>
                                        <p:attrNameLst>
                                          <p:attrName>ppt_x</p:attrName>
                                        </p:attrNameLst>
                                      </p:cBhvr>
                                      <p:tavLst>
                                        <p:tav tm="0">
                                          <p:val>
                                            <p:fltVal val="0.5"/>
                                          </p:val>
                                        </p:tav>
                                        <p:tav tm="100000">
                                          <p:val>
                                            <p:strVal val="#ppt_x"/>
                                          </p:val>
                                        </p:tav>
                                      </p:tavLst>
                                    </p:anim>
                                    <p:anim calcmode="lin" valueType="num">
                                      <p:cBhvr>
                                        <p:cTn id="115" dur="1500" fill="hold"/>
                                        <p:tgtEl>
                                          <p:spTgt spid="3087"/>
                                        </p:tgtEl>
                                        <p:attrNameLst>
                                          <p:attrName>ppt_y</p:attrName>
                                        </p:attrNameLst>
                                      </p:cBhvr>
                                      <p:tavLst>
                                        <p:tav tm="0">
                                          <p:val>
                                            <p:fltVal val="0.5"/>
                                          </p:val>
                                        </p:tav>
                                        <p:tav tm="100000">
                                          <p:val>
                                            <p:strVal val="#ppt_y"/>
                                          </p:val>
                                        </p:tav>
                                      </p:tavLst>
                                    </p:anim>
                                  </p:childTnLst>
                                </p:cTn>
                              </p:par>
                            </p:childTnLst>
                          </p:cTn>
                        </p:par>
                        <p:par>
                          <p:cTn id="116" fill="hold">
                            <p:stCondLst>
                              <p:cond delay="21000"/>
                            </p:stCondLst>
                            <p:childTnLst>
                              <p:par>
                                <p:cTn id="117" presetID="53" presetClass="entr" presetSubtype="528" fill="hold" nodeType="afterEffect">
                                  <p:stCondLst>
                                    <p:cond delay="0"/>
                                  </p:stCondLst>
                                  <p:childTnLst>
                                    <p:set>
                                      <p:cBhvr>
                                        <p:cTn id="118" dur="1" fill="hold">
                                          <p:stCondLst>
                                            <p:cond delay="0"/>
                                          </p:stCondLst>
                                        </p:cTn>
                                        <p:tgtEl>
                                          <p:spTgt spid="3088"/>
                                        </p:tgtEl>
                                        <p:attrNameLst>
                                          <p:attrName>style.visibility</p:attrName>
                                        </p:attrNameLst>
                                      </p:cBhvr>
                                      <p:to>
                                        <p:strVal val="visible"/>
                                      </p:to>
                                    </p:set>
                                    <p:anim calcmode="lin" valueType="num">
                                      <p:cBhvr>
                                        <p:cTn id="119" dur="1500" fill="hold"/>
                                        <p:tgtEl>
                                          <p:spTgt spid="3088"/>
                                        </p:tgtEl>
                                        <p:attrNameLst>
                                          <p:attrName>ppt_w</p:attrName>
                                        </p:attrNameLst>
                                      </p:cBhvr>
                                      <p:tavLst>
                                        <p:tav tm="0">
                                          <p:val>
                                            <p:fltVal val="0"/>
                                          </p:val>
                                        </p:tav>
                                        <p:tav tm="100000">
                                          <p:val>
                                            <p:strVal val="#ppt_w"/>
                                          </p:val>
                                        </p:tav>
                                      </p:tavLst>
                                    </p:anim>
                                    <p:anim calcmode="lin" valueType="num">
                                      <p:cBhvr>
                                        <p:cTn id="120" dur="1500" fill="hold"/>
                                        <p:tgtEl>
                                          <p:spTgt spid="3088"/>
                                        </p:tgtEl>
                                        <p:attrNameLst>
                                          <p:attrName>ppt_h</p:attrName>
                                        </p:attrNameLst>
                                      </p:cBhvr>
                                      <p:tavLst>
                                        <p:tav tm="0">
                                          <p:val>
                                            <p:fltVal val="0"/>
                                          </p:val>
                                        </p:tav>
                                        <p:tav tm="100000">
                                          <p:val>
                                            <p:strVal val="#ppt_h"/>
                                          </p:val>
                                        </p:tav>
                                      </p:tavLst>
                                    </p:anim>
                                    <p:animEffect transition="in" filter="fade">
                                      <p:cBhvr>
                                        <p:cTn id="121" dur="1500"/>
                                        <p:tgtEl>
                                          <p:spTgt spid="3088"/>
                                        </p:tgtEl>
                                      </p:cBhvr>
                                    </p:animEffect>
                                    <p:anim calcmode="lin" valueType="num">
                                      <p:cBhvr>
                                        <p:cTn id="122" dur="1500" fill="hold"/>
                                        <p:tgtEl>
                                          <p:spTgt spid="3088"/>
                                        </p:tgtEl>
                                        <p:attrNameLst>
                                          <p:attrName>ppt_x</p:attrName>
                                        </p:attrNameLst>
                                      </p:cBhvr>
                                      <p:tavLst>
                                        <p:tav tm="0">
                                          <p:val>
                                            <p:fltVal val="0.5"/>
                                          </p:val>
                                        </p:tav>
                                        <p:tav tm="100000">
                                          <p:val>
                                            <p:strVal val="#ppt_x"/>
                                          </p:val>
                                        </p:tav>
                                      </p:tavLst>
                                    </p:anim>
                                    <p:anim calcmode="lin" valueType="num">
                                      <p:cBhvr>
                                        <p:cTn id="123" dur="1500" fill="hold"/>
                                        <p:tgtEl>
                                          <p:spTgt spid="3088"/>
                                        </p:tgtEl>
                                        <p:attrNameLst>
                                          <p:attrName>ppt_y</p:attrName>
                                        </p:attrNameLst>
                                      </p:cBhvr>
                                      <p:tavLst>
                                        <p:tav tm="0">
                                          <p:val>
                                            <p:fltVal val="0.5"/>
                                          </p:val>
                                        </p:tav>
                                        <p:tav tm="100000">
                                          <p:val>
                                            <p:strVal val="#ppt_y"/>
                                          </p:val>
                                        </p:tav>
                                      </p:tavLst>
                                    </p:anim>
                                  </p:childTnLst>
                                </p:cTn>
                              </p:par>
                            </p:childTnLst>
                          </p:cTn>
                        </p:par>
                        <p:par>
                          <p:cTn id="124" fill="hold">
                            <p:stCondLst>
                              <p:cond delay="22500"/>
                            </p:stCondLst>
                            <p:childTnLst>
                              <p:par>
                                <p:cTn id="125" presetID="53" presetClass="entr" presetSubtype="528" fill="hold" nodeType="afterEffect">
                                  <p:stCondLst>
                                    <p:cond delay="0"/>
                                  </p:stCondLst>
                                  <p:childTnLst>
                                    <p:set>
                                      <p:cBhvr>
                                        <p:cTn id="126" dur="1" fill="hold">
                                          <p:stCondLst>
                                            <p:cond delay="0"/>
                                          </p:stCondLst>
                                        </p:cTn>
                                        <p:tgtEl>
                                          <p:spTgt spid="3089"/>
                                        </p:tgtEl>
                                        <p:attrNameLst>
                                          <p:attrName>style.visibility</p:attrName>
                                        </p:attrNameLst>
                                      </p:cBhvr>
                                      <p:to>
                                        <p:strVal val="visible"/>
                                      </p:to>
                                    </p:set>
                                    <p:anim calcmode="lin" valueType="num">
                                      <p:cBhvr>
                                        <p:cTn id="127" dur="1500" fill="hold"/>
                                        <p:tgtEl>
                                          <p:spTgt spid="3089"/>
                                        </p:tgtEl>
                                        <p:attrNameLst>
                                          <p:attrName>ppt_w</p:attrName>
                                        </p:attrNameLst>
                                      </p:cBhvr>
                                      <p:tavLst>
                                        <p:tav tm="0">
                                          <p:val>
                                            <p:fltVal val="0"/>
                                          </p:val>
                                        </p:tav>
                                        <p:tav tm="100000">
                                          <p:val>
                                            <p:strVal val="#ppt_w"/>
                                          </p:val>
                                        </p:tav>
                                      </p:tavLst>
                                    </p:anim>
                                    <p:anim calcmode="lin" valueType="num">
                                      <p:cBhvr>
                                        <p:cTn id="128" dur="1500" fill="hold"/>
                                        <p:tgtEl>
                                          <p:spTgt spid="3089"/>
                                        </p:tgtEl>
                                        <p:attrNameLst>
                                          <p:attrName>ppt_h</p:attrName>
                                        </p:attrNameLst>
                                      </p:cBhvr>
                                      <p:tavLst>
                                        <p:tav tm="0">
                                          <p:val>
                                            <p:fltVal val="0"/>
                                          </p:val>
                                        </p:tav>
                                        <p:tav tm="100000">
                                          <p:val>
                                            <p:strVal val="#ppt_h"/>
                                          </p:val>
                                        </p:tav>
                                      </p:tavLst>
                                    </p:anim>
                                    <p:animEffect transition="in" filter="fade">
                                      <p:cBhvr>
                                        <p:cTn id="129" dur="1500"/>
                                        <p:tgtEl>
                                          <p:spTgt spid="3089"/>
                                        </p:tgtEl>
                                      </p:cBhvr>
                                    </p:animEffect>
                                    <p:anim calcmode="lin" valueType="num">
                                      <p:cBhvr>
                                        <p:cTn id="130" dur="1500" fill="hold"/>
                                        <p:tgtEl>
                                          <p:spTgt spid="3089"/>
                                        </p:tgtEl>
                                        <p:attrNameLst>
                                          <p:attrName>ppt_x</p:attrName>
                                        </p:attrNameLst>
                                      </p:cBhvr>
                                      <p:tavLst>
                                        <p:tav tm="0">
                                          <p:val>
                                            <p:fltVal val="0.5"/>
                                          </p:val>
                                        </p:tav>
                                        <p:tav tm="100000">
                                          <p:val>
                                            <p:strVal val="#ppt_x"/>
                                          </p:val>
                                        </p:tav>
                                      </p:tavLst>
                                    </p:anim>
                                    <p:anim calcmode="lin" valueType="num">
                                      <p:cBhvr>
                                        <p:cTn id="131" dur="1500" fill="hold"/>
                                        <p:tgtEl>
                                          <p:spTgt spid="3089"/>
                                        </p:tgtEl>
                                        <p:attrNameLst>
                                          <p:attrName>ppt_y</p:attrName>
                                        </p:attrNameLst>
                                      </p:cBhvr>
                                      <p:tavLst>
                                        <p:tav tm="0">
                                          <p:val>
                                            <p:fltVal val="0.5"/>
                                          </p:val>
                                        </p:tav>
                                        <p:tav tm="100000">
                                          <p:val>
                                            <p:strVal val="#ppt_y"/>
                                          </p:val>
                                        </p:tav>
                                      </p:tavLst>
                                    </p:anim>
                                  </p:childTnLst>
                                </p:cTn>
                              </p:par>
                            </p:childTnLst>
                          </p:cTn>
                        </p:par>
                        <p:par>
                          <p:cTn id="132" fill="hold">
                            <p:stCondLst>
                              <p:cond delay="24000"/>
                            </p:stCondLst>
                            <p:childTnLst>
                              <p:par>
                                <p:cTn id="133" presetID="53" presetClass="entr" presetSubtype="528" fill="hold" nodeType="afterEffect">
                                  <p:stCondLst>
                                    <p:cond delay="0"/>
                                  </p:stCondLst>
                                  <p:childTnLst>
                                    <p:set>
                                      <p:cBhvr>
                                        <p:cTn id="134" dur="1" fill="hold">
                                          <p:stCondLst>
                                            <p:cond delay="0"/>
                                          </p:stCondLst>
                                        </p:cTn>
                                        <p:tgtEl>
                                          <p:spTgt spid="3090"/>
                                        </p:tgtEl>
                                        <p:attrNameLst>
                                          <p:attrName>style.visibility</p:attrName>
                                        </p:attrNameLst>
                                      </p:cBhvr>
                                      <p:to>
                                        <p:strVal val="visible"/>
                                      </p:to>
                                    </p:set>
                                    <p:anim calcmode="lin" valueType="num">
                                      <p:cBhvr>
                                        <p:cTn id="135" dur="1500" fill="hold"/>
                                        <p:tgtEl>
                                          <p:spTgt spid="3090"/>
                                        </p:tgtEl>
                                        <p:attrNameLst>
                                          <p:attrName>ppt_w</p:attrName>
                                        </p:attrNameLst>
                                      </p:cBhvr>
                                      <p:tavLst>
                                        <p:tav tm="0">
                                          <p:val>
                                            <p:fltVal val="0"/>
                                          </p:val>
                                        </p:tav>
                                        <p:tav tm="100000">
                                          <p:val>
                                            <p:strVal val="#ppt_w"/>
                                          </p:val>
                                        </p:tav>
                                      </p:tavLst>
                                    </p:anim>
                                    <p:anim calcmode="lin" valueType="num">
                                      <p:cBhvr>
                                        <p:cTn id="136" dur="1500" fill="hold"/>
                                        <p:tgtEl>
                                          <p:spTgt spid="3090"/>
                                        </p:tgtEl>
                                        <p:attrNameLst>
                                          <p:attrName>ppt_h</p:attrName>
                                        </p:attrNameLst>
                                      </p:cBhvr>
                                      <p:tavLst>
                                        <p:tav tm="0">
                                          <p:val>
                                            <p:fltVal val="0"/>
                                          </p:val>
                                        </p:tav>
                                        <p:tav tm="100000">
                                          <p:val>
                                            <p:strVal val="#ppt_h"/>
                                          </p:val>
                                        </p:tav>
                                      </p:tavLst>
                                    </p:anim>
                                    <p:animEffect transition="in" filter="fade">
                                      <p:cBhvr>
                                        <p:cTn id="137" dur="1500"/>
                                        <p:tgtEl>
                                          <p:spTgt spid="3090"/>
                                        </p:tgtEl>
                                      </p:cBhvr>
                                    </p:animEffect>
                                    <p:anim calcmode="lin" valueType="num">
                                      <p:cBhvr>
                                        <p:cTn id="138" dur="1500" fill="hold"/>
                                        <p:tgtEl>
                                          <p:spTgt spid="3090"/>
                                        </p:tgtEl>
                                        <p:attrNameLst>
                                          <p:attrName>ppt_x</p:attrName>
                                        </p:attrNameLst>
                                      </p:cBhvr>
                                      <p:tavLst>
                                        <p:tav tm="0">
                                          <p:val>
                                            <p:fltVal val="0.5"/>
                                          </p:val>
                                        </p:tav>
                                        <p:tav tm="100000">
                                          <p:val>
                                            <p:strVal val="#ppt_x"/>
                                          </p:val>
                                        </p:tav>
                                      </p:tavLst>
                                    </p:anim>
                                    <p:anim calcmode="lin" valueType="num">
                                      <p:cBhvr>
                                        <p:cTn id="139" dur="1500" fill="hold"/>
                                        <p:tgtEl>
                                          <p:spTgt spid="3090"/>
                                        </p:tgtEl>
                                        <p:attrNameLst>
                                          <p:attrName>ppt_y</p:attrName>
                                        </p:attrNameLst>
                                      </p:cBhvr>
                                      <p:tavLst>
                                        <p:tav tm="0">
                                          <p:val>
                                            <p:fltVal val="0.5"/>
                                          </p:val>
                                        </p:tav>
                                        <p:tav tm="100000">
                                          <p:val>
                                            <p:strVal val="#ppt_y"/>
                                          </p:val>
                                        </p:tav>
                                      </p:tavLst>
                                    </p:anim>
                                  </p:childTnLst>
                                </p:cTn>
                              </p:par>
                            </p:childTnLst>
                          </p:cTn>
                        </p:par>
                        <p:par>
                          <p:cTn id="140" fill="hold">
                            <p:stCondLst>
                              <p:cond delay="25500"/>
                            </p:stCondLst>
                            <p:childTnLst>
                              <p:par>
                                <p:cTn id="141" presetID="53" presetClass="entr" presetSubtype="528" fill="hold" nodeType="afterEffect">
                                  <p:stCondLst>
                                    <p:cond delay="0"/>
                                  </p:stCondLst>
                                  <p:childTnLst>
                                    <p:set>
                                      <p:cBhvr>
                                        <p:cTn id="142" dur="1" fill="hold">
                                          <p:stCondLst>
                                            <p:cond delay="0"/>
                                          </p:stCondLst>
                                        </p:cTn>
                                        <p:tgtEl>
                                          <p:spTgt spid="3078"/>
                                        </p:tgtEl>
                                        <p:attrNameLst>
                                          <p:attrName>style.visibility</p:attrName>
                                        </p:attrNameLst>
                                      </p:cBhvr>
                                      <p:to>
                                        <p:strVal val="visible"/>
                                      </p:to>
                                    </p:set>
                                    <p:anim calcmode="lin" valueType="num">
                                      <p:cBhvr>
                                        <p:cTn id="143" dur="1500" fill="hold"/>
                                        <p:tgtEl>
                                          <p:spTgt spid="3078"/>
                                        </p:tgtEl>
                                        <p:attrNameLst>
                                          <p:attrName>ppt_w</p:attrName>
                                        </p:attrNameLst>
                                      </p:cBhvr>
                                      <p:tavLst>
                                        <p:tav tm="0">
                                          <p:val>
                                            <p:fltVal val="0"/>
                                          </p:val>
                                        </p:tav>
                                        <p:tav tm="100000">
                                          <p:val>
                                            <p:strVal val="#ppt_w"/>
                                          </p:val>
                                        </p:tav>
                                      </p:tavLst>
                                    </p:anim>
                                    <p:anim calcmode="lin" valueType="num">
                                      <p:cBhvr>
                                        <p:cTn id="144" dur="1500" fill="hold"/>
                                        <p:tgtEl>
                                          <p:spTgt spid="3078"/>
                                        </p:tgtEl>
                                        <p:attrNameLst>
                                          <p:attrName>ppt_h</p:attrName>
                                        </p:attrNameLst>
                                      </p:cBhvr>
                                      <p:tavLst>
                                        <p:tav tm="0">
                                          <p:val>
                                            <p:fltVal val="0"/>
                                          </p:val>
                                        </p:tav>
                                        <p:tav tm="100000">
                                          <p:val>
                                            <p:strVal val="#ppt_h"/>
                                          </p:val>
                                        </p:tav>
                                      </p:tavLst>
                                    </p:anim>
                                    <p:animEffect transition="in" filter="fade">
                                      <p:cBhvr>
                                        <p:cTn id="145" dur="1500"/>
                                        <p:tgtEl>
                                          <p:spTgt spid="3078"/>
                                        </p:tgtEl>
                                      </p:cBhvr>
                                    </p:animEffect>
                                    <p:anim calcmode="lin" valueType="num">
                                      <p:cBhvr>
                                        <p:cTn id="146" dur="1500" fill="hold"/>
                                        <p:tgtEl>
                                          <p:spTgt spid="3078"/>
                                        </p:tgtEl>
                                        <p:attrNameLst>
                                          <p:attrName>ppt_x</p:attrName>
                                        </p:attrNameLst>
                                      </p:cBhvr>
                                      <p:tavLst>
                                        <p:tav tm="0">
                                          <p:val>
                                            <p:fltVal val="0.5"/>
                                          </p:val>
                                        </p:tav>
                                        <p:tav tm="100000">
                                          <p:val>
                                            <p:strVal val="#ppt_x"/>
                                          </p:val>
                                        </p:tav>
                                      </p:tavLst>
                                    </p:anim>
                                    <p:anim calcmode="lin" valueType="num">
                                      <p:cBhvr>
                                        <p:cTn id="147" dur="1500" fill="hold"/>
                                        <p:tgtEl>
                                          <p:spTgt spid="3078"/>
                                        </p:tgtEl>
                                        <p:attrNameLst>
                                          <p:attrName>ppt_y</p:attrName>
                                        </p:attrNameLst>
                                      </p:cBhvr>
                                      <p:tavLst>
                                        <p:tav tm="0">
                                          <p:val>
                                            <p:fltVal val="0.5"/>
                                          </p:val>
                                        </p:tav>
                                        <p:tav tm="100000">
                                          <p:val>
                                            <p:strVal val="#ppt_y"/>
                                          </p:val>
                                        </p:tav>
                                      </p:tavLst>
                                    </p:anim>
                                  </p:childTnLst>
                                </p:cTn>
                              </p:par>
                            </p:childTnLst>
                          </p:cTn>
                        </p:par>
                      </p:childTnLst>
                    </p:cTn>
                  </p:par>
                  <p:par>
                    <p:cTn id="148" fill="hold">
                      <p:stCondLst>
                        <p:cond delay="indefinite"/>
                      </p:stCondLst>
                      <p:childTnLst>
                        <p:par>
                          <p:cTn id="149" fill="hold">
                            <p:stCondLst>
                              <p:cond delay="0"/>
                            </p:stCondLst>
                            <p:childTnLst>
                              <p:par>
                                <p:cTn id="150" presetID="42" presetClass="entr" presetSubtype="0" fill="hold" grpId="0" nodeType="clickEffect">
                                  <p:stCondLst>
                                    <p:cond delay="0"/>
                                  </p:stCondLst>
                                  <p:childTnLst>
                                    <p:set>
                                      <p:cBhvr>
                                        <p:cTn id="151" dur="1" fill="hold">
                                          <p:stCondLst>
                                            <p:cond delay="0"/>
                                          </p:stCondLst>
                                        </p:cTn>
                                        <p:tgtEl>
                                          <p:spTgt spid="20"/>
                                        </p:tgtEl>
                                        <p:attrNameLst>
                                          <p:attrName>style.visibility</p:attrName>
                                        </p:attrNameLst>
                                      </p:cBhvr>
                                      <p:to>
                                        <p:strVal val="visible"/>
                                      </p:to>
                                    </p:set>
                                    <p:animEffect transition="in" filter="fade">
                                      <p:cBhvr>
                                        <p:cTn id="152" dur="1000"/>
                                        <p:tgtEl>
                                          <p:spTgt spid="20"/>
                                        </p:tgtEl>
                                      </p:cBhvr>
                                    </p:animEffect>
                                    <p:anim calcmode="lin" valueType="num">
                                      <p:cBhvr>
                                        <p:cTn id="153" dur="1000" fill="hold"/>
                                        <p:tgtEl>
                                          <p:spTgt spid="20"/>
                                        </p:tgtEl>
                                        <p:attrNameLst>
                                          <p:attrName>ppt_x</p:attrName>
                                        </p:attrNameLst>
                                      </p:cBhvr>
                                      <p:tavLst>
                                        <p:tav tm="0">
                                          <p:val>
                                            <p:strVal val="#ppt_x"/>
                                          </p:val>
                                        </p:tav>
                                        <p:tav tm="100000">
                                          <p:val>
                                            <p:strVal val="#ppt_x"/>
                                          </p:val>
                                        </p:tav>
                                      </p:tavLst>
                                    </p:anim>
                                    <p:anim calcmode="lin" valueType="num">
                                      <p:cBhvr>
                                        <p:cTn id="154"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6509" y="908720"/>
            <a:ext cx="4469772" cy="5670101"/>
            <a:chOff x="56509" y="908720"/>
            <a:chExt cx="4469772" cy="5670101"/>
          </a:xfrm>
        </p:grpSpPr>
        <p:pic>
          <p:nvPicPr>
            <p:cNvPr id="27650" name="Picture 2" descr="Click here to open new window&#10;CTRL+Mouse wheel to zoom in/out"/>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6509" y="908720"/>
              <a:ext cx="4469772" cy="4469772"/>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8675" name="Text Box 3"/>
            <p:cNvSpPr txBox="1">
              <a:spLocks noChangeArrowheads="1"/>
            </p:cNvSpPr>
            <p:nvPr/>
          </p:nvSpPr>
          <p:spPr bwMode="auto">
            <a:xfrm>
              <a:off x="424495" y="5378492"/>
              <a:ext cx="3733800" cy="120032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accent4"/>
            </a:lnRef>
            <a:fillRef idx="1">
              <a:schemeClr val="lt1"/>
            </a:fillRef>
            <a:effectRef idx="0">
              <a:schemeClr val="accent4"/>
            </a:effectRef>
            <a:fontRef idx="minor">
              <a:schemeClr val="dk1"/>
            </a:fontRef>
          </p:style>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spcBef>
                  <a:spcPct val="0"/>
                </a:spcBef>
                <a:buFontTx/>
                <a:buNone/>
              </a:pPr>
              <a:r>
                <a:rPr lang="zh-CN" altLang="zh-CN" sz="3600" b="0" dirty="0">
                  <a:solidFill>
                    <a:srgbClr val="FF0000"/>
                  </a:solidFill>
                  <a:latin typeface="宋体" panose="02010600030101010101" pitchFamily="2" charset="-122"/>
                </a:rPr>
                <a:t>(</a:t>
              </a:r>
              <a:r>
                <a:rPr lang="zh-CN" sz="3600" b="0" dirty="0">
                  <a:solidFill>
                    <a:srgbClr val="FF0000"/>
                  </a:solidFill>
                  <a:latin typeface="宋体" panose="02010600030101010101" pitchFamily="2" charset="-122"/>
                </a:rPr>
                <a:t>伦敦</a:t>
              </a:r>
              <a:r>
                <a:rPr lang="zh-CN" altLang="zh-CN" sz="3600" b="0" dirty="0">
                  <a:solidFill>
                    <a:srgbClr val="FF0000"/>
                  </a:solidFill>
                  <a:latin typeface="宋体" panose="02010600030101010101" pitchFamily="2" charset="-122"/>
                </a:rPr>
                <a:t>)</a:t>
              </a:r>
              <a:r>
                <a:rPr lang="zh-CN" sz="3600" b="0" dirty="0">
                  <a:solidFill>
                    <a:srgbClr val="0000FF"/>
                  </a:solidFill>
                  <a:latin typeface="宋体" panose="02010600030101010101" pitchFamily="2" charset="-122"/>
                </a:rPr>
                <a:t>轰炸过后</a:t>
              </a:r>
              <a:r>
                <a:rPr lang="zh-CN" altLang="zh-CN" sz="3600" b="0" dirty="0">
                  <a:solidFill>
                    <a:srgbClr val="0000FF"/>
                  </a:solidFill>
                  <a:latin typeface="宋体" panose="02010600030101010101" pitchFamily="2" charset="-122"/>
                </a:rPr>
                <a:t>,</a:t>
              </a:r>
              <a:endParaRPr lang="zh-CN" altLang="zh-CN" sz="3600" b="0" dirty="0">
                <a:solidFill>
                  <a:srgbClr val="0000FF"/>
                </a:solidFill>
                <a:latin typeface="宋体" panose="02010600030101010101" pitchFamily="2" charset="-122"/>
              </a:endParaRPr>
            </a:p>
            <a:p>
              <a:pPr algn="just" eaLnBrk="1" hangingPunct="1">
                <a:spcBef>
                  <a:spcPct val="0"/>
                </a:spcBef>
                <a:buFontTx/>
                <a:buNone/>
              </a:pPr>
              <a:r>
                <a:rPr lang="zh-CN" sz="3600" b="0" dirty="0">
                  <a:solidFill>
                    <a:srgbClr val="0000FF"/>
                  </a:solidFill>
                  <a:latin typeface="宋体" panose="02010600030101010101" pitchFamily="2" charset="-122"/>
                </a:rPr>
                <a:t>废墟上的童年</a:t>
              </a:r>
              <a:r>
                <a:rPr lang="zh-CN" altLang="en-US" sz="3600" b="0" dirty="0">
                  <a:solidFill>
                    <a:srgbClr val="0000FF"/>
                  </a:solidFill>
                  <a:latin typeface="宋体" panose="02010600030101010101" pitchFamily="2" charset="-122"/>
                </a:rPr>
                <a:t>。</a:t>
              </a:r>
              <a:endParaRPr lang="zh-CN" altLang="zh-CN" sz="3600" b="0" dirty="0">
                <a:solidFill>
                  <a:srgbClr val="0000FF"/>
                </a:solidFill>
                <a:latin typeface="宋体" panose="02010600030101010101" pitchFamily="2" charset="-122"/>
              </a:endParaRPr>
            </a:p>
          </p:txBody>
        </p:sp>
      </p:grpSp>
      <p:grpSp>
        <p:nvGrpSpPr>
          <p:cNvPr id="3" name="组合 2"/>
          <p:cNvGrpSpPr/>
          <p:nvPr/>
        </p:nvGrpSpPr>
        <p:grpSpPr>
          <a:xfrm>
            <a:off x="4603575" y="111356"/>
            <a:ext cx="4499322" cy="6370235"/>
            <a:chOff x="4603575" y="111356"/>
            <a:chExt cx="4499322" cy="6370235"/>
          </a:xfrm>
        </p:grpSpPr>
        <p:pic>
          <p:nvPicPr>
            <p:cNvPr id="27652" name="Picture 4" descr="点击查看原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575" y="111356"/>
              <a:ext cx="4499322" cy="4581128"/>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8677" name="Text Box 5"/>
            <p:cNvSpPr txBox="1">
              <a:spLocks noChangeArrowheads="1"/>
            </p:cNvSpPr>
            <p:nvPr/>
          </p:nvSpPr>
          <p:spPr bwMode="auto">
            <a:xfrm>
              <a:off x="4756624" y="4727265"/>
              <a:ext cx="4193224" cy="175432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accent4"/>
            </a:lnRef>
            <a:fillRef idx="1">
              <a:schemeClr val="lt1"/>
            </a:fillRef>
            <a:effectRef idx="0">
              <a:schemeClr val="accent4"/>
            </a:effectRef>
            <a:fontRef idx="minor">
              <a:schemeClr val="dk1"/>
            </a:fontRef>
          </p:style>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hangingPunct="1">
                <a:spcBef>
                  <a:spcPct val="0"/>
                </a:spcBef>
                <a:buFontTx/>
                <a:buNone/>
              </a:pPr>
              <a:r>
                <a:rPr lang="zh-CN" sz="3600" b="0" dirty="0">
                  <a:solidFill>
                    <a:srgbClr val="FF0000"/>
                  </a:solidFill>
                  <a:latin typeface="宋体" panose="02010600030101010101" pitchFamily="2" charset="-122"/>
                </a:rPr>
                <a:t>长崎</a:t>
              </a:r>
              <a:r>
                <a:rPr lang="zh-CN" sz="3600" b="0" dirty="0">
                  <a:solidFill>
                    <a:srgbClr val="0000FF"/>
                  </a:solidFill>
                  <a:latin typeface="宋体" panose="02010600030101010101" pitchFamily="2" charset="-122"/>
                </a:rPr>
                <a:t>，原子弹爆炸后，行走在废墟瓦砾间的</a:t>
              </a:r>
              <a:r>
                <a:rPr lang="zh-CN" altLang="zh-CN" sz="3600" b="0" dirty="0">
                  <a:solidFill>
                    <a:srgbClr val="0000FF"/>
                  </a:solidFill>
                  <a:latin typeface="宋体" panose="02010600030101010101" pitchFamily="2" charset="-122"/>
                </a:rPr>
                <a:t>3</a:t>
              </a:r>
              <a:r>
                <a:rPr lang="zh-CN" sz="3600" b="0" dirty="0">
                  <a:solidFill>
                    <a:srgbClr val="0000FF"/>
                  </a:solidFill>
                  <a:latin typeface="宋体" panose="02010600030101010101" pitchFamily="2" charset="-122"/>
                </a:rPr>
                <a:t>岁儿童。 </a:t>
              </a:r>
              <a:endParaRPr lang="zh-CN" sz="3600" b="0" dirty="0">
                <a:solidFill>
                  <a:srgbClr val="0000FF"/>
                </a:solidFill>
                <a:latin typeface="宋体" panose="02010600030101010101" pitchFamily="2"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descr="打结的手枪"/>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0"/>
            <a:ext cx="5112568" cy="467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9" name="Picture 5" descr="铸剑为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12924" y="2564904"/>
            <a:ext cx="4031076" cy="4293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5427515" y="880016"/>
            <a:ext cx="3401893" cy="830997"/>
          </a:xfrm>
          <a:prstGeom prst="rect">
            <a:avLst/>
          </a:prstGeom>
        </p:spPr>
        <p:style>
          <a:lnRef idx="3">
            <a:schemeClr val="lt1"/>
          </a:lnRef>
          <a:fillRef idx="1">
            <a:schemeClr val="accent1"/>
          </a:fillRef>
          <a:effectRef idx="1">
            <a:schemeClr val="accent1"/>
          </a:effectRef>
          <a:fontRef idx="minor">
            <a:schemeClr val="lt1"/>
          </a:fontRef>
        </p:style>
        <p:txBody>
          <a:bodyPr wrap="none">
            <a:spAutoFit/>
          </a:bodyPr>
          <a:lstStyle/>
          <a:p>
            <a:pPr algn="ctr"/>
            <a:r>
              <a:rPr lang="zh-CN" altLang="en-US" sz="4800" dirty="0"/>
              <a:t>打结的手枪 </a:t>
            </a:r>
            <a:endParaRPr lang="zh-CN" altLang="en-US" sz="4800" dirty="0"/>
          </a:p>
        </p:txBody>
      </p:sp>
      <p:sp>
        <p:nvSpPr>
          <p:cNvPr id="3" name="矩形 2"/>
          <p:cNvSpPr/>
          <p:nvPr/>
        </p:nvSpPr>
        <p:spPr>
          <a:xfrm>
            <a:off x="1232844" y="5352958"/>
            <a:ext cx="2646879" cy="830997"/>
          </a:xfrm>
          <a:prstGeom prst="rect">
            <a:avLst/>
          </a:prstGeom>
        </p:spPr>
        <p:style>
          <a:lnRef idx="3">
            <a:schemeClr val="lt1"/>
          </a:lnRef>
          <a:fillRef idx="1">
            <a:schemeClr val="accent1"/>
          </a:fillRef>
          <a:effectRef idx="1">
            <a:schemeClr val="accent1"/>
          </a:effectRef>
          <a:fontRef idx="minor">
            <a:schemeClr val="lt1"/>
          </a:fontRef>
        </p:style>
        <p:txBody>
          <a:bodyPr wrap="none">
            <a:spAutoFit/>
          </a:bodyPr>
          <a:lstStyle/>
          <a:p>
            <a:pPr algn="ctr"/>
            <a:r>
              <a:rPr lang="zh-CN" altLang="en-US" sz="4800" dirty="0"/>
              <a:t>铸剑为犁</a:t>
            </a:r>
            <a:endParaRPr lang="zh-CN" altLang="en-US" sz="4800" dirty="0"/>
          </a:p>
        </p:txBody>
      </p:sp>
      <p:pic>
        <p:nvPicPr>
          <p:cNvPr id="40964" name="Picture 4" descr="https://timgsa.baidu.com/timg?image&amp;quality=80&amp;size=b9999_10000&amp;sec=1543144603&amp;di=ce37da28fe97d9dc743e58aa1c15c50a&amp;imgtype=jpg&amp;er=1&amp;src=http%3A%2F%2Fimgsrc.baidu.com%2Fimage%2Fc0%253Dshijue1%252C0%252C0%252C294%252C40%2Fsign%3D0fcdc7e5c9cec3fd9f33af36bee1be4a%2Ffd039245d688d43f314babdb771ed21b0ef43b3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81000"/>
            <a:ext cx="9144000" cy="6096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32" fill="hold" nodeType="clickEffect">
                                  <p:stCondLst>
                                    <p:cond delay="0"/>
                                  </p:stCondLst>
                                  <p:childTnLst>
                                    <p:animEffect transition="out" filter="box(out)">
                                      <p:cBhvr>
                                        <p:cTn id="6" dur="2000"/>
                                        <p:tgtEl>
                                          <p:spTgt spid="40964"/>
                                        </p:tgtEl>
                                      </p:cBhvr>
                                    </p:animEffect>
                                    <p:set>
                                      <p:cBhvr>
                                        <p:cTn id="7" dur="1" fill="hold">
                                          <p:stCondLst>
                                            <p:cond delay="1999"/>
                                          </p:stCondLst>
                                        </p:cTn>
                                        <p:tgtEl>
                                          <p:spTgt spid="4096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3" presetClass="entr" presetSubtype="528" fill="hold" nodeType="clickEffect">
                                  <p:stCondLst>
                                    <p:cond delay="0"/>
                                  </p:stCondLst>
                                  <p:childTnLst>
                                    <p:set>
                                      <p:cBhvr>
                                        <p:cTn id="11" dur="1" fill="hold">
                                          <p:stCondLst>
                                            <p:cond delay="0"/>
                                          </p:stCondLst>
                                        </p:cTn>
                                        <p:tgtEl>
                                          <p:spTgt spid="31748"/>
                                        </p:tgtEl>
                                        <p:attrNameLst>
                                          <p:attrName>style.visibility</p:attrName>
                                        </p:attrNameLst>
                                      </p:cBhvr>
                                      <p:to>
                                        <p:strVal val="visible"/>
                                      </p:to>
                                    </p:set>
                                    <p:anim calcmode="lin" valueType="num">
                                      <p:cBhvr>
                                        <p:cTn id="12" dur="1000" fill="hold"/>
                                        <p:tgtEl>
                                          <p:spTgt spid="31748"/>
                                        </p:tgtEl>
                                        <p:attrNameLst>
                                          <p:attrName>ppt_w</p:attrName>
                                        </p:attrNameLst>
                                      </p:cBhvr>
                                      <p:tavLst>
                                        <p:tav tm="0">
                                          <p:val>
                                            <p:fltVal val="0"/>
                                          </p:val>
                                        </p:tav>
                                        <p:tav tm="100000">
                                          <p:val>
                                            <p:strVal val="#ppt_w"/>
                                          </p:val>
                                        </p:tav>
                                      </p:tavLst>
                                    </p:anim>
                                    <p:anim calcmode="lin" valueType="num">
                                      <p:cBhvr>
                                        <p:cTn id="13" dur="1000" fill="hold"/>
                                        <p:tgtEl>
                                          <p:spTgt spid="31748"/>
                                        </p:tgtEl>
                                        <p:attrNameLst>
                                          <p:attrName>ppt_h</p:attrName>
                                        </p:attrNameLst>
                                      </p:cBhvr>
                                      <p:tavLst>
                                        <p:tav tm="0">
                                          <p:val>
                                            <p:fltVal val="0"/>
                                          </p:val>
                                        </p:tav>
                                        <p:tav tm="100000">
                                          <p:val>
                                            <p:strVal val="#ppt_h"/>
                                          </p:val>
                                        </p:tav>
                                      </p:tavLst>
                                    </p:anim>
                                    <p:animEffect transition="in" filter="fade">
                                      <p:cBhvr>
                                        <p:cTn id="14" dur="1000"/>
                                        <p:tgtEl>
                                          <p:spTgt spid="31748"/>
                                        </p:tgtEl>
                                      </p:cBhvr>
                                    </p:animEffect>
                                    <p:anim calcmode="lin" valueType="num">
                                      <p:cBhvr>
                                        <p:cTn id="15" dur="1000" fill="hold"/>
                                        <p:tgtEl>
                                          <p:spTgt spid="31748"/>
                                        </p:tgtEl>
                                        <p:attrNameLst>
                                          <p:attrName>ppt_x</p:attrName>
                                        </p:attrNameLst>
                                      </p:cBhvr>
                                      <p:tavLst>
                                        <p:tav tm="0">
                                          <p:val>
                                            <p:fltVal val="0.5"/>
                                          </p:val>
                                        </p:tav>
                                        <p:tav tm="100000">
                                          <p:val>
                                            <p:strVal val="#ppt_x"/>
                                          </p:val>
                                        </p:tav>
                                      </p:tavLst>
                                    </p:anim>
                                    <p:anim calcmode="lin" valueType="num">
                                      <p:cBhvr>
                                        <p:cTn id="16" dur="1000" fill="hold"/>
                                        <p:tgtEl>
                                          <p:spTgt spid="31748"/>
                                        </p:tgtEl>
                                        <p:attrNameLst>
                                          <p:attrName>ppt_y</p:attrName>
                                        </p:attrNameLst>
                                      </p:cBhvr>
                                      <p:tavLst>
                                        <p:tav tm="0">
                                          <p:val>
                                            <p:fltVal val="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52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1000" fill="hold"/>
                                        <p:tgtEl>
                                          <p:spTgt spid="2"/>
                                        </p:tgtEl>
                                        <p:attrNameLst>
                                          <p:attrName>ppt_w</p:attrName>
                                        </p:attrNameLst>
                                      </p:cBhvr>
                                      <p:tavLst>
                                        <p:tav tm="0">
                                          <p:val>
                                            <p:fltVal val="0"/>
                                          </p:val>
                                        </p:tav>
                                        <p:tav tm="100000">
                                          <p:val>
                                            <p:strVal val="#ppt_w"/>
                                          </p:val>
                                        </p:tav>
                                      </p:tavLst>
                                    </p:anim>
                                    <p:anim calcmode="lin" valueType="num">
                                      <p:cBhvr>
                                        <p:cTn id="22" dur="1000" fill="hold"/>
                                        <p:tgtEl>
                                          <p:spTgt spid="2"/>
                                        </p:tgtEl>
                                        <p:attrNameLst>
                                          <p:attrName>ppt_h</p:attrName>
                                        </p:attrNameLst>
                                      </p:cBhvr>
                                      <p:tavLst>
                                        <p:tav tm="0">
                                          <p:val>
                                            <p:fltVal val="0"/>
                                          </p:val>
                                        </p:tav>
                                        <p:tav tm="100000">
                                          <p:val>
                                            <p:strVal val="#ppt_h"/>
                                          </p:val>
                                        </p:tav>
                                      </p:tavLst>
                                    </p:anim>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fltVal val="0.5"/>
                                          </p:val>
                                        </p:tav>
                                        <p:tav tm="100000">
                                          <p:val>
                                            <p:strVal val="#ppt_x"/>
                                          </p:val>
                                        </p:tav>
                                      </p:tavLst>
                                    </p:anim>
                                    <p:anim calcmode="lin" valueType="num">
                                      <p:cBhvr>
                                        <p:cTn id="25" dur="1000" fill="hold"/>
                                        <p:tgtEl>
                                          <p:spTgt spid="2"/>
                                        </p:tgtEl>
                                        <p:attrNameLst>
                                          <p:attrName>ppt_y</p:attrName>
                                        </p:attrNameLst>
                                      </p:cBhvr>
                                      <p:tavLst>
                                        <p:tav tm="0">
                                          <p:val>
                                            <p:fltVal val="0.5"/>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528" fill="hold" nodeType="clickEffect">
                                  <p:stCondLst>
                                    <p:cond delay="0"/>
                                  </p:stCondLst>
                                  <p:childTnLst>
                                    <p:set>
                                      <p:cBhvr>
                                        <p:cTn id="29" dur="1" fill="hold">
                                          <p:stCondLst>
                                            <p:cond delay="0"/>
                                          </p:stCondLst>
                                        </p:cTn>
                                        <p:tgtEl>
                                          <p:spTgt spid="31749"/>
                                        </p:tgtEl>
                                        <p:attrNameLst>
                                          <p:attrName>style.visibility</p:attrName>
                                        </p:attrNameLst>
                                      </p:cBhvr>
                                      <p:to>
                                        <p:strVal val="visible"/>
                                      </p:to>
                                    </p:set>
                                    <p:anim calcmode="lin" valueType="num">
                                      <p:cBhvr>
                                        <p:cTn id="30" dur="1000" fill="hold"/>
                                        <p:tgtEl>
                                          <p:spTgt spid="31749"/>
                                        </p:tgtEl>
                                        <p:attrNameLst>
                                          <p:attrName>ppt_w</p:attrName>
                                        </p:attrNameLst>
                                      </p:cBhvr>
                                      <p:tavLst>
                                        <p:tav tm="0">
                                          <p:val>
                                            <p:fltVal val="0"/>
                                          </p:val>
                                        </p:tav>
                                        <p:tav tm="100000">
                                          <p:val>
                                            <p:strVal val="#ppt_w"/>
                                          </p:val>
                                        </p:tav>
                                      </p:tavLst>
                                    </p:anim>
                                    <p:anim calcmode="lin" valueType="num">
                                      <p:cBhvr>
                                        <p:cTn id="31" dur="1000" fill="hold"/>
                                        <p:tgtEl>
                                          <p:spTgt spid="31749"/>
                                        </p:tgtEl>
                                        <p:attrNameLst>
                                          <p:attrName>ppt_h</p:attrName>
                                        </p:attrNameLst>
                                      </p:cBhvr>
                                      <p:tavLst>
                                        <p:tav tm="0">
                                          <p:val>
                                            <p:fltVal val="0"/>
                                          </p:val>
                                        </p:tav>
                                        <p:tav tm="100000">
                                          <p:val>
                                            <p:strVal val="#ppt_h"/>
                                          </p:val>
                                        </p:tav>
                                      </p:tavLst>
                                    </p:anim>
                                    <p:animEffect transition="in" filter="fade">
                                      <p:cBhvr>
                                        <p:cTn id="32" dur="1000"/>
                                        <p:tgtEl>
                                          <p:spTgt spid="31749"/>
                                        </p:tgtEl>
                                      </p:cBhvr>
                                    </p:animEffect>
                                    <p:anim calcmode="lin" valueType="num">
                                      <p:cBhvr>
                                        <p:cTn id="33" dur="1000" fill="hold"/>
                                        <p:tgtEl>
                                          <p:spTgt spid="31749"/>
                                        </p:tgtEl>
                                        <p:attrNameLst>
                                          <p:attrName>ppt_x</p:attrName>
                                        </p:attrNameLst>
                                      </p:cBhvr>
                                      <p:tavLst>
                                        <p:tav tm="0">
                                          <p:val>
                                            <p:fltVal val="0.5"/>
                                          </p:val>
                                        </p:tav>
                                        <p:tav tm="100000">
                                          <p:val>
                                            <p:strVal val="#ppt_x"/>
                                          </p:val>
                                        </p:tav>
                                      </p:tavLst>
                                    </p:anim>
                                    <p:anim calcmode="lin" valueType="num">
                                      <p:cBhvr>
                                        <p:cTn id="34" dur="1000" fill="hold"/>
                                        <p:tgtEl>
                                          <p:spTgt spid="31749"/>
                                        </p:tgtEl>
                                        <p:attrNameLst>
                                          <p:attrName>ppt_y</p:attrName>
                                        </p:attrNameLst>
                                      </p:cBhvr>
                                      <p:tavLst>
                                        <p:tav tm="0">
                                          <p:val>
                                            <p:fltVal val="0.5"/>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528" fill="hold" grpId="0" nodeType="click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p:cTn id="39" dur="1000" fill="hold"/>
                                        <p:tgtEl>
                                          <p:spTgt spid="3"/>
                                        </p:tgtEl>
                                        <p:attrNameLst>
                                          <p:attrName>ppt_w</p:attrName>
                                        </p:attrNameLst>
                                      </p:cBhvr>
                                      <p:tavLst>
                                        <p:tav tm="0">
                                          <p:val>
                                            <p:fltVal val="0"/>
                                          </p:val>
                                        </p:tav>
                                        <p:tav tm="100000">
                                          <p:val>
                                            <p:strVal val="#ppt_w"/>
                                          </p:val>
                                        </p:tav>
                                      </p:tavLst>
                                    </p:anim>
                                    <p:anim calcmode="lin" valueType="num">
                                      <p:cBhvr>
                                        <p:cTn id="40" dur="1000" fill="hold"/>
                                        <p:tgtEl>
                                          <p:spTgt spid="3"/>
                                        </p:tgtEl>
                                        <p:attrNameLst>
                                          <p:attrName>ppt_h</p:attrName>
                                        </p:attrNameLst>
                                      </p:cBhvr>
                                      <p:tavLst>
                                        <p:tav tm="0">
                                          <p:val>
                                            <p:fltVal val="0"/>
                                          </p:val>
                                        </p:tav>
                                        <p:tav tm="100000">
                                          <p:val>
                                            <p:strVal val="#ppt_h"/>
                                          </p:val>
                                        </p:tav>
                                      </p:tavLst>
                                    </p:anim>
                                    <p:animEffect transition="in" filter="fade">
                                      <p:cBhvr>
                                        <p:cTn id="41" dur="1000"/>
                                        <p:tgtEl>
                                          <p:spTgt spid="3"/>
                                        </p:tgtEl>
                                      </p:cBhvr>
                                    </p:animEffect>
                                    <p:anim calcmode="lin" valueType="num">
                                      <p:cBhvr>
                                        <p:cTn id="42" dur="1000" fill="hold"/>
                                        <p:tgtEl>
                                          <p:spTgt spid="3"/>
                                        </p:tgtEl>
                                        <p:attrNameLst>
                                          <p:attrName>ppt_x</p:attrName>
                                        </p:attrNameLst>
                                      </p:cBhvr>
                                      <p:tavLst>
                                        <p:tav tm="0">
                                          <p:val>
                                            <p:fltVal val="0.5"/>
                                          </p:val>
                                        </p:tav>
                                        <p:tav tm="100000">
                                          <p:val>
                                            <p:strVal val="#ppt_x"/>
                                          </p:val>
                                        </p:tav>
                                      </p:tavLst>
                                    </p:anim>
                                    <p:anim calcmode="lin" valueType="num">
                                      <p:cBhvr>
                                        <p:cTn id="43" dur="10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2687</Words>
  <PresentationFormat>全屏显示(4:3)</PresentationFormat>
  <Paragraphs>207</Paragraphs>
  <Slides>36</Slides>
  <Notes>4</Notes>
  <HiddenSlides>0</HiddenSlides>
  <MMClips>0</MMClips>
  <ScaleCrop>false</ScaleCrop>
  <HeadingPairs>
    <vt:vector size="8" baseType="variant">
      <vt:variant>
        <vt:lpstr>已用的字体</vt:lpstr>
      </vt:variant>
      <vt:variant>
        <vt:i4>8</vt:i4>
      </vt:variant>
      <vt:variant>
        <vt:lpstr>主题</vt:lpstr>
      </vt:variant>
      <vt:variant>
        <vt:i4>1</vt:i4>
      </vt:variant>
      <vt:variant>
        <vt:lpstr>嵌入 OLE 服务器</vt:lpstr>
      </vt:variant>
      <vt:variant>
        <vt:i4>1</vt:i4>
      </vt:variant>
      <vt:variant>
        <vt:lpstr>幻灯片标题</vt:lpstr>
      </vt:variant>
      <vt:variant>
        <vt:i4>36</vt:i4>
      </vt:variant>
    </vt:vector>
  </HeadingPairs>
  <TitlesOfParts>
    <vt:vector size="46" baseType="lpstr">
      <vt:lpstr>Arial</vt:lpstr>
      <vt:lpstr>宋体</vt:lpstr>
      <vt:lpstr>Wingdings</vt:lpstr>
      <vt:lpstr>Calibri</vt:lpstr>
      <vt:lpstr>微软雅黑</vt:lpstr>
      <vt:lpstr>Arial Unicode MS</vt:lpstr>
      <vt:lpstr>Times New Roman</vt:lpstr>
      <vt:lpstr>黑体</vt:lpstr>
      <vt:lpstr>Office 主题</vt:lpstr>
      <vt:lpstr>PBrush</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诺曼底登陆——欧洲第二战场的开辟</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2018-11-18T14:26:58Z</dcterms:created>
  <dcterms:modified xsi:type="dcterms:W3CDTF">2018-11-18T14:27:07Z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000800462f0000000000010250300207a1000400038000</vt:lpwstr>
  </property>
  <property fmtid="{D5CDD505-2E9C-101B-9397-08002B2CF9AE}" pid="3" name="KSORubyTemplateID">
    <vt:lpwstr>13</vt:lpwstr>
  </property>
  <property fmtid="{D5CDD505-2E9C-101B-9397-08002B2CF9AE}" pid="4" name="KSOProductBuildVer">
    <vt:lpwstr>2052-10.1.0.7669</vt:lpwstr>
  </property>
</Properties>
</file>