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83" r:id="rId2"/>
  </p:sldMasterIdLst>
  <p:notesMasterIdLst>
    <p:notesMasterId r:id="rId25"/>
  </p:notesMasterIdLst>
  <p:sldIdLst>
    <p:sldId id="256" r:id="rId3"/>
    <p:sldId id="449" r:id="rId4"/>
    <p:sldId id="450" r:id="rId5"/>
    <p:sldId id="452" r:id="rId6"/>
    <p:sldId id="433" r:id="rId7"/>
    <p:sldId id="434" r:id="rId8"/>
    <p:sldId id="385" r:id="rId9"/>
    <p:sldId id="435" r:id="rId10"/>
    <p:sldId id="374" r:id="rId11"/>
    <p:sldId id="441" r:id="rId12"/>
    <p:sldId id="442" r:id="rId13"/>
    <p:sldId id="443" r:id="rId14"/>
    <p:sldId id="444" r:id="rId15"/>
    <p:sldId id="437" r:id="rId16"/>
    <p:sldId id="440" r:id="rId17"/>
    <p:sldId id="436" r:id="rId18"/>
    <p:sldId id="311" r:id="rId19"/>
    <p:sldId id="446" r:id="rId20"/>
    <p:sldId id="448" r:id="rId21"/>
    <p:sldId id="396" r:id="rId22"/>
    <p:sldId id="397" r:id="rId23"/>
    <p:sldId id="447"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681" autoAdjust="0"/>
    <p:restoredTop sz="87034" autoAdjust="0"/>
  </p:normalViewPr>
  <p:slideViewPr>
    <p:cSldViewPr snapToGrid="0">
      <p:cViewPr varScale="1">
        <p:scale>
          <a:sx n="77" d="100"/>
          <a:sy n="77" d="100"/>
        </p:scale>
        <p:origin x="-1074"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4B9EF9-6DA8-4985-8D79-7F2C750E58A6}" type="datetimeFigureOut">
              <a:rPr lang="zh-CN" altLang="en-US" smtClean="0"/>
              <a:pPr/>
              <a:t>2018/11/11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BFB677-1002-4675-901F-55858E770D13}" type="slidenum">
              <a:rPr lang="zh-CN" altLang="en-US" smtClean="0"/>
              <a:pPr/>
              <a:t>‹#›</a:t>
            </a:fld>
            <a:endParaRPr lang="zh-CN" altLang="en-US"/>
          </a:p>
        </p:txBody>
      </p:sp>
    </p:spTree>
    <p:extLst>
      <p:ext uri="{BB962C8B-B14F-4D97-AF65-F5344CB8AC3E}">
        <p14:creationId xmlns:p14="http://schemas.microsoft.com/office/powerpoint/2010/main" xmlns="" val="4047785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F4C8EB-4F09-4640-AE83-65AFEC582C3A}" type="slidenum">
              <a:rPr lang="en-US" altLang="zh-CN"/>
              <a:pPr/>
              <a:t>2</a:t>
            </a:fld>
            <a:endParaRPr lang="en-US" altLang="zh-CN"/>
          </a:p>
        </p:txBody>
      </p:sp>
      <p:sp>
        <p:nvSpPr>
          <p:cNvPr id="36866" name="Rectangle 2"/>
          <p:cNvSpPr>
            <a:spLocks noRot="1" noChangeArrowheads="1" noTextEdit="1"/>
          </p:cNvSpPr>
          <p:nvPr>
            <p:ph type="sldImg"/>
          </p:nvPr>
        </p:nvSpPr>
        <p:spPr>
          <a:ln/>
        </p:spPr>
      </p:sp>
      <p:sp>
        <p:nvSpPr>
          <p:cNvPr id="36867" name="Rectangle 3"/>
          <p:cNvSpPr>
            <a:spLocks noGrp="1" noChangeArrowheads="1"/>
          </p:cNvSpPr>
          <p:nvPr>
            <p:ph type="body" idx="1"/>
          </p:nvPr>
        </p:nvSpPr>
        <p:spPr/>
        <p:txBody>
          <a:bodyPr/>
          <a:lstStyle/>
          <a:p>
            <a:r>
              <a:rPr lang="zh-CN" altLang="en-US"/>
              <a:t>　　彼得一世</a:t>
            </a:r>
            <a:r>
              <a:rPr lang="en-US" altLang="zh-CN"/>
              <a:t>·</a:t>
            </a:r>
            <a:r>
              <a:rPr lang="zh-CN" altLang="en-US"/>
              <a:t>阿列克谢耶维奇：沙皇阿列克谢</a:t>
            </a:r>
            <a:r>
              <a:rPr lang="en-US" altLang="zh-CN"/>
              <a:t>·</a:t>
            </a:r>
            <a:r>
              <a:rPr lang="zh-CN" altLang="en-US"/>
              <a:t>米哈伊洛维奇和娜塔莉</a:t>
            </a:r>
            <a:r>
              <a:rPr lang="en-US" altLang="zh-CN"/>
              <a:t>·</a:t>
            </a:r>
            <a:r>
              <a:rPr lang="zh-CN" altLang="en-US"/>
              <a:t>基里尔洛夫娜</a:t>
            </a:r>
            <a:r>
              <a:rPr lang="en-US" altLang="zh-CN"/>
              <a:t>·</a:t>
            </a:r>
            <a:r>
              <a:rPr lang="zh-CN" altLang="en-US"/>
              <a:t>纳雷什金娜之子，为俄罗斯帝国沙皇（</a:t>
            </a:r>
            <a:r>
              <a:rPr lang="en-US" altLang="zh-CN"/>
              <a:t>1682</a:t>
            </a:r>
            <a:r>
              <a:rPr lang="zh-CN" altLang="en-US"/>
              <a:t>～</a:t>
            </a:r>
            <a:r>
              <a:rPr lang="en-US" altLang="zh-CN"/>
              <a:t>1725</a:t>
            </a:r>
            <a:r>
              <a:rPr lang="zh-CN" altLang="en-US"/>
              <a:t>）及俄罗斯皇帝（</a:t>
            </a:r>
            <a:r>
              <a:rPr lang="en-US" altLang="zh-CN"/>
              <a:t>1721</a:t>
            </a:r>
            <a:r>
              <a:rPr lang="zh-CN" altLang="en-US"/>
              <a:t>～</a:t>
            </a:r>
            <a:r>
              <a:rPr lang="en-US" altLang="zh-CN"/>
              <a:t>1725</a:t>
            </a:r>
            <a:r>
              <a:rPr lang="zh-CN" altLang="en-US"/>
              <a:t>）。彼得一世的异母兄费多尔</a:t>
            </a:r>
            <a:r>
              <a:rPr lang="en-US" altLang="zh-CN"/>
              <a:t>·</a:t>
            </a:r>
            <a:r>
              <a:rPr lang="zh-CN" altLang="en-US"/>
              <a:t>阿列克谢耶维奇死后，与伊凡五世一同即位。</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7960DB-B353-4372-B652-A5183925CA99}" type="slidenum">
              <a:rPr lang="en-US" altLang="zh-CN"/>
              <a:pPr/>
              <a:t>3</a:t>
            </a:fld>
            <a:endParaRPr lang="en-US" altLang="zh-CN"/>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7"/>
          <p:cNvSpPr>
            <a:spLocks noGrp="1" noChangeArrowheads="1"/>
          </p:cNvSpPr>
          <p:nvPr>
            <p:ph type="sldNum" sz="quarter" idx="5"/>
          </p:nvPr>
        </p:nvSpPr>
        <p:spPr bwMode="auto">
          <a:noFill/>
          <a:ln>
            <a:miter lim="800000"/>
            <a:headEnd/>
            <a:tailEnd/>
          </a:ln>
        </p:spPr>
        <p:txBody>
          <a:bodyPr/>
          <a:lstStyle/>
          <a:p>
            <a:fld id="{D20644AA-F533-451D-AE64-8564DDD9A200}" type="slidenum">
              <a:rPr lang="en-US" altLang="zh-CN"/>
              <a:pPr/>
              <a:t>12</a:t>
            </a:fld>
            <a:endParaRPr lang="en-US" altLang="zh-CN"/>
          </a:p>
        </p:txBody>
      </p:sp>
      <p:sp>
        <p:nvSpPr>
          <p:cNvPr id="15362" name="幻灯片图像占位符 1"/>
          <p:cNvSpPr>
            <a:spLocks noGrp="1" noRot="1" noChangeAspect="1" noChangeArrowheads="1" noTextEdit="1"/>
          </p:cNvSpPr>
          <p:nvPr>
            <p:ph type="sldImg" idx="4294967295"/>
          </p:nvPr>
        </p:nvSpPr>
        <p:spPr>
          <a:ln/>
        </p:spPr>
      </p:sp>
      <p:sp>
        <p:nvSpPr>
          <p:cNvPr id="15363" name="备注占位符 2"/>
          <p:cNvSpPr>
            <a:spLocks noGrp="1" noChangeArrowheads="1"/>
          </p:cNvSpPr>
          <p:nvPr>
            <p:ph type="body" idx="4294967295"/>
          </p:nvPr>
        </p:nvSpPr>
        <p:spPr/>
        <p:txBody>
          <a:bodyPr/>
          <a:lstStyle/>
          <a:p>
            <a:r>
              <a:rPr lang="zh-CN" altLang="en-US"/>
              <a:t>本资料来自于资源最齐全的２１世纪教育网</a:t>
            </a:r>
            <a:r>
              <a:rPr lang="en-US" altLang="zh-CN"/>
              <a:t>www.21cnjy.com</a:t>
            </a:r>
          </a:p>
        </p:txBody>
      </p:sp>
      <p:sp>
        <p:nvSpPr>
          <p:cNvPr id="15364"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E08E18A-AE42-4475-BE6E-5801A024CA4F}" type="slidenum">
              <a:rPr lang="en-US" altLang="zh-CN" sz="1200">
                <a:latin typeface="Comic Sans MS" pitchFamily="66" charset="0"/>
              </a:rPr>
              <a:pPr algn="r"/>
              <a:t>12</a:t>
            </a:fld>
            <a:endParaRPr lang="en-US" altLang="zh-CN" sz="1200">
              <a:latin typeface="Comic Sans MS" pitchFamily="66"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8C64D39-05E7-4461-BB59-17815B6440A9}" type="slidenum">
              <a:rPr lang="en-US" altLang="zh-CN" smtClean="0">
                <a:latin typeface="Arial" pitchFamily="34" charset="0"/>
                <a:ea typeface="宋体" pitchFamily="2" charset="-122"/>
              </a:rPr>
              <a:pPr/>
              <a:t>19</a:t>
            </a:fld>
            <a:endParaRPr lang="en-US" altLang="zh-CN">
              <a:latin typeface="Arial" pitchFamily="34" charset="0"/>
              <a:ea typeface="宋体" pitchFamily="2" charset="-122"/>
            </a:endParaRPr>
          </a:p>
        </p:txBody>
      </p:sp>
      <p:sp>
        <p:nvSpPr>
          <p:cNvPr id="88067" name="Rectangle 2"/>
          <p:cNvSpPr>
            <a:spLocks noGrp="1" noRot="1" noChangeAspect="1" noChangeArrowheads="1" noTextEdit="1"/>
          </p:cNvSpPr>
          <p:nvPr>
            <p:ph type="sldImg" idx="4294967295"/>
          </p:nvPr>
        </p:nvSpPr>
        <p:spPr bwMode="auto">
          <a:noFill/>
          <a:ln>
            <a:solidFill>
              <a:srgbClr val="000000"/>
            </a:solidFill>
            <a:miter lim="800000"/>
            <a:headEnd/>
            <a:tailEnd/>
          </a:ln>
        </p:spPr>
      </p:sp>
      <p:sp>
        <p:nvSpPr>
          <p:cNvPr id="88068" name="Rectangle 3"/>
          <p:cNvSpPr>
            <a:spLocks noGrp="1" noChangeArrowheads="1"/>
          </p:cNvSpPr>
          <p:nvPr>
            <p:ph type="body" idx="4294967295"/>
          </p:nvPr>
        </p:nvSpPr>
        <p:spPr bwMode="auto">
          <a:noFill/>
        </p:spPr>
        <p:txBody>
          <a:bodyPr wrap="square" numCol="1" anchor="t" anchorCtr="0" compatLnSpc="1">
            <a:prstTxWarp prst="textNoShape">
              <a:avLst/>
            </a:prstTxWarp>
          </a:bodyPr>
          <a:lstStyle/>
          <a:p>
            <a:pPr eaLnBrk="1" hangingPunct="1"/>
            <a:r>
              <a:rPr lang="en-US" altLang="zh-CN"/>
              <a:t>21</a:t>
            </a:r>
            <a:r>
              <a:rPr lang="zh-CN" altLang="en-US"/>
              <a:t>世纪教育网经纬社会思品工作室制作</a:t>
            </a:r>
          </a:p>
          <a:p>
            <a:pPr eaLnBrk="1" hangingPunct="1"/>
            <a:r>
              <a:rPr lang="zh-CN" altLang="en-US"/>
              <a:t>版权所有，盗版必究</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zh-CN" altLang="en-US" noProof="1"/>
              <a:t>单击此处编辑母版标题样式</a:t>
            </a:r>
            <a:endParaRPr lang="en-US" noProof="1"/>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zh-CN" altLang="en-US" noProof="1"/>
              <a:t>单击此处编辑母版副标题样式</a:t>
            </a:r>
            <a:endParaRPr lang="en-US" noProof="1"/>
          </a:p>
        </p:txBody>
      </p:sp>
      <p:sp>
        <p:nvSpPr>
          <p:cNvPr id="4" name="Date Placeholder 3">
            <a:extLst>
              <a:ext uri="{FF2B5EF4-FFF2-40B4-BE49-F238E27FC236}">
                <a16:creationId xmlns:a16="http://schemas.microsoft.com/office/drawing/2014/main" xmlns="" id="{BB3F9928-C344-48C9-8C5A-BB5FD9078726}"/>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xmlns="" id="{1C0FAE77-3B59-4B30-880F-D4F790A2D9E1}"/>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xmlns="" id="{6BA65885-B5E3-4057-B03F-553CCFBB863A}"/>
              </a:ext>
            </a:extLst>
          </p:cNvPr>
          <p:cNvSpPr>
            <a:spLocks noGrp="1"/>
          </p:cNvSpPr>
          <p:nvPr>
            <p:ph type="sldNum" sz="quarter" idx="12"/>
          </p:nvPr>
        </p:nvSpPr>
        <p:spPr/>
        <p:txBody>
          <a:bodyPr/>
          <a:lstStyle>
            <a:lvl1pPr>
              <a:defRPr/>
            </a:lvl1pPr>
          </a:lstStyle>
          <a:p>
            <a:pPr>
              <a:defRPr/>
            </a:pPr>
            <a:fld id="{221A921B-BCB0-463A-9B1C-A57CA09D50C6}" type="slidenum">
              <a:rPr altLang="zh-CN"/>
              <a:pPr>
                <a:defRPr/>
              </a:pPr>
              <a:t>‹#›</a:t>
            </a:fld>
            <a:endParaRPr lang="zh-CN" altLang="en-US"/>
          </a:p>
        </p:txBody>
      </p:sp>
    </p:spTree>
    <p:extLst>
      <p:ext uri="{BB962C8B-B14F-4D97-AF65-F5344CB8AC3E}">
        <p14:creationId xmlns:p14="http://schemas.microsoft.com/office/powerpoint/2010/main" xmlns="" val="2382635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Date Placeholder 3">
            <a:extLst>
              <a:ext uri="{FF2B5EF4-FFF2-40B4-BE49-F238E27FC236}">
                <a16:creationId xmlns:a16="http://schemas.microsoft.com/office/drawing/2014/main" xmlns="" id="{A4625D4B-021B-4103-8BCA-6E604362CEC7}"/>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xmlns="" id="{E2D5CBD1-C2BB-464F-9FC5-340A1BFD715B}"/>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xmlns="" id="{29752968-2264-4993-B11F-35F3A3AE35FD}"/>
              </a:ext>
            </a:extLst>
          </p:cNvPr>
          <p:cNvSpPr>
            <a:spLocks noGrp="1"/>
          </p:cNvSpPr>
          <p:nvPr>
            <p:ph type="sldNum" sz="quarter" idx="12"/>
          </p:nvPr>
        </p:nvSpPr>
        <p:spPr/>
        <p:txBody>
          <a:bodyPr/>
          <a:lstStyle>
            <a:lvl1pPr>
              <a:defRPr/>
            </a:lvl1pPr>
          </a:lstStyle>
          <a:p>
            <a:pPr>
              <a:defRPr/>
            </a:pPr>
            <a:fld id="{A6B686E2-49D9-495F-9516-E4723B188C22}" type="slidenum">
              <a:rPr altLang="zh-CN"/>
              <a:pPr>
                <a:defRPr/>
              </a:pPr>
              <a:t>‹#›</a:t>
            </a:fld>
            <a:endParaRPr lang="zh-CN" altLang="en-US"/>
          </a:p>
        </p:txBody>
      </p:sp>
    </p:spTree>
    <p:extLst>
      <p:ext uri="{BB962C8B-B14F-4D97-AF65-F5344CB8AC3E}">
        <p14:creationId xmlns:p14="http://schemas.microsoft.com/office/powerpoint/2010/main" xmlns="" val="2429410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5"/>
            <a:ext cx="10515600" cy="2852737"/>
          </a:xfrm>
        </p:spPr>
        <p:txBody>
          <a:bodyPr anchor="b"/>
          <a:lstStyle>
            <a:lvl1pPr>
              <a:defRPr sz="3375"/>
            </a:lvl1pPr>
          </a:lstStyle>
          <a:p>
            <a:r>
              <a:rPr lang="zh-CN" altLang="en-US" noProof="1"/>
              <a:t>单击此处编辑母版标题样式</a:t>
            </a:r>
            <a:endParaRPr lang="en-US" noProof="1"/>
          </a:p>
        </p:txBody>
      </p:sp>
      <p:sp>
        <p:nvSpPr>
          <p:cNvPr id="3" name="Text Placeholder 2"/>
          <p:cNvSpPr>
            <a:spLocks noGrp="1"/>
          </p:cNvSpPr>
          <p:nvPr>
            <p:ph type="body" idx="1"/>
          </p:nvPr>
        </p:nvSpPr>
        <p:spPr>
          <a:xfrm>
            <a:off x="831851" y="4589471"/>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zh-CN" altLang="en-US" noProof="1"/>
              <a:t>单击此处编辑母版文本样式</a:t>
            </a:r>
          </a:p>
        </p:txBody>
      </p:sp>
      <p:sp>
        <p:nvSpPr>
          <p:cNvPr id="4" name="Date Placeholder 3">
            <a:extLst>
              <a:ext uri="{FF2B5EF4-FFF2-40B4-BE49-F238E27FC236}">
                <a16:creationId xmlns:a16="http://schemas.microsoft.com/office/drawing/2014/main" xmlns="" id="{1F243A5D-55BC-4FD5-AA62-A0A825DA2AC0}"/>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xmlns="" id="{6CE22B59-FC5E-401B-8E4F-9E6992B4BDCB}"/>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xmlns="" id="{18DED887-110A-4F03-BD99-12D18AD7A1E1}"/>
              </a:ext>
            </a:extLst>
          </p:cNvPr>
          <p:cNvSpPr>
            <a:spLocks noGrp="1"/>
          </p:cNvSpPr>
          <p:nvPr>
            <p:ph type="sldNum" sz="quarter" idx="12"/>
          </p:nvPr>
        </p:nvSpPr>
        <p:spPr/>
        <p:txBody>
          <a:bodyPr/>
          <a:lstStyle>
            <a:lvl1pPr>
              <a:defRPr/>
            </a:lvl1pPr>
          </a:lstStyle>
          <a:p>
            <a:pPr>
              <a:defRPr/>
            </a:pPr>
            <a:fld id="{33580896-2633-4E37-B9A8-59ECA4531D9C}" type="slidenum">
              <a:rPr altLang="zh-CN"/>
              <a:pPr>
                <a:defRPr/>
              </a:pPr>
              <a:t>‹#›</a:t>
            </a:fld>
            <a:endParaRPr lang="zh-CN" altLang="en-US"/>
          </a:p>
        </p:txBody>
      </p:sp>
    </p:spTree>
    <p:extLst>
      <p:ext uri="{BB962C8B-B14F-4D97-AF65-F5344CB8AC3E}">
        <p14:creationId xmlns:p14="http://schemas.microsoft.com/office/powerpoint/2010/main" xmlns="" val="3103361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sz="half" idx="1"/>
          </p:nvPr>
        </p:nvSpPr>
        <p:spPr>
          <a:xfrm>
            <a:off x="838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Content Placeholder 3"/>
          <p:cNvSpPr>
            <a:spLocks noGrp="1"/>
          </p:cNvSpPr>
          <p:nvPr>
            <p:ph sz="half" idx="2"/>
          </p:nvPr>
        </p:nvSpPr>
        <p:spPr>
          <a:xfrm>
            <a:off x="6172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5" name="Date Placeholder 3">
            <a:extLst>
              <a:ext uri="{FF2B5EF4-FFF2-40B4-BE49-F238E27FC236}">
                <a16:creationId xmlns:a16="http://schemas.microsoft.com/office/drawing/2014/main" xmlns="" id="{6827EE23-F7E4-4261-BDD3-7B21F60A9CA0}"/>
              </a:ext>
            </a:extLst>
          </p:cNvPr>
          <p:cNvSpPr>
            <a:spLocks noGrp="1"/>
          </p:cNvSpPr>
          <p:nvPr>
            <p:ph type="dt" sz="half" idx="10"/>
          </p:nvPr>
        </p:nvSpPr>
        <p:spPr/>
        <p:txBody>
          <a:bodyPr/>
          <a:lstStyle>
            <a:lvl1pPr>
              <a:defRPr/>
            </a:lvl1pPr>
          </a:lstStyle>
          <a:p>
            <a:pPr>
              <a:defRPr/>
            </a:pPr>
            <a:endParaRPr lang="zh-CN" altLang="en-US"/>
          </a:p>
        </p:txBody>
      </p:sp>
      <p:sp>
        <p:nvSpPr>
          <p:cNvPr id="6" name="Footer Placeholder 4">
            <a:extLst>
              <a:ext uri="{FF2B5EF4-FFF2-40B4-BE49-F238E27FC236}">
                <a16:creationId xmlns:a16="http://schemas.microsoft.com/office/drawing/2014/main" xmlns="" id="{3A94408D-BF08-42B6-9C77-C23686CDCDEF}"/>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xmlns="" id="{0E270ED2-E020-446E-9AC3-00730EADE3FF}"/>
              </a:ext>
            </a:extLst>
          </p:cNvPr>
          <p:cNvSpPr>
            <a:spLocks noGrp="1"/>
          </p:cNvSpPr>
          <p:nvPr>
            <p:ph type="sldNum" sz="quarter" idx="12"/>
          </p:nvPr>
        </p:nvSpPr>
        <p:spPr/>
        <p:txBody>
          <a:bodyPr/>
          <a:lstStyle>
            <a:lvl1pPr>
              <a:defRPr/>
            </a:lvl1pPr>
          </a:lstStyle>
          <a:p>
            <a:pPr>
              <a:defRPr/>
            </a:pPr>
            <a:fld id="{7672EA6D-1448-4621-B5C9-979ACF13A02E}" type="slidenum">
              <a:rPr altLang="zh-CN"/>
              <a:pPr>
                <a:defRPr/>
              </a:pPr>
              <a:t>‹#›</a:t>
            </a:fld>
            <a:endParaRPr lang="zh-CN" altLang="en-US"/>
          </a:p>
        </p:txBody>
      </p:sp>
    </p:spTree>
    <p:extLst>
      <p:ext uri="{BB962C8B-B14F-4D97-AF65-F5344CB8AC3E}">
        <p14:creationId xmlns:p14="http://schemas.microsoft.com/office/powerpoint/2010/main" xmlns="" val="1712155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zh-CN" altLang="en-US" noProof="1"/>
              <a:t>单击此处编辑母版标题样式</a:t>
            </a:r>
            <a:endParaRPr lang="en-US" noProof="1"/>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noProof="1"/>
              <a:t>单击此处编辑母版文本样式</a:t>
            </a:r>
          </a:p>
        </p:txBody>
      </p:sp>
      <p:sp>
        <p:nvSpPr>
          <p:cNvPr id="4" name="Content Placeholder 3"/>
          <p:cNvSpPr>
            <a:spLocks noGrp="1"/>
          </p:cNvSpPr>
          <p:nvPr>
            <p:ph sz="half" idx="2"/>
          </p:nvPr>
        </p:nvSpPr>
        <p:spPr>
          <a:xfrm>
            <a:off x="839789" y="2505075"/>
            <a:ext cx="5157787"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noProof="1"/>
              <a:t>单击此处编辑母版文本样式</a:t>
            </a:r>
          </a:p>
        </p:txBody>
      </p:sp>
      <p:sp>
        <p:nvSpPr>
          <p:cNvPr id="6" name="Content Placeholder 5"/>
          <p:cNvSpPr>
            <a:spLocks noGrp="1"/>
          </p:cNvSpPr>
          <p:nvPr>
            <p:ph sz="quarter" idx="4"/>
          </p:nvPr>
        </p:nvSpPr>
        <p:spPr>
          <a:xfrm>
            <a:off x="6172203" y="2505075"/>
            <a:ext cx="5183188"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7" name="Date Placeholder 3">
            <a:extLst>
              <a:ext uri="{FF2B5EF4-FFF2-40B4-BE49-F238E27FC236}">
                <a16:creationId xmlns:a16="http://schemas.microsoft.com/office/drawing/2014/main" xmlns="" id="{A5C7E28E-48B5-4D27-A335-9F3D6BE38237}"/>
              </a:ext>
            </a:extLst>
          </p:cNvPr>
          <p:cNvSpPr>
            <a:spLocks noGrp="1"/>
          </p:cNvSpPr>
          <p:nvPr>
            <p:ph type="dt" sz="half" idx="10"/>
          </p:nvPr>
        </p:nvSpPr>
        <p:spPr/>
        <p:txBody>
          <a:bodyPr/>
          <a:lstStyle>
            <a:lvl1pPr>
              <a:defRPr/>
            </a:lvl1pPr>
          </a:lstStyle>
          <a:p>
            <a:pPr>
              <a:defRPr/>
            </a:pPr>
            <a:endParaRPr lang="zh-CN" altLang="en-US"/>
          </a:p>
        </p:txBody>
      </p:sp>
      <p:sp>
        <p:nvSpPr>
          <p:cNvPr id="8" name="Footer Placeholder 4">
            <a:extLst>
              <a:ext uri="{FF2B5EF4-FFF2-40B4-BE49-F238E27FC236}">
                <a16:creationId xmlns:a16="http://schemas.microsoft.com/office/drawing/2014/main" xmlns="" id="{10AD15C2-3792-4780-817B-1A3745B1963A}"/>
              </a:ext>
            </a:extLst>
          </p:cNvPr>
          <p:cNvSpPr>
            <a:spLocks noGrp="1"/>
          </p:cNvSpPr>
          <p:nvPr>
            <p:ph type="ftr" sz="quarter" idx="11"/>
          </p:nvPr>
        </p:nvSpPr>
        <p:spPr/>
        <p:txBody>
          <a:bodyPr/>
          <a:lstStyle>
            <a:lvl1pPr>
              <a:defRPr/>
            </a:lvl1pPr>
          </a:lstStyle>
          <a:p>
            <a:pPr>
              <a:defRPr/>
            </a:pPr>
            <a:endParaRPr lang="zh-CN" altLang="en-US"/>
          </a:p>
        </p:txBody>
      </p:sp>
      <p:sp>
        <p:nvSpPr>
          <p:cNvPr id="9" name="Slide Number Placeholder 5">
            <a:extLst>
              <a:ext uri="{FF2B5EF4-FFF2-40B4-BE49-F238E27FC236}">
                <a16:creationId xmlns:a16="http://schemas.microsoft.com/office/drawing/2014/main" xmlns="" id="{06C28E63-5D76-4F19-BD02-988EDE2B4006}"/>
              </a:ext>
            </a:extLst>
          </p:cNvPr>
          <p:cNvSpPr>
            <a:spLocks noGrp="1"/>
          </p:cNvSpPr>
          <p:nvPr>
            <p:ph type="sldNum" sz="quarter" idx="12"/>
          </p:nvPr>
        </p:nvSpPr>
        <p:spPr/>
        <p:txBody>
          <a:bodyPr/>
          <a:lstStyle>
            <a:lvl1pPr>
              <a:defRPr/>
            </a:lvl1pPr>
          </a:lstStyle>
          <a:p>
            <a:pPr>
              <a:defRPr/>
            </a:pPr>
            <a:fld id="{FE522F48-3E90-4CB6-98F5-D9955AB770DC}" type="slidenum">
              <a:rPr altLang="zh-CN"/>
              <a:pPr>
                <a:defRPr/>
              </a:pPr>
              <a:t>‹#›</a:t>
            </a:fld>
            <a:endParaRPr lang="zh-CN" altLang="en-US"/>
          </a:p>
        </p:txBody>
      </p:sp>
    </p:spTree>
    <p:extLst>
      <p:ext uri="{BB962C8B-B14F-4D97-AF65-F5344CB8AC3E}">
        <p14:creationId xmlns:p14="http://schemas.microsoft.com/office/powerpoint/2010/main" xmlns="" val="2744589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Date Placeholder 3">
            <a:extLst>
              <a:ext uri="{FF2B5EF4-FFF2-40B4-BE49-F238E27FC236}">
                <a16:creationId xmlns:a16="http://schemas.microsoft.com/office/drawing/2014/main" xmlns="" id="{FE7E40E0-7A78-4A8F-AFDC-3F2EEFC6DF9C}"/>
              </a:ext>
            </a:extLst>
          </p:cNvPr>
          <p:cNvSpPr>
            <a:spLocks noGrp="1"/>
          </p:cNvSpPr>
          <p:nvPr>
            <p:ph type="dt" sz="half" idx="10"/>
          </p:nvPr>
        </p:nvSpPr>
        <p:spPr/>
        <p:txBody>
          <a:bodyPr/>
          <a:lstStyle>
            <a:lvl1pPr>
              <a:defRPr/>
            </a:lvl1pPr>
          </a:lstStyle>
          <a:p>
            <a:pPr>
              <a:defRPr/>
            </a:pPr>
            <a:endParaRPr lang="zh-CN" altLang="en-US"/>
          </a:p>
        </p:txBody>
      </p:sp>
      <p:sp>
        <p:nvSpPr>
          <p:cNvPr id="4" name="Footer Placeholder 4">
            <a:extLst>
              <a:ext uri="{FF2B5EF4-FFF2-40B4-BE49-F238E27FC236}">
                <a16:creationId xmlns:a16="http://schemas.microsoft.com/office/drawing/2014/main" xmlns="" id="{46F2FE5C-D534-4E66-A681-C154D24E72D9}"/>
              </a:ext>
            </a:extLst>
          </p:cNvPr>
          <p:cNvSpPr>
            <a:spLocks noGrp="1"/>
          </p:cNvSpPr>
          <p:nvPr>
            <p:ph type="ftr" sz="quarter" idx="11"/>
          </p:nvPr>
        </p:nvSpPr>
        <p:spPr/>
        <p:txBody>
          <a:bodyPr/>
          <a:lstStyle>
            <a:lvl1pPr>
              <a:defRPr/>
            </a:lvl1pPr>
          </a:lstStyle>
          <a:p>
            <a:pPr>
              <a:defRPr/>
            </a:pPr>
            <a:endParaRPr lang="zh-CN" altLang="en-US"/>
          </a:p>
        </p:txBody>
      </p:sp>
      <p:sp>
        <p:nvSpPr>
          <p:cNvPr id="5" name="Slide Number Placeholder 5">
            <a:extLst>
              <a:ext uri="{FF2B5EF4-FFF2-40B4-BE49-F238E27FC236}">
                <a16:creationId xmlns:a16="http://schemas.microsoft.com/office/drawing/2014/main" xmlns="" id="{B4E587A8-3189-43C7-8C4B-0D767332820B}"/>
              </a:ext>
            </a:extLst>
          </p:cNvPr>
          <p:cNvSpPr>
            <a:spLocks noGrp="1"/>
          </p:cNvSpPr>
          <p:nvPr>
            <p:ph type="sldNum" sz="quarter" idx="12"/>
          </p:nvPr>
        </p:nvSpPr>
        <p:spPr/>
        <p:txBody>
          <a:bodyPr/>
          <a:lstStyle>
            <a:lvl1pPr>
              <a:defRPr/>
            </a:lvl1pPr>
          </a:lstStyle>
          <a:p>
            <a:pPr>
              <a:defRPr/>
            </a:pPr>
            <a:fld id="{FA931D07-6C92-4FC5-92E8-095CC7937FA0}" type="slidenum">
              <a:rPr altLang="zh-CN"/>
              <a:pPr>
                <a:defRPr/>
              </a:pPr>
              <a:t>‹#›</a:t>
            </a:fld>
            <a:endParaRPr lang="zh-CN" altLang="en-US"/>
          </a:p>
        </p:txBody>
      </p:sp>
    </p:spTree>
    <p:extLst>
      <p:ext uri="{BB962C8B-B14F-4D97-AF65-F5344CB8AC3E}">
        <p14:creationId xmlns:p14="http://schemas.microsoft.com/office/powerpoint/2010/main" xmlns="" val="1113716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8EC3A163-0A59-4DF0-89D8-E175C290AB67}"/>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xmlns="" id="{0CEC908C-2F5C-4E51-84E4-F1445EC7B819}"/>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xmlns="" id="{4F07D96F-5ABA-4028-A6F4-F7B751A2F4D0}"/>
              </a:ext>
            </a:extLst>
          </p:cNvPr>
          <p:cNvSpPr>
            <a:spLocks noGrp="1"/>
          </p:cNvSpPr>
          <p:nvPr>
            <p:ph type="sldNum" sz="quarter" idx="12"/>
          </p:nvPr>
        </p:nvSpPr>
        <p:spPr/>
        <p:txBody>
          <a:bodyPr/>
          <a:lstStyle>
            <a:lvl1pPr>
              <a:defRPr/>
            </a:lvl1pPr>
          </a:lstStyle>
          <a:p>
            <a:pPr>
              <a:defRPr/>
            </a:pPr>
            <a:fld id="{53259688-59BB-4A51-945E-9DB37378A658}" type="slidenum">
              <a:rPr altLang="zh-CN"/>
              <a:pPr>
                <a:defRPr/>
              </a:pPr>
              <a:t>‹#›</a:t>
            </a:fld>
            <a:endParaRPr lang="zh-CN" altLang="en-US"/>
          </a:p>
        </p:txBody>
      </p:sp>
    </p:spTree>
    <p:extLst>
      <p:ext uri="{BB962C8B-B14F-4D97-AF65-F5344CB8AC3E}">
        <p14:creationId xmlns:p14="http://schemas.microsoft.com/office/powerpoint/2010/main" xmlns="" val="645826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a:lvl1pPr>
          </a:lstStyle>
          <a:p>
            <a:r>
              <a:rPr lang="zh-CN" altLang="en-US" noProof="1"/>
              <a:t>单击此处编辑母版标题样式</a:t>
            </a:r>
            <a:endParaRPr lang="en-US" noProof="1"/>
          </a:p>
        </p:txBody>
      </p:sp>
      <p:sp>
        <p:nvSpPr>
          <p:cNvPr id="3" name="Content Placeholder 2"/>
          <p:cNvSpPr>
            <a:spLocks noGrp="1"/>
          </p:cNvSpPr>
          <p:nvPr>
            <p:ph idx="1"/>
          </p:nvPr>
        </p:nvSpPr>
        <p:spPr>
          <a:xfrm>
            <a:off x="5183188" y="987433"/>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zh-CN" altLang="en-US" noProof="1"/>
              <a:t>单击此处编辑母版文本样式</a:t>
            </a:r>
          </a:p>
        </p:txBody>
      </p:sp>
      <p:sp>
        <p:nvSpPr>
          <p:cNvPr id="5" name="Date Placeholder 3">
            <a:extLst>
              <a:ext uri="{FF2B5EF4-FFF2-40B4-BE49-F238E27FC236}">
                <a16:creationId xmlns:a16="http://schemas.microsoft.com/office/drawing/2014/main" xmlns="" id="{90D621D8-1AF9-462B-A8FA-6B79C931A981}"/>
              </a:ext>
            </a:extLst>
          </p:cNvPr>
          <p:cNvSpPr>
            <a:spLocks noGrp="1"/>
          </p:cNvSpPr>
          <p:nvPr>
            <p:ph type="dt" sz="half" idx="10"/>
          </p:nvPr>
        </p:nvSpPr>
        <p:spPr/>
        <p:txBody>
          <a:bodyPr/>
          <a:lstStyle>
            <a:lvl1pPr>
              <a:defRPr/>
            </a:lvl1pPr>
          </a:lstStyle>
          <a:p>
            <a:pPr>
              <a:defRPr/>
            </a:pPr>
            <a:endParaRPr lang="zh-CN" altLang="en-US"/>
          </a:p>
        </p:txBody>
      </p:sp>
      <p:sp>
        <p:nvSpPr>
          <p:cNvPr id="6" name="Footer Placeholder 4">
            <a:extLst>
              <a:ext uri="{FF2B5EF4-FFF2-40B4-BE49-F238E27FC236}">
                <a16:creationId xmlns:a16="http://schemas.microsoft.com/office/drawing/2014/main" xmlns="" id="{CC1B1716-7393-4FC1-B3A3-A110DC91E19B}"/>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xmlns="" id="{3EC46F4A-DD66-49F9-A4F1-631B029B1F07}"/>
              </a:ext>
            </a:extLst>
          </p:cNvPr>
          <p:cNvSpPr>
            <a:spLocks noGrp="1"/>
          </p:cNvSpPr>
          <p:nvPr>
            <p:ph type="sldNum" sz="quarter" idx="12"/>
          </p:nvPr>
        </p:nvSpPr>
        <p:spPr/>
        <p:txBody>
          <a:bodyPr/>
          <a:lstStyle>
            <a:lvl1pPr>
              <a:defRPr/>
            </a:lvl1pPr>
          </a:lstStyle>
          <a:p>
            <a:pPr>
              <a:defRPr/>
            </a:pPr>
            <a:fld id="{F6387D80-7A95-474E-8D7A-C9EAA1A0F4C0}" type="slidenum">
              <a:rPr altLang="zh-CN"/>
              <a:pPr>
                <a:defRPr/>
              </a:pPr>
              <a:t>‹#›</a:t>
            </a:fld>
            <a:endParaRPr lang="zh-CN" altLang="en-US"/>
          </a:p>
        </p:txBody>
      </p:sp>
    </p:spTree>
    <p:extLst>
      <p:ext uri="{BB962C8B-B14F-4D97-AF65-F5344CB8AC3E}">
        <p14:creationId xmlns:p14="http://schemas.microsoft.com/office/powerpoint/2010/main" xmlns="" val="1576583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a:lvl1pPr>
          </a:lstStyle>
          <a:p>
            <a:r>
              <a:rPr lang="zh-CN" altLang="en-US" noProof="1"/>
              <a:t>单击此处编辑母版标题样式</a:t>
            </a:r>
            <a:endParaRPr lang="en-US" noProof="1"/>
          </a:p>
        </p:txBody>
      </p:sp>
      <p:sp>
        <p:nvSpPr>
          <p:cNvPr id="3" name="Picture Placeholder 2"/>
          <p:cNvSpPr>
            <a:spLocks noGrp="1" noChangeAspect="1"/>
          </p:cNvSpPr>
          <p:nvPr>
            <p:ph type="pic" idx="1"/>
          </p:nvPr>
        </p:nvSpPr>
        <p:spPr>
          <a:xfrm>
            <a:off x="5183188" y="987433"/>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zh-CN" altLang="en-US" noProof="1"/>
              <a:t>单击此处编辑母版文本样式</a:t>
            </a:r>
          </a:p>
        </p:txBody>
      </p:sp>
      <p:sp>
        <p:nvSpPr>
          <p:cNvPr id="5" name="Date Placeholder 3">
            <a:extLst>
              <a:ext uri="{FF2B5EF4-FFF2-40B4-BE49-F238E27FC236}">
                <a16:creationId xmlns:a16="http://schemas.microsoft.com/office/drawing/2014/main" xmlns="" id="{2B903770-F43B-4F43-8D5A-223232175B1E}"/>
              </a:ext>
            </a:extLst>
          </p:cNvPr>
          <p:cNvSpPr>
            <a:spLocks noGrp="1"/>
          </p:cNvSpPr>
          <p:nvPr>
            <p:ph type="dt" sz="half" idx="10"/>
          </p:nvPr>
        </p:nvSpPr>
        <p:spPr/>
        <p:txBody>
          <a:bodyPr/>
          <a:lstStyle>
            <a:lvl1pPr>
              <a:defRPr/>
            </a:lvl1pPr>
          </a:lstStyle>
          <a:p>
            <a:pPr>
              <a:defRPr/>
            </a:pPr>
            <a:endParaRPr lang="zh-CN" altLang="en-US"/>
          </a:p>
        </p:txBody>
      </p:sp>
      <p:sp>
        <p:nvSpPr>
          <p:cNvPr id="6" name="Footer Placeholder 4">
            <a:extLst>
              <a:ext uri="{FF2B5EF4-FFF2-40B4-BE49-F238E27FC236}">
                <a16:creationId xmlns:a16="http://schemas.microsoft.com/office/drawing/2014/main" xmlns="" id="{B231701E-3143-4B20-AA65-56E94C6781BA}"/>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xmlns="" id="{0AE8634E-7B4A-4B04-B097-4359A062BBD2}"/>
              </a:ext>
            </a:extLst>
          </p:cNvPr>
          <p:cNvSpPr>
            <a:spLocks noGrp="1"/>
          </p:cNvSpPr>
          <p:nvPr>
            <p:ph type="sldNum" sz="quarter" idx="12"/>
          </p:nvPr>
        </p:nvSpPr>
        <p:spPr/>
        <p:txBody>
          <a:bodyPr/>
          <a:lstStyle>
            <a:lvl1pPr>
              <a:defRPr/>
            </a:lvl1pPr>
          </a:lstStyle>
          <a:p>
            <a:pPr>
              <a:defRPr/>
            </a:pPr>
            <a:fld id="{AFC7C563-889D-4D2B-9851-218E60CE0D80}" type="slidenum">
              <a:rPr altLang="zh-CN"/>
              <a:pPr>
                <a:defRPr/>
              </a:pPr>
              <a:t>‹#›</a:t>
            </a:fld>
            <a:endParaRPr lang="zh-CN" altLang="en-US"/>
          </a:p>
        </p:txBody>
      </p:sp>
    </p:spTree>
    <p:extLst>
      <p:ext uri="{BB962C8B-B14F-4D97-AF65-F5344CB8AC3E}">
        <p14:creationId xmlns:p14="http://schemas.microsoft.com/office/powerpoint/2010/main" xmlns="" val="2813509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Date Placeholder 3">
            <a:extLst>
              <a:ext uri="{FF2B5EF4-FFF2-40B4-BE49-F238E27FC236}">
                <a16:creationId xmlns:a16="http://schemas.microsoft.com/office/drawing/2014/main" xmlns="" id="{CC10636D-5FC4-4628-9A19-27CB8F9CEBA1}"/>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xmlns="" id="{AB15F1B0-D6E3-4A50-ABDD-2E13238E5565}"/>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xmlns="" id="{98352CDE-A096-418A-BD8B-E925CB3C9528}"/>
              </a:ext>
            </a:extLst>
          </p:cNvPr>
          <p:cNvSpPr>
            <a:spLocks noGrp="1"/>
          </p:cNvSpPr>
          <p:nvPr>
            <p:ph type="sldNum" sz="quarter" idx="12"/>
          </p:nvPr>
        </p:nvSpPr>
        <p:spPr/>
        <p:txBody>
          <a:bodyPr/>
          <a:lstStyle>
            <a:lvl1pPr>
              <a:defRPr/>
            </a:lvl1pPr>
          </a:lstStyle>
          <a:p>
            <a:pPr>
              <a:defRPr/>
            </a:pPr>
            <a:fld id="{5AB29895-5D70-4E68-B6EE-A6D7F8E32834}" type="slidenum">
              <a:rPr altLang="zh-CN"/>
              <a:pPr>
                <a:defRPr/>
              </a:pPr>
              <a:t>‹#›</a:t>
            </a:fld>
            <a:endParaRPr lang="zh-CN" altLang="en-US"/>
          </a:p>
        </p:txBody>
      </p:sp>
    </p:spTree>
    <p:extLst>
      <p:ext uri="{BB962C8B-B14F-4D97-AF65-F5344CB8AC3E}">
        <p14:creationId xmlns:p14="http://schemas.microsoft.com/office/powerpoint/2010/main" xmlns="" val="2657717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Date Placeholder 3">
            <a:extLst>
              <a:ext uri="{FF2B5EF4-FFF2-40B4-BE49-F238E27FC236}">
                <a16:creationId xmlns:a16="http://schemas.microsoft.com/office/drawing/2014/main" xmlns="" id="{ACB45C73-747E-4938-8854-9B104BE393CD}"/>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xmlns="" id="{3E960220-A3DA-4B2F-8B9A-566F93B340E0}"/>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xmlns="" id="{CF14DA90-6646-49F9-8B10-8DB812A240FE}"/>
              </a:ext>
            </a:extLst>
          </p:cNvPr>
          <p:cNvSpPr>
            <a:spLocks noGrp="1"/>
          </p:cNvSpPr>
          <p:nvPr>
            <p:ph type="sldNum" sz="quarter" idx="12"/>
          </p:nvPr>
        </p:nvSpPr>
        <p:spPr/>
        <p:txBody>
          <a:bodyPr/>
          <a:lstStyle>
            <a:lvl1pPr>
              <a:defRPr/>
            </a:lvl1pPr>
          </a:lstStyle>
          <a:p>
            <a:pPr>
              <a:defRPr/>
            </a:pPr>
            <a:fld id="{74723519-2FFD-4AC4-B6F6-B4FA158098F9}" type="slidenum">
              <a:rPr altLang="zh-CN"/>
              <a:pPr>
                <a:defRPr/>
              </a:pPr>
              <a:t>‹#›</a:t>
            </a:fld>
            <a:endParaRPr lang="zh-CN" altLang="en-US"/>
          </a:p>
        </p:txBody>
      </p:sp>
    </p:spTree>
    <p:extLst>
      <p:ext uri="{BB962C8B-B14F-4D97-AF65-F5344CB8AC3E}">
        <p14:creationId xmlns:p14="http://schemas.microsoft.com/office/powerpoint/2010/main" xmlns="" val="2318870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7F1D429E-AFDE-42F3-95BC-0646BD90A90F}"/>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xmlns="" id="{1159DB19-6B27-40F1-8741-EBBE405E382B}"/>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xmlns="" id="{D274C230-CFCD-4E77-A7E9-8A41D35F60B0}"/>
              </a:ext>
            </a:extLst>
          </p:cNvPr>
          <p:cNvSpPr>
            <a:spLocks noGrp="1"/>
          </p:cNvSpPr>
          <p:nvPr>
            <p:ph type="sldNum" sz="quarter" idx="12"/>
          </p:nvPr>
        </p:nvSpPr>
        <p:spPr/>
        <p:txBody>
          <a:bodyPr/>
          <a:lstStyle>
            <a:lvl1pPr>
              <a:defRPr/>
            </a:lvl1pPr>
          </a:lstStyle>
          <a:p>
            <a:pPr>
              <a:defRPr/>
            </a:pPr>
            <a:fld id="{18C48B58-099F-4E1B-A3CE-501ED4F62795}" type="slidenum">
              <a:rPr altLang="zh-CN"/>
              <a:pPr>
                <a:defRPr/>
              </a:pPr>
              <a:t>‹#›</a:t>
            </a:fld>
            <a:endParaRPr lang="zh-CN" altLang="en-US"/>
          </a:p>
        </p:txBody>
      </p:sp>
    </p:spTree>
    <p:extLst>
      <p:ext uri="{BB962C8B-B14F-4D97-AF65-F5344CB8AC3E}">
        <p14:creationId xmlns:p14="http://schemas.microsoft.com/office/powerpoint/2010/main" xmlns="" val="251794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标题和内容">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345182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节标题">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B9929A00-EB6E-4E2D-BCA8-2BA5D11F37AD}"/>
              </a:ext>
            </a:extLst>
          </p:cNvPr>
          <p:cNvSpPr>
            <a:spLocks noGrp="1"/>
          </p:cNvSpPr>
          <p:nvPr>
            <p:ph type="dt" sz="half" idx="10"/>
          </p:nvPr>
        </p:nvSpPr>
        <p:spPr/>
        <p:txBody>
          <a:bodyPr/>
          <a:lstStyle>
            <a:lvl1pPr>
              <a:defRPr/>
            </a:lvl1pPr>
          </a:lstStyle>
          <a:p>
            <a:pPr>
              <a:defRPr/>
            </a:pPr>
            <a:endParaRPr lang="zh-CN" altLang="en-US"/>
          </a:p>
        </p:txBody>
      </p:sp>
      <p:sp>
        <p:nvSpPr>
          <p:cNvPr id="3" name="页脚占位符 2">
            <a:extLst>
              <a:ext uri="{FF2B5EF4-FFF2-40B4-BE49-F238E27FC236}">
                <a16:creationId xmlns:a16="http://schemas.microsoft.com/office/drawing/2014/main" xmlns="" id="{0F797141-BA1B-4B37-8487-FEB72CD7C43F}"/>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3">
            <a:extLst>
              <a:ext uri="{FF2B5EF4-FFF2-40B4-BE49-F238E27FC236}">
                <a16:creationId xmlns:a16="http://schemas.microsoft.com/office/drawing/2014/main" xmlns="" id="{0ECAC693-9C3C-4D7D-8645-E36DD66BCD5C}"/>
              </a:ext>
            </a:extLst>
          </p:cNvPr>
          <p:cNvSpPr>
            <a:spLocks noGrp="1"/>
          </p:cNvSpPr>
          <p:nvPr>
            <p:ph type="sldNum" sz="quarter" idx="12"/>
          </p:nvPr>
        </p:nvSpPr>
        <p:spPr/>
        <p:txBody>
          <a:bodyPr/>
          <a:lstStyle>
            <a:lvl1pPr>
              <a:defRPr/>
            </a:lvl1pPr>
          </a:lstStyle>
          <a:p>
            <a:pPr>
              <a:defRPr/>
            </a:pPr>
            <a:fld id="{EA2AB8A2-8935-45F8-A308-4D0104B65757}" type="slidenum">
              <a:rPr altLang="zh-CN"/>
              <a:pPr>
                <a:defRPr/>
              </a:pPr>
              <a:t>‹#›</a:t>
            </a:fld>
            <a:endParaRPr lang="zh-CN" altLang="en-US"/>
          </a:p>
        </p:txBody>
      </p:sp>
    </p:spTree>
    <p:extLst>
      <p:ext uri="{BB962C8B-B14F-4D97-AF65-F5344CB8AC3E}">
        <p14:creationId xmlns:p14="http://schemas.microsoft.com/office/powerpoint/2010/main" xmlns="" val="34015347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85987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38181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656774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9ED3E2FD-4033-4936-81F3-071291BF7134}"/>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xmlns="" id="{3889B62F-07C9-4923-A1DB-11FD5065E0EB}"/>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xmlns="" id="{0AFF0415-9247-40C2-BCDE-C47FF2ED10B4}"/>
              </a:ext>
            </a:extLst>
          </p:cNvPr>
          <p:cNvSpPr>
            <a:spLocks noGrp="1"/>
          </p:cNvSpPr>
          <p:nvPr>
            <p:ph type="sldNum" sz="quarter" idx="12"/>
          </p:nvPr>
        </p:nvSpPr>
        <p:spPr/>
        <p:txBody>
          <a:bodyPr/>
          <a:lstStyle>
            <a:lvl1pPr>
              <a:defRPr/>
            </a:lvl1pPr>
          </a:lstStyle>
          <a:p>
            <a:pPr>
              <a:defRPr/>
            </a:pPr>
            <a:fld id="{44F0ED89-63F7-4DC8-90A2-B1BA7215106F}" type="slidenum">
              <a:rPr lang="zh-CN" altLang="en-US"/>
              <a:pPr>
                <a:defRPr/>
              </a:pPr>
              <a:t>‹#›</a:t>
            </a:fld>
            <a:endParaRPr lang="zh-CN" altLang="en-US"/>
          </a:p>
        </p:txBody>
      </p:sp>
    </p:spTree>
    <p:extLst>
      <p:ext uri="{BB962C8B-B14F-4D97-AF65-F5344CB8AC3E}">
        <p14:creationId xmlns:p14="http://schemas.microsoft.com/office/powerpoint/2010/main" xmlns="" val="19912393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508187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717317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677083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3562"/>
          <p:cNvSpPr>
            <a:spLocks noGrp="1"/>
          </p:cNvSpPr>
          <p:nvPr>
            <p:ph type="dt" sz="half" idx="10"/>
          </p:nvPr>
        </p:nvSpPr>
        <p:spPr>
          <a:ln/>
        </p:spPr>
        <p:txBody>
          <a:bodyPr/>
          <a:lstStyle>
            <a:lvl1pPr>
              <a:defRPr/>
            </a:lvl1pPr>
          </a:lstStyle>
          <a:p>
            <a:endParaRPr lang="zh-CN" altLang="en-US"/>
          </a:p>
        </p:txBody>
      </p:sp>
      <p:sp>
        <p:nvSpPr>
          <p:cNvPr id="4" name="页脚占位符 23563"/>
          <p:cNvSpPr>
            <a:spLocks noGrp="1"/>
          </p:cNvSpPr>
          <p:nvPr>
            <p:ph type="ftr" sz="quarter" idx="11"/>
          </p:nvPr>
        </p:nvSpPr>
        <p:spPr>
          <a:ln/>
        </p:spPr>
        <p:txBody>
          <a:bodyPr/>
          <a:lstStyle>
            <a:lvl1pPr>
              <a:defRPr/>
            </a:lvl1pPr>
          </a:lstStyle>
          <a:p>
            <a:endParaRPr lang="zh-CN" altLang="en-US"/>
          </a:p>
        </p:txBody>
      </p:sp>
      <p:sp>
        <p:nvSpPr>
          <p:cNvPr id="5" name="灯片编号占位符 23564"/>
          <p:cNvSpPr>
            <a:spLocks noGrp="1"/>
          </p:cNvSpPr>
          <p:nvPr>
            <p:ph type="sldNum" sz="quarter" idx="12"/>
          </p:nvPr>
        </p:nvSpPr>
        <p:spPr>
          <a:ln/>
        </p:spPr>
        <p:txBody>
          <a:bodyPr/>
          <a:lstStyle>
            <a:lvl1pPr>
              <a:defRPr/>
            </a:lvl1pPr>
          </a:lstStyle>
          <a:p>
            <a:fld id="{C064FAA1-4D11-490F-B28D-A477BE097B1B}" type="slidenum">
              <a:rPr lang="zh-CN" altLang="en-US"/>
              <a:pPr/>
              <a:t>‹#›</a:t>
            </a:fld>
            <a:endParaRPr lang="zh-CN" altLang="en-US">
              <a:latin typeface="Arial"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8AAC56B-35C8-4C0B-A4D0-6F6D04FFDDE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CEF43C6A-7F16-4D9B-AA18-0B0B6063B9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4B1C9DDF-0423-4888-9A6E-A295E66A8A3A}"/>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xmlns="" id="{C796F418-0ED0-4DFB-92A0-015FEEBC158C}"/>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xmlns="" id="{F5315FDE-51ED-4C07-B858-8CA698E848DD}"/>
              </a:ext>
            </a:extLst>
          </p:cNvPr>
          <p:cNvSpPr>
            <a:spLocks noGrp="1"/>
          </p:cNvSpPr>
          <p:nvPr>
            <p:ph type="sldNum" sz="quarter" idx="12"/>
          </p:nvPr>
        </p:nvSpPr>
        <p:spPr/>
        <p:txBody>
          <a:bodyPr/>
          <a:lstStyle/>
          <a:p>
            <a:pPr>
              <a:defRPr/>
            </a:pPr>
            <a:fld id="{221A921B-BCB0-463A-9B1C-A57CA09D50C6}" type="slidenum">
              <a:rPr lang="en-US" altLang="zh-CN" smtClean="0"/>
              <a:pPr>
                <a:defRPr/>
              </a:pPr>
              <a:t>‹#›</a:t>
            </a:fld>
            <a:endParaRPr lang="zh-CN" altLang="en-US"/>
          </a:p>
        </p:txBody>
      </p:sp>
    </p:spTree>
    <p:extLst>
      <p:ext uri="{BB962C8B-B14F-4D97-AF65-F5344CB8AC3E}">
        <p14:creationId xmlns:p14="http://schemas.microsoft.com/office/powerpoint/2010/main" xmlns="" val="10100426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C047D8B-281A-4869-BEA9-92A4FD83C33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F846CD2A-A79C-4A0F-A3DF-3E59C27A1284}"/>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AC829BF-40F9-4187-80F1-1AB2ECE99553}"/>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xmlns="" id="{A0C24D5C-84BD-4C59-970A-1E5212F037C9}"/>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xmlns="" id="{B60ACAE4-EF74-4976-9A4A-079C338CB8E1}"/>
              </a:ext>
            </a:extLst>
          </p:cNvPr>
          <p:cNvSpPr>
            <a:spLocks noGrp="1"/>
          </p:cNvSpPr>
          <p:nvPr>
            <p:ph type="sldNum" sz="quarter" idx="12"/>
          </p:nvPr>
        </p:nvSpPr>
        <p:spPr/>
        <p:txBody>
          <a:bodyPr/>
          <a:lstStyle/>
          <a:p>
            <a:pPr>
              <a:defRPr/>
            </a:pPr>
            <a:fld id="{A6B686E2-49D9-495F-9516-E4723B188C22}" type="slidenum">
              <a:rPr lang="en-US" altLang="zh-CN" smtClean="0"/>
              <a:pPr>
                <a:defRPr/>
              </a:pPr>
              <a:t>‹#›</a:t>
            </a:fld>
            <a:endParaRPr lang="zh-CN" altLang="en-US"/>
          </a:p>
        </p:txBody>
      </p:sp>
    </p:spTree>
    <p:extLst>
      <p:ext uri="{BB962C8B-B14F-4D97-AF65-F5344CB8AC3E}">
        <p14:creationId xmlns:p14="http://schemas.microsoft.com/office/powerpoint/2010/main" xmlns="" val="13322271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605B7DD-06D3-42AB-8F1A-E71A5F49701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C2E1DCE5-7152-4822-9278-A6AC3263B9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585C1DF4-29F2-4377-B3C5-FD1309C528E9}"/>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xmlns="" id="{8EE1FB77-6F9A-47D6-BA83-EBD79F4B9D5E}"/>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xmlns="" id="{38EF2B23-977F-45A4-8A27-0FC3D94B3447}"/>
              </a:ext>
            </a:extLst>
          </p:cNvPr>
          <p:cNvSpPr>
            <a:spLocks noGrp="1"/>
          </p:cNvSpPr>
          <p:nvPr>
            <p:ph type="sldNum" sz="quarter" idx="12"/>
          </p:nvPr>
        </p:nvSpPr>
        <p:spPr/>
        <p:txBody>
          <a:bodyPr/>
          <a:lstStyle/>
          <a:p>
            <a:pPr>
              <a:defRPr/>
            </a:pPr>
            <a:fld id="{33580896-2633-4E37-B9A8-59ECA4531D9C}" type="slidenum">
              <a:rPr lang="en-US" altLang="zh-CN" smtClean="0"/>
              <a:pPr>
                <a:defRPr/>
              </a:pPr>
              <a:t>‹#›</a:t>
            </a:fld>
            <a:endParaRPr lang="zh-CN" altLang="en-US"/>
          </a:p>
        </p:txBody>
      </p:sp>
    </p:spTree>
    <p:extLst>
      <p:ext uri="{BB962C8B-B14F-4D97-AF65-F5344CB8AC3E}">
        <p14:creationId xmlns:p14="http://schemas.microsoft.com/office/powerpoint/2010/main" xmlns="" val="20516273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3DF1CD5-C159-4DC7-B7B6-6DFFD20DBCB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7C1A5506-DE3C-4BB3-B3DB-A24C802F2002}"/>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A7913550-9FB1-484C-B692-E26FB6CCF8A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1C7E3432-A857-4FDF-94DF-DF4B065B7FBC}"/>
              </a:ext>
            </a:extLst>
          </p:cNvPr>
          <p:cNvSpPr>
            <a:spLocks noGrp="1"/>
          </p:cNvSpPr>
          <p:nvPr>
            <p:ph type="dt" sz="half" idx="10"/>
          </p:nvPr>
        </p:nvSpPr>
        <p:spPr/>
        <p:txBody>
          <a:bodyPr/>
          <a:lstStyle/>
          <a:p>
            <a:pPr>
              <a:defRPr/>
            </a:pPr>
            <a:endParaRPr lang="zh-CN" altLang="en-US"/>
          </a:p>
        </p:txBody>
      </p:sp>
      <p:sp>
        <p:nvSpPr>
          <p:cNvPr id="6" name="页脚占位符 5">
            <a:extLst>
              <a:ext uri="{FF2B5EF4-FFF2-40B4-BE49-F238E27FC236}">
                <a16:creationId xmlns:a16="http://schemas.microsoft.com/office/drawing/2014/main" xmlns="" id="{7C5928A1-C81E-4C3F-B11E-41C04D72DC1E}"/>
              </a:ext>
            </a:extLst>
          </p:cNvPr>
          <p:cNvSpPr>
            <a:spLocks noGrp="1"/>
          </p:cNvSpPr>
          <p:nvPr>
            <p:ph type="ftr" sz="quarter" idx="11"/>
          </p:nvPr>
        </p:nvSpPr>
        <p:spPr/>
        <p:txBody>
          <a:bodyPr/>
          <a:lstStyle/>
          <a:p>
            <a:pPr>
              <a:defRPr/>
            </a:pPr>
            <a:endParaRPr lang="zh-CN" altLang="en-US"/>
          </a:p>
        </p:txBody>
      </p:sp>
      <p:sp>
        <p:nvSpPr>
          <p:cNvPr id="7" name="灯片编号占位符 6">
            <a:extLst>
              <a:ext uri="{FF2B5EF4-FFF2-40B4-BE49-F238E27FC236}">
                <a16:creationId xmlns:a16="http://schemas.microsoft.com/office/drawing/2014/main" xmlns="" id="{E22E0AF6-7697-4345-8814-0B53AF16B18C}"/>
              </a:ext>
            </a:extLst>
          </p:cNvPr>
          <p:cNvSpPr>
            <a:spLocks noGrp="1"/>
          </p:cNvSpPr>
          <p:nvPr>
            <p:ph type="sldNum" sz="quarter" idx="12"/>
          </p:nvPr>
        </p:nvSpPr>
        <p:spPr/>
        <p:txBody>
          <a:bodyPr/>
          <a:lstStyle/>
          <a:p>
            <a:pPr>
              <a:defRPr/>
            </a:pPr>
            <a:fld id="{7672EA6D-1448-4621-B5C9-979ACF13A02E}" type="slidenum">
              <a:rPr lang="en-US" altLang="zh-CN" smtClean="0"/>
              <a:pPr>
                <a:defRPr/>
              </a:pPr>
              <a:t>‹#›</a:t>
            </a:fld>
            <a:endParaRPr lang="zh-CN" altLang="en-US"/>
          </a:p>
        </p:txBody>
      </p:sp>
    </p:spTree>
    <p:extLst>
      <p:ext uri="{BB962C8B-B14F-4D97-AF65-F5344CB8AC3E}">
        <p14:creationId xmlns:p14="http://schemas.microsoft.com/office/powerpoint/2010/main" xmlns="" val="31836551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9268800-8A17-406F-8846-7A1A8C2A675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4930478-B50D-4B8F-A18D-77851E76DC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E3011B8F-4E5C-4C96-BBB6-134C4F40EDF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943E43FA-AB9E-4BE3-AAF1-D3C99DC809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FE04C5CE-69CB-4374-B598-9AC423B0951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22DE3D4-C4AE-498D-A4D0-1CFFEF0BE9B0}"/>
              </a:ext>
            </a:extLst>
          </p:cNvPr>
          <p:cNvSpPr>
            <a:spLocks noGrp="1"/>
          </p:cNvSpPr>
          <p:nvPr>
            <p:ph type="dt" sz="half" idx="10"/>
          </p:nvPr>
        </p:nvSpPr>
        <p:spPr/>
        <p:txBody>
          <a:bodyPr/>
          <a:lstStyle/>
          <a:p>
            <a:pPr>
              <a:defRPr/>
            </a:pPr>
            <a:endParaRPr lang="zh-CN" altLang="en-US"/>
          </a:p>
        </p:txBody>
      </p:sp>
      <p:sp>
        <p:nvSpPr>
          <p:cNvPr id="8" name="页脚占位符 7">
            <a:extLst>
              <a:ext uri="{FF2B5EF4-FFF2-40B4-BE49-F238E27FC236}">
                <a16:creationId xmlns:a16="http://schemas.microsoft.com/office/drawing/2014/main" xmlns="" id="{432F32C7-3FAF-423C-9AB0-4AE8BE27D663}"/>
              </a:ext>
            </a:extLst>
          </p:cNvPr>
          <p:cNvSpPr>
            <a:spLocks noGrp="1"/>
          </p:cNvSpPr>
          <p:nvPr>
            <p:ph type="ftr" sz="quarter" idx="11"/>
          </p:nvPr>
        </p:nvSpPr>
        <p:spPr/>
        <p:txBody>
          <a:bodyPr/>
          <a:lstStyle/>
          <a:p>
            <a:pPr>
              <a:defRPr/>
            </a:pPr>
            <a:endParaRPr lang="zh-CN" altLang="en-US"/>
          </a:p>
        </p:txBody>
      </p:sp>
      <p:sp>
        <p:nvSpPr>
          <p:cNvPr id="9" name="灯片编号占位符 8">
            <a:extLst>
              <a:ext uri="{FF2B5EF4-FFF2-40B4-BE49-F238E27FC236}">
                <a16:creationId xmlns:a16="http://schemas.microsoft.com/office/drawing/2014/main" xmlns="" id="{6A92F62E-1B06-4F91-84F4-03CD668A41A9}"/>
              </a:ext>
            </a:extLst>
          </p:cNvPr>
          <p:cNvSpPr>
            <a:spLocks noGrp="1"/>
          </p:cNvSpPr>
          <p:nvPr>
            <p:ph type="sldNum" sz="quarter" idx="12"/>
          </p:nvPr>
        </p:nvSpPr>
        <p:spPr/>
        <p:txBody>
          <a:bodyPr/>
          <a:lstStyle/>
          <a:p>
            <a:pPr>
              <a:defRPr/>
            </a:pPr>
            <a:fld id="{FE522F48-3E90-4CB6-98F5-D9955AB770DC}" type="slidenum">
              <a:rPr lang="en-US" altLang="zh-CN" smtClean="0"/>
              <a:pPr>
                <a:defRPr/>
              </a:pPr>
              <a:t>‹#›</a:t>
            </a:fld>
            <a:endParaRPr lang="zh-CN" altLang="en-US"/>
          </a:p>
        </p:txBody>
      </p:sp>
    </p:spTree>
    <p:extLst>
      <p:ext uri="{BB962C8B-B14F-4D97-AF65-F5344CB8AC3E}">
        <p14:creationId xmlns:p14="http://schemas.microsoft.com/office/powerpoint/2010/main" xmlns="" val="29618879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FB1567-8726-4FB4-B58E-67BF1A18313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6F754E2C-8CF9-431B-9FD4-0A9234A29201}"/>
              </a:ext>
            </a:extLst>
          </p:cNvPr>
          <p:cNvSpPr>
            <a:spLocks noGrp="1"/>
          </p:cNvSpPr>
          <p:nvPr>
            <p:ph type="dt" sz="half" idx="10"/>
          </p:nvPr>
        </p:nvSpPr>
        <p:spPr/>
        <p:txBody>
          <a:bodyPr/>
          <a:lstStyle/>
          <a:p>
            <a:pPr>
              <a:defRPr/>
            </a:pPr>
            <a:endParaRPr lang="zh-CN" altLang="en-US"/>
          </a:p>
        </p:txBody>
      </p:sp>
      <p:sp>
        <p:nvSpPr>
          <p:cNvPr id="4" name="页脚占位符 3">
            <a:extLst>
              <a:ext uri="{FF2B5EF4-FFF2-40B4-BE49-F238E27FC236}">
                <a16:creationId xmlns:a16="http://schemas.microsoft.com/office/drawing/2014/main" xmlns="" id="{95257E24-DA4B-4163-8E79-A172CF6BFB3F}"/>
              </a:ext>
            </a:extLst>
          </p:cNvPr>
          <p:cNvSpPr>
            <a:spLocks noGrp="1"/>
          </p:cNvSpPr>
          <p:nvPr>
            <p:ph type="ftr" sz="quarter" idx="11"/>
          </p:nvPr>
        </p:nvSpPr>
        <p:spPr/>
        <p:txBody>
          <a:bodyPr/>
          <a:lstStyle/>
          <a:p>
            <a:pPr>
              <a:defRPr/>
            </a:pPr>
            <a:endParaRPr lang="zh-CN" altLang="en-US"/>
          </a:p>
        </p:txBody>
      </p:sp>
      <p:sp>
        <p:nvSpPr>
          <p:cNvPr id="5" name="灯片编号占位符 4">
            <a:extLst>
              <a:ext uri="{FF2B5EF4-FFF2-40B4-BE49-F238E27FC236}">
                <a16:creationId xmlns:a16="http://schemas.microsoft.com/office/drawing/2014/main" xmlns="" id="{5866B001-461D-4C47-8C20-A8F26D720D95}"/>
              </a:ext>
            </a:extLst>
          </p:cNvPr>
          <p:cNvSpPr>
            <a:spLocks noGrp="1"/>
          </p:cNvSpPr>
          <p:nvPr>
            <p:ph type="sldNum" sz="quarter" idx="12"/>
          </p:nvPr>
        </p:nvSpPr>
        <p:spPr/>
        <p:txBody>
          <a:bodyPr/>
          <a:lstStyle/>
          <a:p>
            <a:pPr>
              <a:defRPr/>
            </a:pPr>
            <a:fld id="{FA931D07-6C92-4FC5-92E8-095CC7937FA0}" type="slidenum">
              <a:rPr lang="en-US" altLang="zh-CN" smtClean="0"/>
              <a:pPr>
                <a:defRPr/>
              </a:pPr>
              <a:t>‹#›</a:t>
            </a:fld>
            <a:endParaRPr lang="zh-CN" altLang="en-US"/>
          </a:p>
        </p:txBody>
      </p:sp>
    </p:spTree>
    <p:extLst>
      <p:ext uri="{BB962C8B-B14F-4D97-AF65-F5344CB8AC3E}">
        <p14:creationId xmlns:p14="http://schemas.microsoft.com/office/powerpoint/2010/main" xmlns="" val="3951577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C63C8DF0-1B38-43CE-B56D-D89E8F782D76}"/>
              </a:ext>
            </a:extLst>
          </p:cNvPr>
          <p:cNvSpPr>
            <a:spLocks noGrp="1"/>
          </p:cNvSpPr>
          <p:nvPr>
            <p:ph type="dt" sz="half" idx="10"/>
          </p:nvPr>
        </p:nvSpPr>
        <p:spPr/>
        <p:txBody>
          <a:bodyPr/>
          <a:lstStyle/>
          <a:p>
            <a:pPr>
              <a:defRPr/>
            </a:pPr>
            <a:endParaRPr lang="zh-CN" altLang="en-US"/>
          </a:p>
        </p:txBody>
      </p:sp>
      <p:sp>
        <p:nvSpPr>
          <p:cNvPr id="3" name="页脚占位符 2">
            <a:extLst>
              <a:ext uri="{FF2B5EF4-FFF2-40B4-BE49-F238E27FC236}">
                <a16:creationId xmlns:a16="http://schemas.microsoft.com/office/drawing/2014/main" xmlns="" id="{8ACCEE49-F0DD-4E1E-9B53-077EBAA36773}"/>
              </a:ext>
            </a:extLst>
          </p:cNvPr>
          <p:cNvSpPr>
            <a:spLocks noGrp="1"/>
          </p:cNvSpPr>
          <p:nvPr>
            <p:ph type="ftr" sz="quarter" idx="11"/>
          </p:nvPr>
        </p:nvSpPr>
        <p:spPr/>
        <p:txBody>
          <a:bodyPr/>
          <a:lstStyle/>
          <a:p>
            <a:pPr>
              <a:defRPr/>
            </a:pPr>
            <a:endParaRPr lang="zh-CN" altLang="en-US"/>
          </a:p>
        </p:txBody>
      </p:sp>
      <p:sp>
        <p:nvSpPr>
          <p:cNvPr id="4" name="灯片编号占位符 3">
            <a:extLst>
              <a:ext uri="{FF2B5EF4-FFF2-40B4-BE49-F238E27FC236}">
                <a16:creationId xmlns:a16="http://schemas.microsoft.com/office/drawing/2014/main" xmlns="" id="{DE0938B2-F240-4117-8BEB-81D58F3166F6}"/>
              </a:ext>
            </a:extLst>
          </p:cNvPr>
          <p:cNvSpPr>
            <a:spLocks noGrp="1"/>
          </p:cNvSpPr>
          <p:nvPr>
            <p:ph type="sldNum" sz="quarter" idx="12"/>
          </p:nvPr>
        </p:nvSpPr>
        <p:spPr/>
        <p:txBody>
          <a:bodyPr/>
          <a:lstStyle/>
          <a:p>
            <a:pPr>
              <a:defRPr/>
            </a:pPr>
            <a:fld id="{53259688-59BB-4A51-945E-9DB37378A658}" type="slidenum">
              <a:rPr lang="en-US" altLang="zh-CN" smtClean="0"/>
              <a:pPr>
                <a:defRPr/>
              </a:pPr>
              <a:t>‹#›</a:t>
            </a:fld>
            <a:endParaRPr lang="zh-CN" altLang="en-US"/>
          </a:p>
        </p:txBody>
      </p:sp>
    </p:spTree>
    <p:extLst>
      <p:ext uri="{BB962C8B-B14F-4D97-AF65-F5344CB8AC3E}">
        <p14:creationId xmlns:p14="http://schemas.microsoft.com/office/powerpoint/2010/main" xmlns="" val="26279033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4F8BC8D-CA6C-49EF-A88D-D3C9D30C0DD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F58AE12C-F98D-4D30-97DD-94B022779E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2624CC61-2D3A-488D-9F96-CE145B0016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098801E-1F2A-4189-A528-75C3B167835B}"/>
              </a:ext>
            </a:extLst>
          </p:cNvPr>
          <p:cNvSpPr>
            <a:spLocks noGrp="1"/>
          </p:cNvSpPr>
          <p:nvPr>
            <p:ph type="dt" sz="half" idx="10"/>
          </p:nvPr>
        </p:nvSpPr>
        <p:spPr/>
        <p:txBody>
          <a:bodyPr/>
          <a:lstStyle/>
          <a:p>
            <a:pPr>
              <a:defRPr/>
            </a:pPr>
            <a:endParaRPr lang="zh-CN" altLang="en-US"/>
          </a:p>
        </p:txBody>
      </p:sp>
      <p:sp>
        <p:nvSpPr>
          <p:cNvPr id="6" name="页脚占位符 5">
            <a:extLst>
              <a:ext uri="{FF2B5EF4-FFF2-40B4-BE49-F238E27FC236}">
                <a16:creationId xmlns:a16="http://schemas.microsoft.com/office/drawing/2014/main" xmlns="" id="{37950C43-6AA7-44E3-9742-A23B43AC0452}"/>
              </a:ext>
            </a:extLst>
          </p:cNvPr>
          <p:cNvSpPr>
            <a:spLocks noGrp="1"/>
          </p:cNvSpPr>
          <p:nvPr>
            <p:ph type="ftr" sz="quarter" idx="11"/>
          </p:nvPr>
        </p:nvSpPr>
        <p:spPr/>
        <p:txBody>
          <a:bodyPr/>
          <a:lstStyle/>
          <a:p>
            <a:pPr>
              <a:defRPr/>
            </a:pPr>
            <a:endParaRPr lang="zh-CN" altLang="en-US"/>
          </a:p>
        </p:txBody>
      </p:sp>
      <p:sp>
        <p:nvSpPr>
          <p:cNvPr id="7" name="灯片编号占位符 6">
            <a:extLst>
              <a:ext uri="{FF2B5EF4-FFF2-40B4-BE49-F238E27FC236}">
                <a16:creationId xmlns:a16="http://schemas.microsoft.com/office/drawing/2014/main" xmlns="" id="{4A5029C9-396F-491B-9E16-14B4F8423DBD}"/>
              </a:ext>
            </a:extLst>
          </p:cNvPr>
          <p:cNvSpPr>
            <a:spLocks noGrp="1"/>
          </p:cNvSpPr>
          <p:nvPr>
            <p:ph type="sldNum" sz="quarter" idx="12"/>
          </p:nvPr>
        </p:nvSpPr>
        <p:spPr/>
        <p:txBody>
          <a:bodyPr/>
          <a:lstStyle/>
          <a:p>
            <a:pPr>
              <a:defRPr/>
            </a:pPr>
            <a:fld id="{F6387D80-7A95-474E-8D7A-C9EAA1A0F4C0}" type="slidenum">
              <a:rPr lang="en-US" altLang="zh-CN" smtClean="0"/>
              <a:pPr>
                <a:defRPr/>
              </a:pPr>
              <a:t>‹#›</a:t>
            </a:fld>
            <a:endParaRPr lang="zh-CN" altLang="en-US"/>
          </a:p>
        </p:txBody>
      </p:sp>
    </p:spTree>
    <p:extLst>
      <p:ext uri="{BB962C8B-B14F-4D97-AF65-F5344CB8AC3E}">
        <p14:creationId xmlns:p14="http://schemas.microsoft.com/office/powerpoint/2010/main" xmlns="" val="23568805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9D959D0-3BBE-418C-8924-409A9703C4B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0631AA1C-B77A-4267-8E73-E3086D66D3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C9C18829-B604-47CB-9905-83B7B07549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C4A4B55-D984-49A8-AA31-044C2D4EDF23}"/>
              </a:ext>
            </a:extLst>
          </p:cNvPr>
          <p:cNvSpPr>
            <a:spLocks noGrp="1"/>
          </p:cNvSpPr>
          <p:nvPr>
            <p:ph type="dt" sz="half" idx="10"/>
          </p:nvPr>
        </p:nvSpPr>
        <p:spPr/>
        <p:txBody>
          <a:bodyPr/>
          <a:lstStyle/>
          <a:p>
            <a:pPr>
              <a:defRPr/>
            </a:pPr>
            <a:endParaRPr lang="zh-CN" altLang="en-US"/>
          </a:p>
        </p:txBody>
      </p:sp>
      <p:sp>
        <p:nvSpPr>
          <p:cNvPr id="6" name="页脚占位符 5">
            <a:extLst>
              <a:ext uri="{FF2B5EF4-FFF2-40B4-BE49-F238E27FC236}">
                <a16:creationId xmlns:a16="http://schemas.microsoft.com/office/drawing/2014/main" xmlns="" id="{BAAE211B-CEF6-40A6-8B56-4631AE3BB2C0}"/>
              </a:ext>
            </a:extLst>
          </p:cNvPr>
          <p:cNvSpPr>
            <a:spLocks noGrp="1"/>
          </p:cNvSpPr>
          <p:nvPr>
            <p:ph type="ftr" sz="quarter" idx="11"/>
          </p:nvPr>
        </p:nvSpPr>
        <p:spPr/>
        <p:txBody>
          <a:bodyPr/>
          <a:lstStyle/>
          <a:p>
            <a:pPr>
              <a:defRPr/>
            </a:pPr>
            <a:endParaRPr lang="zh-CN" altLang="en-US"/>
          </a:p>
        </p:txBody>
      </p:sp>
      <p:sp>
        <p:nvSpPr>
          <p:cNvPr id="7" name="灯片编号占位符 6">
            <a:extLst>
              <a:ext uri="{FF2B5EF4-FFF2-40B4-BE49-F238E27FC236}">
                <a16:creationId xmlns:a16="http://schemas.microsoft.com/office/drawing/2014/main" xmlns="" id="{C6E5CA22-169C-4C41-B3EF-35986243179B}"/>
              </a:ext>
            </a:extLst>
          </p:cNvPr>
          <p:cNvSpPr>
            <a:spLocks noGrp="1"/>
          </p:cNvSpPr>
          <p:nvPr>
            <p:ph type="sldNum" sz="quarter" idx="12"/>
          </p:nvPr>
        </p:nvSpPr>
        <p:spPr/>
        <p:txBody>
          <a:bodyPr/>
          <a:lstStyle/>
          <a:p>
            <a:pPr>
              <a:defRPr/>
            </a:pPr>
            <a:fld id="{AFC7C563-889D-4D2B-9851-218E60CE0D80}" type="slidenum">
              <a:rPr lang="en-US" altLang="zh-CN" smtClean="0"/>
              <a:pPr>
                <a:defRPr/>
              </a:pPr>
              <a:t>‹#›</a:t>
            </a:fld>
            <a:endParaRPr lang="zh-CN" altLang="en-US"/>
          </a:p>
        </p:txBody>
      </p:sp>
    </p:spTree>
    <p:extLst>
      <p:ext uri="{BB962C8B-B14F-4D97-AF65-F5344CB8AC3E}">
        <p14:creationId xmlns:p14="http://schemas.microsoft.com/office/powerpoint/2010/main" xmlns="" val="29034385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0862F9A-B782-4E55-A44A-ED406ADA415F}"/>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168680C9-A6BC-405A-9188-CDC0F27F1148}"/>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17E275B-BA98-409B-8178-DC5EAFB6A9E5}"/>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xmlns="" id="{29FAC11C-BAF6-497D-88F1-5E6B7A41B9A1}"/>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xmlns="" id="{A559948A-7684-4584-B713-A8D47226B8C9}"/>
              </a:ext>
            </a:extLst>
          </p:cNvPr>
          <p:cNvSpPr>
            <a:spLocks noGrp="1"/>
          </p:cNvSpPr>
          <p:nvPr>
            <p:ph type="sldNum" sz="quarter" idx="12"/>
          </p:nvPr>
        </p:nvSpPr>
        <p:spPr/>
        <p:txBody>
          <a:bodyPr/>
          <a:lstStyle/>
          <a:p>
            <a:pPr>
              <a:defRPr/>
            </a:pPr>
            <a:fld id="{5AB29895-5D70-4E68-B6EE-A6D7F8E32834}" type="slidenum">
              <a:rPr lang="en-US" altLang="zh-CN" smtClean="0"/>
              <a:pPr>
                <a:defRPr/>
              </a:pPr>
              <a:t>‹#›</a:t>
            </a:fld>
            <a:endParaRPr lang="zh-CN" altLang="en-US"/>
          </a:p>
        </p:txBody>
      </p:sp>
    </p:spTree>
    <p:extLst>
      <p:ext uri="{BB962C8B-B14F-4D97-AF65-F5344CB8AC3E}">
        <p14:creationId xmlns:p14="http://schemas.microsoft.com/office/powerpoint/2010/main" xmlns="" val="12141944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39FFD138-5760-4401-84C4-3045E946E7CF}"/>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D6CB1F5-0558-4D79-B498-92E5E69CB53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EB7B4E1-FCE7-44D5-B971-610C653F2166}"/>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xmlns="" id="{F5A4802D-0AFB-4737-B495-67D33304734B}"/>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xmlns="" id="{AEE185DE-0CA5-4A72-BFD2-3B0E550A0047}"/>
              </a:ext>
            </a:extLst>
          </p:cNvPr>
          <p:cNvSpPr>
            <a:spLocks noGrp="1"/>
          </p:cNvSpPr>
          <p:nvPr>
            <p:ph type="sldNum" sz="quarter" idx="12"/>
          </p:nvPr>
        </p:nvSpPr>
        <p:spPr/>
        <p:txBody>
          <a:bodyPr/>
          <a:lstStyle/>
          <a:p>
            <a:pPr>
              <a:defRPr/>
            </a:pPr>
            <a:fld id="{DC23EA30-66DB-43FA-BAE0-50AAF7C8314E}" type="slidenum">
              <a:rPr lang="en-US" altLang="zh-CN" smtClean="0"/>
              <a:pPr>
                <a:defRPr/>
              </a:pPr>
              <a:t>‹#›</a:t>
            </a:fld>
            <a:endParaRPr lang="zh-CN" altLang="en-US"/>
          </a:p>
        </p:txBody>
      </p:sp>
    </p:spTree>
    <p:extLst>
      <p:ext uri="{BB962C8B-B14F-4D97-AF65-F5344CB8AC3E}">
        <p14:creationId xmlns:p14="http://schemas.microsoft.com/office/powerpoint/2010/main" xmlns="" val="26437139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3562"/>
          <p:cNvSpPr>
            <a:spLocks noGrp="1"/>
          </p:cNvSpPr>
          <p:nvPr>
            <p:ph type="dt" sz="half" idx="10"/>
          </p:nvPr>
        </p:nvSpPr>
        <p:spPr>
          <a:ln/>
        </p:spPr>
        <p:txBody>
          <a:bodyPr/>
          <a:lstStyle>
            <a:lvl1pPr>
              <a:defRPr/>
            </a:lvl1pPr>
          </a:lstStyle>
          <a:p>
            <a:endParaRPr lang="zh-CN" altLang="en-US"/>
          </a:p>
        </p:txBody>
      </p:sp>
      <p:sp>
        <p:nvSpPr>
          <p:cNvPr id="4" name="页脚占位符 23563"/>
          <p:cNvSpPr>
            <a:spLocks noGrp="1"/>
          </p:cNvSpPr>
          <p:nvPr>
            <p:ph type="ftr" sz="quarter" idx="11"/>
          </p:nvPr>
        </p:nvSpPr>
        <p:spPr>
          <a:ln/>
        </p:spPr>
        <p:txBody>
          <a:bodyPr/>
          <a:lstStyle>
            <a:lvl1pPr>
              <a:defRPr/>
            </a:lvl1pPr>
          </a:lstStyle>
          <a:p>
            <a:endParaRPr lang="zh-CN" altLang="en-US"/>
          </a:p>
        </p:txBody>
      </p:sp>
      <p:sp>
        <p:nvSpPr>
          <p:cNvPr id="5" name="灯片编号占位符 23564"/>
          <p:cNvSpPr>
            <a:spLocks noGrp="1"/>
          </p:cNvSpPr>
          <p:nvPr>
            <p:ph type="sldNum" sz="quarter" idx="12"/>
          </p:nvPr>
        </p:nvSpPr>
        <p:spPr>
          <a:ln/>
        </p:spPr>
        <p:txBody>
          <a:bodyPr/>
          <a:lstStyle>
            <a:lvl1pPr>
              <a:defRPr/>
            </a:lvl1pPr>
          </a:lstStyle>
          <a:p>
            <a:fld id="{C064FAA1-4D11-490F-B28D-A477BE097B1B}" type="slidenum">
              <a:rPr lang="zh-CN" altLang="en-US"/>
              <a:pPr/>
              <a:t>‹#›</a:t>
            </a:fld>
            <a:endParaRPr lang="zh-CN" altLang="en-US">
              <a:latin typeface="Arial" pitchFamily="34" charset="0"/>
            </a:endParaRPr>
          </a:p>
        </p:txBody>
      </p:sp>
    </p:spTree>
    <p:extLst>
      <p:ext uri="{BB962C8B-B14F-4D97-AF65-F5344CB8AC3E}">
        <p14:creationId xmlns:p14="http://schemas.microsoft.com/office/powerpoint/2010/main" xmlns="" val="56471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2.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24" cstate="print"/>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7D6EBD9D-B7E0-4CE3-93E0-8B7F9FF9C08C}"/>
              </a:ext>
            </a:extLst>
          </p:cNvPr>
          <p:cNvSpPr>
            <a:spLocks noGrp="1" noChangeArrowheads="1"/>
          </p:cNvSpPr>
          <p:nvPr>
            <p:ph type="title" idx="4294967295"/>
          </p:nvPr>
        </p:nvSpPr>
        <p:spPr bwMode="auto">
          <a:xfrm>
            <a:off x="838200" y="365126"/>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en-US" altLang="zh-CN"/>
          </a:p>
        </p:txBody>
      </p:sp>
      <p:sp>
        <p:nvSpPr>
          <p:cNvPr id="1027" name="Text Placeholder 2">
            <a:extLst>
              <a:ext uri="{FF2B5EF4-FFF2-40B4-BE49-F238E27FC236}">
                <a16:creationId xmlns:a16="http://schemas.microsoft.com/office/drawing/2014/main" xmlns="" id="{FAF7022F-91B5-421A-ACEF-A63A47E215AA}"/>
              </a:ext>
            </a:extLst>
          </p:cNvPr>
          <p:cNvSpPr>
            <a:spLocks noGrp="1" noChangeArrowheads="1"/>
          </p:cNvSpPr>
          <p:nvPr>
            <p:ph type="body" idx="4294967295"/>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4" name="Date Placeholder 3">
            <a:extLst>
              <a:ext uri="{FF2B5EF4-FFF2-40B4-BE49-F238E27FC236}">
                <a16:creationId xmlns:a16="http://schemas.microsoft.com/office/drawing/2014/main" xmlns="" id="{A4B7BAE2-E155-42C2-9EF5-061871C2581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defTabSz="514350" eaLnBrk="0" hangingPunct="0">
              <a:buFontTx/>
              <a:buNone/>
              <a:defRPr sz="675">
                <a:solidFill>
                  <a:prstClr val="black">
                    <a:tint val="75000"/>
                  </a:prstClr>
                </a:solidFill>
                <a:latin typeface="Calibri" panose="020F0502020204030204" pitchFamily="34" charset="0"/>
              </a:defRPr>
            </a:lvl1pPr>
          </a:lstStyle>
          <a:p>
            <a:pPr>
              <a:defRPr/>
            </a:pPr>
            <a:endParaRPr lang="zh-CN" altLang="en-US"/>
          </a:p>
        </p:txBody>
      </p:sp>
      <p:sp>
        <p:nvSpPr>
          <p:cNvPr id="5" name="Footer Placeholder 4">
            <a:extLst>
              <a:ext uri="{FF2B5EF4-FFF2-40B4-BE49-F238E27FC236}">
                <a16:creationId xmlns:a16="http://schemas.microsoft.com/office/drawing/2014/main" xmlns="" id="{93C0A558-E34C-4A64-B507-B17537C5426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defTabSz="514350" eaLnBrk="0" hangingPunct="0">
              <a:buFontTx/>
              <a:buNone/>
              <a:defRPr sz="675">
                <a:solidFill>
                  <a:prstClr val="black">
                    <a:tint val="75000"/>
                  </a:prstClr>
                </a:solidFill>
                <a:latin typeface="Calibri" panose="020F0502020204030204" pitchFamily="34" charset="0"/>
              </a:defRPr>
            </a:lvl1pPr>
          </a:lstStyle>
          <a:p>
            <a:pPr>
              <a:defRPr/>
            </a:pPr>
            <a:endParaRPr lang="zh-CN" altLang="en-US"/>
          </a:p>
        </p:txBody>
      </p:sp>
      <p:sp>
        <p:nvSpPr>
          <p:cNvPr id="6" name="Slide Number Placeholder 5">
            <a:extLst>
              <a:ext uri="{FF2B5EF4-FFF2-40B4-BE49-F238E27FC236}">
                <a16:creationId xmlns:a16="http://schemas.microsoft.com/office/drawing/2014/main" xmlns="" id="{4BDE14D3-14A6-403C-B408-B24F0D0A2AEC}"/>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defTabSz="514350" eaLnBrk="1" hangingPunct="1">
              <a:buFont typeface="Arial" charset="0"/>
              <a:buNone/>
              <a:defRPr sz="675" noProof="1">
                <a:solidFill>
                  <a:srgbClr val="898989"/>
                </a:solidFill>
                <a:latin typeface="Calibri" pitchFamily="34" charset="0"/>
              </a:defRPr>
            </a:lvl1pPr>
          </a:lstStyle>
          <a:p>
            <a:pPr>
              <a:defRPr/>
            </a:pPr>
            <a:fld id="{DC23EA30-66DB-43FA-BAE0-50AAF7C8314E}" type="slidenum">
              <a:rPr altLang="zh-CN"/>
              <a:pPr>
                <a:defRPr/>
              </a:pPr>
              <a:t>‹#›</a:t>
            </a:fld>
            <a:endParaRPr lang="zh-CN" altLang="en-US"/>
          </a:p>
        </p:txBody>
      </p:sp>
    </p:spTree>
    <p:extLst>
      <p:ext uri="{BB962C8B-B14F-4D97-AF65-F5344CB8AC3E}">
        <p14:creationId xmlns:p14="http://schemas.microsoft.com/office/powerpoint/2010/main" xmlns="" val="70591987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60" r:id="rId21"/>
    <p:sldLayoutId id="2147483682" r:id="rId22"/>
  </p:sldLayoutIdLst>
  <p:txStyles>
    <p:titleStyle>
      <a:lvl1pPr algn="l" rtl="0" eaLnBrk="0" fontAlgn="base" hangingPunct="0">
        <a:lnSpc>
          <a:spcPct val="90000"/>
        </a:lnSpc>
        <a:spcBef>
          <a:spcPct val="0"/>
        </a:spcBef>
        <a:spcAft>
          <a:spcPct val="0"/>
        </a:spcAft>
        <a:defRPr sz="2400" kern="1200">
          <a:solidFill>
            <a:schemeClr val="tx1"/>
          </a:solidFill>
          <a:latin typeface="+mj-lt"/>
          <a:ea typeface="+mj-ea"/>
          <a:cs typeface="+mj-cs"/>
        </a:defRPr>
      </a:lvl1pPr>
      <a:lvl2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5pPr>
      <a:lvl6pPr marL="257175"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6pPr>
      <a:lvl7pPr marL="514350"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7pPr>
      <a:lvl8pPr marL="771525"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8pPr>
      <a:lvl9pPr marL="1028700"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9pPr>
    </p:titleStyle>
    <p:bodyStyle>
      <a:lvl1pPr marL="127000" indent="-127000" algn="l"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4175" indent="-127000" algn="l" rtl="0" eaLnBrk="0" fontAlgn="base" hangingPunct="0">
        <a:lnSpc>
          <a:spcPct val="90000"/>
        </a:lnSpc>
        <a:spcBef>
          <a:spcPts val="275"/>
        </a:spcBef>
        <a:spcAft>
          <a:spcPct val="0"/>
        </a:spcAft>
        <a:buFont typeface="Arial" panose="020B0604020202020204" pitchFamily="34" charset="0"/>
        <a:buChar char="•"/>
        <a:defRPr kern="1200">
          <a:solidFill>
            <a:schemeClr val="tx1"/>
          </a:solidFill>
          <a:latin typeface="+mn-lt"/>
          <a:ea typeface="+mn-ea"/>
          <a:cs typeface="+mn-cs"/>
        </a:defRPr>
      </a:lvl2pPr>
      <a:lvl3pPr marL="641350"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898525"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4pPr>
      <a:lvl5pPr marL="1155700"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5pPr>
      <a:lvl6pPr marL="1414463"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3993" rtl="0" eaLnBrk="1" latinLnBrk="0" hangingPunct="1">
        <a:defRPr sz="1013" kern="1200">
          <a:solidFill>
            <a:schemeClr val="tx1"/>
          </a:solidFill>
          <a:latin typeface="+mn-lt"/>
          <a:ea typeface="+mn-ea"/>
          <a:cs typeface="+mn-cs"/>
        </a:defRPr>
      </a:lvl1pPr>
      <a:lvl2pPr marL="257175" algn="l" defTabSz="513993" rtl="0" eaLnBrk="1" latinLnBrk="0" hangingPunct="1">
        <a:defRPr sz="1013" kern="1200">
          <a:solidFill>
            <a:schemeClr val="tx1"/>
          </a:solidFill>
          <a:latin typeface="+mn-lt"/>
          <a:ea typeface="+mn-ea"/>
          <a:cs typeface="+mn-cs"/>
        </a:defRPr>
      </a:lvl2pPr>
      <a:lvl3pPr marL="514350" algn="l" defTabSz="513993" rtl="0" eaLnBrk="1" latinLnBrk="0" hangingPunct="1">
        <a:defRPr sz="1013" kern="1200">
          <a:solidFill>
            <a:schemeClr val="tx1"/>
          </a:solidFill>
          <a:latin typeface="+mn-lt"/>
          <a:ea typeface="+mn-ea"/>
          <a:cs typeface="+mn-cs"/>
        </a:defRPr>
      </a:lvl3pPr>
      <a:lvl4pPr marL="771525" algn="l" defTabSz="513993" rtl="0" eaLnBrk="1" latinLnBrk="0" hangingPunct="1">
        <a:defRPr sz="1013" kern="1200">
          <a:solidFill>
            <a:schemeClr val="tx1"/>
          </a:solidFill>
          <a:latin typeface="+mn-lt"/>
          <a:ea typeface="+mn-ea"/>
          <a:cs typeface="+mn-cs"/>
        </a:defRPr>
      </a:lvl4pPr>
      <a:lvl5pPr marL="1028700" algn="l" defTabSz="513993" rtl="0" eaLnBrk="1" latinLnBrk="0" hangingPunct="1">
        <a:defRPr sz="1013" kern="1200">
          <a:solidFill>
            <a:schemeClr val="tx1"/>
          </a:solidFill>
          <a:latin typeface="+mn-lt"/>
          <a:ea typeface="+mn-ea"/>
          <a:cs typeface="+mn-cs"/>
        </a:defRPr>
      </a:lvl5pPr>
      <a:lvl6pPr marL="1285875" algn="l" defTabSz="513993" rtl="0" eaLnBrk="1" latinLnBrk="0" hangingPunct="1">
        <a:defRPr sz="1013" kern="1200">
          <a:solidFill>
            <a:schemeClr val="tx1"/>
          </a:solidFill>
          <a:latin typeface="+mn-lt"/>
          <a:ea typeface="+mn-ea"/>
          <a:cs typeface="+mn-cs"/>
        </a:defRPr>
      </a:lvl6pPr>
      <a:lvl7pPr marL="1543050" algn="l" defTabSz="513993" rtl="0" eaLnBrk="1" latinLnBrk="0" hangingPunct="1">
        <a:defRPr sz="1013" kern="1200">
          <a:solidFill>
            <a:schemeClr val="tx1"/>
          </a:solidFill>
          <a:latin typeface="+mn-lt"/>
          <a:ea typeface="+mn-ea"/>
          <a:cs typeface="+mn-cs"/>
        </a:defRPr>
      </a:lvl7pPr>
      <a:lvl8pPr marL="1800225" algn="l" defTabSz="513993" rtl="0" eaLnBrk="1" latinLnBrk="0" hangingPunct="1">
        <a:defRPr sz="1013" kern="1200">
          <a:solidFill>
            <a:schemeClr val="tx1"/>
          </a:solidFill>
          <a:latin typeface="+mn-lt"/>
          <a:ea typeface="+mn-ea"/>
          <a:cs typeface="+mn-cs"/>
        </a:defRPr>
      </a:lvl8pPr>
      <a:lvl9pPr marL="2057400" algn="l" defTabSz="513993"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6AC90AD0-8257-4804-8193-72540AFC02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2CED6440-D0FA-45D4-84C3-A3B1003F56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4F4D7B0-1EDE-475E-9032-628B0299E5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zh-CN" altLang="en-US"/>
          </a:p>
        </p:txBody>
      </p:sp>
      <p:sp>
        <p:nvSpPr>
          <p:cNvPr id="5" name="页脚占位符 4">
            <a:extLst>
              <a:ext uri="{FF2B5EF4-FFF2-40B4-BE49-F238E27FC236}">
                <a16:creationId xmlns:a16="http://schemas.microsoft.com/office/drawing/2014/main" xmlns="" id="{CBDBA219-A41B-4A97-B360-C2DE12EE12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xmlns="" id="{1BEB5E12-DFA2-4C46-BFA6-3EDC1F104A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C23EA30-66DB-43FA-BAE0-50AAF7C8314E}" type="slidenum">
              <a:rPr lang="en-US" altLang="zh-CN" smtClean="0"/>
              <a:pPr>
                <a:defRPr/>
              </a:pPr>
              <a:t>‹#›</a:t>
            </a:fld>
            <a:endParaRPr lang="zh-CN" altLang="en-US"/>
          </a:p>
        </p:txBody>
      </p:sp>
    </p:spTree>
    <p:extLst>
      <p:ext uri="{BB962C8B-B14F-4D97-AF65-F5344CB8AC3E}">
        <p14:creationId xmlns:p14="http://schemas.microsoft.com/office/powerpoint/2010/main" xmlns="" val="2054095040"/>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baike.baidu.com/view/781320.htm" TargetMode="External"/><Relationship Id="rId7" Type="http://schemas.openxmlformats.org/officeDocument/2006/relationships/hyperlink" Target="http://baike.baidu.com/view/35755.htm" TargetMode="External"/><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hyperlink" Target="http://baike.baidu.com/view/3537.htm" TargetMode="External"/><Relationship Id="rId5" Type="http://schemas.openxmlformats.org/officeDocument/2006/relationships/hyperlink" Target="http://baike.baidu.com/view/20838.htm" TargetMode="External"/><Relationship Id="rId4" Type="http://schemas.openxmlformats.org/officeDocument/2006/relationships/hyperlink" Target="http://baike.baidu.com/view/2403.ht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24.xml"/><Relationship Id="rId5" Type="http://schemas.openxmlformats.org/officeDocument/2006/relationships/image" Target="../media/image8.jpe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3.wav"/><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53FE0901-ED29-44A3-BABF-67D63E1FA99A}"/>
              </a:ext>
            </a:extLst>
          </p:cNvPr>
          <p:cNvSpPr>
            <a:spLocks noChangeArrowheads="1"/>
          </p:cNvSpPr>
          <p:nvPr/>
        </p:nvSpPr>
        <p:spPr bwMode="auto">
          <a:xfrm>
            <a:off x="1496291" y="1618167"/>
            <a:ext cx="9008676"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buFont typeface="Arial" panose="020B0604020202020204" pitchFamily="34" charset="0"/>
              <a:buNone/>
            </a:pPr>
            <a:endParaRPr lang="en-US" altLang="zh-CN" sz="4000" b="1" dirty="0">
              <a:solidFill>
                <a:srgbClr val="FF0000"/>
              </a:solidFill>
              <a:latin typeface="宋体" panose="02010600030101010101" pitchFamily="2" charset="-122"/>
              <a:sym typeface="Arial" panose="020B0604020202020204" pitchFamily="34" charset="0"/>
            </a:endParaRPr>
          </a:p>
          <a:p>
            <a:pPr algn="ctr" eaLnBrk="0" hangingPunct="0">
              <a:buFont typeface="Arial" panose="020B0604020202020204" pitchFamily="34" charset="0"/>
              <a:buNone/>
            </a:pPr>
            <a:r>
              <a:rPr lang="zh-CN" altLang="en-US" sz="4000" b="1" dirty="0">
                <a:solidFill>
                  <a:srgbClr val="FF0000"/>
                </a:solidFill>
                <a:latin typeface="宋体" panose="02010600030101010101" pitchFamily="2" charset="-122"/>
                <a:sym typeface="Arial" panose="020B0604020202020204" pitchFamily="34" charset="0"/>
              </a:rPr>
              <a:t>第</a:t>
            </a:r>
            <a:r>
              <a:rPr lang="en-US" altLang="zh-CN" sz="4000" b="1" dirty="0">
                <a:solidFill>
                  <a:srgbClr val="FF0000"/>
                </a:solidFill>
                <a:latin typeface="宋体" panose="02010600030101010101" pitchFamily="2" charset="-122"/>
                <a:sym typeface="Arial" panose="020B0604020202020204" pitchFamily="34" charset="0"/>
              </a:rPr>
              <a:t>2</a:t>
            </a:r>
            <a:r>
              <a:rPr lang="zh-CN" altLang="en-US" sz="4000" b="1" dirty="0">
                <a:solidFill>
                  <a:srgbClr val="FF0000"/>
                </a:solidFill>
                <a:latin typeface="宋体" panose="02010600030101010101" pitchFamily="2" charset="-122"/>
                <a:sym typeface="Arial" panose="020B0604020202020204" pitchFamily="34" charset="0"/>
              </a:rPr>
              <a:t>课 俄国的改革</a:t>
            </a:r>
          </a:p>
        </p:txBody>
      </p:sp>
    </p:spTree>
    <p:extLst>
      <p:ext uri="{BB962C8B-B14F-4D97-AF65-F5344CB8AC3E}">
        <p14:creationId xmlns:p14="http://schemas.microsoft.com/office/powerpoint/2010/main" xmlns="" val="3058975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6"/>
          <p:cNvSpPr>
            <a:spLocks noChangeArrowheads="1"/>
          </p:cNvSpPr>
          <p:nvPr/>
        </p:nvSpPr>
        <p:spPr bwMode="auto">
          <a:xfrm>
            <a:off x="719667" y="476251"/>
            <a:ext cx="10790767" cy="5840413"/>
          </a:xfrm>
          <a:prstGeom prst="roundRect">
            <a:avLst>
              <a:gd name="adj" fmla="val 8685"/>
            </a:avLst>
          </a:prstGeom>
          <a:gradFill rotWithShape="1">
            <a:gsLst>
              <a:gs pos="0">
                <a:srgbClr val="CCECFF">
                  <a:alpha val="30000"/>
                </a:srgbClr>
              </a:gs>
              <a:gs pos="50000">
                <a:srgbClr val="FFFFFF"/>
              </a:gs>
              <a:gs pos="100000">
                <a:srgbClr val="CCECFF">
                  <a:alpha val="30000"/>
                </a:srgbClr>
              </a:gs>
            </a:gsLst>
            <a:lin ang="5400000" scaled="1"/>
          </a:gradFill>
          <a:ln w="38100">
            <a:noFill/>
            <a:round/>
            <a:headEnd/>
            <a:tailEnd/>
          </a:ln>
        </p:spPr>
        <p:txBody>
          <a:bodyPr wrap="none" anchor="ctr"/>
          <a:lstStyle/>
          <a:p>
            <a:endParaRPr lang="zh-CN" altLang="zh-CN"/>
          </a:p>
        </p:txBody>
      </p:sp>
      <p:sp>
        <p:nvSpPr>
          <p:cNvPr id="34819" name="Text Box 3"/>
          <p:cNvSpPr txBox="1">
            <a:spLocks noChangeArrowheads="1"/>
          </p:cNvSpPr>
          <p:nvPr/>
        </p:nvSpPr>
        <p:spPr bwMode="auto">
          <a:xfrm>
            <a:off x="1422401" y="5791201"/>
            <a:ext cx="2580835" cy="750975"/>
          </a:xfrm>
          <a:prstGeom prst="rect">
            <a:avLst/>
          </a:prstGeom>
          <a:noFill/>
          <a:ln w="9525" algn="ctr">
            <a:noFill/>
            <a:miter lim="800000"/>
            <a:headEnd/>
            <a:tailEnd/>
          </a:ln>
          <a:effectLst/>
        </p:spPr>
        <p:txBody>
          <a:bodyPr wrap="none" lIns="0" tIns="0" rIns="0" bIns="0">
            <a:spAutoFit/>
          </a:bodyPr>
          <a:lstStyle/>
          <a:p>
            <a:pPr algn="ctr"/>
            <a:r>
              <a:rPr kumimoji="1" lang="zh-CN" altLang="en-US" sz="2000" b="1">
                <a:solidFill>
                  <a:srgbClr val="663300"/>
                </a:solidFill>
                <a:latin typeface="黑体" pitchFamily="49" charset="-122"/>
                <a:ea typeface="黑体" pitchFamily="49" charset="-122"/>
              </a:rPr>
              <a:t>彼得一世（</a:t>
            </a:r>
            <a:r>
              <a:rPr kumimoji="1" lang="zh-CN" altLang="zh-CN" sz="2000" b="1">
                <a:solidFill>
                  <a:srgbClr val="663300"/>
                </a:solidFill>
                <a:latin typeface="黑体" pitchFamily="49" charset="-122"/>
                <a:ea typeface="黑体" pitchFamily="49" charset="-122"/>
              </a:rPr>
              <a:t>彼得大帝</a:t>
            </a:r>
            <a:r>
              <a:rPr kumimoji="1" lang="zh-CN" altLang="en-US" sz="2000" b="1">
                <a:solidFill>
                  <a:srgbClr val="663300"/>
                </a:solidFill>
                <a:latin typeface="黑体" pitchFamily="49" charset="-122"/>
                <a:ea typeface="黑体" pitchFamily="49" charset="-122"/>
              </a:rPr>
              <a:t>）</a:t>
            </a:r>
          </a:p>
          <a:p>
            <a:pPr algn="ctr">
              <a:lnSpc>
                <a:spcPct val="90000"/>
              </a:lnSpc>
            </a:pPr>
            <a:r>
              <a:rPr kumimoji="1" lang="en-US" altLang="zh-CN" sz="1600" b="1">
                <a:latin typeface="黑体" pitchFamily="49" charset="-122"/>
                <a:ea typeface="黑体" pitchFamily="49" charset="-122"/>
              </a:rPr>
              <a:t>1672.5.30</a:t>
            </a:r>
            <a:r>
              <a:rPr kumimoji="1" lang="zh-CN" altLang="en-US" sz="1600" b="1">
                <a:latin typeface="黑体" pitchFamily="49" charset="-122"/>
                <a:ea typeface="黑体" pitchFamily="49" charset="-122"/>
              </a:rPr>
              <a:t>～</a:t>
            </a:r>
            <a:r>
              <a:rPr kumimoji="1" lang="en-US" altLang="zh-CN" sz="1600" b="1">
                <a:latin typeface="黑体" pitchFamily="49" charset="-122"/>
                <a:ea typeface="黑体" pitchFamily="49" charset="-122"/>
              </a:rPr>
              <a:t>1725.2.8</a:t>
            </a:r>
          </a:p>
          <a:p>
            <a:pPr algn="ctr">
              <a:lnSpc>
                <a:spcPct val="90000"/>
              </a:lnSpc>
            </a:pPr>
            <a:r>
              <a:rPr kumimoji="1" lang="zh-CN" altLang="en-US" sz="1600" b="1">
                <a:latin typeface="黑体" pitchFamily="49" charset="-122"/>
                <a:ea typeface="黑体" pitchFamily="49" charset="-122"/>
              </a:rPr>
              <a:t>俄国沙皇</a:t>
            </a:r>
          </a:p>
        </p:txBody>
      </p:sp>
      <p:sp>
        <p:nvSpPr>
          <p:cNvPr id="34820" name="Text Box 4"/>
          <p:cNvSpPr txBox="1">
            <a:spLocks noChangeArrowheads="1"/>
          </p:cNvSpPr>
          <p:nvPr/>
        </p:nvSpPr>
        <p:spPr bwMode="auto">
          <a:xfrm>
            <a:off x="5791200" y="914401"/>
            <a:ext cx="6197600" cy="4431983"/>
          </a:xfrm>
          <a:prstGeom prst="rect">
            <a:avLst/>
          </a:prstGeom>
          <a:noFill/>
          <a:ln w="9525" algn="ctr">
            <a:noFill/>
            <a:miter lim="800000"/>
            <a:headEnd/>
            <a:tailEnd/>
          </a:ln>
          <a:effectLst/>
        </p:spPr>
        <p:txBody>
          <a:bodyPr lIns="0" tIns="0" rIns="0" bIns="0" anchorCtr="1">
            <a:spAutoFit/>
          </a:bodyPr>
          <a:lstStyle/>
          <a:p>
            <a:r>
              <a:rPr kumimoji="1" lang="zh-CN" altLang="en-US" sz="1600" b="1">
                <a:solidFill>
                  <a:srgbClr val="996633"/>
                </a:solidFill>
                <a:latin typeface="宋体" pitchFamily="2" charset="-122"/>
              </a:rPr>
              <a:t>　　</a:t>
            </a:r>
            <a:r>
              <a:rPr kumimoji="1" lang="zh-CN" altLang="en-US" sz="2400">
                <a:latin typeface="华文新魏" pitchFamily="2" charset="-122"/>
                <a:ea typeface="华文新魏" pitchFamily="2" charset="-122"/>
              </a:rPr>
              <a:t>彼得一世，即彼得大帝，俄国沙皇（</a:t>
            </a:r>
            <a:r>
              <a:rPr kumimoji="1" lang="en-US" altLang="zh-CN" sz="2400">
                <a:latin typeface="华文新魏" pitchFamily="2" charset="-122"/>
                <a:ea typeface="华文新魏" pitchFamily="2" charset="-122"/>
              </a:rPr>
              <a:t>1682</a:t>
            </a:r>
            <a:r>
              <a:rPr kumimoji="1" lang="zh-CN" altLang="en-US" sz="2400">
                <a:latin typeface="华文新魏" pitchFamily="2" charset="-122"/>
                <a:ea typeface="华文新魏" pitchFamily="2" charset="-122"/>
              </a:rPr>
              <a:t>～</a:t>
            </a:r>
            <a:r>
              <a:rPr kumimoji="1" lang="en-US" altLang="zh-CN" sz="2400">
                <a:latin typeface="华文新魏" pitchFamily="2" charset="-122"/>
                <a:ea typeface="华文新魏" pitchFamily="2" charset="-122"/>
              </a:rPr>
              <a:t>1725</a:t>
            </a:r>
            <a:r>
              <a:rPr kumimoji="1" lang="zh-CN" altLang="en-US" sz="2400">
                <a:latin typeface="华文新魏" pitchFamily="2" charset="-122"/>
                <a:ea typeface="华文新魏" pitchFamily="2" charset="-122"/>
              </a:rPr>
              <a:t>）。</a:t>
            </a:r>
            <a:r>
              <a:rPr kumimoji="1" lang="en-US" altLang="zh-CN" sz="2400">
                <a:latin typeface="华文新魏" pitchFamily="2" charset="-122"/>
                <a:ea typeface="华文新魏" pitchFamily="2" charset="-122"/>
              </a:rPr>
              <a:t>1682</a:t>
            </a:r>
            <a:r>
              <a:rPr kumimoji="1" lang="zh-CN" altLang="en-US" sz="2400">
                <a:latin typeface="华文新魏" pitchFamily="2" charset="-122"/>
                <a:ea typeface="华文新魏" pitchFamily="2" charset="-122"/>
              </a:rPr>
              <a:t>年即位，</a:t>
            </a:r>
            <a:r>
              <a:rPr kumimoji="1" lang="en-US" altLang="zh-CN" sz="2400">
                <a:latin typeface="华文新魏" pitchFamily="2" charset="-122"/>
                <a:ea typeface="华文新魏" pitchFamily="2" charset="-122"/>
              </a:rPr>
              <a:t>1689</a:t>
            </a:r>
            <a:r>
              <a:rPr kumimoji="1" lang="zh-CN" altLang="en-US" sz="2400">
                <a:latin typeface="华文新魏" pitchFamily="2" charset="-122"/>
                <a:ea typeface="华文新魏" pitchFamily="2" charset="-122"/>
              </a:rPr>
              <a:t>年掌握</a:t>
            </a:r>
            <a:r>
              <a:rPr kumimoji="1" lang="zh-CN" altLang="en-US" sz="2400">
                <a:latin typeface="华文新魏" pitchFamily="2" charset="-122"/>
                <a:ea typeface="华文新魏" pitchFamily="2" charset="-122"/>
                <a:hlinkClick r:id="rId3"/>
              </a:rPr>
              <a:t>实权</a:t>
            </a:r>
            <a:r>
              <a:rPr kumimoji="1" lang="zh-CN" altLang="en-US" sz="2400">
                <a:latin typeface="华文新魏" pitchFamily="2" charset="-122"/>
                <a:ea typeface="华文新魏" pitchFamily="2" charset="-122"/>
              </a:rPr>
              <a:t>。他制定的西方化政策是使</a:t>
            </a:r>
            <a:r>
              <a:rPr kumimoji="1" lang="zh-CN" altLang="en-US" sz="2400">
                <a:latin typeface="华文新魏" pitchFamily="2" charset="-122"/>
                <a:ea typeface="华文新魏" pitchFamily="2" charset="-122"/>
                <a:hlinkClick r:id="rId4"/>
              </a:rPr>
              <a:t>俄罗斯</a:t>
            </a:r>
            <a:r>
              <a:rPr kumimoji="1" lang="zh-CN" altLang="en-US" sz="2400">
                <a:latin typeface="华文新魏" pitchFamily="2" charset="-122"/>
                <a:ea typeface="华文新魏" pitchFamily="2" charset="-122"/>
              </a:rPr>
              <a:t>变成一个强国的主要因素。</a:t>
            </a:r>
          </a:p>
          <a:p>
            <a:r>
              <a:rPr kumimoji="1" lang="zh-CN" altLang="en-US" sz="2400">
                <a:latin typeface="华文新魏" pitchFamily="2" charset="-122"/>
                <a:ea typeface="华文新魏" pitchFamily="2" charset="-122"/>
              </a:rPr>
              <a:t>       彼得大帝是</a:t>
            </a:r>
            <a:r>
              <a:rPr kumimoji="1" lang="zh-CN" altLang="en-US" sz="2400">
                <a:latin typeface="华文新魏" pitchFamily="2" charset="-122"/>
                <a:ea typeface="华文新魏" pitchFamily="2" charset="-122"/>
                <a:hlinkClick r:id="rId4"/>
              </a:rPr>
              <a:t>俄罗斯</a:t>
            </a:r>
            <a:r>
              <a:rPr kumimoji="1" lang="zh-CN" altLang="en-US" sz="2400">
                <a:latin typeface="华文新魏" pitchFamily="2" charset="-122"/>
                <a:ea typeface="华文新魏" pitchFamily="2" charset="-122"/>
              </a:rPr>
              <a:t>历史上最伟大的帝王。他继位后积极兴办工场，发展贸易，发展文化、教育和科研事业，同时改革军事，建立正规的陆海军，加强封建专制的中央集权制。继而发动了战争，夺得波罗的海出海口，给俄罗斯帝国打下坚实基础。可以说，近代俄国的政治、</a:t>
            </a:r>
            <a:r>
              <a:rPr kumimoji="1" lang="zh-CN" altLang="en-US" sz="2400">
                <a:latin typeface="华文新魏" pitchFamily="2" charset="-122"/>
                <a:ea typeface="华文新魏" pitchFamily="2" charset="-122"/>
                <a:hlinkClick r:id="rId5"/>
              </a:rPr>
              <a:t>经济</a:t>
            </a:r>
            <a:r>
              <a:rPr kumimoji="1" lang="zh-CN" altLang="en-US" sz="2400">
                <a:latin typeface="华文新魏" pitchFamily="2" charset="-122"/>
                <a:ea typeface="华文新魏" pitchFamily="2" charset="-122"/>
              </a:rPr>
              <a:t>、</a:t>
            </a:r>
            <a:r>
              <a:rPr kumimoji="1" lang="zh-CN" altLang="en-US" sz="2400">
                <a:latin typeface="华文新魏" pitchFamily="2" charset="-122"/>
                <a:ea typeface="华文新魏" pitchFamily="2" charset="-122"/>
                <a:hlinkClick r:id="rId6"/>
              </a:rPr>
              <a:t>文化</a:t>
            </a:r>
            <a:r>
              <a:rPr kumimoji="1" lang="zh-CN" altLang="en-US" sz="2400">
                <a:latin typeface="华文新魏" pitchFamily="2" charset="-122"/>
                <a:ea typeface="华文新魏" pitchFamily="2" charset="-122"/>
              </a:rPr>
              <a:t>、教育、</a:t>
            </a:r>
            <a:r>
              <a:rPr kumimoji="1" lang="zh-CN" altLang="en-US" sz="2400">
                <a:latin typeface="华文新魏" pitchFamily="2" charset="-122"/>
                <a:ea typeface="华文新魏" pitchFamily="2" charset="-122"/>
                <a:hlinkClick r:id="rId7"/>
              </a:rPr>
              <a:t>科技</a:t>
            </a:r>
            <a:r>
              <a:rPr kumimoji="1" lang="zh-CN" altLang="en-US" sz="2400">
                <a:latin typeface="华文新魏" pitchFamily="2" charset="-122"/>
                <a:ea typeface="华文新魏" pitchFamily="2" charset="-122"/>
              </a:rPr>
              <a:t>等方面的发展史无不源于彼得大帝时代。</a:t>
            </a:r>
          </a:p>
        </p:txBody>
      </p:sp>
      <p:pic>
        <p:nvPicPr>
          <p:cNvPr id="34821" name="Picture 5" descr="b"/>
          <p:cNvPicPr>
            <a:picLocks noChangeAspect="1" noChangeArrowheads="1"/>
          </p:cNvPicPr>
          <p:nvPr/>
        </p:nvPicPr>
        <p:blipFill>
          <a:blip r:embed="rId8"/>
          <a:srcRect/>
          <a:stretch>
            <a:fillRect/>
          </a:stretch>
        </p:blipFill>
        <p:spPr bwMode="auto">
          <a:xfrm>
            <a:off x="812800" y="762000"/>
            <a:ext cx="4607984" cy="4895850"/>
          </a:xfrm>
          <a:prstGeom prst="rect">
            <a:avLst/>
          </a:prstGeom>
          <a:noFill/>
        </p:spPr>
      </p:pic>
      <p:sp>
        <p:nvSpPr>
          <p:cNvPr id="34822" name="WordArt 6"/>
          <p:cNvSpPr>
            <a:spLocks noChangeArrowheads="1" noChangeShapeType="1" noTextEdit="1"/>
          </p:cNvSpPr>
          <p:nvPr/>
        </p:nvSpPr>
        <p:spPr bwMode="auto">
          <a:xfrm>
            <a:off x="3860800" y="152400"/>
            <a:ext cx="5080000" cy="5334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一、彼得一世改革</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6"/>
          <p:cNvSpPr>
            <a:spLocks noChangeArrowheads="1"/>
          </p:cNvSpPr>
          <p:nvPr/>
        </p:nvSpPr>
        <p:spPr bwMode="auto">
          <a:xfrm>
            <a:off x="711201" y="533400"/>
            <a:ext cx="10799233" cy="5848350"/>
          </a:xfrm>
          <a:prstGeom prst="roundRect">
            <a:avLst>
              <a:gd name="adj" fmla="val 10079"/>
            </a:avLst>
          </a:prstGeom>
          <a:gradFill rotWithShape="1">
            <a:gsLst>
              <a:gs pos="0">
                <a:srgbClr val="CCECFF">
                  <a:alpha val="50000"/>
                </a:srgbClr>
              </a:gs>
              <a:gs pos="50000">
                <a:srgbClr val="FFFFFF"/>
              </a:gs>
              <a:gs pos="100000">
                <a:srgbClr val="CCECFF">
                  <a:alpha val="50000"/>
                </a:srgbClr>
              </a:gs>
            </a:gsLst>
            <a:lin ang="5400000" scaled="1"/>
          </a:gradFill>
          <a:ln w="38100">
            <a:noFill/>
            <a:round/>
            <a:headEnd/>
            <a:tailEnd/>
          </a:ln>
        </p:spPr>
        <p:txBody>
          <a:bodyPr wrap="none" anchor="ctr"/>
          <a:lstStyle/>
          <a:p>
            <a:endParaRPr lang="zh-CN" altLang="zh-CN"/>
          </a:p>
        </p:txBody>
      </p:sp>
      <p:sp>
        <p:nvSpPr>
          <p:cNvPr id="37891" name="Text Box 3"/>
          <p:cNvSpPr txBox="1">
            <a:spLocks noChangeArrowheads="1"/>
          </p:cNvSpPr>
          <p:nvPr/>
        </p:nvSpPr>
        <p:spPr bwMode="auto">
          <a:xfrm>
            <a:off x="6096001" y="685801"/>
            <a:ext cx="4278414" cy="369332"/>
          </a:xfrm>
          <a:prstGeom prst="rect">
            <a:avLst/>
          </a:prstGeom>
          <a:noFill/>
          <a:ln w="9525" algn="ctr">
            <a:noFill/>
            <a:miter lim="800000"/>
            <a:headEnd/>
            <a:tailEnd/>
          </a:ln>
          <a:effectLst/>
        </p:spPr>
        <p:txBody>
          <a:bodyPr wrap="none" lIns="0" tIns="0" rIns="0" bIns="0">
            <a:spAutoFit/>
          </a:bodyPr>
          <a:lstStyle/>
          <a:p>
            <a:pPr algn="ctr"/>
            <a:r>
              <a:rPr kumimoji="1" lang="en-US" altLang="zh-CN" sz="2000" b="1">
                <a:solidFill>
                  <a:srgbClr val="663300"/>
                </a:solidFill>
                <a:latin typeface="Times New Roman" pitchFamily="18" charset="0"/>
              </a:rPr>
              <a:t>←</a:t>
            </a:r>
            <a:r>
              <a:rPr kumimoji="1" lang="zh-CN" altLang="en-US" sz="2400" b="1">
                <a:solidFill>
                  <a:srgbClr val="663300"/>
                </a:solidFill>
                <a:latin typeface="Times New Roman" pitchFamily="18" charset="0"/>
                <a:ea typeface="黑体" pitchFamily="49" charset="-122"/>
              </a:rPr>
              <a:t>俄国在庄园作坊中劳动的农奴</a:t>
            </a:r>
          </a:p>
        </p:txBody>
      </p:sp>
      <p:sp>
        <p:nvSpPr>
          <p:cNvPr id="37893" name="Rectangle 5"/>
          <p:cNvSpPr>
            <a:spLocks noChangeArrowheads="1"/>
          </p:cNvSpPr>
          <p:nvPr/>
        </p:nvSpPr>
        <p:spPr bwMode="auto">
          <a:xfrm>
            <a:off x="812800" y="3581400"/>
            <a:ext cx="10769600" cy="2659190"/>
          </a:xfrm>
          <a:prstGeom prst="rect">
            <a:avLst/>
          </a:prstGeom>
          <a:solidFill>
            <a:srgbClr val="FFFF99"/>
          </a:solidFill>
          <a:ln w="57150" cmpd="thinThick" algn="ctr">
            <a:solidFill>
              <a:srgbClr val="FF6600"/>
            </a:solidFill>
            <a:miter lim="800000"/>
            <a:headEnd/>
            <a:tailEnd/>
          </a:ln>
          <a:effectLst/>
        </p:spPr>
        <p:txBody>
          <a:bodyPr lIns="0" tIns="0" rIns="0" bIns="0" anchorCtr="1">
            <a:spAutoFit/>
          </a:bodyPr>
          <a:lstStyle/>
          <a:p>
            <a:pPr>
              <a:lnSpc>
                <a:spcPct val="120000"/>
              </a:lnSpc>
            </a:pPr>
            <a:r>
              <a:rPr kumimoji="1" lang="zh-CN" altLang="en-US" sz="1600" b="1">
                <a:solidFill>
                  <a:srgbClr val="333333"/>
                </a:solidFill>
                <a:latin typeface="华文楷体" pitchFamily="2" charset="-122"/>
              </a:rPr>
              <a:t>　　</a:t>
            </a:r>
            <a:r>
              <a:rPr kumimoji="1" lang="zh-CN" altLang="en-US" sz="2400" b="1">
                <a:solidFill>
                  <a:srgbClr val="333333"/>
                </a:solidFill>
                <a:latin typeface="华文楷体" pitchFamily="2" charset="-122"/>
                <a:ea typeface="华文新魏" pitchFamily="2" charset="-122"/>
              </a:rPr>
              <a:t>农奴是欧洲封建社会的一个特定阶级，依附于封建主。农奴使用农奴主的土地（称为份地）。农奴只有使用权，可以世代相传，封建主可以没收农奴的份地。农奴有自己的生产工具，可以自由结婚。农奴要向封建主缴纳人头税、结婚税、财产继承税。农奴还要向封建主服劳役和交纳一定数额的实物作为地租。封建主不能任意杀死农奴，但可以买卖或转赠。简单地说，</a:t>
            </a:r>
            <a:r>
              <a:rPr kumimoji="1" lang="zh-CN" altLang="en-US" sz="2400" b="1">
                <a:solidFill>
                  <a:srgbClr val="FF0000"/>
                </a:solidFill>
                <a:latin typeface="黑体" pitchFamily="49" charset="-122"/>
                <a:ea typeface="华文新魏" pitchFamily="2" charset="-122"/>
              </a:rPr>
              <a:t>农奴是人身权利受到限制的人</a:t>
            </a:r>
            <a:r>
              <a:rPr kumimoji="1" lang="zh-CN" altLang="en-US" sz="2400" b="1">
                <a:solidFill>
                  <a:srgbClr val="333333"/>
                </a:solidFill>
                <a:latin typeface="华文楷体" pitchFamily="2" charset="-122"/>
                <a:ea typeface="华文新魏" pitchFamily="2" charset="-122"/>
              </a:rPr>
              <a:t>。</a:t>
            </a:r>
          </a:p>
        </p:txBody>
      </p:sp>
      <p:pic>
        <p:nvPicPr>
          <p:cNvPr id="37895" name="Picture 7" descr="在庄园作坊中劳动的农奴"/>
          <p:cNvPicPr>
            <a:picLocks noChangeAspect="1" noChangeArrowheads="1"/>
          </p:cNvPicPr>
          <p:nvPr/>
        </p:nvPicPr>
        <p:blipFill>
          <a:blip r:embed="rId3"/>
          <a:srcRect/>
          <a:stretch>
            <a:fillRect/>
          </a:stretch>
        </p:blipFill>
        <p:spPr bwMode="auto">
          <a:xfrm>
            <a:off x="914400" y="228600"/>
            <a:ext cx="5376333" cy="2736850"/>
          </a:xfrm>
          <a:prstGeom prst="rect">
            <a:avLst/>
          </a:prstGeom>
          <a:noFill/>
        </p:spPr>
      </p:pic>
      <p:sp>
        <p:nvSpPr>
          <p:cNvPr id="37896" name="Rectangle 8"/>
          <p:cNvSpPr>
            <a:spLocks noChangeArrowheads="1"/>
          </p:cNvSpPr>
          <p:nvPr/>
        </p:nvSpPr>
        <p:spPr bwMode="auto">
          <a:xfrm>
            <a:off x="812800" y="2057400"/>
            <a:ext cx="11074400" cy="1371600"/>
          </a:xfrm>
          <a:prstGeom prst="rect">
            <a:avLst/>
          </a:prstGeom>
          <a:solidFill>
            <a:schemeClr val="accent1"/>
          </a:solidFill>
          <a:ln w="9525">
            <a:solidFill>
              <a:schemeClr val="tx1"/>
            </a:solidFill>
            <a:miter lim="800000"/>
            <a:headEnd/>
            <a:tailEnd/>
          </a:ln>
          <a:effectLst/>
        </p:spPr>
        <p:txBody>
          <a:bodyPr wrap="none" anchor="ctr"/>
          <a:lstStyle/>
          <a:p>
            <a:pPr algn="ctr"/>
            <a:endParaRPr lang="zh-CN" altLang="zh-CN"/>
          </a:p>
        </p:txBody>
      </p:sp>
      <p:sp>
        <p:nvSpPr>
          <p:cNvPr id="810023" name="Text Box 39"/>
          <p:cNvSpPr txBox="1">
            <a:spLocks noChangeArrowheads="1"/>
          </p:cNvSpPr>
          <p:nvPr/>
        </p:nvSpPr>
        <p:spPr bwMode="auto">
          <a:xfrm>
            <a:off x="609600" y="2209800"/>
            <a:ext cx="11582400" cy="1066800"/>
          </a:xfrm>
          <a:prstGeom prst="rect">
            <a:avLst/>
          </a:prstGeom>
          <a:noFill/>
          <a:ln w="9525">
            <a:noFill/>
            <a:miter lim="800000"/>
            <a:headEnd/>
            <a:tailEnd/>
          </a:ln>
          <a:effectLst/>
        </p:spPr>
        <p:txBody>
          <a:bodyPr>
            <a:spAutoFit/>
          </a:bodyPr>
          <a:lstStyle/>
          <a:p>
            <a:pPr algn="ctr"/>
            <a:r>
              <a:rPr lang="zh-CN" altLang="en-US" sz="3200">
                <a:solidFill>
                  <a:srgbClr val="660066"/>
                </a:solidFill>
                <a:latin typeface="Tahoma" pitchFamily="34" charset="0"/>
                <a:ea typeface="黑体" pitchFamily="49" charset="-122"/>
              </a:rPr>
              <a:t>背景：俄国盛行农奴制，社会经济发展</a:t>
            </a:r>
          </a:p>
          <a:p>
            <a:pPr algn="ctr"/>
            <a:r>
              <a:rPr lang="zh-CN" altLang="en-US" sz="3200">
                <a:solidFill>
                  <a:srgbClr val="660066"/>
                </a:solidFill>
                <a:latin typeface="Tahoma" pitchFamily="34" charset="0"/>
                <a:ea typeface="黑体" pitchFamily="49" charset="-122"/>
              </a:rPr>
              <a:t>远远落后于西欧国家。</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7896"/>
                                        </p:tgtEl>
                                        <p:attrNameLst>
                                          <p:attrName>style.visibility</p:attrName>
                                        </p:attrNameLst>
                                      </p:cBhvr>
                                      <p:to>
                                        <p:strVal val="visible"/>
                                      </p:to>
                                    </p:set>
                                    <p:anim calcmode="lin" valueType="num">
                                      <p:cBhvr>
                                        <p:cTn id="7" dur="500" fill="hold"/>
                                        <p:tgtEl>
                                          <p:spTgt spid="37896"/>
                                        </p:tgtEl>
                                        <p:attrNameLst>
                                          <p:attrName>ppt_w</p:attrName>
                                        </p:attrNameLst>
                                      </p:cBhvr>
                                      <p:tavLst>
                                        <p:tav tm="0">
                                          <p:val>
                                            <p:fltVal val="0"/>
                                          </p:val>
                                        </p:tav>
                                        <p:tav tm="100000">
                                          <p:val>
                                            <p:strVal val="#ppt_w"/>
                                          </p:val>
                                        </p:tav>
                                      </p:tavLst>
                                    </p:anim>
                                    <p:anim calcmode="lin" valueType="num">
                                      <p:cBhvr>
                                        <p:cTn id="8" dur="500" fill="hold"/>
                                        <p:tgtEl>
                                          <p:spTgt spid="3789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10023"/>
                                        </p:tgtEl>
                                        <p:attrNameLst>
                                          <p:attrName>style.visibility</p:attrName>
                                        </p:attrNameLst>
                                      </p:cBhvr>
                                      <p:to>
                                        <p:strVal val="visible"/>
                                      </p:to>
                                    </p:set>
                                    <p:anim calcmode="lin" valueType="num">
                                      <p:cBhvr>
                                        <p:cTn id="11" dur="500" fill="hold"/>
                                        <p:tgtEl>
                                          <p:spTgt spid="810023"/>
                                        </p:tgtEl>
                                        <p:attrNameLst>
                                          <p:attrName>ppt_w</p:attrName>
                                        </p:attrNameLst>
                                      </p:cBhvr>
                                      <p:tavLst>
                                        <p:tav tm="0">
                                          <p:val>
                                            <p:fltVal val="0"/>
                                          </p:val>
                                        </p:tav>
                                        <p:tav tm="100000">
                                          <p:val>
                                            <p:strVal val="#ppt_w"/>
                                          </p:val>
                                        </p:tav>
                                      </p:tavLst>
                                    </p:anim>
                                    <p:anim calcmode="lin" valueType="num">
                                      <p:cBhvr>
                                        <p:cTn id="12" dur="500" fill="hold"/>
                                        <p:tgtEl>
                                          <p:spTgt spid="8100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6" grpId="0" animBg="1"/>
      <p:bldP spid="8100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8" name="WordArt 6"/>
          <p:cNvSpPr>
            <a:spLocks noChangeArrowheads="1" noChangeShapeType="1" noTextEdit="1"/>
          </p:cNvSpPr>
          <p:nvPr/>
        </p:nvSpPr>
        <p:spPr bwMode="auto">
          <a:xfrm>
            <a:off x="2946400" y="533400"/>
            <a:ext cx="6400800" cy="1295400"/>
          </a:xfrm>
          <a:prstGeom prst="rect">
            <a:avLst/>
          </a:prstGeom>
        </p:spPr>
        <p:txBody>
          <a:bodyPr spcFirstLastPara="1" wrap="none" fromWordArt="1">
            <a:prstTxWarp prst="textArchUp">
              <a:avLst>
                <a:gd name="adj" fmla="val 10800000"/>
              </a:avLst>
            </a:prstTxWarp>
          </a:bodyPr>
          <a:lstStyle/>
          <a:p>
            <a:pPr algn="ctr"/>
            <a:r>
              <a:rPr lang="en-US" altLang="zh-CN" sz="3600" b="1" kern="10">
                <a:ln w="9525">
                  <a:solidFill>
                    <a:srgbClr val="000000"/>
                  </a:solidFill>
                  <a:round/>
                  <a:headEnd/>
                  <a:tailEnd/>
                </a:ln>
                <a:solidFill>
                  <a:srgbClr val="000000"/>
                </a:solidFill>
                <a:latin typeface="黑体"/>
                <a:ea typeface="黑体"/>
              </a:rPr>
              <a:t>1689</a:t>
            </a:r>
            <a:r>
              <a:rPr lang="zh-CN" altLang="en-US" sz="3600" b="1" kern="10">
                <a:ln w="9525">
                  <a:solidFill>
                    <a:srgbClr val="000000"/>
                  </a:solidFill>
                  <a:round/>
                  <a:headEnd/>
                  <a:tailEnd/>
                </a:ln>
                <a:solidFill>
                  <a:srgbClr val="000000"/>
                </a:solidFill>
                <a:latin typeface="黑体"/>
                <a:ea typeface="黑体"/>
              </a:rPr>
              <a:t>年，彼得一世改革</a:t>
            </a:r>
          </a:p>
        </p:txBody>
      </p:sp>
      <p:sp>
        <p:nvSpPr>
          <p:cNvPr id="18439" name="WordArt 7"/>
          <p:cNvSpPr>
            <a:spLocks noChangeArrowheads="1" noChangeShapeType="1" noTextEdit="1"/>
          </p:cNvSpPr>
          <p:nvPr/>
        </p:nvSpPr>
        <p:spPr bwMode="auto">
          <a:xfrm>
            <a:off x="1422400" y="19050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目的：</a:t>
            </a:r>
          </a:p>
        </p:txBody>
      </p:sp>
      <p:sp>
        <p:nvSpPr>
          <p:cNvPr id="18440" name="WordArt 8"/>
          <p:cNvSpPr>
            <a:spLocks noChangeArrowheads="1" noChangeShapeType="1" noTextEdit="1"/>
          </p:cNvSpPr>
          <p:nvPr/>
        </p:nvSpPr>
        <p:spPr bwMode="auto">
          <a:xfrm>
            <a:off x="3962400" y="1600200"/>
            <a:ext cx="4572000" cy="381000"/>
          </a:xfrm>
          <a:prstGeom prst="rect">
            <a:avLst/>
          </a:prstGeom>
        </p:spPr>
        <p:txBody>
          <a:bodyPr wrap="none" fromWordArt="1">
            <a:prstTxWarp prst="textDeflate">
              <a:avLst>
                <a:gd name="adj" fmla="val 8611"/>
              </a:avLst>
            </a:prstTxWarp>
          </a:bodyPr>
          <a:lstStyle/>
          <a:p>
            <a:pPr algn="ctr"/>
            <a:r>
              <a:rPr lang="zh-CN" altLang="en-US" sz="3600" kern="10">
                <a:ln w="9525">
                  <a:solidFill>
                    <a:srgbClr val="000000"/>
                  </a:solidFill>
                  <a:round/>
                  <a:headEnd/>
                  <a:tailEnd/>
                </a:ln>
                <a:solidFill>
                  <a:srgbClr val="000000"/>
                </a:solidFill>
                <a:latin typeface="宋体"/>
                <a:ea typeface="宋体"/>
              </a:rPr>
              <a:t>改变俄国的落后状态，</a:t>
            </a:r>
          </a:p>
        </p:txBody>
      </p:sp>
      <p:sp>
        <p:nvSpPr>
          <p:cNvPr id="18441" name="WordArt 9"/>
          <p:cNvSpPr>
            <a:spLocks noChangeArrowheads="1" noChangeShapeType="1" noTextEdit="1"/>
          </p:cNvSpPr>
          <p:nvPr/>
        </p:nvSpPr>
        <p:spPr bwMode="auto">
          <a:xfrm>
            <a:off x="1422400" y="28956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内容：</a:t>
            </a:r>
          </a:p>
        </p:txBody>
      </p:sp>
      <p:sp>
        <p:nvSpPr>
          <p:cNvPr id="18442" name="WordArt 10"/>
          <p:cNvSpPr>
            <a:spLocks noChangeArrowheads="1" noChangeShapeType="1" noTextEdit="1"/>
          </p:cNvSpPr>
          <p:nvPr/>
        </p:nvSpPr>
        <p:spPr bwMode="auto">
          <a:xfrm>
            <a:off x="3860800" y="2209800"/>
            <a:ext cx="5689600" cy="457200"/>
          </a:xfrm>
          <a:prstGeom prst="rect">
            <a:avLst/>
          </a:prstGeom>
        </p:spPr>
        <p:txBody>
          <a:bodyPr wrap="none" fromWordArt="1">
            <a:prstTxWarp prst="textDeflate">
              <a:avLst>
                <a:gd name="adj" fmla="val 8611"/>
              </a:avLst>
            </a:prstTxWarp>
          </a:bodyPr>
          <a:lstStyle/>
          <a:p>
            <a:pPr algn="ctr"/>
            <a:r>
              <a:rPr lang="zh-CN" altLang="en-US" sz="3600" kern="10">
                <a:ln w="9525">
                  <a:solidFill>
                    <a:srgbClr val="000000"/>
                  </a:solidFill>
                  <a:round/>
                  <a:headEnd/>
                  <a:tailEnd/>
                </a:ln>
                <a:solidFill>
                  <a:srgbClr val="000000"/>
                </a:solidFill>
                <a:latin typeface="宋体"/>
                <a:ea typeface="宋体"/>
              </a:rPr>
              <a:t>巩固沙皇的封建专制统治 </a:t>
            </a:r>
          </a:p>
        </p:txBody>
      </p:sp>
      <p:sp>
        <p:nvSpPr>
          <p:cNvPr id="18443" name="Text Box 11"/>
          <p:cNvSpPr txBox="1">
            <a:spLocks noChangeArrowheads="1"/>
          </p:cNvSpPr>
          <p:nvPr/>
        </p:nvSpPr>
        <p:spPr bwMode="auto">
          <a:xfrm>
            <a:off x="3657600" y="2895600"/>
            <a:ext cx="7924800" cy="1077218"/>
          </a:xfrm>
          <a:prstGeom prst="rect">
            <a:avLst/>
          </a:prstGeom>
          <a:solidFill>
            <a:srgbClr val="CC99FF"/>
          </a:solidFill>
          <a:ln w="57150" cmpd="thickThin">
            <a:solidFill>
              <a:srgbClr val="800080"/>
            </a:solidFill>
            <a:prstDash val="sysDot"/>
            <a:miter lim="800000"/>
            <a:headEnd/>
            <a:tailEnd/>
          </a:ln>
          <a:effectLst/>
        </p:spPr>
        <p:txBody>
          <a:bodyPr>
            <a:spAutoFit/>
          </a:bodyPr>
          <a:lstStyle/>
          <a:p>
            <a:pPr>
              <a:spcBef>
                <a:spcPct val="50000"/>
              </a:spcBef>
            </a:pPr>
            <a:r>
              <a:rPr lang="zh-CN" altLang="en-US" sz="3200">
                <a:solidFill>
                  <a:schemeClr val="tx2"/>
                </a:solidFill>
                <a:ea typeface="黑体" pitchFamily="49" charset="-122"/>
              </a:rPr>
              <a:t>加强中央集权、扩大军事力量、发展经济、推广学校教育</a:t>
            </a:r>
          </a:p>
        </p:txBody>
      </p:sp>
      <p:sp>
        <p:nvSpPr>
          <p:cNvPr id="18444" name="WordArt 12"/>
          <p:cNvSpPr>
            <a:spLocks noChangeArrowheads="1" noChangeShapeType="1" noTextEdit="1"/>
          </p:cNvSpPr>
          <p:nvPr/>
        </p:nvSpPr>
        <p:spPr bwMode="auto">
          <a:xfrm>
            <a:off x="1524000" y="44196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影响：</a:t>
            </a:r>
          </a:p>
        </p:txBody>
      </p:sp>
      <p:sp>
        <p:nvSpPr>
          <p:cNvPr id="18445" name="AutoShape 13"/>
          <p:cNvSpPr>
            <a:spLocks/>
          </p:cNvSpPr>
          <p:nvPr/>
        </p:nvSpPr>
        <p:spPr bwMode="auto">
          <a:xfrm>
            <a:off x="3556000" y="4191000"/>
            <a:ext cx="508000" cy="1676400"/>
          </a:xfrm>
          <a:prstGeom prst="leftBrace">
            <a:avLst>
              <a:gd name="adj1" fmla="val 72315"/>
              <a:gd name="adj2" fmla="val 50000"/>
            </a:avLst>
          </a:prstGeom>
          <a:noFill/>
          <a:ln w="34925">
            <a:solidFill>
              <a:schemeClr val="tx1"/>
            </a:solidFill>
            <a:round/>
            <a:headEnd/>
            <a:tailEnd/>
          </a:ln>
          <a:effectLst/>
        </p:spPr>
        <p:txBody>
          <a:bodyPr wrap="none" anchor="ctr"/>
          <a:lstStyle/>
          <a:p>
            <a:endParaRPr lang="zh-CN" altLang="en-US"/>
          </a:p>
        </p:txBody>
      </p:sp>
      <p:sp>
        <p:nvSpPr>
          <p:cNvPr id="18448" name="Text Box 16"/>
          <p:cNvSpPr txBox="1">
            <a:spLocks noChangeArrowheads="1"/>
          </p:cNvSpPr>
          <p:nvPr/>
        </p:nvSpPr>
        <p:spPr bwMode="auto">
          <a:xfrm>
            <a:off x="3962400" y="4114801"/>
            <a:ext cx="7924800" cy="830997"/>
          </a:xfrm>
          <a:prstGeom prst="rect">
            <a:avLst/>
          </a:prstGeom>
          <a:noFill/>
          <a:ln w="9525">
            <a:noFill/>
            <a:miter lim="800000"/>
            <a:headEnd/>
            <a:tailEnd/>
          </a:ln>
          <a:effectLst/>
        </p:spPr>
        <p:txBody>
          <a:bodyPr>
            <a:spAutoFit/>
          </a:bodyPr>
          <a:lstStyle/>
          <a:p>
            <a:pPr>
              <a:spcBef>
                <a:spcPct val="50000"/>
              </a:spcBef>
            </a:pPr>
            <a:r>
              <a:rPr lang="zh-CN" altLang="en-US" sz="2400">
                <a:ea typeface="黑体" pitchFamily="49" charset="-122"/>
              </a:rPr>
              <a:t>积极：推动社会进步，增强了俄国的经济、军事实力，俄国开始跻身于欧洲强国之列。</a:t>
            </a:r>
          </a:p>
        </p:txBody>
      </p:sp>
      <p:sp>
        <p:nvSpPr>
          <p:cNvPr id="18449" name="Text Box 17"/>
          <p:cNvSpPr txBox="1">
            <a:spLocks noChangeArrowheads="1"/>
          </p:cNvSpPr>
          <p:nvPr/>
        </p:nvSpPr>
        <p:spPr bwMode="auto">
          <a:xfrm>
            <a:off x="4064000" y="5334000"/>
            <a:ext cx="7924800" cy="457200"/>
          </a:xfrm>
          <a:prstGeom prst="rect">
            <a:avLst/>
          </a:prstGeom>
          <a:noFill/>
          <a:ln w="9525">
            <a:noFill/>
            <a:miter lim="800000"/>
            <a:headEnd/>
            <a:tailEnd/>
          </a:ln>
          <a:effectLst/>
        </p:spPr>
        <p:txBody>
          <a:bodyPr>
            <a:spAutoFit/>
          </a:bodyPr>
          <a:lstStyle/>
          <a:p>
            <a:pPr>
              <a:spcBef>
                <a:spcPct val="50000"/>
              </a:spcBef>
            </a:pPr>
            <a:r>
              <a:rPr lang="zh-CN" altLang="en-US" sz="2400">
                <a:ea typeface="黑体" pitchFamily="49" charset="-122"/>
              </a:rPr>
              <a:t>消极：保留了农奴制，走上了扩张道路。</a:t>
            </a:r>
          </a:p>
        </p:txBody>
      </p:sp>
      <p:sp>
        <p:nvSpPr>
          <p:cNvPr id="18450" name="WordArt 18"/>
          <p:cNvSpPr>
            <a:spLocks noChangeArrowheads="1" noChangeShapeType="1" noTextEdit="1"/>
          </p:cNvSpPr>
          <p:nvPr/>
        </p:nvSpPr>
        <p:spPr bwMode="auto">
          <a:xfrm>
            <a:off x="1422400" y="5867400"/>
            <a:ext cx="1828800" cy="4572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性质：</a:t>
            </a:r>
          </a:p>
        </p:txBody>
      </p:sp>
      <p:sp>
        <p:nvSpPr>
          <p:cNvPr id="18451" name="Text Box 19"/>
          <p:cNvSpPr txBox="1">
            <a:spLocks noChangeArrowheads="1"/>
          </p:cNvSpPr>
          <p:nvPr/>
        </p:nvSpPr>
        <p:spPr bwMode="auto">
          <a:xfrm>
            <a:off x="4368800" y="6021388"/>
            <a:ext cx="3937000" cy="523220"/>
          </a:xfrm>
          <a:prstGeom prst="rect">
            <a:avLst/>
          </a:prstGeom>
          <a:solidFill>
            <a:srgbClr val="FFFF99"/>
          </a:solidFill>
          <a:ln w="57150" cmpd="thickThin">
            <a:solidFill>
              <a:srgbClr val="FFCC00"/>
            </a:solidFill>
            <a:prstDash val="sysDot"/>
            <a:miter lim="800000"/>
            <a:headEnd/>
            <a:tailEnd/>
          </a:ln>
          <a:effectLst/>
        </p:spPr>
        <p:txBody>
          <a:bodyPr>
            <a:spAutoFit/>
          </a:bodyPr>
          <a:lstStyle/>
          <a:p>
            <a:pPr>
              <a:spcBef>
                <a:spcPct val="50000"/>
              </a:spcBef>
            </a:pPr>
            <a:r>
              <a:rPr lang="zh-CN" altLang="en-US" sz="2800">
                <a:solidFill>
                  <a:srgbClr val="CC0000"/>
                </a:solidFill>
                <a:ea typeface="黑体" pitchFamily="49" charset="-122"/>
              </a:rPr>
              <a:t>封建农奴制</a:t>
            </a:r>
            <a:r>
              <a:rPr lang="zh-CN" altLang="en-US" sz="2800">
                <a:solidFill>
                  <a:schemeClr val="tx2"/>
                </a:solidFill>
                <a:ea typeface="黑体" pitchFamily="49" charset="-122"/>
              </a:rPr>
              <a:t>改革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40"/>
                                        </p:tgtEl>
                                        <p:attrNameLst>
                                          <p:attrName>style.visibility</p:attrName>
                                        </p:attrNameLst>
                                      </p:cBhvr>
                                      <p:to>
                                        <p:strVal val="visible"/>
                                      </p:to>
                                    </p:set>
                                    <p:anim calcmode="lin" valueType="num">
                                      <p:cBhvr additive="base">
                                        <p:cTn id="7" dur="500" fill="hold"/>
                                        <p:tgtEl>
                                          <p:spTgt spid="18440"/>
                                        </p:tgtEl>
                                        <p:attrNameLst>
                                          <p:attrName>ppt_x</p:attrName>
                                        </p:attrNameLst>
                                      </p:cBhvr>
                                      <p:tavLst>
                                        <p:tav tm="0">
                                          <p:val>
                                            <p:strVal val="#ppt_x"/>
                                          </p:val>
                                        </p:tav>
                                        <p:tav tm="100000">
                                          <p:val>
                                            <p:strVal val="#ppt_x"/>
                                          </p:val>
                                        </p:tav>
                                      </p:tavLst>
                                    </p:anim>
                                    <p:anim calcmode="lin" valueType="num">
                                      <p:cBhvr additive="base">
                                        <p:cTn id="8"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43"/>
                                        </p:tgtEl>
                                        <p:attrNameLst>
                                          <p:attrName>style.visibility</p:attrName>
                                        </p:attrNameLst>
                                      </p:cBhvr>
                                      <p:to>
                                        <p:strVal val="visible"/>
                                      </p:to>
                                    </p:set>
                                    <p:anim calcmode="lin" valueType="num">
                                      <p:cBhvr additive="base">
                                        <p:cTn id="13" dur="500" fill="hold"/>
                                        <p:tgtEl>
                                          <p:spTgt spid="18443"/>
                                        </p:tgtEl>
                                        <p:attrNameLst>
                                          <p:attrName>ppt_x</p:attrName>
                                        </p:attrNameLst>
                                      </p:cBhvr>
                                      <p:tavLst>
                                        <p:tav tm="0">
                                          <p:val>
                                            <p:strVal val="#ppt_x"/>
                                          </p:val>
                                        </p:tav>
                                        <p:tav tm="100000">
                                          <p:val>
                                            <p:strVal val="#ppt_x"/>
                                          </p:val>
                                        </p:tav>
                                      </p:tavLst>
                                    </p:anim>
                                    <p:anim calcmode="lin" valueType="num">
                                      <p:cBhvr additive="base">
                                        <p:cTn id="14" dur="500" fill="hold"/>
                                        <p:tgtEl>
                                          <p:spTgt spid="1844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42"/>
                                        </p:tgtEl>
                                        <p:attrNameLst>
                                          <p:attrName>style.visibility</p:attrName>
                                        </p:attrNameLst>
                                      </p:cBhvr>
                                      <p:to>
                                        <p:strVal val="visible"/>
                                      </p:to>
                                    </p:set>
                                    <p:anim calcmode="lin" valueType="num">
                                      <p:cBhvr additive="base">
                                        <p:cTn id="19" dur="500" fill="hold"/>
                                        <p:tgtEl>
                                          <p:spTgt spid="18442"/>
                                        </p:tgtEl>
                                        <p:attrNameLst>
                                          <p:attrName>ppt_x</p:attrName>
                                        </p:attrNameLst>
                                      </p:cBhvr>
                                      <p:tavLst>
                                        <p:tav tm="0">
                                          <p:val>
                                            <p:strVal val="#ppt_x"/>
                                          </p:val>
                                        </p:tav>
                                        <p:tav tm="100000">
                                          <p:val>
                                            <p:strVal val="#ppt_x"/>
                                          </p:val>
                                        </p:tav>
                                      </p:tavLst>
                                    </p:anim>
                                    <p:anim calcmode="lin" valueType="num">
                                      <p:cBhvr additive="base">
                                        <p:cTn id="20" dur="500" fill="hold"/>
                                        <p:tgtEl>
                                          <p:spTgt spid="1844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448"/>
                                        </p:tgtEl>
                                        <p:attrNameLst>
                                          <p:attrName>style.visibility</p:attrName>
                                        </p:attrNameLst>
                                      </p:cBhvr>
                                      <p:to>
                                        <p:strVal val="visible"/>
                                      </p:to>
                                    </p:set>
                                    <p:anim calcmode="lin" valueType="num">
                                      <p:cBhvr additive="base">
                                        <p:cTn id="25" dur="500" fill="hold"/>
                                        <p:tgtEl>
                                          <p:spTgt spid="18448"/>
                                        </p:tgtEl>
                                        <p:attrNameLst>
                                          <p:attrName>ppt_x</p:attrName>
                                        </p:attrNameLst>
                                      </p:cBhvr>
                                      <p:tavLst>
                                        <p:tav tm="0">
                                          <p:val>
                                            <p:strVal val="#ppt_x"/>
                                          </p:val>
                                        </p:tav>
                                        <p:tav tm="100000">
                                          <p:val>
                                            <p:strVal val="#ppt_x"/>
                                          </p:val>
                                        </p:tav>
                                      </p:tavLst>
                                    </p:anim>
                                    <p:anim calcmode="lin" valueType="num">
                                      <p:cBhvr additive="base">
                                        <p:cTn id="26" dur="500" fill="hold"/>
                                        <p:tgtEl>
                                          <p:spTgt spid="1844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449"/>
                                        </p:tgtEl>
                                        <p:attrNameLst>
                                          <p:attrName>style.visibility</p:attrName>
                                        </p:attrNameLst>
                                      </p:cBhvr>
                                      <p:to>
                                        <p:strVal val="visible"/>
                                      </p:to>
                                    </p:set>
                                    <p:anim calcmode="lin" valueType="num">
                                      <p:cBhvr additive="base">
                                        <p:cTn id="31" dur="500" fill="hold"/>
                                        <p:tgtEl>
                                          <p:spTgt spid="18449"/>
                                        </p:tgtEl>
                                        <p:attrNameLst>
                                          <p:attrName>ppt_x</p:attrName>
                                        </p:attrNameLst>
                                      </p:cBhvr>
                                      <p:tavLst>
                                        <p:tav tm="0">
                                          <p:val>
                                            <p:strVal val="#ppt_x"/>
                                          </p:val>
                                        </p:tav>
                                        <p:tav tm="100000">
                                          <p:val>
                                            <p:strVal val="#ppt_x"/>
                                          </p:val>
                                        </p:tav>
                                      </p:tavLst>
                                    </p:anim>
                                    <p:anim calcmode="lin" valueType="num">
                                      <p:cBhvr additive="base">
                                        <p:cTn id="32" dur="500" fill="hold"/>
                                        <p:tgtEl>
                                          <p:spTgt spid="1844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451"/>
                                        </p:tgtEl>
                                        <p:attrNameLst>
                                          <p:attrName>style.visibility</p:attrName>
                                        </p:attrNameLst>
                                      </p:cBhvr>
                                      <p:to>
                                        <p:strVal val="visible"/>
                                      </p:to>
                                    </p:set>
                                    <p:anim calcmode="lin" valueType="num">
                                      <p:cBhvr additive="base">
                                        <p:cTn id="37" dur="500" fill="hold"/>
                                        <p:tgtEl>
                                          <p:spTgt spid="18451"/>
                                        </p:tgtEl>
                                        <p:attrNameLst>
                                          <p:attrName>ppt_x</p:attrName>
                                        </p:attrNameLst>
                                      </p:cBhvr>
                                      <p:tavLst>
                                        <p:tav tm="0">
                                          <p:val>
                                            <p:strVal val="#ppt_x"/>
                                          </p:val>
                                        </p:tav>
                                        <p:tav tm="100000">
                                          <p:val>
                                            <p:strVal val="#ppt_x"/>
                                          </p:val>
                                        </p:tav>
                                      </p:tavLst>
                                    </p:anim>
                                    <p:anim calcmode="lin" valueType="num">
                                      <p:cBhvr additive="base">
                                        <p:cTn id="38" dur="500" fill="hold"/>
                                        <p:tgtEl>
                                          <p:spTgt spid="184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animBg="1"/>
      <p:bldP spid="18442" grpId="0" animBg="1"/>
      <p:bldP spid="18443" grpId="0" animBg="1"/>
      <p:bldP spid="18448" grpId="0"/>
      <p:bldP spid="18449" grpId="0"/>
      <p:bldP spid="1845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18781" y="696286"/>
            <a:ext cx="11643919" cy="5480677"/>
          </a:xfrm>
        </p:spPr>
        <p:txBody>
          <a:bodyPr/>
          <a:lstStyle/>
          <a:p>
            <a:pPr>
              <a:buNone/>
            </a:pPr>
            <a:r>
              <a:rPr lang="zh-CN" altLang="en-US" sz="2800" b="1" dirty="0" smtClean="0">
                <a:latin typeface="+mn-ea"/>
              </a:rPr>
              <a:t>经济</a:t>
            </a:r>
            <a:r>
              <a:rPr lang="zh-CN" altLang="en-US" sz="2800" b="1" dirty="0">
                <a:latin typeface="+mn-ea"/>
              </a:rPr>
              <a:t>上：鼓励兴办手工工场，准许工场主购买整个村庄的农奴；</a:t>
            </a:r>
            <a:endParaRPr lang="en-US" altLang="zh-CN" sz="2800" b="1" dirty="0">
              <a:latin typeface="+mn-ea"/>
            </a:endParaRPr>
          </a:p>
          <a:p>
            <a:pPr>
              <a:buNone/>
            </a:pPr>
            <a:r>
              <a:rPr lang="zh-CN" altLang="en-US" sz="2800" b="1" dirty="0" smtClean="0">
                <a:latin typeface="+mn-ea"/>
              </a:rPr>
              <a:t>文化</a:t>
            </a:r>
            <a:r>
              <a:rPr lang="zh-CN" altLang="en-US" sz="2800" b="1" dirty="0">
                <a:latin typeface="+mn-ea"/>
              </a:rPr>
              <a:t>上：推行文化教育，派遣留学生，创办科学院，开办学校，创办报纸；</a:t>
            </a:r>
          </a:p>
          <a:p>
            <a:pPr>
              <a:buNone/>
            </a:pPr>
            <a:r>
              <a:rPr lang="zh-CN" altLang="en-US" sz="2800" b="1" dirty="0" smtClean="0">
                <a:latin typeface="+mn-ea"/>
              </a:rPr>
              <a:t>社会生活</a:t>
            </a:r>
            <a:r>
              <a:rPr lang="en-US" altLang="zh-CN" sz="2800" b="1" dirty="0">
                <a:latin typeface="+mn-ea"/>
              </a:rPr>
              <a:t>:  </a:t>
            </a:r>
            <a:r>
              <a:rPr lang="zh-CN" altLang="en-US" sz="2800" b="1" dirty="0">
                <a:latin typeface="+mn-ea"/>
              </a:rPr>
              <a:t>提倡西方的礼节服饰与生活方式 。</a:t>
            </a:r>
            <a:endParaRPr lang="en-US" altLang="zh-CN" sz="2800" b="1" dirty="0">
              <a:latin typeface="+mn-ea"/>
            </a:endParaRPr>
          </a:p>
          <a:p>
            <a:pPr>
              <a:buNone/>
            </a:pPr>
            <a:r>
              <a:rPr lang="zh-CN" altLang="en-US" sz="2800" b="1" dirty="0" smtClean="0">
                <a:latin typeface="+mn-ea"/>
              </a:rPr>
              <a:t>积极</a:t>
            </a:r>
            <a:r>
              <a:rPr lang="zh-CN" altLang="en-US" sz="2800" b="1" dirty="0">
                <a:latin typeface="+mn-ea"/>
              </a:rPr>
              <a:t>影响：（</a:t>
            </a:r>
            <a:r>
              <a:rPr lang="en-US" altLang="zh-CN" sz="2800" b="1" dirty="0">
                <a:latin typeface="+mn-ea"/>
              </a:rPr>
              <a:t>1</a:t>
            </a:r>
            <a:r>
              <a:rPr lang="zh-CN" altLang="en-US" sz="2800" b="1" dirty="0">
                <a:latin typeface="+mn-ea"/>
              </a:rPr>
              <a:t>）通过改革，俄国一跃成为欧洲军事强国，为地外扩张准备了条件； （新首都：圣彼得堡）。（</a:t>
            </a:r>
            <a:r>
              <a:rPr lang="en-US" altLang="zh-CN" sz="2800" b="1" dirty="0">
                <a:latin typeface="+mn-ea"/>
              </a:rPr>
              <a:t>2</a:t>
            </a:r>
            <a:r>
              <a:rPr lang="zh-CN" altLang="en-US" sz="2800" b="1" dirty="0">
                <a:latin typeface="+mn-ea"/>
              </a:rPr>
              <a:t>）开启了俄国近代化的进程。</a:t>
            </a:r>
            <a:endParaRPr lang="en-US" altLang="zh-CN" sz="2800" b="1" dirty="0">
              <a:latin typeface="+mn-ea"/>
            </a:endParaRPr>
          </a:p>
          <a:p>
            <a:pPr lvl="0" fontAlgn="auto">
              <a:lnSpc>
                <a:spcPts val="4160"/>
              </a:lnSpc>
              <a:buNone/>
            </a:pPr>
            <a:r>
              <a:rPr lang="zh-CN" altLang="en-US" sz="2800" b="1" dirty="0">
                <a:latin typeface="+mn-ea"/>
                <a:sym typeface="宋体" pitchFamily="2" charset="-122"/>
              </a:rPr>
              <a:t>消极影响（</a:t>
            </a:r>
            <a:r>
              <a:rPr lang="en-US" altLang="zh-CN" sz="2800" b="1" dirty="0">
                <a:latin typeface="+mn-ea"/>
                <a:sym typeface="宋体" pitchFamily="2" charset="-122"/>
              </a:rPr>
              <a:t>1</a:t>
            </a:r>
            <a:r>
              <a:rPr lang="zh-CN" altLang="en-US" sz="2800" b="1" dirty="0">
                <a:latin typeface="+mn-ea"/>
                <a:sym typeface="宋体" pitchFamily="2" charset="-122"/>
              </a:rPr>
              <a:t>）</a:t>
            </a:r>
            <a:r>
              <a:rPr lang="zh-CN" altLang="en-US" sz="2800" b="1" dirty="0">
                <a:latin typeface="+mn-ea"/>
              </a:rPr>
              <a:t>农奴制进一步强化，后来成为俄国社会发展的障碍。</a:t>
            </a:r>
            <a:r>
              <a:rPr lang="zh-CN" altLang="en-US" sz="2800" b="1" dirty="0">
                <a:latin typeface="+mn-ea"/>
                <a:sym typeface="+mn-ea"/>
              </a:rPr>
              <a:t>(</a:t>
            </a:r>
            <a:r>
              <a:rPr lang="en-US" altLang="zh-CN" sz="2800" b="1" dirty="0">
                <a:latin typeface="+mn-ea"/>
                <a:sym typeface="+mn-ea"/>
              </a:rPr>
              <a:t>2</a:t>
            </a:r>
            <a:r>
              <a:rPr lang="zh-CN" altLang="en-US" sz="2800" b="1" dirty="0">
                <a:latin typeface="+mn-ea"/>
                <a:sym typeface="+mn-ea"/>
              </a:rPr>
              <a:t>)改革后俄国仍然是一个封建农奴制国家。</a:t>
            </a:r>
          </a:p>
          <a:p>
            <a:pPr lvl="0" fontAlgn="auto">
              <a:lnSpc>
                <a:spcPts val="4160"/>
              </a:lnSpc>
              <a:buNone/>
            </a:pPr>
            <a:r>
              <a:rPr lang="zh-CN" altLang="en-US" sz="2800" b="1" dirty="0">
                <a:latin typeface="+mn-ea"/>
                <a:sym typeface="+mn-ea"/>
              </a:rPr>
              <a:t>(</a:t>
            </a:r>
            <a:r>
              <a:rPr lang="en-US" altLang="zh-CN" sz="2800" b="1" dirty="0">
                <a:latin typeface="+mn-ea"/>
                <a:sym typeface="+mn-ea"/>
              </a:rPr>
              <a:t>3</a:t>
            </a:r>
            <a:r>
              <a:rPr lang="zh-CN" altLang="en-US" sz="2800" b="1" dirty="0">
                <a:latin typeface="+mn-ea"/>
                <a:sym typeface="+mn-ea"/>
              </a:rPr>
              <a:t>)走上对外扩张的道路。</a:t>
            </a:r>
          </a:p>
          <a:p>
            <a:pPr>
              <a:buNone/>
            </a:pPr>
            <a:endParaRPr lang="zh-CN" altLang="en-US" sz="2800" b="1" dirty="0">
              <a:latin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6471" y="616796"/>
            <a:ext cx="6518945" cy="935168"/>
          </a:xfrm>
        </p:spPr>
        <p:txBody>
          <a:bodyPr/>
          <a:lstStyle/>
          <a:p>
            <a:r>
              <a:rPr lang="zh-CN" altLang="en-US" sz="2800" b="1" dirty="0"/>
              <a:t>俄国彼得一世改革后对外扩张：</a:t>
            </a:r>
          </a:p>
        </p:txBody>
      </p:sp>
      <p:pic>
        <p:nvPicPr>
          <p:cNvPr id="4" name="内容占位符 3" descr="15505980126497d9c94c19b7dddb8e310c985d"/>
          <p:cNvPicPr>
            <a:picLocks noGrp="1" noChangeAspect="1" noChangeArrowheads="1"/>
          </p:cNvPicPr>
          <p:nvPr>
            <p:ph idx="1"/>
          </p:nvPr>
        </p:nvPicPr>
        <p:blipFill>
          <a:blip r:embed="rId2" cstate="print"/>
          <a:srcRect/>
          <a:stretch>
            <a:fillRect/>
          </a:stretch>
        </p:blipFill>
        <p:spPr bwMode="auto">
          <a:xfrm>
            <a:off x="1384184" y="1313305"/>
            <a:ext cx="8925885" cy="476976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6838" y="579327"/>
            <a:ext cx="11677474" cy="7848302"/>
          </a:xfrm>
          <a:prstGeom prst="rect">
            <a:avLst/>
          </a:prstGeom>
          <a:noFill/>
        </p:spPr>
        <p:txBody>
          <a:bodyPr wrap="square" rtlCol="0">
            <a:spAutoFit/>
          </a:bodyPr>
          <a:lstStyle/>
          <a:p>
            <a:r>
              <a:rPr lang="zh-CN" altLang="en-US" sz="2800" b="1" dirty="0">
                <a:solidFill>
                  <a:srgbClr val="FF0000"/>
                </a:solidFill>
                <a:latin typeface="宋体" pitchFamily="2" charset="-122"/>
                <a:ea typeface="宋体" pitchFamily="2" charset="-122"/>
              </a:rPr>
              <a:t>合作探究</a:t>
            </a:r>
            <a:r>
              <a:rPr lang="zh-CN" altLang="en-US" sz="2800" b="1" dirty="0">
                <a:solidFill>
                  <a:srgbClr val="FF0000"/>
                </a:solidFill>
                <a:latin typeface="宋体" pitchFamily="2" charset="-122"/>
              </a:rPr>
              <a:t>：阅读材料，回答问题：</a:t>
            </a:r>
            <a:endParaRPr lang="en-US" altLang="zh-CN" sz="2800" b="1" dirty="0">
              <a:solidFill>
                <a:srgbClr val="FF0000"/>
              </a:solidFill>
              <a:latin typeface="宋体" pitchFamily="2" charset="-122"/>
            </a:endParaRPr>
          </a:p>
          <a:p>
            <a:r>
              <a:rPr lang="zh-CN" altLang="en-US" sz="2800" b="1" dirty="0">
                <a:latin typeface="楷体" pitchFamily="49" charset="-122"/>
                <a:ea typeface="楷体" pitchFamily="49" charset="-122"/>
              </a:rPr>
              <a:t>材料一：一位亲眼见过俄国炮兵的外国军官感叹说“欧洲没有一个国家的炮兵能达到俄国炮兵的水平”。</a:t>
            </a:r>
            <a:endParaRPr lang="en-US" altLang="zh-CN" sz="2800" b="1" dirty="0">
              <a:latin typeface="楷体" pitchFamily="49" charset="-122"/>
              <a:ea typeface="楷体" pitchFamily="49" charset="-122"/>
            </a:endParaRPr>
          </a:p>
          <a:p>
            <a:pPr>
              <a:buSzPct val="100000"/>
            </a:pPr>
            <a:r>
              <a:rPr lang="zh-CN" altLang="en-US" sz="2800" b="1" dirty="0">
                <a:latin typeface="+mn-ea"/>
              </a:rPr>
              <a:t>（</a:t>
            </a:r>
            <a:r>
              <a:rPr lang="en-US" altLang="zh-CN" sz="2800" b="1" dirty="0">
                <a:latin typeface="+mn-ea"/>
              </a:rPr>
              <a:t>1</a:t>
            </a:r>
            <a:r>
              <a:rPr lang="zh-CN" altLang="en-US" sz="2800" b="1" dirty="0">
                <a:latin typeface="+mn-ea"/>
              </a:rPr>
              <a:t>）结合课本知识指出彼得一世采取了哪些措施实现了强兵？</a:t>
            </a:r>
            <a:endParaRPr lang="en-US" altLang="zh-CN" sz="2800" b="1" dirty="0">
              <a:latin typeface="+mn-ea"/>
            </a:endParaRPr>
          </a:p>
          <a:p>
            <a:pPr>
              <a:buSzPct val="100000"/>
            </a:pPr>
            <a:r>
              <a:rPr lang="zh-CN" altLang="en-US" sz="2800" b="1" dirty="0">
                <a:solidFill>
                  <a:srgbClr val="FF0000"/>
                </a:solidFill>
                <a:latin typeface="+mn-ea"/>
              </a:rPr>
              <a:t>军事改革：创建了一支纪律严明的新式常备军；</a:t>
            </a:r>
            <a:endParaRPr lang="en-US" altLang="zh-CN" sz="2800" b="1" dirty="0">
              <a:solidFill>
                <a:srgbClr val="FF0000"/>
              </a:solidFill>
              <a:latin typeface="+mn-ea"/>
            </a:endParaRPr>
          </a:p>
          <a:p>
            <a:pPr>
              <a:buSzPct val="100000"/>
            </a:pPr>
            <a:r>
              <a:rPr lang="zh-CN" altLang="en-US" sz="2800" b="1" dirty="0">
                <a:solidFill>
                  <a:srgbClr val="FF0000"/>
                </a:solidFill>
                <a:latin typeface="+mn-ea"/>
              </a:rPr>
              <a:t>要求贵族必须到军队或行政机构为国家服务，按功劳和才能提拔</a:t>
            </a:r>
            <a:endParaRPr lang="en-US" altLang="zh-CN" sz="2800" b="1" dirty="0">
              <a:solidFill>
                <a:srgbClr val="FF0000"/>
              </a:solidFill>
              <a:latin typeface="+mn-ea"/>
            </a:endParaRPr>
          </a:p>
          <a:p>
            <a:pPr>
              <a:buSzPct val="100000"/>
            </a:pPr>
            <a:r>
              <a:rPr lang="zh-CN" altLang="en-US" sz="2800" b="1" dirty="0">
                <a:latin typeface="楷体" pitchFamily="49" charset="-122"/>
                <a:ea typeface="楷体" pitchFamily="49" charset="-122"/>
              </a:rPr>
              <a:t>材料二： “金钱是战争的命运”</a:t>
            </a:r>
            <a:endParaRPr lang="en-US" altLang="zh-CN" sz="2800" b="1" dirty="0">
              <a:latin typeface="楷体" pitchFamily="49" charset="-122"/>
              <a:ea typeface="楷体" pitchFamily="49" charset="-122"/>
            </a:endParaRPr>
          </a:p>
          <a:p>
            <a:r>
              <a:rPr lang="zh-CN" altLang="en-US" sz="2800" b="1" dirty="0">
                <a:solidFill>
                  <a:srgbClr val="FF0000"/>
                </a:solidFill>
                <a:latin typeface="+mn-ea"/>
              </a:rPr>
              <a:t>（</a:t>
            </a:r>
            <a:r>
              <a:rPr lang="en-US" altLang="zh-CN" sz="2800" b="1" dirty="0">
                <a:solidFill>
                  <a:srgbClr val="FF0000"/>
                </a:solidFill>
                <a:latin typeface="+mn-ea"/>
              </a:rPr>
              <a:t>2</a:t>
            </a:r>
            <a:r>
              <a:rPr lang="zh-CN" altLang="en-US" sz="2800" b="1" dirty="0">
                <a:solidFill>
                  <a:srgbClr val="FF0000"/>
                </a:solidFill>
                <a:latin typeface="+mn-ea"/>
              </a:rPr>
              <a:t>）</a:t>
            </a:r>
            <a:r>
              <a:rPr lang="zh-CN" altLang="en-US" sz="2800" b="1" dirty="0">
                <a:latin typeface="+mn-ea"/>
              </a:rPr>
              <a:t>材料二中我们可得到其经济改革的目的是什么</a:t>
            </a:r>
            <a:r>
              <a:rPr lang="en-US" altLang="zh-CN" sz="2800" b="1" dirty="0">
                <a:latin typeface="+mn-ea"/>
              </a:rPr>
              <a:t>?</a:t>
            </a:r>
            <a:r>
              <a:rPr lang="zh-CN" altLang="en-US" sz="2800" b="1" dirty="0">
                <a:latin typeface="+mn-ea"/>
              </a:rPr>
              <a:t>彼得一世采取了哪些措施 </a:t>
            </a:r>
            <a:r>
              <a:rPr lang="en-US" altLang="zh-CN" sz="2800" b="1" dirty="0">
                <a:latin typeface="+mn-ea"/>
              </a:rPr>
              <a:t>? </a:t>
            </a:r>
            <a:r>
              <a:rPr lang="zh-CN" altLang="en-US" sz="2800" b="1" dirty="0">
                <a:latin typeface="+mn-ea"/>
              </a:rPr>
              <a:t>产生了怎样的影响</a:t>
            </a:r>
            <a:r>
              <a:rPr lang="en-US" altLang="zh-CN" sz="2800" b="1" dirty="0">
                <a:latin typeface="+mn-ea"/>
              </a:rPr>
              <a:t>?</a:t>
            </a:r>
          </a:p>
          <a:p>
            <a:r>
              <a:rPr lang="zh-CN" altLang="en-US" sz="2800" b="1" dirty="0">
                <a:solidFill>
                  <a:srgbClr val="FF0000"/>
                </a:solidFill>
                <a:latin typeface="+mn-ea"/>
              </a:rPr>
              <a:t>目的</a:t>
            </a:r>
            <a:r>
              <a:rPr lang="en-US" altLang="zh-CN" sz="2800" b="1" dirty="0">
                <a:solidFill>
                  <a:srgbClr val="FF0000"/>
                </a:solidFill>
                <a:latin typeface="+mn-ea"/>
              </a:rPr>
              <a:t>:</a:t>
            </a:r>
            <a:r>
              <a:rPr lang="zh-CN" altLang="en-US" sz="2800" b="1" dirty="0">
                <a:solidFill>
                  <a:srgbClr val="FF0000"/>
                </a:solidFill>
                <a:latin typeface="+mn-ea"/>
              </a:rPr>
              <a:t>满足军队经费的需要；</a:t>
            </a:r>
            <a:endParaRPr lang="en-US" altLang="zh-CN" sz="2800" b="1" dirty="0">
              <a:solidFill>
                <a:srgbClr val="FF0000"/>
              </a:solidFill>
              <a:latin typeface="+mn-ea"/>
            </a:endParaRPr>
          </a:p>
          <a:p>
            <a:r>
              <a:rPr lang="zh-CN" altLang="en-US" sz="2800" b="1" dirty="0">
                <a:solidFill>
                  <a:srgbClr val="FF0000"/>
                </a:solidFill>
                <a:latin typeface="+mn-ea"/>
              </a:rPr>
              <a:t>措施：鼓励兴办手工工场，准许工场主购买整个村庄的农奴充当劳动力</a:t>
            </a:r>
            <a:endParaRPr lang="en-US" altLang="zh-CN" sz="2800" b="1" dirty="0">
              <a:solidFill>
                <a:srgbClr val="FF0000"/>
              </a:solidFill>
              <a:latin typeface="+mn-ea"/>
            </a:endParaRPr>
          </a:p>
          <a:p>
            <a:r>
              <a:rPr lang="zh-CN" altLang="en-US" sz="2800" b="1" dirty="0">
                <a:solidFill>
                  <a:srgbClr val="FF0000"/>
                </a:solidFill>
                <a:latin typeface="+mn-ea"/>
              </a:rPr>
              <a:t>影响：客观上推动了资本主义的发展</a:t>
            </a:r>
            <a:r>
              <a:rPr lang="en-US" altLang="zh-CN" sz="2800" b="1" dirty="0">
                <a:solidFill>
                  <a:srgbClr val="FF0000"/>
                </a:solidFill>
                <a:latin typeface="+mn-ea"/>
              </a:rPr>
              <a:t>;</a:t>
            </a:r>
            <a:r>
              <a:rPr lang="zh-CN" altLang="en-US" sz="2800" b="1" dirty="0">
                <a:solidFill>
                  <a:srgbClr val="FF0000"/>
                </a:solidFill>
                <a:latin typeface="+mn-ea"/>
              </a:rPr>
              <a:t>增加了国家的财政收入</a:t>
            </a:r>
          </a:p>
          <a:p>
            <a:pPr>
              <a:buSzPct val="100000"/>
            </a:pPr>
            <a:endParaRPr lang="en-US" altLang="zh-CN" sz="2800" b="1" dirty="0">
              <a:latin typeface="黑体" pitchFamily="49" charset="-122"/>
              <a:ea typeface="黑体" pitchFamily="49" charset="-122"/>
            </a:endParaRPr>
          </a:p>
          <a:p>
            <a:pPr>
              <a:buSzPct val="100000"/>
            </a:pPr>
            <a:endParaRPr lang="en-US" altLang="zh-CN" sz="2800" b="1" dirty="0">
              <a:latin typeface="黑体" pitchFamily="49" charset="-122"/>
              <a:ea typeface="黑体" pitchFamily="49" charset="-122"/>
            </a:endParaRPr>
          </a:p>
          <a:p>
            <a:pPr>
              <a:buSzPct val="100000"/>
            </a:pPr>
            <a:r>
              <a:rPr lang="en-US" altLang="zh-CN" sz="2800" b="1" dirty="0">
                <a:latin typeface="黑体" pitchFamily="49" charset="-122"/>
                <a:ea typeface="黑体" pitchFamily="49" charset="-122"/>
              </a:rPr>
              <a:t> </a:t>
            </a:r>
          </a:p>
          <a:p>
            <a:pPr>
              <a:buSzPct val="100000"/>
            </a:pPr>
            <a:endParaRPr lang="en-US" altLang="zh-CN" sz="2800" b="1" dirty="0">
              <a:solidFill>
                <a:srgbClr val="FF0000"/>
              </a:solidFill>
              <a:ea typeface="隶书" pitchFamily="49" charset="-122"/>
            </a:endParaRPr>
          </a:p>
          <a:p>
            <a:endParaRPr lang="en-US" altLang="zh-CN" sz="2800" b="1" dirty="0">
              <a:latin typeface="宋体" pitchFamily="2" charset="-122"/>
              <a:ea typeface="宋体" pitchFamily="2" charset="-122"/>
            </a:endParaRPr>
          </a:p>
          <a:p>
            <a:endParaRPr lang="zh-CN" altLang="en-US" sz="2800" b="1" dirty="0">
              <a:latin typeface="宋体" pitchFamily="2" charset="-122"/>
              <a:ea typeface="宋体"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36228" y="1075699"/>
            <a:ext cx="10125511" cy="3539430"/>
          </a:xfrm>
          <a:prstGeom prst="rect">
            <a:avLst/>
          </a:prstGeom>
        </p:spPr>
        <p:txBody>
          <a:bodyPr wrap="square">
            <a:spAutoFit/>
          </a:bodyPr>
          <a:lstStyle/>
          <a:p>
            <a:r>
              <a:rPr lang="zh-CN" altLang="en-US" sz="2800" b="1" dirty="0">
                <a:latin typeface="楷体" pitchFamily="49" charset="-122"/>
                <a:ea typeface="楷体" pitchFamily="49" charset="-122"/>
              </a:rPr>
              <a:t>材料三：</a:t>
            </a:r>
            <a:r>
              <a:rPr lang="en-US" altLang="zh-CN" sz="2800" b="1" dirty="0">
                <a:latin typeface="楷体" pitchFamily="49" charset="-122"/>
                <a:ea typeface="楷体" pitchFamily="49" charset="-122"/>
              </a:rPr>
              <a:t>1721</a:t>
            </a:r>
            <a:r>
              <a:rPr lang="zh-CN" altLang="zh-CN" sz="2800" b="1" dirty="0">
                <a:latin typeface="楷体" pitchFamily="49" charset="-122"/>
                <a:ea typeface="楷体" pitchFamily="49" charset="-122"/>
              </a:rPr>
              <a:t>年颁布法令</a:t>
            </a:r>
            <a:r>
              <a:rPr lang="zh-CN" altLang="en-US" sz="2800" b="1" dirty="0">
                <a:latin typeface="楷体" pitchFamily="49" charset="-122"/>
                <a:ea typeface="楷体" pitchFamily="49" charset="-122"/>
              </a:rPr>
              <a:t>：</a:t>
            </a:r>
            <a:r>
              <a:rPr lang="zh-CN" altLang="zh-CN" sz="2800" b="1" dirty="0">
                <a:solidFill>
                  <a:srgbClr val="FF0000"/>
                </a:solidFill>
                <a:latin typeface="楷体" pitchFamily="49" charset="-122"/>
                <a:ea typeface="楷体" pitchFamily="49" charset="-122"/>
              </a:rPr>
              <a:t>准许商人将整个村庄连同农奴一起买去</a:t>
            </a:r>
            <a:r>
              <a:rPr lang="zh-CN" altLang="en-US" sz="2800" b="1" dirty="0">
                <a:solidFill>
                  <a:srgbClr val="FF0000"/>
                </a:solidFill>
                <a:latin typeface="楷体" pitchFamily="49" charset="-122"/>
                <a:ea typeface="楷体" pitchFamily="49" charset="-122"/>
              </a:rPr>
              <a:t>。</a:t>
            </a:r>
            <a:endParaRPr lang="en-US" altLang="zh-CN" sz="2800" b="1" dirty="0">
              <a:solidFill>
                <a:srgbClr val="FF0000"/>
              </a:solidFill>
              <a:latin typeface="楷体" pitchFamily="49" charset="-122"/>
              <a:ea typeface="楷体" pitchFamily="49" charset="-122"/>
            </a:endParaRPr>
          </a:p>
          <a:p>
            <a:r>
              <a:rPr lang="zh-CN" altLang="en-US" sz="2800" b="1" dirty="0">
                <a:solidFill>
                  <a:srgbClr val="FF0000"/>
                </a:solidFill>
                <a:latin typeface="楷体" pitchFamily="49" charset="-122"/>
                <a:ea typeface="楷体" pitchFamily="49" charset="-122"/>
              </a:rPr>
              <a:t>（</a:t>
            </a:r>
            <a:r>
              <a:rPr lang="en-US" altLang="zh-CN" sz="2800" b="1" dirty="0">
                <a:solidFill>
                  <a:srgbClr val="FF0000"/>
                </a:solidFill>
                <a:latin typeface="楷体" pitchFamily="49" charset="-122"/>
                <a:ea typeface="楷体" pitchFamily="49" charset="-122"/>
              </a:rPr>
              <a:t>3</a:t>
            </a:r>
            <a:r>
              <a:rPr lang="zh-CN" altLang="en-US" sz="2800" b="1" dirty="0">
                <a:solidFill>
                  <a:srgbClr val="FF0000"/>
                </a:solidFill>
                <a:latin typeface="楷体" pitchFamily="49" charset="-122"/>
                <a:ea typeface="楷体" pitchFamily="49" charset="-122"/>
              </a:rPr>
              <a:t>）</a:t>
            </a:r>
            <a:r>
              <a:rPr lang="zh-CN" altLang="zh-CN" sz="2800" b="1" dirty="0"/>
              <a:t>这有什么积极和消极的影响？</a:t>
            </a:r>
            <a:endParaRPr lang="en-US" altLang="zh-CN" sz="2800" b="1" dirty="0"/>
          </a:p>
          <a:p>
            <a:pPr>
              <a:defRPr/>
            </a:pPr>
            <a:r>
              <a:rPr lang="zh-CN" altLang="en-US" sz="2800" b="1" dirty="0">
                <a:latin typeface="+mn-ea"/>
              </a:rPr>
              <a:t>从当时来看。此政策为手工工场提供了大量的劳动力，促进了俄国资本主义的发展；</a:t>
            </a:r>
            <a:endParaRPr lang="en-US" altLang="zh-CN" sz="2800" b="1" dirty="0">
              <a:latin typeface="+mn-ea"/>
            </a:endParaRPr>
          </a:p>
          <a:p>
            <a:pPr>
              <a:defRPr/>
            </a:pPr>
            <a:r>
              <a:rPr lang="zh-CN" altLang="en-US" sz="2800" b="1" dirty="0">
                <a:latin typeface="+mn-ea"/>
              </a:rPr>
              <a:t>从对俄国长远发展看，由于此政策的实质是进一步加强了农奴制，所以对俄国经济发展起了阻碍作用。</a:t>
            </a:r>
          </a:p>
          <a:p>
            <a:endParaRPr lang="zh-CN" alt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txBox="1">
            <a:spLocks noChangeArrowheads="1"/>
          </p:cNvSpPr>
          <p:nvPr/>
        </p:nvSpPr>
        <p:spPr>
          <a:xfrm>
            <a:off x="352697" y="882696"/>
            <a:ext cx="5335723" cy="4897437"/>
          </a:xfrm>
          <a:prstGeom prst="rect">
            <a:avLst/>
          </a:prstGeom>
          <a:ln>
            <a:solidFill>
              <a:srgbClr val="000000"/>
            </a:solidFill>
          </a:ln>
        </p:spPr>
        <p:txBody>
          <a:bodyPr/>
          <a:lstStyle/>
          <a:p>
            <a:pPr marL="457200" marR="0" lvl="0" indent="0" algn="l" defTabSz="914400" rtl="0" eaLnBrk="0" fontAlgn="base" latinLnBrk="0" hangingPunct="0">
              <a:lnSpc>
                <a:spcPct val="100000"/>
              </a:lnSpc>
              <a:spcBef>
                <a:spcPct val="20000"/>
              </a:spcBef>
              <a:spcAft>
                <a:spcPct val="0"/>
              </a:spcAft>
              <a:buClrTx/>
              <a:buSzTx/>
              <a:buFontTx/>
              <a:buNone/>
              <a:tabLst/>
              <a:defRPr/>
            </a:pPr>
            <a:r>
              <a:rPr lang="zh-CN" altLang="en-US" sz="2800" b="1" dirty="0">
                <a:solidFill>
                  <a:srgbClr val="FF0000"/>
                </a:solidFill>
                <a:latin typeface="宋体" pitchFamily="2" charset="-122"/>
                <a:ea typeface="宋体" pitchFamily="2" charset="-122"/>
              </a:rPr>
              <a:t>二</a:t>
            </a:r>
            <a:r>
              <a:rPr kumimoji="0" lang="zh-CN" altLang="en-US" sz="2800" b="1" i="0" u="none" strike="noStrike" kern="1200" cap="none" spc="0" normalizeH="0" baseline="0" noProof="0" dirty="0">
                <a:ln>
                  <a:noFill/>
                </a:ln>
                <a:solidFill>
                  <a:srgbClr val="FF0000"/>
                </a:solidFill>
                <a:effectLst/>
                <a:uLnTx/>
                <a:uFillTx/>
                <a:latin typeface="宋体" pitchFamily="2" charset="-122"/>
                <a:ea typeface="宋体" pitchFamily="2" charset="-122"/>
              </a:rPr>
              <a:t>、废除农奴制</a:t>
            </a:r>
          </a:p>
          <a:p>
            <a:pPr marL="457200" eaLnBrk="0" fontAlgn="base" hangingPunct="0">
              <a:spcBef>
                <a:spcPct val="20000"/>
              </a:spcBef>
              <a:spcAft>
                <a:spcPct val="0"/>
              </a:spcAft>
              <a:defRPr/>
            </a:pPr>
            <a:r>
              <a:rPr kumimoji="0" lang="zh-CN" altLang="en-US" sz="2800" b="1" i="0" u="none" strike="noStrike" kern="1200" cap="none" spc="0" normalizeH="0" baseline="0" noProof="0" dirty="0">
                <a:ln>
                  <a:noFill/>
                </a:ln>
                <a:solidFill>
                  <a:schemeClr val="tx1"/>
                </a:solidFill>
                <a:effectLst/>
                <a:uLnTx/>
                <a:uFillTx/>
                <a:latin typeface="宋体" pitchFamily="2" charset="-122"/>
                <a:ea typeface="宋体" pitchFamily="2" charset="-122"/>
              </a:rPr>
              <a:t>请同学们阅读教材，回答下列问题：</a:t>
            </a:r>
            <a:endParaRPr kumimoji="0" lang="en-US" altLang="zh-CN" sz="2800" b="1" i="0" u="none" strike="noStrike" kern="1200" cap="none" spc="0" normalizeH="0" baseline="0" noProof="0" dirty="0">
              <a:ln>
                <a:noFill/>
              </a:ln>
              <a:solidFill>
                <a:schemeClr val="tx1"/>
              </a:solidFill>
              <a:effectLst/>
              <a:uLnTx/>
              <a:uFillTx/>
              <a:latin typeface="宋体" pitchFamily="2" charset="-122"/>
              <a:ea typeface="宋体" pitchFamily="2" charset="-122"/>
            </a:endParaRPr>
          </a:p>
          <a:p>
            <a:pPr marL="457200" eaLnBrk="0" fontAlgn="base" hangingPunct="0">
              <a:spcBef>
                <a:spcPct val="20000"/>
              </a:spcBef>
              <a:spcAft>
                <a:spcPct val="0"/>
              </a:spcAft>
              <a:defRPr/>
            </a:pPr>
            <a:r>
              <a:rPr lang="en-US" altLang="zh-CN" sz="2800" b="1" dirty="0">
                <a:latin typeface="宋体" pitchFamily="2" charset="-122"/>
                <a:ea typeface="宋体" pitchFamily="2" charset="-122"/>
                <a:sym typeface="宋体" panose="02010600030101010101" pitchFamily="2" charset="-122"/>
              </a:rPr>
              <a:t>1.</a:t>
            </a:r>
            <a:r>
              <a:rPr lang="zh-CN" altLang="en-US" sz="2800" b="1" dirty="0">
                <a:latin typeface="宋体" pitchFamily="2" charset="-122"/>
                <a:ea typeface="宋体" pitchFamily="2" charset="-122"/>
                <a:sym typeface="宋体" panose="02010600030101010101" pitchFamily="2" charset="-122"/>
              </a:rPr>
              <a:t>废除农奴制的原因；</a:t>
            </a:r>
            <a:endParaRPr lang="en-US" altLang="zh-CN" sz="2800" b="1" dirty="0">
              <a:latin typeface="宋体" pitchFamily="2" charset="-122"/>
              <a:ea typeface="宋体" pitchFamily="2" charset="-122"/>
              <a:sym typeface="宋体" panose="02010600030101010101" pitchFamily="2" charset="-122"/>
            </a:endParaRPr>
          </a:p>
          <a:p>
            <a:pPr marL="457200" eaLnBrk="0" fontAlgn="base" hangingPunct="0">
              <a:spcBef>
                <a:spcPct val="20000"/>
              </a:spcBef>
              <a:spcAft>
                <a:spcPct val="0"/>
              </a:spcAft>
              <a:defRPr/>
            </a:pPr>
            <a:r>
              <a:rPr lang="en-US" altLang="zh-CN" sz="2800" b="1" dirty="0">
                <a:latin typeface="宋体" pitchFamily="2" charset="-122"/>
                <a:ea typeface="宋体" pitchFamily="2" charset="-122"/>
                <a:sym typeface="宋体" panose="02010600030101010101" pitchFamily="2" charset="-122"/>
              </a:rPr>
              <a:t>2.</a:t>
            </a:r>
            <a:r>
              <a:rPr lang="zh-CN" altLang="en-US" sz="2800" b="1" dirty="0">
                <a:latin typeface="宋体" pitchFamily="2" charset="-122"/>
                <a:ea typeface="宋体" pitchFamily="2" charset="-122"/>
                <a:sym typeface="宋体" panose="02010600030101010101" pitchFamily="2" charset="-122"/>
              </a:rPr>
              <a:t>农奴制改革的内容和影响。</a:t>
            </a:r>
            <a:endParaRPr lang="en-US" altLang="zh-CN" sz="2800" b="1" dirty="0">
              <a:latin typeface="宋体" pitchFamily="2" charset="-122"/>
              <a:ea typeface="宋体" pitchFamily="2" charset="-122"/>
              <a:sym typeface="宋体" panose="02010600030101010101" pitchFamily="2" charset="-122"/>
            </a:endParaRPr>
          </a:p>
        </p:txBody>
      </p:sp>
      <p:sp>
        <p:nvSpPr>
          <p:cNvPr id="6" name="TextBox 5"/>
          <p:cNvSpPr txBox="1"/>
          <p:nvPr/>
        </p:nvSpPr>
        <p:spPr>
          <a:xfrm>
            <a:off x="7807223" y="5874147"/>
            <a:ext cx="2348720" cy="523220"/>
          </a:xfrm>
          <a:prstGeom prst="rect">
            <a:avLst/>
          </a:prstGeom>
          <a:noFill/>
        </p:spPr>
        <p:txBody>
          <a:bodyPr wrap="none" rtlCol="0">
            <a:spAutoFit/>
          </a:bodyPr>
          <a:lstStyle/>
          <a:p>
            <a:r>
              <a:rPr lang="zh-CN" altLang="en-US" sz="2800" b="1" dirty="0">
                <a:latin typeface="宋体" pitchFamily="2" charset="-122"/>
                <a:ea typeface="宋体" pitchFamily="2" charset="-122"/>
              </a:rPr>
              <a:t>亚历山大二世</a:t>
            </a:r>
          </a:p>
        </p:txBody>
      </p:sp>
      <p:pic>
        <p:nvPicPr>
          <p:cNvPr id="5" name="图片 4"/>
          <p:cNvPicPr>
            <a:picLocks noChangeAspect="1"/>
          </p:cNvPicPr>
          <p:nvPr/>
        </p:nvPicPr>
        <p:blipFill>
          <a:blip r:embed="rId2" cstate="print"/>
          <a:stretch>
            <a:fillRect/>
          </a:stretch>
        </p:blipFill>
        <p:spPr>
          <a:xfrm>
            <a:off x="6367245" y="711503"/>
            <a:ext cx="4655889" cy="5147571"/>
          </a:xfrm>
          <a:prstGeom prst="rect">
            <a:avLst/>
          </a:prstGeom>
          <a:effectLst>
            <a:glow rad="660400">
              <a:schemeClr val="accent1">
                <a:alpha val="64000"/>
              </a:schemeClr>
            </a:glow>
          </a:effectLst>
        </p:spPr>
      </p:pic>
    </p:spTree>
    <p:extLst>
      <p:ext uri="{BB962C8B-B14F-4D97-AF65-F5344CB8AC3E}">
        <p14:creationId xmlns:p14="http://schemas.microsoft.com/office/powerpoint/2010/main" xmlns="" val="3301210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out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2" descr="0T6245c9-0"/>
          <p:cNvPicPr>
            <a:picLocks noChangeAspect="1" noChangeArrowheads="1"/>
          </p:cNvPicPr>
          <p:nvPr/>
        </p:nvPicPr>
        <p:blipFill>
          <a:blip r:embed="rId2" cstate="print"/>
          <a:srcRect t="82602" b="4294"/>
          <a:stretch>
            <a:fillRect/>
          </a:stretch>
        </p:blipFill>
        <p:spPr bwMode="auto">
          <a:xfrm>
            <a:off x="1524000" y="5348289"/>
            <a:ext cx="9144000" cy="433387"/>
          </a:xfrm>
          <a:prstGeom prst="rect">
            <a:avLst/>
          </a:prstGeom>
          <a:noFill/>
          <a:ln w="9525">
            <a:noFill/>
            <a:miter lim="800000"/>
            <a:headEnd/>
            <a:tailEnd/>
          </a:ln>
        </p:spPr>
      </p:pic>
      <p:sp>
        <p:nvSpPr>
          <p:cNvPr id="12290" name="Rectangle 7"/>
          <p:cNvSpPr>
            <a:spLocks noChangeArrowheads="1"/>
          </p:cNvSpPr>
          <p:nvPr/>
        </p:nvSpPr>
        <p:spPr bwMode="auto">
          <a:xfrm>
            <a:off x="412246" y="627238"/>
            <a:ext cx="4871847" cy="523220"/>
          </a:xfrm>
          <a:prstGeom prst="rect">
            <a:avLst/>
          </a:prstGeom>
          <a:noFill/>
          <a:ln w="9525">
            <a:noFill/>
            <a:miter lim="800000"/>
            <a:headEnd/>
            <a:tailEnd/>
          </a:ln>
        </p:spPr>
        <p:txBody>
          <a:bodyPr wrap="none">
            <a:spAutoFit/>
          </a:bodyPr>
          <a:lstStyle/>
          <a:p>
            <a:r>
              <a:rPr lang="zh-CN" altLang="en-US" sz="2800" b="1" dirty="0">
                <a:solidFill>
                  <a:srgbClr val="FF3300"/>
                </a:solidFill>
                <a:latin typeface="Arial" pitchFamily="34" charset="0"/>
                <a:ea typeface="黑体" pitchFamily="49" charset="-122"/>
              </a:rPr>
              <a:t>危机四伏的俄国</a:t>
            </a:r>
            <a:r>
              <a:rPr lang="en-US" altLang="zh-CN" sz="2800" b="1" dirty="0">
                <a:solidFill>
                  <a:srgbClr val="FF3300"/>
                </a:solidFill>
                <a:latin typeface="Arial" pitchFamily="34" charset="0"/>
                <a:ea typeface="黑体" pitchFamily="49" charset="-122"/>
              </a:rPr>
              <a:t>—</a:t>
            </a:r>
            <a:r>
              <a:rPr lang="zh-CN" altLang="en-US" sz="2800" b="1" dirty="0">
                <a:solidFill>
                  <a:srgbClr val="FF3300"/>
                </a:solidFill>
                <a:latin typeface="Arial" pitchFamily="34" charset="0"/>
                <a:ea typeface="黑体" pitchFamily="49" charset="-122"/>
              </a:rPr>
              <a:t>改革的背景</a:t>
            </a:r>
          </a:p>
        </p:txBody>
      </p:sp>
      <p:sp>
        <p:nvSpPr>
          <p:cNvPr id="68616" name="Text Box 8"/>
          <p:cNvSpPr txBox="1">
            <a:spLocks noChangeArrowheads="1"/>
          </p:cNvSpPr>
          <p:nvPr/>
        </p:nvSpPr>
        <p:spPr bwMode="auto">
          <a:xfrm>
            <a:off x="2351617" y="2187576"/>
            <a:ext cx="4104216" cy="460375"/>
          </a:xfrm>
          <a:prstGeom prst="rect">
            <a:avLst/>
          </a:prstGeom>
          <a:noFill/>
          <a:ln w="9525">
            <a:noFill/>
            <a:miter lim="800000"/>
          </a:ln>
          <a:effectLst/>
        </p:spPr>
        <p:txBody>
          <a:bodyPr>
            <a:spAutoFit/>
          </a:bodyPr>
          <a:lstStyle/>
          <a:p>
            <a:pPr>
              <a:spcBef>
                <a:spcPct val="50000"/>
              </a:spcBef>
              <a:buFontTx/>
              <a:buNone/>
              <a:defRPr/>
            </a:pPr>
            <a:endParaRPr lang="zh-CN" altLang="zh-CN" sz="2400">
              <a:effectLst>
                <a:outerShdw blurRad="38100" dist="38100" dir="2700000" algn="tl">
                  <a:srgbClr val="C0C0C0"/>
                </a:outerShdw>
              </a:effectLst>
              <a:latin typeface="Arial" panose="020B0604020202020204" pitchFamily="34" charset="0"/>
              <a:ea typeface="隶书" pitchFamily="49" charset="-122"/>
            </a:endParaRPr>
          </a:p>
        </p:txBody>
      </p:sp>
      <p:graphicFrame>
        <p:nvGraphicFramePr>
          <p:cNvPr id="68932" name="Group 324"/>
          <p:cNvGraphicFramePr>
            <a:graphicFrameLocks noGrp="1"/>
          </p:cNvGraphicFramePr>
          <p:nvPr>
            <p:ph/>
          </p:nvPr>
        </p:nvGraphicFramePr>
        <p:xfrm>
          <a:off x="2639485" y="1927225"/>
          <a:ext cx="6840219" cy="1720850"/>
        </p:xfrm>
        <a:graphic>
          <a:graphicData uri="http://schemas.openxmlformats.org/drawingml/2006/table">
            <a:tbl>
              <a:tblPr/>
              <a:tblGrid>
                <a:gridCol w="1150620">
                  <a:extLst>
                    <a:ext uri="{9D8B030D-6E8A-4147-A177-3AD203B41FA5}">
                      <a16:colId xmlns:a16="http://schemas.microsoft.com/office/drawing/2014/main" xmlns="" val="20000"/>
                    </a:ext>
                  </a:extLst>
                </a:gridCol>
                <a:gridCol w="1657773">
                  <a:extLst>
                    <a:ext uri="{9D8B030D-6E8A-4147-A177-3AD203B41FA5}">
                      <a16:colId xmlns:a16="http://schemas.microsoft.com/office/drawing/2014/main" xmlns="" val="20001"/>
                    </a:ext>
                  </a:extLst>
                </a:gridCol>
                <a:gridCol w="1224280">
                  <a:extLst>
                    <a:ext uri="{9D8B030D-6E8A-4147-A177-3AD203B41FA5}">
                      <a16:colId xmlns:a16="http://schemas.microsoft.com/office/drawing/2014/main" xmlns="" val="20002"/>
                    </a:ext>
                  </a:extLst>
                </a:gridCol>
                <a:gridCol w="1368213">
                  <a:extLst>
                    <a:ext uri="{9D8B030D-6E8A-4147-A177-3AD203B41FA5}">
                      <a16:colId xmlns:a16="http://schemas.microsoft.com/office/drawing/2014/main" xmlns="" val="20003"/>
                    </a:ext>
                  </a:extLst>
                </a:gridCol>
                <a:gridCol w="1439333">
                  <a:extLst>
                    <a:ext uri="{9D8B030D-6E8A-4147-A177-3AD203B41FA5}">
                      <a16:colId xmlns:a16="http://schemas.microsoft.com/office/drawing/2014/main" xmlns="" val="20004"/>
                    </a:ext>
                  </a:extLst>
                </a:gridCol>
              </a:tblGrid>
              <a:tr h="342900">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国别</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人均</a:t>
                      </a:r>
                      <a:endParaRPr kumimoji="0" lang="zh-CN" altLang="en-US" sz="75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（卢布）</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铁（万吨）</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p>
                  </a:txBody>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铁路</a:t>
                      </a:r>
                      <a:endParaRPr kumimoji="0" lang="zh-CN" altLang="en-US" sz="75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（公里）</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49250">
                <a:tc vMerge="1">
                  <a:txBody>
                    <a:bodyPr/>
                    <a:lstStyle/>
                    <a:p>
                      <a:endParaRPr lang="zh-CN"/>
                    </a:p>
                  </a:txBody>
                  <a:tcPr/>
                </a:tc>
                <a:tc vMerge="1">
                  <a:txBody>
                    <a:bodyPr/>
                    <a:lstStyle/>
                    <a:p>
                      <a:endParaRPr lang="zh-CN"/>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1850</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1860</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p>
                  </a:txBody>
                  <a:tcPr/>
                </a:tc>
                <a:extLst>
                  <a:ext uri="{0D108BD9-81ED-4DB2-BD59-A6C34878D82A}">
                    <a16:rowId xmlns:a16="http://schemas.microsoft.com/office/drawing/2014/main" xmlns="" val="10001"/>
                  </a:ext>
                </a:extLst>
              </a:tr>
              <a:tr h="3429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俄国</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71</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29.8</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1600</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429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英国</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323</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228.5</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388.8</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14603</a:t>
                      </a:r>
                      <a:endParaRPr kumimoji="0" lang="en-US" altLang="zh-CN" sz="75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3429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法国</a:t>
                      </a:r>
                      <a:endParaRPr kumimoji="0" lang="zh-CN" altLang="en-US"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150</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40.6</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89.8</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9160</a:t>
                      </a:r>
                      <a:endParaRPr kumimoji="0" lang="en-US" altLang="zh-CN" sz="1350" b="0" i="0" u="none" strike="noStrike" cap="none" normalizeH="0" baseline="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
        <p:nvSpPr>
          <p:cNvPr id="68928" name="Text Box 320"/>
          <p:cNvSpPr txBox="1">
            <a:spLocks noChangeArrowheads="1"/>
          </p:cNvSpPr>
          <p:nvPr/>
        </p:nvSpPr>
        <p:spPr bwMode="auto">
          <a:xfrm>
            <a:off x="1524001" y="1265239"/>
            <a:ext cx="1513417" cy="460375"/>
          </a:xfrm>
          <a:prstGeom prst="rect">
            <a:avLst/>
          </a:prstGeom>
          <a:noFill/>
          <a:ln w="9525">
            <a:noFill/>
            <a:miter lim="800000"/>
          </a:ln>
          <a:effectLst/>
        </p:spPr>
        <p:txBody>
          <a:bodyPr>
            <a:spAutoFit/>
          </a:bodyPr>
          <a:lstStyle/>
          <a:p>
            <a:pPr>
              <a:spcBef>
                <a:spcPct val="50000"/>
              </a:spcBef>
              <a:buFontTx/>
              <a:buNone/>
              <a:defRPr/>
            </a:pPr>
            <a:r>
              <a:rPr lang="zh-CN" altLang="en-US" sz="2400">
                <a:effectLst>
                  <a:outerShdw blurRad="38100" dist="38100" dir="2700000" algn="tl">
                    <a:srgbClr val="C0C0C0"/>
                  </a:outerShdw>
                </a:effectLst>
                <a:latin typeface="Arial" panose="020B0604020202020204" pitchFamily="34" charset="0"/>
                <a:ea typeface="隶书" pitchFamily="49" charset="-122"/>
              </a:rPr>
              <a:t>材料一</a:t>
            </a:r>
          </a:p>
        </p:txBody>
      </p:sp>
      <p:sp>
        <p:nvSpPr>
          <p:cNvPr id="68930" name="Text Box 322"/>
          <p:cNvSpPr txBox="1">
            <a:spLocks noChangeArrowheads="1"/>
          </p:cNvSpPr>
          <p:nvPr/>
        </p:nvSpPr>
        <p:spPr bwMode="auto">
          <a:xfrm>
            <a:off x="2423585" y="5643564"/>
            <a:ext cx="5327649" cy="460375"/>
          </a:xfrm>
          <a:prstGeom prst="rect">
            <a:avLst/>
          </a:prstGeom>
          <a:noFill/>
          <a:ln w="9525">
            <a:noFill/>
            <a:miter lim="800000"/>
          </a:ln>
          <a:effectLst/>
        </p:spPr>
        <p:txBody>
          <a:bodyPr>
            <a:spAutoFit/>
          </a:bodyPr>
          <a:lstStyle/>
          <a:p>
            <a:pPr>
              <a:spcBef>
                <a:spcPct val="50000"/>
              </a:spcBef>
              <a:buFontTx/>
              <a:buNone/>
              <a:defRPr/>
            </a:pPr>
            <a:endParaRPr lang="zh-CN" altLang="zh-CN" sz="2400">
              <a:effectLst>
                <a:outerShdw blurRad="38100" dist="38100" dir="2700000" algn="tl">
                  <a:srgbClr val="C0C0C0"/>
                </a:outerShdw>
              </a:effectLst>
              <a:latin typeface="Arial" panose="020B0604020202020204" pitchFamily="34" charset="0"/>
              <a:ea typeface="隶书" pitchFamily="49" charset="-122"/>
            </a:endParaRPr>
          </a:p>
        </p:txBody>
      </p:sp>
      <p:sp>
        <p:nvSpPr>
          <p:cNvPr id="68931" name="Text Box 323"/>
          <p:cNvSpPr txBox="1">
            <a:spLocks noChangeArrowheads="1"/>
          </p:cNvSpPr>
          <p:nvPr/>
        </p:nvSpPr>
        <p:spPr bwMode="auto">
          <a:xfrm>
            <a:off x="1488017" y="5348289"/>
            <a:ext cx="9144000" cy="460375"/>
          </a:xfrm>
          <a:prstGeom prst="rect">
            <a:avLst/>
          </a:prstGeom>
          <a:noFill/>
          <a:ln w="9525">
            <a:noFill/>
            <a:miter lim="800000"/>
          </a:ln>
          <a:effectLst/>
        </p:spPr>
        <p:txBody>
          <a:bodyPr>
            <a:spAutoFit/>
          </a:bodyPr>
          <a:lstStyle/>
          <a:p>
            <a:pPr>
              <a:spcBef>
                <a:spcPct val="50000"/>
              </a:spcBef>
              <a:buFontTx/>
              <a:buNone/>
              <a:defRPr/>
            </a:pPr>
            <a:r>
              <a:rPr lang="en-US" altLang="zh-CN" sz="2400">
                <a:solidFill>
                  <a:srgbClr val="FFFF99"/>
                </a:solidFill>
                <a:effectLst>
                  <a:outerShdw blurRad="38100" dist="38100" dir="2700000" algn="tl">
                    <a:srgbClr val="C0C0C0"/>
                  </a:outerShdw>
                </a:effectLst>
                <a:latin typeface="Arial" panose="020B0604020202020204" pitchFamily="34" charset="0"/>
                <a:ea typeface="隶书" pitchFamily="49" charset="-122"/>
              </a:rPr>
              <a:t>19</a:t>
            </a:r>
            <a:r>
              <a:rPr lang="zh-CN" altLang="en-US" sz="2400">
                <a:solidFill>
                  <a:srgbClr val="FFFF99"/>
                </a:solidFill>
                <a:effectLst>
                  <a:outerShdw blurRad="38100" dist="38100" dir="2700000" algn="tl">
                    <a:srgbClr val="C0C0C0"/>
                  </a:outerShdw>
                </a:effectLst>
                <a:latin typeface="Arial" panose="020B0604020202020204" pitchFamily="34" charset="0"/>
                <a:ea typeface="隶书" pitchFamily="49" charset="-122"/>
              </a:rPr>
              <a:t>世纪中期俄国资本主义发展的状况如何？</a:t>
            </a:r>
          </a:p>
        </p:txBody>
      </p:sp>
      <p:sp>
        <p:nvSpPr>
          <p:cNvPr id="8241" name="AutoShape 49"/>
          <p:cNvSpPr>
            <a:spLocks noChangeArrowheads="1"/>
          </p:cNvSpPr>
          <p:nvPr/>
        </p:nvSpPr>
        <p:spPr bwMode="auto">
          <a:xfrm>
            <a:off x="2315634" y="3919539"/>
            <a:ext cx="7488767" cy="649287"/>
          </a:xfrm>
          <a:prstGeom prst="wedgeRectCallout">
            <a:avLst>
              <a:gd name="adj1" fmla="val 23435"/>
              <a:gd name="adj2" fmla="val 158806"/>
            </a:avLst>
          </a:prstGeom>
          <a:solidFill>
            <a:srgbClr val="FFFF99"/>
          </a:solidFill>
          <a:ln w="9525">
            <a:solidFill>
              <a:schemeClr val="tx1"/>
            </a:solidFill>
            <a:miter lim="800000"/>
            <a:headEnd/>
            <a:tailEnd/>
          </a:ln>
        </p:spPr>
        <p:txBody>
          <a:bodyPr/>
          <a:lstStyle/>
          <a:p>
            <a:pPr algn="ctr"/>
            <a:r>
              <a:rPr lang="zh-CN" altLang="en-US" sz="3000">
                <a:solidFill>
                  <a:srgbClr val="990033"/>
                </a:solidFill>
                <a:latin typeface="Arial" pitchFamily="34" charset="0"/>
                <a:ea typeface="隶书" pitchFamily="49" charset="-122"/>
              </a:rPr>
              <a:t>落后于主要资本主义国家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41"/>
                                        </p:tgtEl>
                                        <p:attrNameLst>
                                          <p:attrName>style.visibility</p:attrName>
                                        </p:attrNameLst>
                                      </p:cBhvr>
                                      <p:to>
                                        <p:strVal val="visible"/>
                                      </p:to>
                                    </p:set>
                                    <p:animEffect transition="in" filter="blinds(horizontal)">
                                      <p:cBhvr>
                                        <p:cTn id="7" dur="500"/>
                                        <p:tgtEl>
                                          <p:spTgt spid="8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3" descr="img725"/>
          <p:cNvPicPr>
            <a:picLocks noChangeAspect="1" noChangeArrowheads="1"/>
          </p:cNvPicPr>
          <p:nvPr/>
        </p:nvPicPr>
        <p:blipFill>
          <a:blip r:embed="rId3" cstate="print"/>
          <a:srcRect/>
          <a:stretch>
            <a:fillRect/>
          </a:stretch>
        </p:blipFill>
        <p:spPr bwMode="auto">
          <a:xfrm>
            <a:off x="1524000" y="857250"/>
            <a:ext cx="9144000" cy="5143500"/>
          </a:xfrm>
          <a:prstGeom prst="rect">
            <a:avLst/>
          </a:prstGeom>
          <a:solidFill>
            <a:schemeClr val="bg1"/>
          </a:solidFill>
          <a:ln w="9525">
            <a:noFill/>
            <a:miter lim="800000"/>
            <a:headEnd/>
            <a:tailEnd/>
          </a:ln>
        </p:spPr>
      </p:pic>
      <p:sp>
        <p:nvSpPr>
          <p:cNvPr id="13314" name="Rectangle 2"/>
          <p:cNvSpPr>
            <a:spLocks noGrp="1" noChangeArrowheads="1"/>
          </p:cNvSpPr>
          <p:nvPr>
            <p:ph type="title"/>
          </p:nvPr>
        </p:nvSpPr>
        <p:spPr>
          <a:xfrm>
            <a:off x="1703918" y="1052514"/>
            <a:ext cx="5579533" cy="390525"/>
          </a:xfrm>
        </p:spPr>
        <p:txBody>
          <a:bodyPr lIns="68580" tIns="34290" rIns="68580" bIns="34290" anchor="ctr">
            <a:normAutofit fontScale="90000"/>
          </a:bodyPr>
          <a:lstStyle/>
          <a:p>
            <a:r>
              <a:rPr lang="zh-CN" altLang="en-US" sz="2700" b="1">
                <a:solidFill>
                  <a:srgbClr val="990033"/>
                </a:solidFill>
                <a:ea typeface="迷你简黑咪" pitchFamily="49" charset="-122"/>
              </a:rPr>
              <a:t>工场主（资本家）的烦恼</a:t>
            </a:r>
          </a:p>
        </p:txBody>
      </p:sp>
      <p:sp>
        <p:nvSpPr>
          <p:cNvPr id="32771" name="AutoShape 3"/>
          <p:cNvSpPr>
            <a:spLocks noChangeArrowheads="1"/>
          </p:cNvSpPr>
          <p:nvPr/>
        </p:nvSpPr>
        <p:spPr bwMode="auto">
          <a:xfrm>
            <a:off x="2999317" y="1592263"/>
            <a:ext cx="7526867" cy="3727450"/>
          </a:xfrm>
          <a:prstGeom prst="wedgeEllipseCallout">
            <a:avLst>
              <a:gd name="adj1" fmla="val -55907"/>
              <a:gd name="adj2" fmla="val 23130"/>
            </a:avLst>
          </a:prstGeom>
          <a:solidFill>
            <a:schemeClr val="tx2"/>
          </a:solidFill>
          <a:ln w="76200" algn="ctr">
            <a:solidFill>
              <a:schemeClr val="bg1"/>
            </a:solidFill>
            <a:miter lim="800000"/>
            <a:headEnd type="none" w="sm" len="sm"/>
            <a:tailEnd type="none" w="sm" len="sm"/>
          </a:ln>
        </p:spPr>
        <p:txBody>
          <a:bodyPr/>
          <a:lstStyle/>
          <a:p>
            <a:pPr>
              <a:lnSpc>
                <a:spcPct val="120000"/>
              </a:lnSpc>
              <a:spcBef>
                <a:spcPct val="20000"/>
              </a:spcBef>
              <a:buClr>
                <a:schemeClr val="hlink"/>
              </a:buClr>
              <a:buSzPct val="120000"/>
            </a:pP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郁闷</a:t>
            </a:r>
            <a:r>
              <a:rPr lang="en-US" altLang="zh-CN" sz="3000" noProof="1">
                <a:solidFill>
                  <a:schemeClr val="bg1"/>
                </a:solidFill>
                <a:effectLst>
                  <a:outerShdw blurRad="38100" dist="38100" dir="2700000">
                    <a:srgbClr val="C0C0C0"/>
                  </a:outerShdw>
                </a:effectLst>
                <a:latin typeface="迷你简琥珀" pitchFamily="65" charset="-122"/>
                <a:ea typeface="迷你简琥珀" pitchFamily="65" charset="-122"/>
              </a:rPr>
              <a:t>!</a:t>
            </a: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工场里人手总是不够</a:t>
            </a:r>
            <a:r>
              <a:rPr lang="en-US" altLang="zh-CN" sz="3000" noProof="1">
                <a:solidFill>
                  <a:schemeClr val="bg1"/>
                </a:solidFill>
                <a:effectLst>
                  <a:outerShdw blurRad="38100" dist="38100" dir="2700000">
                    <a:srgbClr val="C0C0C0"/>
                  </a:outerShdw>
                </a:effectLst>
                <a:latin typeface="迷你简琥珀" pitchFamily="65" charset="-122"/>
                <a:ea typeface="迷你简琥珀" pitchFamily="65" charset="-122"/>
              </a:rPr>
              <a:t>;</a:t>
            </a: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产品销售也不好</a:t>
            </a:r>
            <a:r>
              <a:rPr lang="en-US" altLang="zh-CN" sz="3000" noProof="1">
                <a:solidFill>
                  <a:schemeClr val="bg1"/>
                </a:solidFill>
                <a:effectLst>
                  <a:outerShdw blurRad="38100" dist="38100" dir="2700000">
                    <a:srgbClr val="C0C0C0"/>
                  </a:outerShdw>
                </a:effectLst>
                <a:latin typeface="迷你简琥珀" pitchFamily="65" charset="-122"/>
                <a:ea typeface="迷你简琥珀" pitchFamily="65" charset="-122"/>
              </a:rPr>
              <a:t>,</a:t>
            </a: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农奴太穷了</a:t>
            </a:r>
            <a:r>
              <a:rPr lang="en-US" altLang="zh-CN" sz="3000" noProof="1">
                <a:solidFill>
                  <a:schemeClr val="bg1"/>
                </a:solidFill>
                <a:effectLst>
                  <a:outerShdw blurRad="38100" dist="38100" dir="2700000">
                    <a:srgbClr val="C0C0C0"/>
                  </a:outerShdw>
                </a:effectLst>
                <a:latin typeface="迷你简琥珀" pitchFamily="65" charset="-122"/>
                <a:ea typeface="迷你简琥珀" pitchFamily="65" charset="-122"/>
              </a:rPr>
              <a:t>,</a:t>
            </a: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他们买不起</a:t>
            </a:r>
            <a:r>
              <a:rPr lang="en-US" altLang="zh-CN" sz="2100" noProof="1">
                <a:solidFill>
                  <a:schemeClr val="bg1"/>
                </a:solidFill>
                <a:effectLst>
                  <a:outerShdw blurRad="38100" dist="38100" dir="2700000">
                    <a:srgbClr val="C0C0C0"/>
                  </a:outerShdw>
                </a:effectLst>
                <a:latin typeface="宋体" panose="02010600030101010101" pitchFamily="2" charset="-122"/>
                <a:ea typeface="迷你简琥珀" pitchFamily="65" charset="-122"/>
              </a:rPr>
              <a:t>……</a:t>
            </a: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唉</a:t>
            </a:r>
            <a:r>
              <a:rPr lang="en-US" altLang="zh-CN" sz="3000" noProof="1">
                <a:solidFill>
                  <a:schemeClr val="bg1"/>
                </a:solidFill>
                <a:effectLst>
                  <a:outerShdw blurRad="38100" dist="38100" dir="2700000">
                    <a:srgbClr val="C0C0C0"/>
                  </a:outerShdw>
                </a:effectLst>
                <a:latin typeface="迷你简琥珀" pitchFamily="65" charset="-122"/>
                <a:ea typeface="迷你简琥珀" pitchFamily="65" charset="-122"/>
              </a:rPr>
              <a:t>,</a:t>
            </a:r>
            <a:r>
              <a:rPr lang="zh-CN" altLang="en-US" sz="3000" noProof="1">
                <a:solidFill>
                  <a:schemeClr val="bg1"/>
                </a:solidFill>
                <a:effectLst>
                  <a:outerShdw blurRad="38100" dist="38100" dir="2700000">
                    <a:srgbClr val="C0C0C0"/>
                  </a:outerShdw>
                </a:effectLst>
                <a:latin typeface="迷你简琥珀" pitchFamily="65" charset="-122"/>
                <a:ea typeface="迷你简琥珀" pitchFamily="65" charset="-122"/>
              </a:rPr>
              <a:t>都是那讨厌的农奴制</a:t>
            </a:r>
            <a:r>
              <a:rPr lang="en-US" altLang="zh-CN" sz="3000" noProof="1">
                <a:solidFill>
                  <a:schemeClr val="bg1"/>
                </a:solidFill>
                <a:effectLst>
                  <a:outerShdw blurRad="38100" dist="38100" dir="2700000">
                    <a:srgbClr val="C0C0C0"/>
                  </a:outerShdw>
                </a:effectLst>
                <a:latin typeface="迷你简琥珀" pitchFamily="65" charset="-122"/>
                <a:ea typeface="迷你简琥珀" pitchFamily="65" charset="-122"/>
              </a:rPr>
              <a:t>.</a:t>
            </a:r>
          </a:p>
        </p:txBody>
      </p:sp>
      <p:pic>
        <p:nvPicPr>
          <p:cNvPr id="13316" name="Picture 4" descr="0132"/>
          <p:cNvPicPr>
            <a:picLocks noChangeAspect="1" noChangeArrowheads="1"/>
          </p:cNvPicPr>
          <p:nvPr/>
        </p:nvPicPr>
        <p:blipFill>
          <a:blip r:embed="rId4" cstate="print"/>
          <a:srcRect/>
          <a:stretch>
            <a:fillRect/>
          </a:stretch>
        </p:blipFill>
        <p:spPr bwMode="auto">
          <a:xfrm>
            <a:off x="1524000" y="3321050"/>
            <a:ext cx="1263651" cy="2139950"/>
          </a:xfrm>
          <a:prstGeom prst="rect">
            <a:avLst/>
          </a:prstGeom>
          <a:noFill/>
          <a:ln w="9525">
            <a:noFill/>
            <a:miter lim="800000"/>
            <a:headEnd/>
            <a:tailEnd/>
          </a:ln>
        </p:spPr>
      </p:pic>
      <p:pic>
        <p:nvPicPr>
          <p:cNvPr id="13317" name="Picture 7" descr="0T6245c9-0"/>
          <p:cNvPicPr>
            <a:picLocks noChangeAspect="1" noChangeArrowheads="1"/>
          </p:cNvPicPr>
          <p:nvPr/>
        </p:nvPicPr>
        <p:blipFill>
          <a:blip r:embed="rId5" cstate="print"/>
          <a:srcRect t="82602" b="4294"/>
          <a:stretch>
            <a:fillRect/>
          </a:stretch>
        </p:blipFill>
        <p:spPr bwMode="auto">
          <a:xfrm>
            <a:off x="1524000" y="5589588"/>
            <a:ext cx="9144000" cy="431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ppt_w</p:attrName>
                                        </p:attrNameLst>
                                      </p:cBhvr>
                                      <p:tavLst>
                                        <p:tav tm="0">
                                          <p:val>
                                            <p:fltVal val="0"/>
                                          </p:val>
                                        </p:tav>
                                        <p:tav tm="100000">
                                          <p:val>
                                            <p:strVal val="#ppt_w"/>
                                          </p:val>
                                        </p:tav>
                                      </p:tavLst>
                                    </p:anim>
                                    <p:anim calcmode="lin" valueType="num">
                                      <p:cBhvr>
                                        <p:cTn id="8" dur="500" fill="hold"/>
                                        <p:tgtEl>
                                          <p:spTgt spid="32771"/>
                                        </p:tgtEl>
                                        <p:attrNameLst>
                                          <p:attrName>ppt_h</p:attrName>
                                        </p:attrNameLst>
                                      </p:cBhvr>
                                      <p:tavLst>
                                        <p:tav tm="0">
                                          <p:val>
                                            <p:fltVal val="0"/>
                                          </p:val>
                                        </p:tav>
                                        <p:tav tm="100000">
                                          <p:val>
                                            <p:strVal val="#ppt_h"/>
                                          </p:val>
                                        </p:tav>
                                      </p:tavLst>
                                    </p:anim>
                                    <p:animEffect transition="in" filter="fade">
                                      <p:cBhvr>
                                        <p:cTn id="9" dur="500"/>
                                        <p:tgtEl>
                                          <p:spTgt spid="32771"/>
                                        </p:tgtEl>
                                      </p:cBhvr>
                                    </p:animEffec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3" descr="img725"/>
          <p:cNvPicPr>
            <a:picLocks noChangeAspect="1" noChangeArrowheads="1"/>
          </p:cNvPicPr>
          <p:nvPr/>
        </p:nvPicPr>
        <p:blipFill>
          <a:blip r:embed="rId4" cstate="print"/>
          <a:srcRect/>
          <a:stretch>
            <a:fillRect/>
          </a:stretch>
        </p:blipFill>
        <p:spPr bwMode="auto">
          <a:xfrm>
            <a:off x="1524000" y="857250"/>
            <a:ext cx="9144000" cy="5143500"/>
          </a:xfrm>
          <a:prstGeom prst="rect">
            <a:avLst/>
          </a:prstGeom>
          <a:solidFill>
            <a:schemeClr val="bg1"/>
          </a:solidFill>
          <a:ln w="9525">
            <a:noFill/>
            <a:miter lim="800000"/>
            <a:headEnd/>
            <a:tailEnd/>
          </a:ln>
        </p:spPr>
      </p:pic>
      <p:grpSp>
        <p:nvGrpSpPr>
          <p:cNvPr id="2" name="Group 9"/>
          <p:cNvGrpSpPr>
            <a:grpSpLocks/>
          </p:cNvGrpSpPr>
          <p:nvPr/>
        </p:nvGrpSpPr>
        <p:grpSpPr bwMode="auto">
          <a:xfrm>
            <a:off x="2063751" y="1484314"/>
            <a:ext cx="4682067" cy="2447925"/>
            <a:chOff x="384" y="912"/>
            <a:chExt cx="2949" cy="2055"/>
          </a:xfrm>
        </p:grpSpPr>
        <p:sp>
          <p:nvSpPr>
            <p:cNvPr id="14339" name="Text Box 5"/>
            <p:cNvSpPr txBox="1">
              <a:spLocks noChangeArrowheads="1"/>
            </p:cNvSpPr>
            <p:nvPr/>
          </p:nvSpPr>
          <p:spPr bwMode="auto">
            <a:xfrm>
              <a:off x="384" y="912"/>
              <a:ext cx="1776" cy="852"/>
            </a:xfrm>
            <a:prstGeom prst="rect">
              <a:avLst/>
            </a:prstGeom>
            <a:noFill/>
            <a:ln w="9525">
              <a:noFill/>
              <a:miter lim="800000"/>
              <a:headEnd/>
              <a:tailEnd/>
            </a:ln>
          </p:spPr>
          <p:txBody>
            <a:bodyPr>
              <a:spAutoFit/>
            </a:bodyPr>
            <a:lstStyle/>
            <a:p>
              <a:pPr>
                <a:spcBef>
                  <a:spcPct val="50000"/>
                </a:spcBef>
              </a:pPr>
              <a:r>
                <a:rPr lang="zh-CN" altLang="en-US" sz="3000">
                  <a:latin typeface="Comic Sans MS" pitchFamily="66" charset="0"/>
                  <a:ea typeface="楷体_GB2312" pitchFamily="49" charset="-122"/>
                </a:rPr>
                <a:t>缺乏大量的自由劳动力</a:t>
              </a:r>
            </a:p>
          </p:txBody>
        </p:sp>
        <p:sp>
          <p:nvSpPr>
            <p:cNvPr id="14340" name="Text Box 6"/>
            <p:cNvSpPr txBox="1">
              <a:spLocks noChangeArrowheads="1"/>
            </p:cNvSpPr>
            <p:nvPr/>
          </p:nvSpPr>
          <p:spPr bwMode="auto">
            <a:xfrm>
              <a:off x="385" y="2115"/>
              <a:ext cx="1728" cy="852"/>
            </a:xfrm>
            <a:prstGeom prst="rect">
              <a:avLst/>
            </a:prstGeom>
            <a:noFill/>
            <a:ln w="9525">
              <a:noFill/>
              <a:miter lim="800000"/>
              <a:headEnd/>
              <a:tailEnd/>
            </a:ln>
          </p:spPr>
          <p:txBody>
            <a:bodyPr>
              <a:spAutoFit/>
            </a:bodyPr>
            <a:lstStyle/>
            <a:p>
              <a:pPr>
                <a:spcBef>
                  <a:spcPct val="50000"/>
                </a:spcBef>
              </a:pPr>
              <a:r>
                <a:rPr lang="zh-CN" altLang="en-US" sz="3000">
                  <a:latin typeface="Comic Sans MS" pitchFamily="66" charset="0"/>
                  <a:ea typeface="楷体_GB2312" pitchFamily="49" charset="-122"/>
                </a:rPr>
                <a:t>农奴生活水平低下</a:t>
              </a:r>
            </a:p>
          </p:txBody>
        </p:sp>
        <p:sp>
          <p:nvSpPr>
            <p:cNvPr id="14341" name="Line 7"/>
            <p:cNvSpPr>
              <a:spLocks noChangeShapeType="1"/>
            </p:cNvSpPr>
            <p:nvPr/>
          </p:nvSpPr>
          <p:spPr bwMode="auto">
            <a:xfrm>
              <a:off x="2562" y="1207"/>
              <a:ext cx="768" cy="576"/>
            </a:xfrm>
            <a:prstGeom prst="line">
              <a:avLst/>
            </a:prstGeom>
            <a:noFill/>
            <a:ln w="57150">
              <a:solidFill>
                <a:schemeClr val="tx1"/>
              </a:solidFill>
              <a:round/>
              <a:headEnd/>
              <a:tailEnd type="triangle" w="med" len="med"/>
            </a:ln>
          </p:spPr>
          <p:txBody>
            <a:bodyPr/>
            <a:lstStyle/>
            <a:p>
              <a:endParaRPr lang="zh-CN" altLang="en-US"/>
            </a:p>
          </p:txBody>
        </p:sp>
        <p:sp>
          <p:nvSpPr>
            <p:cNvPr id="14342" name="Line 8"/>
            <p:cNvSpPr>
              <a:spLocks noChangeShapeType="1"/>
            </p:cNvSpPr>
            <p:nvPr/>
          </p:nvSpPr>
          <p:spPr bwMode="auto">
            <a:xfrm flipV="1">
              <a:off x="2517" y="1888"/>
              <a:ext cx="816" cy="672"/>
            </a:xfrm>
            <a:prstGeom prst="line">
              <a:avLst/>
            </a:prstGeom>
            <a:noFill/>
            <a:ln w="57150">
              <a:solidFill>
                <a:schemeClr val="tx1"/>
              </a:solidFill>
              <a:round/>
              <a:headEnd/>
              <a:tailEnd type="triangle" w="med" len="med"/>
            </a:ln>
          </p:spPr>
          <p:txBody>
            <a:bodyPr/>
            <a:lstStyle/>
            <a:p>
              <a:endParaRPr lang="zh-CN" altLang="en-US"/>
            </a:p>
          </p:txBody>
        </p:sp>
      </p:grpSp>
      <p:sp>
        <p:nvSpPr>
          <p:cNvPr id="9225" name="Text Box 9"/>
          <p:cNvSpPr txBox="1">
            <a:spLocks noChangeArrowheads="1"/>
          </p:cNvSpPr>
          <p:nvPr/>
        </p:nvSpPr>
        <p:spPr bwMode="auto">
          <a:xfrm>
            <a:off x="7033684" y="2025651"/>
            <a:ext cx="3124200" cy="1014413"/>
          </a:xfrm>
          <a:prstGeom prst="rect">
            <a:avLst/>
          </a:prstGeom>
          <a:noFill/>
          <a:ln w="9525">
            <a:noFill/>
            <a:miter lim="800000"/>
            <a:headEnd/>
            <a:tailEnd/>
          </a:ln>
        </p:spPr>
        <p:txBody>
          <a:bodyPr>
            <a:spAutoFit/>
          </a:bodyPr>
          <a:lstStyle/>
          <a:p>
            <a:pPr>
              <a:spcBef>
                <a:spcPct val="50000"/>
              </a:spcBef>
            </a:pPr>
            <a:r>
              <a:rPr lang="zh-CN" altLang="en-US" sz="3000">
                <a:solidFill>
                  <a:schemeClr val="tx2"/>
                </a:solidFill>
                <a:latin typeface="Comic Sans MS" pitchFamily="66" charset="0"/>
                <a:ea typeface="楷体_GB2312" pitchFamily="49" charset="-122"/>
              </a:rPr>
              <a:t>阻碍了资本主义发展</a:t>
            </a:r>
          </a:p>
        </p:txBody>
      </p:sp>
      <p:sp>
        <p:nvSpPr>
          <p:cNvPr id="9226" name="Text Box 10"/>
          <p:cNvSpPr txBox="1">
            <a:spLocks noChangeArrowheads="1"/>
          </p:cNvSpPr>
          <p:nvPr/>
        </p:nvSpPr>
        <p:spPr bwMode="auto">
          <a:xfrm>
            <a:off x="1427527" y="4968381"/>
            <a:ext cx="8229600" cy="553998"/>
          </a:xfrm>
          <a:prstGeom prst="rect">
            <a:avLst/>
          </a:prstGeom>
          <a:noFill/>
          <a:ln w="9525">
            <a:noFill/>
            <a:miter lim="800000"/>
            <a:headEnd/>
            <a:tailEnd/>
          </a:ln>
        </p:spPr>
        <p:txBody>
          <a:bodyPr>
            <a:spAutoFit/>
          </a:bodyPr>
          <a:lstStyle/>
          <a:p>
            <a:pPr>
              <a:spcBef>
                <a:spcPct val="50000"/>
              </a:spcBef>
            </a:pPr>
            <a:r>
              <a:rPr lang="zh-CN" altLang="en-US" sz="3000" b="1" u="sng" dirty="0">
                <a:latin typeface="Comic Sans MS" pitchFamily="66" charset="0"/>
                <a:ea typeface="楷体_GB2312" pitchFamily="49" charset="-122"/>
              </a:rPr>
              <a:t>根本原因</a:t>
            </a:r>
            <a:r>
              <a:rPr lang="en-US" altLang="zh-CN" sz="3000" b="1" dirty="0">
                <a:latin typeface="Comic Sans MS" pitchFamily="66" charset="0"/>
                <a:ea typeface="楷体_GB2312" pitchFamily="49" charset="-122"/>
              </a:rPr>
              <a:t>--</a:t>
            </a:r>
            <a:r>
              <a:rPr lang="zh-CN" altLang="en-US" sz="3000" b="1" dirty="0">
                <a:latin typeface="Comic Sans MS" pitchFamily="66" charset="0"/>
                <a:ea typeface="楷体_GB2312" pitchFamily="49" charset="-122"/>
              </a:rPr>
              <a:t>封建农奴制阻碍了资本主义的发展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25"/>
                                        </p:tgtEl>
                                        <p:attrNameLst>
                                          <p:attrName>style.visibility</p:attrName>
                                        </p:attrNameLst>
                                      </p:cBhvr>
                                      <p:to>
                                        <p:strVal val="visible"/>
                                      </p:to>
                                    </p:set>
                                    <p:anim calcmode="lin" valueType="num">
                                      <p:cBhvr>
                                        <p:cTn id="7" dur="500" fill="hold"/>
                                        <p:tgtEl>
                                          <p:spTgt spid="9225"/>
                                        </p:tgtEl>
                                        <p:attrNameLst>
                                          <p:attrName>ppt_x</p:attrName>
                                        </p:attrNameLst>
                                      </p:cBhvr>
                                      <p:tavLst>
                                        <p:tav tm="0">
                                          <p:val>
                                            <p:strVal val="1+#ppt_w/2"/>
                                          </p:val>
                                        </p:tav>
                                        <p:tav tm="100000">
                                          <p:val>
                                            <p:strVal val="#ppt_x"/>
                                          </p:val>
                                        </p:tav>
                                      </p:tavLst>
                                    </p:anim>
                                    <p:anim calcmode="lin" valueType="num">
                                      <p:cBhvr>
                                        <p:cTn id="8" dur="500" fill="hold"/>
                                        <p:tgtEl>
                                          <p:spTgt spid="92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grpId="0" nodeType="click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wheel(4)">
                                      <p:cBhvr>
                                        <p:cTn id="13" dur="500"/>
                                        <p:tgtEl>
                                          <p:spTgt spid="9226"/>
                                        </p:tgtEl>
                                      </p:cBhvr>
                                    </p:animEffect>
                                  </p:childTnLst>
                                  <p:subTnLst>
                                    <p:audio>
                                      <p:cMediaNode>
                                        <p:cTn display="0" masterRel="sameClick">
                                          <p:stCondLst>
                                            <p:cond evt="begin" delay="0">
                                              <p:tn val="11"/>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5" grpId="0"/>
      <p:bldP spid="92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3" descr="70ef18ebf130b4eed439c9fc"/>
          <p:cNvPicPr>
            <a:picLocks noChangeAspect="1" noChangeArrowheads="1"/>
          </p:cNvPicPr>
          <p:nvPr/>
        </p:nvPicPr>
        <p:blipFill>
          <a:blip r:embed="rId2" cstate="print"/>
          <a:srcRect/>
          <a:stretch>
            <a:fillRect/>
          </a:stretch>
        </p:blipFill>
        <p:spPr bwMode="auto">
          <a:xfrm>
            <a:off x="982134" y="1430338"/>
            <a:ext cx="4942417" cy="3338512"/>
          </a:xfrm>
          <a:prstGeom prst="rect">
            <a:avLst/>
          </a:prstGeom>
          <a:noFill/>
          <a:ln w="9525">
            <a:noFill/>
            <a:miter lim="800000"/>
            <a:headEnd/>
            <a:tailEnd/>
          </a:ln>
        </p:spPr>
      </p:pic>
      <p:pic>
        <p:nvPicPr>
          <p:cNvPr id="17411" name="Picture 5" descr="0T6245c9-0"/>
          <p:cNvPicPr>
            <a:picLocks noChangeAspect="1" noChangeArrowheads="1"/>
          </p:cNvPicPr>
          <p:nvPr/>
        </p:nvPicPr>
        <p:blipFill>
          <a:blip r:embed="rId3" cstate="print"/>
          <a:srcRect b="87903"/>
          <a:stretch>
            <a:fillRect/>
          </a:stretch>
        </p:blipFill>
        <p:spPr bwMode="auto">
          <a:xfrm>
            <a:off x="982134" y="5143500"/>
            <a:ext cx="10090151" cy="465138"/>
          </a:xfrm>
          <a:prstGeom prst="rect">
            <a:avLst/>
          </a:prstGeom>
          <a:noFill/>
          <a:ln w="9525">
            <a:noFill/>
            <a:miter lim="800000"/>
            <a:headEnd/>
            <a:tailEnd/>
          </a:ln>
        </p:spPr>
      </p:pic>
      <p:sp>
        <p:nvSpPr>
          <p:cNvPr id="33799" name="Text Box 7"/>
          <p:cNvSpPr txBox="1">
            <a:spLocks noChangeArrowheads="1"/>
          </p:cNvSpPr>
          <p:nvPr/>
        </p:nvSpPr>
        <p:spPr bwMode="auto">
          <a:xfrm>
            <a:off x="2908301" y="1384301"/>
            <a:ext cx="3096684" cy="460375"/>
          </a:xfrm>
          <a:prstGeom prst="rect">
            <a:avLst/>
          </a:prstGeom>
          <a:solidFill>
            <a:schemeClr val="bg1"/>
          </a:solidFill>
          <a:ln w="9525">
            <a:noFill/>
            <a:miter lim="800000"/>
          </a:ln>
          <a:effectLst/>
        </p:spPr>
        <p:txBody>
          <a:bodyPr>
            <a:spAutoFit/>
          </a:bodyPr>
          <a:lstStyle/>
          <a:p>
            <a:pPr>
              <a:spcBef>
                <a:spcPct val="50000"/>
              </a:spcBef>
            </a:pPr>
            <a:r>
              <a:rPr lang="zh-CN" altLang="en-US" sz="2400" noProof="1">
                <a:effectLst>
                  <a:outerShdw blurRad="38100" dist="38100" dir="2700000">
                    <a:srgbClr val="C0C0C0"/>
                  </a:outerShdw>
                </a:effectLst>
                <a:latin typeface="Arial" panose="020B0604020202020204" pitchFamily="34" charset="0"/>
                <a:ea typeface="迷你简白棋" pitchFamily="2" charset="-122"/>
              </a:rPr>
              <a:t>克里米亚战争</a:t>
            </a:r>
          </a:p>
        </p:txBody>
      </p:sp>
      <p:sp>
        <p:nvSpPr>
          <p:cNvPr id="33801" name="Rectangle 9"/>
          <p:cNvSpPr/>
          <p:nvPr/>
        </p:nvSpPr>
        <p:spPr>
          <a:xfrm>
            <a:off x="982134" y="5180014"/>
            <a:ext cx="10318751" cy="414337"/>
          </a:xfrm>
          <a:prstGeom prst="rect">
            <a:avLst/>
          </a:prstGeom>
          <a:solidFill>
            <a:schemeClr val="accent3"/>
          </a:solidFill>
          <a:ln w="9525">
            <a:noFill/>
          </a:ln>
        </p:spPr>
        <p:txBody>
          <a:bodyPr>
            <a:spAutoFit/>
          </a:bodyPr>
          <a:lstStyle/>
          <a:p>
            <a:r>
              <a:rPr lang="zh-CN" altLang="en-US" sz="2100" b="1" noProof="1">
                <a:solidFill>
                  <a:srgbClr val="FF0000"/>
                </a:solidFill>
                <a:latin typeface="迷你简琥珀" pitchFamily="65" charset="-122"/>
                <a:ea typeface="迷你简琥珀" pitchFamily="65" charset="-122"/>
              </a:rPr>
              <a:t>克里米亚战争中惨败，充分暴露了农奴制俄国的腐朽性（对外）</a:t>
            </a:r>
          </a:p>
        </p:txBody>
      </p:sp>
      <p:sp>
        <p:nvSpPr>
          <p:cNvPr id="33805" name="Rectangle 13"/>
          <p:cNvSpPr>
            <a:spLocks noChangeArrowheads="1"/>
          </p:cNvSpPr>
          <p:nvPr/>
        </p:nvSpPr>
        <p:spPr bwMode="auto">
          <a:xfrm>
            <a:off x="1107017" y="1430339"/>
            <a:ext cx="1635384" cy="415498"/>
          </a:xfrm>
          <a:prstGeom prst="rect">
            <a:avLst/>
          </a:prstGeom>
          <a:solidFill>
            <a:schemeClr val="bg1"/>
          </a:solidFill>
          <a:ln w="9525">
            <a:noFill/>
            <a:miter lim="800000"/>
          </a:ln>
          <a:effectLst/>
        </p:spPr>
        <p:txBody>
          <a:bodyPr wrap="none">
            <a:spAutoFit/>
          </a:bodyPr>
          <a:lstStyle/>
          <a:p>
            <a:pPr>
              <a:spcBef>
                <a:spcPct val="50000"/>
              </a:spcBef>
              <a:buFontTx/>
              <a:buNone/>
              <a:defRPr/>
            </a:pPr>
            <a:r>
              <a:rPr lang="en-US" altLang="zh-CN" sz="2100" b="1">
                <a:solidFill>
                  <a:srgbClr val="663300"/>
                </a:solidFill>
                <a:effectLst>
                  <a:outerShdw blurRad="38100" dist="38100" dir="2700000" algn="tl">
                    <a:srgbClr val="C0C0C0"/>
                  </a:outerShdw>
                </a:effectLst>
                <a:latin typeface="迷你简水柱" pitchFamily="65" charset="-122"/>
                <a:ea typeface="迷你简水柱" pitchFamily="65" charset="-122"/>
              </a:rPr>
              <a:t>1853-1856</a:t>
            </a:r>
          </a:p>
        </p:txBody>
      </p:sp>
      <p:sp>
        <p:nvSpPr>
          <p:cNvPr id="15373" name="Rectangle 13"/>
          <p:cNvSpPr>
            <a:spLocks noChangeArrowheads="1"/>
          </p:cNvSpPr>
          <p:nvPr/>
        </p:nvSpPr>
        <p:spPr bwMode="auto">
          <a:xfrm>
            <a:off x="917584" y="740693"/>
            <a:ext cx="2709396" cy="523220"/>
          </a:xfrm>
          <a:prstGeom prst="rect">
            <a:avLst/>
          </a:prstGeom>
          <a:noFill/>
          <a:ln w="9525" algn="ctr">
            <a:noFill/>
            <a:miter lim="800000"/>
          </a:ln>
          <a:effectLst/>
        </p:spPr>
        <p:txBody>
          <a:bodyPr wrap="none">
            <a:spAutoFit/>
          </a:bodyPr>
          <a:lstStyle/>
          <a:p>
            <a:pPr algn="ctr">
              <a:buFontTx/>
              <a:buNone/>
              <a:defRPr/>
            </a:pPr>
            <a:r>
              <a:rPr kumimoji="1" lang="zh-CN" altLang="en-US" sz="2800" b="1" dirty="0">
                <a:effectLst>
                  <a:outerShdw blurRad="38100" dist="38100" dir="2700000" algn="tl">
                    <a:srgbClr val="C0C0C0"/>
                  </a:outerShdw>
                </a:effectLst>
                <a:latin typeface="+mn-ea"/>
              </a:rPr>
              <a:t>对外战争的失利</a:t>
            </a:r>
          </a:p>
        </p:txBody>
      </p:sp>
      <p:sp>
        <p:nvSpPr>
          <p:cNvPr id="15374" name="Text Box 4"/>
          <p:cNvSpPr txBox="1">
            <a:spLocks noChangeArrowheads="1"/>
          </p:cNvSpPr>
          <p:nvPr/>
        </p:nvSpPr>
        <p:spPr bwMode="auto">
          <a:xfrm>
            <a:off x="6250052" y="1799455"/>
            <a:ext cx="4102100" cy="2308324"/>
          </a:xfrm>
          <a:prstGeom prst="rect">
            <a:avLst/>
          </a:prstGeom>
          <a:noFill/>
          <a:ln w="9525">
            <a:noFill/>
            <a:miter lim="800000"/>
            <a:headEnd/>
            <a:tailEnd/>
          </a:ln>
        </p:spPr>
        <p:txBody>
          <a:bodyPr>
            <a:spAutoFit/>
          </a:bodyPr>
          <a:lstStyle/>
          <a:p>
            <a:pPr eaLnBrk="0" hangingPunct="0">
              <a:spcBef>
                <a:spcPct val="50000"/>
              </a:spcBef>
            </a:pPr>
            <a:r>
              <a:rPr lang="zh-CN" altLang="en-US" dirty="0">
                <a:solidFill>
                  <a:srgbClr val="FF0000"/>
                </a:solidFill>
                <a:latin typeface="Arial" pitchFamily="34" charset="0"/>
                <a:ea typeface="楷体_GB2312" pitchFamily="49" charset="-122"/>
              </a:rPr>
              <a:t>      </a:t>
            </a:r>
            <a:r>
              <a:rPr lang="zh-CN" altLang="en-US" sz="2400" dirty="0">
                <a:solidFill>
                  <a:srgbClr val="FF0000"/>
                </a:solidFill>
                <a:latin typeface="Arial" pitchFamily="34" charset="0"/>
                <a:ea typeface="黑体" pitchFamily="49" charset="-122"/>
              </a:rPr>
              <a:t>恩格斯在谈到这次战争时写道：</a:t>
            </a:r>
            <a:r>
              <a:rPr lang="zh-CN" altLang="en-US" sz="2400" dirty="0">
                <a:latin typeface="Arial" pitchFamily="34" charset="0"/>
                <a:ea typeface="黑体" pitchFamily="49" charset="-122"/>
              </a:rPr>
              <a:t>克里米亚</a:t>
            </a:r>
            <a:r>
              <a:rPr lang="zh-CN" altLang="en-US" sz="2400" dirty="0">
                <a:solidFill>
                  <a:srgbClr val="0000FF"/>
                </a:solidFill>
                <a:latin typeface="Arial" pitchFamily="34" charset="0"/>
                <a:ea typeface="黑体" pitchFamily="49" charset="-122"/>
              </a:rPr>
              <a:t>战争的特点就是一个采用原始生产形式的民族对几个拥有现代生产形式的民族进行绝望的搏斗。</a:t>
            </a:r>
          </a:p>
        </p:txBody>
      </p:sp>
      <p:sp>
        <p:nvSpPr>
          <p:cNvPr id="17417" name="文本框 1"/>
          <p:cNvSpPr txBox="1">
            <a:spLocks noChangeArrowheads="1"/>
          </p:cNvSpPr>
          <p:nvPr/>
        </p:nvSpPr>
        <p:spPr bwMode="auto">
          <a:xfrm>
            <a:off x="5924552" y="4381501"/>
            <a:ext cx="4525433" cy="506413"/>
          </a:xfrm>
          <a:prstGeom prst="rect">
            <a:avLst/>
          </a:prstGeom>
          <a:noFill/>
          <a:ln w="9525">
            <a:noFill/>
            <a:miter lim="800000"/>
            <a:headEnd/>
            <a:tailEnd/>
          </a:ln>
        </p:spPr>
        <p:txBody>
          <a:bodyPr>
            <a:spAutoFit/>
          </a:bodyPr>
          <a:lstStyle/>
          <a:p>
            <a:r>
              <a:rPr lang="zh-CN" altLang="en-US" sz="2700">
                <a:latin typeface="Arial" pitchFamily="34" charset="0"/>
                <a:ea typeface="隶书" pitchFamily="49" charset="-122"/>
              </a:rPr>
              <a:t>俄国</a:t>
            </a:r>
            <a:r>
              <a:rPr lang="en-US" altLang="zh-CN" sz="2700">
                <a:latin typeface="Arial" pitchFamily="34" charset="0"/>
                <a:ea typeface="隶书" pitchFamily="49" charset="-122"/>
              </a:rPr>
              <a:t>VS</a:t>
            </a:r>
            <a:r>
              <a:rPr lang="zh-CN" altLang="en-US" sz="2700">
                <a:latin typeface="Arial" pitchFamily="34" charset="0"/>
                <a:ea typeface="隶书" pitchFamily="49" charset="-122"/>
              </a:rPr>
              <a:t>土耳其、英法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dissolve">
                                      <p:cBhvr>
                                        <p:cTn id="7" dur="500"/>
                                        <p:tgtEl>
                                          <p:spTgt spid="153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801"/>
                                        </p:tgtEl>
                                        <p:attrNameLst>
                                          <p:attrName>style.visibility</p:attrName>
                                        </p:attrNameLst>
                                      </p:cBhvr>
                                      <p:to>
                                        <p:strVal val="visible"/>
                                      </p:to>
                                    </p:set>
                                    <p:animEffect transition="in" filter="wipe(left)">
                                      <p:cBhvr>
                                        <p:cTn id="12"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P spid="1537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4097"/>
          <p:cNvSpPr>
            <a:spLocks noGrp="1" noChangeArrowheads="1"/>
          </p:cNvSpPr>
          <p:nvPr>
            <p:ph type="title"/>
          </p:nvPr>
        </p:nvSpPr>
        <p:spPr>
          <a:xfrm>
            <a:off x="612396" y="645951"/>
            <a:ext cx="6845417" cy="982823"/>
          </a:xfrm>
        </p:spPr>
        <p:txBody>
          <a:bodyPr/>
          <a:lstStyle/>
          <a:p>
            <a:r>
              <a:rPr lang="zh-CN" altLang="en-US" sz="2800" b="1" dirty="0">
                <a:solidFill>
                  <a:srgbClr val="FF0000"/>
                </a:solidFill>
                <a:latin typeface="+mn-ea"/>
                <a:ea typeface="+mn-ea"/>
              </a:rPr>
              <a:t>废除农奴制（</a:t>
            </a:r>
            <a:r>
              <a:rPr lang="en-US" altLang="zh-CN" sz="2800" b="1" dirty="0">
                <a:solidFill>
                  <a:srgbClr val="FF0000"/>
                </a:solidFill>
                <a:latin typeface="+mn-ea"/>
                <a:ea typeface="+mn-ea"/>
              </a:rPr>
              <a:t>1861</a:t>
            </a:r>
            <a:r>
              <a:rPr lang="zh-CN" altLang="en-US" sz="2800" b="1" dirty="0">
                <a:solidFill>
                  <a:srgbClr val="FF0000"/>
                </a:solidFill>
                <a:latin typeface="+mn-ea"/>
                <a:ea typeface="+mn-ea"/>
              </a:rPr>
              <a:t>年农奴制改革）</a:t>
            </a:r>
          </a:p>
        </p:txBody>
      </p:sp>
      <p:sp>
        <p:nvSpPr>
          <p:cNvPr id="4099" name="内容占位符 4098"/>
          <p:cNvSpPr>
            <a:spLocks noGrp="1" noChangeArrowheads="1"/>
          </p:cNvSpPr>
          <p:nvPr>
            <p:ph idx="1"/>
          </p:nvPr>
        </p:nvSpPr>
        <p:spPr>
          <a:xfrm>
            <a:off x="398575" y="1408083"/>
            <a:ext cx="6421675" cy="5118551"/>
          </a:xfrm>
        </p:spPr>
        <p:txBody>
          <a:bodyPr>
            <a:normAutofit lnSpcReduction="10000"/>
          </a:bodyPr>
          <a:lstStyle/>
          <a:p>
            <a:pPr>
              <a:spcBef>
                <a:spcPct val="0"/>
              </a:spcBef>
              <a:buNone/>
            </a:pPr>
            <a:r>
              <a:rPr lang="en-US" altLang="zh-CN" sz="2800" b="1" dirty="0">
                <a:solidFill>
                  <a:srgbClr val="FF0000"/>
                </a:solidFill>
                <a:latin typeface="+mn-ea"/>
                <a:cs typeface="+mj-cs"/>
              </a:rPr>
              <a:t>1.</a:t>
            </a:r>
            <a:r>
              <a:rPr lang="zh-CN" altLang="en-US" sz="2800" b="1" dirty="0">
                <a:solidFill>
                  <a:srgbClr val="FF0000"/>
                </a:solidFill>
                <a:latin typeface="+mn-ea"/>
                <a:cs typeface="+mj-cs"/>
              </a:rPr>
              <a:t>原因：</a:t>
            </a:r>
            <a:r>
              <a:rPr lang="zh-CN" altLang="en-US" sz="2800" dirty="0">
                <a:latin typeface="+mn-ea"/>
                <a:cs typeface="+mj-cs"/>
              </a:rPr>
              <a:t>封建的农奴制严重制约了俄国的经济发展。</a:t>
            </a:r>
            <a:endParaRPr lang="en-US" altLang="zh-CN" sz="2800" dirty="0">
              <a:latin typeface="+mn-ea"/>
              <a:cs typeface="+mj-cs"/>
            </a:endParaRPr>
          </a:p>
          <a:p>
            <a:pPr marR="0" defTabSz="914400">
              <a:buClrTx/>
              <a:buSzTx/>
              <a:buFontTx/>
              <a:buNone/>
              <a:defRPr/>
            </a:pPr>
            <a:r>
              <a:rPr lang="en-US" altLang="zh-CN" sz="3200" dirty="0">
                <a:solidFill>
                  <a:srgbClr val="FF0000"/>
                </a:solidFill>
                <a:effectLst>
                  <a:outerShdw blurRad="38100" dist="38100" dir="2700000" algn="tl">
                    <a:srgbClr val="C0C0C0"/>
                  </a:outerShdw>
                </a:effectLst>
                <a:latin typeface="Arial" panose="020B0604020202020204" pitchFamily="34" charset="0"/>
                <a:ea typeface="隶书" pitchFamily="49" charset="-122"/>
              </a:rPr>
              <a:t>2.</a:t>
            </a:r>
            <a:r>
              <a:rPr lang="zh-CN" altLang="en-US" sz="3200" dirty="0">
                <a:solidFill>
                  <a:srgbClr val="FF0000"/>
                </a:solidFill>
                <a:effectLst>
                  <a:outerShdw blurRad="38100" dist="38100" dir="2700000" algn="tl">
                    <a:srgbClr val="C0C0C0"/>
                  </a:outerShdw>
                </a:effectLst>
                <a:latin typeface="Arial" panose="020B0604020202020204" pitchFamily="34" charset="0"/>
                <a:ea typeface="隶书" pitchFamily="49" charset="-122"/>
              </a:rPr>
              <a:t>目的：</a:t>
            </a:r>
            <a:r>
              <a:rPr lang="zh-CN" altLang="en-US" sz="2800" dirty="0">
                <a:effectLst>
                  <a:outerShdw blurRad="38100" dist="38100" dir="2700000" algn="tl">
                    <a:srgbClr val="C0C0C0"/>
                  </a:outerShdw>
                </a:effectLst>
                <a:latin typeface="Arial" panose="020B0604020202020204" pitchFamily="34" charset="0"/>
                <a:ea typeface="隶书" pitchFamily="49" charset="-122"/>
              </a:rPr>
              <a:t>维护地主阶级的利益，巩固统治</a:t>
            </a:r>
            <a:endParaRPr lang="en-US" altLang="zh-CN" sz="2800" dirty="0">
              <a:latin typeface="+mn-ea"/>
              <a:cs typeface="+mj-cs"/>
            </a:endParaRPr>
          </a:p>
          <a:p>
            <a:pPr>
              <a:buNone/>
            </a:pPr>
            <a:r>
              <a:rPr lang="en-US" altLang="zh-CN" sz="2800" b="1" dirty="0">
                <a:solidFill>
                  <a:srgbClr val="FF0000"/>
                </a:solidFill>
                <a:latin typeface="+mn-ea"/>
                <a:cs typeface="+mj-cs"/>
              </a:rPr>
              <a:t>3.</a:t>
            </a:r>
            <a:r>
              <a:rPr lang="zh-CN" altLang="en-US" sz="2800" b="1" dirty="0">
                <a:solidFill>
                  <a:srgbClr val="FF0000"/>
                </a:solidFill>
                <a:latin typeface="+mn-ea"/>
                <a:cs typeface="+mj-cs"/>
              </a:rPr>
              <a:t>开始：</a:t>
            </a:r>
            <a:r>
              <a:rPr lang="en-US" altLang="zh-CN" sz="2800" dirty="0">
                <a:latin typeface="+mn-ea"/>
                <a:cs typeface="+mj-cs"/>
              </a:rPr>
              <a:t>1861</a:t>
            </a:r>
            <a:r>
              <a:rPr lang="zh-CN" altLang="en-US" sz="2800" dirty="0">
                <a:latin typeface="+mn-ea"/>
                <a:cs typeface="+mj-cs"/>
              </a:rPr>
              <a:t>年，亚历山大二世颁布了废除农奴制的法令。</a:t>
            </a:r>
            <a:endParaRPr lang="en-US" altLang="zh-CN" sz="2800" dirty="0">
              <a:latin typeface="+mn-ea"/>
              <a:cs typeface="+mj-cs"/>
            </a:endParaRPr>
          </a:p>
          <a:p>
            <a:pPr>
              <a:buNone/>
            </a:pPr>
            <a:r>
              <a:rPr lang="en-US" altLang="zh-CN" sz="2800" b="1" dirty="0">
                <a:solidFill>
                  <a:srgbClr val="FF0000"/>
                </a:solidFill>
                <a:latin typeface="+mn-ea"/>
                <a:cs typeface="+mj-cs"/>
              </a:rPr>
              <a:t>4.</a:t>
            </a:r>
            <a:r>
              <a:rPr lang="zh-CN" altLang="en-US" sz="2800" b="1" dirty="0">
                <a:solidFill>
                  <a:srgbClr val="FF0000"/>
                </a:solidFill>
                <a:latin typeface="+mn-ea"/>
                <a:cs typeface="+mj-cs"/>
              </a:rPr>
              <a:t>内容：</a:t>
            </a:r>
            <a:r>
              <a:rPr lang="zh-CN" altLang="en-US" sz="2800" dirty="0">
                <a:latin typeface="+mn-ea"/>
                <a:cs typeface="+mj-cs"/>
              </a:rPr>
              <a:t> </a:t>
            </a:r>
          </a:p>
          <a:p>
            <a:pPr>
              <a:buNone/>
            </a:pPr>
            <a:r>
              <a:rPr lang="zh-CN" altLang="en-US" sz="2800" dirty="0">
                <a:latin typeface="+mn-ea"/>
                <a:cs typeface="+mj-cs"/>
              </a:rPr>
              <a:t>（</a:t>
            </a:r>
            <a:r>
              <a:rPr lang="en-US" altLang="zh-CN" sz="2800" dirty="0">
                <a:latin typeface="+mn-ea"/>
                <a:cs typeface="+mj-cs"/>
              </a:rPr>
              <a:t>1</a:t>
            </a:r>
            <a:r>
              <a:rPr lang="zh-CN" altLang="en-US" sz="2800" dirty="0">
                <a:latin typeface="+mn-ea"/>
                <a:cs typeface="+mj-cs"/>
              </a:rPr>
              <a:t>）农奴获得人身自由，可以改变身份，自由转换职业；</a:t>
            </a:r>
          </a:p>
          <a:p>
            <a:pPr>
              <a:buNone/>
            </a:pPr>
            <a:r>
              <a:rPr lang="zh-CN" altLang="en-US" sz="2800" dirty="0">
                <a:latin typeface="+mn-ea"/>
                <a:cs typeface="+mj-cs"/>
              </a:rPr>
              <a:t>（</a:t>
            </a:r>
            <a:r>
              <a:rPr lang="en-US" altLang="zh-CN" sz="2800" dirty="0">
                <a:latin typeface="+mn-ea"/>
                <a:cs typeface="+mj-cs"/>
              </a:rPr>
              <a:t>2</a:t>
            </a:r>
            <a:r>
              <a:rPr lang="zh-CN" altLang="en-US" sz="2800" dirty="0">
                <a:latin typeface="+mn-ea"/>
                <a:cs typeface="+mj-cs"/>
              </a:rPr>
              <a:t>）农奴在获得解放的同时，可以获得一份土地，但是必须出钱赎买，所出的价钱高出当时的地价。</a:t>
            </a:r>
          </a:p>
          <a:p>
            <a:pPr>
              <a:buNone/>
            </a:pPr>
            <a:endParaRPr lang="zh-CN" altLang="en-US" sz="2800" b="1" dirty="0">
              <a:latin typeface="+mn-ea"/>
              <a:cs typeface="+mj-cs"/>
            </a:endParaRPr>
          </a:p>
          <a:p>
            <a:pPr>
              <a:spcBef>
                <a:spcPct val="0"/>
              </a:spcBef>
              <a:buNone/>
            </a:pPr>
            <a:endParaRPr lang="zh-CN" altLang="en-US" sz="2800" b="1" dirty="0">
              <a:latin typeface="+mn-ea"/>
              <a:cs typeface="+mj-cs"/>
            </a:endParaRPr>
          </a:p>
        </p:txBody>
      </p:sp>
      <p:pic>
        <p:nvPicPr>
          <p:cNvPr id="4" name="图片 5128" descr="20120616163422442235626"/>
          <p:cNvPicPr>
            <a:picLocks noChangeAspect="1" noChangeArrowheads="1"/>
          </p:cNvPicPr>
          <p:nvPr/>
        </p:nvPicPr>
        <p:blipFill>
          <a:blip r:embed="rId2" cstate="print"/>
          <a:srcRect/>
          <a:stretch>
            <a:fillRect/>
          </a:stretch>
        </p:blipFill>
        <p:spPr bwMode="auto">
          <a:xfrm>
            <a:off x="6776364" y="1156144"/>
            <a:ext cx="4856836" cy="3209925"/>
          </a:xfrm>
          <a:prstGeom prst="rect">
            <a:avLst/>
          </a:prstGeom>
          <a:noFill/>
          <a:ln w="9525">
            <a:noFill/>
            <a:miter lim="800000"/>
            <a:headEnd/>
            <a:tailEnd/>
          </a:ln>
        </p:spPr>
      </p:pic>
      <p:sp>
        <p:nvSpPr>
          <p:cNvPr id="5" name="矩形 5125"/>
          <p:cNvSpPr>
            <a:spLocks noChangeArrowheads="1"/>
          </p:cNvSpPr>
          <p:nvPr/>
        </p:nvSpPr>
        <p:spPr bwMode="auto">
          <a:xfrm>
            <a:off x="6745720" y="4629180"/>
            <a:ext cx="5594485" cy="523220"/>
          </a:xfrm>
          <a:prstGeom prst="rect">
            <a:avLst/>
          </a:prstGeom>
          <a:noFill/>
          <a:ln w="9525">
            <a:noFill/>
            <a:miter lim="800000"/>
            <a:headEnd/>
            <a:tailEnd/>
          </a:ln>
        </p:spPr>
        <p:txBody>
          <a:bodyPr wrap="square">
            <a:spAutoFit/>
          </a:bodyPr>
          <a:lstStyle/>
          <a:p>
            <a:r>
              <a:rPr lang="zh-CN" altLang="en-US" sz="2800" b="1" dirty="0">
                <a:solidFill>
                  <a:srgbClr val="000066"/>
                </a:solidFill>
                <a:latin typeface="黑体" pitchFamily="49" charset="-122"/>
                <a:ea typeface="黑体" pitchFamily="49" charset="-122"/>
              </a:rPr>
              <a:t>贵族宣读“解放”农奴的法令</a:t>
            </a:r>
          </a:p>
        </p:txBody>
      </p:sp>
      <p:sp>
        <p:nvSpPr>
          <p:cNvPr id="6" name="线形标注 1 5"/>
          <p:cNvSpPr/>
          <p:nvPr/>
        </p:nvSpPr>
        <p:spPr>
          <a:xfrm>
            <a:off x="2626143" y="3943628"/>
            <a:ext cx="4152900" cy="639762"/>
          </a:xfrm>
          <a:prstGeom prst="borderCallout1">
            <a:avLst>
              <a:gd name="adj1" fmla="val 18750"/>
              <a:gd name="adj2" fmla="val -8333"/>
              <a:gd name="adj3" fmla="val 122465"/>
              <a:gd name="adj4" fmla="val -14825"/>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r>
              <a:rPr lang="zh-CN" altLang="zh-CN" sz="3200" b="1" noProof="1">
                <a:solidFill>
                  <a:schemeClr val="tx2"/>
                </a:solidFill>
                <a:effectLst>
                  <a:outerShdw blurRad="38100" dist="25400" dir="5400000" algn="ctr" rotWithShape="0">
                    <a:srgbClr val="6E747A">
                      <a:alpha val="43000"/>
                    </a:srgbClr>
                  </a:outerShdw>
                </a:effectLst>
                <a:sym typeface="+mn-ea"/>
              </a:rPr>
              <a:t>劳动力和市场</a:t>
            </a:r>
          </a:p>
        </p:txBody>
      </p:sp>
      <p:sp>
        <p:nvSpPr>
          <p:cNvPr id="7" name="线形标注 1 6"/>
          <p:cNvSpPr/>
          <p:nvPr/>
        </p:nvSpPr>
        <p:spPr>
          <a:xfrm>
            <a:off x="4266793" y="5541439"/>
            <a:ext cx="2194983" cy="639762"/>
          </a:xfrm>
          <a:prstGeom prst="borderCallout1">
            <a:avLst>
              <a:gd name="adj1" fmla="val 18750"/>
              <a:gd name="adj2" fmla="val -8333"/>
              <a:gd name="adj3" fmla="val -102783"/>
              <a:gd name="adj4" fmla="val 10476"/>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r>
              <a:rPr lang="zh-CN" altLang="zh-CN" sz="3200" b="1" noProof="1">
                <a:solidFill>
                  <a:schemeClr val="tx2"/>
                </a:solidFill>
                <a:effectLst>
                  <a:outerShdw blurRad="38100" dist="25400" dir="5400000" algn="ctr" rotWithShape="0">
                    <a:srgbClr val="6E747A">
                      <a:alpha val="43000"/>
                    </a:srgbClr>
                  </a:outerShdw>
                </a:effectLst>
                <a:sym typeface="+mn-ea"/>
              </a:rPr>
              <a:t>资金</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图片 29697" descr="4"/>
          <p:cNvPicPr>
            <a:picLocks noChangeAspect="1" noChangeArrowheads="1"/>
          </p:cNvPicPr>
          <p:nvPr/>
        </p:nvPicPr>
        <p:blipFill>
          <a:blip r:embed="rId2" cstate="print"/>
          <a:srcRect/>
          <a:stretch>
            <a:fillRect/>
          </a:stretch>
        </p:blipFill>
        <p:spPr bwMode="auto">
          <a:xfrm>
            <a:off x="5019529" y="641234"/>
            <a:ext cx="5596467" cy="4121150"/>
          </a:xfrm>
          <a:prstGeom prst="rect">
            <a:avLst/>
          </a:prstGeom>
          <a:noFill/>
          <a:ln w="57150" cmpd="thinThick">
            <a:solidFill>
              <a:srgbClr val="800000"/>
            </a:solidFill>
            <a:miter lim="800000"/>
            <a:headEnd/>
            <a:tailEnd/>
          </a:ln>
        </p:spPr>
      </p:pic>
      <p:pic>
        <p:nvPicPr>
          <p:cNvPr id="29700" name="图片 29699" descr="未标题-1 拷贝"/>
          <p:cNvPicPr>
            <a:picLocks noChangeAspect="1" noChangeArrowheads="1"/>
          </p:cNvPicPr>
          <p:nvPr/>
        </p:nvPicPr>
        <p:blipFill>
          <a:blip r:embed="rId3" cstate="print"/>
          <a:srcRect/>
          <a:stretch>
            <a:fillRect/>
          </a:stretch>
        </p:blipFill>
        <p:spPr bwMode="auto">
          <a:xfrm>
            <a:off x="431801" y="765175"/>
            <a:ext cx="3511551" cy="3455988"/>
          </a:xfrm>
          <a:prstGeom prst="rect">
            <a:avLst/>
          </a:prstGeom>
          <a:noFill/>
          <a:ln w="9525">
            <a:noFill/>
            <a:miter lim="800000"/>
            <a:headEnd/>
            <a:tailEnd/>
          </a:ln>
        </p:spPr>
      </p:pic>
      <p:sp>
        <p:nvSpPr>
          <p:cNvPr id="29701" name="云形标注 29700"/>
          <p:cNvSpPr>
            <a:spLocks noChangeArrowheads="1"/>
          </p:cNvSpPr>
          <p:nvPr/>
        </p:nvSpPr>
        <p:spPr bwMode="auto">
          <a:xfrm>
            <a:off x="1" y="4797426"/>
            <a:ext cx="11089217" cy="2060575"/>
          </a:xfrm>
          <a:prstGeom prst="cloudCallout">
            <a:avLst>
              <a:gd name="adj1" fmla="val -25815"/>
              <a:gd name="adj2" fmla="val -104546"/>
            </a:avLst>
          </a:prstGeom>
          <a:solidFill>
            <a:srgbClr val="CCFFCC"/>
          </a:solidFill>
          <a:ln w="22225">
            <a:solidFill>
              <a:srgbClr val="000080"/>
            </a:solidFill>
            <a:round/>
            <a:headEnd/>
            <a:tailEnd/>
          </a:ln>
        </p:spPr>
        <p:txBody>
          <a:bodyPr/>
          <a:lstStyle/>
          <a:p>
            <a:pPr algn="ctr"/>
            <a:endParaRPr lang="zh-CN" altLang="zh-CN" sz="2800">
              <a:latin typeface="黑体" pitchFamily="49" charset="-122"/>
              <a:ea typeface="黑体" pitchFamily="49" charset="-122"/>
            </a:endParaRPr>
          </a:p>
        </p:txBody>
      </p:sp>
      <p:sp>
        <p:nvSpPr>
          <p:cNvPr id="29702" name="文本框 29701"/>
          <p:cNvSpPr txBox="1">
            <a:spLocks noChangeArrowheads="1"/>
          </p:cNvSpPr>
          <p:nvPr/>
        </p:nvSpPr>
        <p:spPr bwMode="auto">
          <a:xfrm>
            <a:off x="1488018" y="5402509"/>
            <a:ext cx="8058654" cy="1261884"/>
          </a:xfrm>
          <a:prstGeom prst="rect">
            <a:avLst/>
          </a:prstGeom>
          <a:noFill/>
          <a:ln w="9525">
            <a:noFill/>
            <a:miter lim="800000"/>
            <a:headEnd/>
            <a:tailEnd/>
          </a:ln>
        </p:spPr>
        <p:txBody>
          <a:bodyPr wrap="square">
            <a:spAutoFit/>
          </a:bodyPr>
          <a:lstStyle/>
          <a:p>
            <a:pPr>
              <a:spcBef>
                <a:spcPct val="50000"/>
              </a:spcBef>
            </a:pPr>
            <a:r>
              <a:rPr lang="en-US" altLang="zh-CN" sz="2800" b="1" dirty="0">
                <a:latin typeface="黑体" pitchFamily="49" charset="-122"/>
                <a:ea typeface="黑体" pitchFamily="49" charset="-122"/>
              </a:rPr>
              <a:t>    </a:t>
            </a:r>
            <a:r>
              <a:rPr lang="zh-CN" altLang="en-US" sz="2400" b="1" dirty="0">
                <a:latin typeface="黑体" pitchFamily="49" charset="-122"/>
                <a:ea typeface="黑体" pitchFamily="49" charset="-122"/>
              </a:rPr>
              <a:t>沙皇陛下仁慈，让我获得了自由，但是为了得到份地养活全家，我变卖了家里所有能卖的东西才交清了赎金，现在家里穷的就剩下几面墙可以依靠了！</a:t>
            </a:r>
          </a:p>
        </p:txBody>
      </p:sp>
      <p:sp>
        <p:nvSpPr>
          <p:cNvPr id="23554" name="文本框 29698"/>
          <p:cNvSpPr txBox="1">
            <a:spLocks noChangeArrowheads="1"/>
          </p:cNvSpPr>
          <p:nvPr/>
        </p:nvSpPr>
        <p:spPr bwMode="auto">
          <a:xfrm>
            <a:off x="6338815" y="4731319"/>
            <a:ext cx="4705351" cy="519112"/>
          </a:xfrm>
          <a:prstGeom prst="rect">
            <a:avLst/>
          </a:prstGeom>
          <a:noFill/>
          <a:ln w="9525">
            <a:noFill/>
            <a:miter lim="800000"/>
            <a:headEnd/>
            <a:tailEnd/>
          </a:ln>
        </p:spPr>
        <p:txBody>
          <a:bodyPr>
            <a:spAutoFit/>
          </a:bodyPr>
          <a:lstStyle/>
          <a:p>
            <a:pPr algn="ctr">
              <a:spcBef>
                <a:spcPct val="50000"/>
              </a:spcBef>
            </a:pPr>
            <a:r>
              <a:rPr lang="zh-CN" altLang="en-US" sz="2800" b="1" dirty="0">
                <a:latin typeface="黑体" pitchFamily="49" charset="-122"/>
                <a:ea typeface="黑体" pitchFamily="49" charset="-122"/>
              </a:rPr>
              <a:t>农奴制废除后的农民</a:t>
            </a:r>
            <a:endParaRPr lang="zh-CN" altLang="en-US" sz="2800" dirty="0">
              <a:latin typeface="黑体" pitchFamily="49" charset="-122"/>
              <a:ea typeface="黑体" pitchFamily="49" charset="-122"/>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p:cTn id="7" dur="500" fill="hold"/>
                                        <p:tgtEl>
                                          <p:spTgt spid="29700"/>
                                        </p:tgtEl>
                                        <p:attrNameLst>
                                          <p:attrName>ppt_w</p:attrName>
                                        </p:attrNameLst>
                                      </p:cBhvr>
                                      <p:tavLst>
                                        <p:tav tm="0">
                                          <p:val>
                                            <p:strVal val="#ppt_w*0.05"/>
                                          </p:val>
                                        </p:tav>
                                        <p:tav tm="100000">
                                          <p:val>
                                            <p:strVal val="#ppt_w"/>
                                          </p:val>
                                        </p:tav>
                                      </p:tavLst>
                                    </p:anim>
                                    <p:anim calcmode="lin" valueType="num">
                                      <p:cBhvr>
                                        <p:cTn id="8" dur="500" fill="hold"/>
                                        <p:tgtEl>
                                          <p:spTgt spid="29700"/>
                                        </p:tgtEl>
                                        <p:attrNameLst>
                                          <p:attrName>ppt_h</p:attrName>
                                        </p:attrNameLst>
                                      </p:cBhvr>
                                      <p:tavLst>
                                        <p:tav tm="0">
                                          <p:val>
                                            <p:strVal val="#ppt_h"/>
                                          </p:val>
                                        </p:tav>
                                        <p:tav tm="100000">
                                          <p:val>
                                            <p:strVal val="#ppt_h"/>
                                          </p:val>
                                        </p:tav>
                                      </p:tavLst>
                                    </p:anim>
                                    <p:anim calcmode="lin" valueType="num">
                                      <p:cBhvr>
                                        <p:cTn id="9" dur="500" fill="hold"/>
                                        <p:tgtEl>
                                          <p:spTgt spid="29700"/>
                                        </p:tgtEl>
                                        <p:attrNameLst>
                                          <p:attrName>ppt_x</p:attrName>
                                        </p:attrNameLst>
                                      </p:cBhvr>
                                      <p:tavLst>
                                        <p:tav tm="0">
                                          <p:val>
                                            <p:strVal val="#ppt_x-.2"/>
                                          </p:val>
                                        </p:tav>
                                        <p:tav tm="100000">
                                          <p:val>
                                            <p:strVal val="#ppt_x"/>
                                          </p:val>
                                        </p:tav>
                                      </p:tavLst>
                                    </p:anim>
                                    <p:anim calcmode="lin" valueType="num">
                                      <p:cBhvr>
                                        <p:cTn id="10" dur="500" fill="hold"/>
                                        <p:tgtEl>
                                          <p:spTgt spid="29700"/>
                                        </p:tgtEl>
                                        <p:attrNameLst>
                                          <p:attrName>ppt_y</p:attrName>
                                        </p:attrNameLst>
                                      </p:cBhvr>
                                      <p:tavLst>
                                        <p:tav tm="0">
                                          <p:val>
                                            <p:strVal val="#ppt_y"/>
                                          </p:val>
                                        </p:tav>
                                        <p:tav tm="100000">
                                          <p:val>
                                            <p:strVal val="#ppt_y"/>
                                          </p:val>
                                        </p:tav>
                                      </p:tavLst>
                                    </p:anim>
                                    <p:animEffect transition="in" filter="fade">
                                      <p:cBhvr>
                                        <p:cTn id="11" dur="500"/>
                                        <p:tgtEl>
                                          <p:spTgt spid="29700"/>
                                        </p:tgtEl>
                                      </p:cBhvr>
                                    </p:animEffect>
                                  </p:childTnLst>
                                </p:cTn>
                              </p:par>
                            </p:childTnLst>
                          </p:cTn>
                        </p:par>
                      </p:childTnLst>
                    </p:cTn>
                  </p:par>
                  <p:par>
                    <p:cTn id="12" fill="hold">
                      <p:stCondLst>
                        <p:cond delay="indefinite"/>
                      </p:stCondLst>
                      <p:childTnLst>
                        <p:par>
                          <p:cTn id="13" fill="hold">
                            <p:stCondLst>
                              <p:cond delay="0"/>
                            </p:stCondLst>
                            <p:childTnLst>
                              <p:par>
                                <p:cTn id="14" presetID="27" presetClass="entr" presetSubtype="0" fill="hold" grpId="0" nodeType="clickEffect">
                                  <p:stCondLst>
                                    <p:cond delay="0"/>
                                  </p:stCondLst>
                                  <p:iterate type="lt">
                                    <p:tmPct val="50000"/>
                                  </p:iterate>
                                  <p:childTnLst>
                                    <p:set>
                                      <p:cBhvr>
                                        <p:cTn id="15" dur="1" fill="hold">
                                          <p:stCondLst>
                                            <p:cond delay="0"/>
                                          </p:stCondLst>
                                        </p:cTn>
                                        <p:tgtEl>
                                          <p:spTgt spid="29702"/>
                                        </p:tgtEl>
                                        <p:attrNameLst>
                                          <p:attrName>style.visibility</p:attrName>
                                        </p:attrNameLst>
                                      </p:cBhvr>
                                      <p:to>
                                        <p:strVal val="visible"/>
                                      </p:to>
                                    </p:set>
                                    <p:anim calcmode="discrete" valueType="clr">
                                      <p:cBhvr override="childStyle">
                                        <p:cTn id="16" dur="80"/>
                                        <p:tgtEl>
                                          <p:spTgt spid="29702"/>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29702"/>
                                        </p:tgtEl>
                                        <p:attrNameLst>
                                          <p:attrName>fillcolor</p:attrName>
                                        </p:attrNameLst>
                                      </p:cBhvr>
                                      <p:tavLst>
                                        <p:tav tm="0">
                                          <p:val>
                                            <p:clrVal>
                                              <a:schemeClr val="accent2"/>
                                            </p:clrVal>
                                          </p:val>
                                        </p:tav>
                                        <p:tav tm="50000">
                                          <p:val>
                                            <p:clrVal>
                                              <a:schemeClr val="hlink"/>
                                            </p:clrVal>
                                          </p:val>
                                        </p:tav>
                                      </p:tavLst>
                                    </p:anim>
                                    <p:set>
                                      <p:cBhvr>
                                        <p:cTn id="18" dur="80"/>
                                        <p:tgtEl>
                                          <p:spTgt spid="29702"/>
                                        </p:tgtEl>
                                        <p:attrNameLst>
                                          <p:attrName>fill.type</p:attrName>
                                        </p:attrNameLst>
                                      </p:cBhvr>
                                      <p:to>
                                        <p:strVal val="solid"/>
                                      </p:to>
                                    </p:set>
                                  </p:childTnLst>
                                </p:cTn>
                              </p:par>
                              <p:par>
                                <p:cTn id="19" presetID="27" presetClass="entr" presetSubtype="0" fill="hold" grpId="0" nodeType="withEffect">
                                  <p:stCondLst>
                                    <p:cond delay="0"/>
                                  </p:stCondLst>
                                  <p:iterate type="lt">
                                    <p:tmPct val="50000"/>
                                  </p:iterate>
                                  <p:childTnLst>
                                    <p:set>
                                      <p:cBhvr>
                                        <p:cTn id="20" dur="1" fill="hold">
                                          <p:stCondLst>
                                            <p:cond delay="0"/>
                                          </p:stCondLst>
                                        </p:cTn>
                                        <p:tgtEl>
                                          <p:spTgt spid="29701"/>
                                        </p:tgtEl>
                                        <p:attrNameLst>
                                          <p:attrName>style.visibility</p:attrName>
                                        </p:attrNameLst>
                                      </p:cBhvr>
                                      <p:to>
                                        <p:strVal val="visible"/>
                                      </p:to>
                                    </p:set>
                                    <p:anim calcmode="discrete" valueType="clr">
                                      <p:cBhvr override="childStyle">
                                        <p:cTn id="21" dur="80"/>
                                        <p:tgtEl>
                                          <p:spTgt spid="29701"/>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9701"/>
                                        </p:tgtEl>
                                        <p:attrNameLst>
                                          <p:attrName>fillcolor</p:attrName>
                                        </p:attrNameLst>
                                      </p:cBhvr>
                                      <p:tavLst>
                                        <p:tav tm="0">
                                          <p:val>
                                            <p:clrVal>
                                              <a:schemeClr val="accent2"/>
                                            </p:clrVal>
                                          </p:val>
                                        </p:tav>
                                        <p:tav tm="50000">
                                          <p:val>
                                            <p:clrVal>
                                              <a:schemeClr val="hlink"/>
                                            </p:clrVal>
                                          </p:val>
                                        </p:tav>
                                      </p:tavLst>
                                    </p:anim>
                                    <p:set>
                                      <p:cBhvr>
                                        <p:cTn id="23" dur="80"/>
                                        <p:tgtEl>
                                          <p:spTgt spid="2970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nimBg="1"/>
      <p:bldP spid="2970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内容占位符 11266"/>
          <p:cNvSpPr>
            <a:spLocks noGrp="1" noChangeArrowheads="1"/>
          </p:cNvSpPr>
          <p:nvPr>
            <p:ph idx="1"/>
          </p:nvPr>
        </p:nvSpPr>
        <p:spPr>
          <a:xfrm>
            <a:off x="624418" y="404813"/>
            <a:ext cx="10655300" cy="5727700"/>
          </a:xfrm>
        </p:spPr>
        <p:txBody>
          <a:bodyPr/>
          <a:lstStyle/>
          <a:p>
            <a:pPr>
              <a:buNone/>
            </a:pPr>
            <a:r>
              <a:rPr lang="en-US" altLang="zh-CN" sz="2800" b="1" dirty="0">
                <a:solidFill>
                  <a:srgbClr val="FF0000"/>
                </a:solidFill>
                <a:latin typeface="黑体" pitchFamily="49" charset="-122"/>
                <a:ea typeface="黑体" pitchFamily="49" charset="-122"/>
              </a:rPr>
              <a:t>5</a:t>
            </a:r>
            <a:r>
              <a:rPr lang="en-US" altLang="zh-CN" sz="2800" b="1" dirty="0">
                <a:solidFill>
                  <a:srgbClr val="FF0000"/>
                </a:solidFill>
                <a:latin typeface="+mn-ea"/>
              </a:rPr>
              <a:t>.</a:t>
            </a:r>
            <a:r>
              <a:rPr lang="zh-CN" altLang="en-US" sz="2800" b="1" dirty="0">
                <a:solidFill>
                  <a:srgbClr val="FF0000"/>
                </a:solidFill>
                <a:latin typeface="+mn-ea"/>
              </a:rPr>
              <a:t>影响（意义）： </a:t>
            </a:r>
          </a:p>
          <a:p>
            <a:pPr>
              <a:buNone/>
            </a:pPr>
            <a:r>
              <a:rPr lang="zh-CN" altLang="en-US" sz="2800" b="1" dirty="0">
                <a:latin typeface="+mn-ea"/>
              </a:rPr>
              <a:t>（</a:t>
            </a:r>
            <a:r>
              <a:rPr lang="en-US" altLang="zh-CN" sz="2800" b="1" dirty="0">
                <a:latin typeface="+mn-ea"/>
              </a:rPr>
              <a:t>1</a:t>
            </a:r>
            <a:r>
              <a:rPr lang="zh-CN" altLang="en-US" sz="2800" b="1" dirty="0">
                <a:latin typeface="+mn-ea"/>
              </a:rPr>
              <a:t>）</a:t>
            </a:r>
            <a:r>
              <a:rPr lang="en-US" altLang="zh-CN" sz="2800" b="1" dirty="0">
                <a:latin typeface="+mn-ea"/>
              </a:rPr>
              <a:t>1861</a:t>
            </a:r>
            <a:r>
              <a:rPr lang="zh-CN" altLang="en-US" sz="2800" b="1" dirty="0">
                <a:latin typeface="+mn-ea"/>
              </a:rPr>
              <a:t>年农奴制改革是俄国历史上的一个重要转折点。（</a:t>
            </a:r>
            <a:r>
              <a:rPr lang="en-US" altLang="zh-CN" sz="2800" b="1" dirty="0">
                <a:latin typeface="+mn-ea"/>
              </a:rPr>
              <a:t>2</a:t>
            </a:r>
            <a:r>
              <a:rPr lang="zh-CN" altLang="en-US" sz="2800" b="1" dirty="0">
                <a:latin typeface="+mn-ea"/>
              </a:rPr>
              <a:t>）改革废除了农奴制，促使社会的各个方面出现了新的气象，推动俄国走上了发展资本主义的道路。</a:t>
            </a:r>
          </a:p>
          <a:p>
            <a:pPr>
              <a:buNone/>
            </a:pPr>
            <a:r>
              <a:rPr lang="zh-CN" altLang="en-US" sz="2800" b="1" dirty="0">
                <a:latin typeface="+mn-ea"/>
                <a:sym typeface="宋体" pitchFamily="2" charset="-122"/>
              </a:rPr>
              <a:t>局限性：</a:t>
            </a:r>
            <a:r>
              <a:rPr lang="zh-CN" altLang="en-US" sz="2800" b="1" dirty="0">
                <a:latin typeface="+mn-ea"/>
              </a:rPr>
              <a:t>农奴制的残余仍然存在，影响着俄国经济与社会的发展。</a:t>
            </a:r>
            <a:endParaRPr lang="en-US" altLang="zh-CN" sz="2800" b="1" dirty="0">
              <a:latin typeface="+mn-ea"/>
            </a:endParaRPr>
          </a:p>
          <a:p>
            <a:pPr>
              <a:buNone/>
              <a:defRPr/>
            </a:pPr>
            <a:r>
              <a:rPr lang="en-US" altLang="zh-CN" sz="2800" b="1" dirty="0">
                <a:solidFill>
                  <a:srgbClr val="FF0000"/>
                </a:solidFill>
                <a:latin typeface="+mn-ea"/>
              </a:rPr>
              <a:t>6.</a:t>
            </a:r>
            <a:r>
              <a:rPr lang="zh-CN" altLang="en-US" sz="2800" b="1" dirty="0">
                <a:solidFill>
                  <a:srgbClr val="FF0000"/>
                </a:solidFill>
                <a:latin typeface="+mn-ea"/>
              </a:rPr>
              <a:t>性质：</a:t>
            </a:r>
            <a:r>
              <a:rPr lang="en-US" altLang="zh-CN" sz="2800" b="1" dirty="0">
                <a:latin typeface="+mn-ea"/>
              </a:rPr>
              <a:t>1861</a:t>
            </a:r>
            <a:r>
              <a:rPr lang="zh-CN" altLang="en-US" sz="2800" b="1" dirty="0">
                <a:latin typeface="+mn-ea"/>
              </a:rPr>
              <a:t>年改革是沙皇自上而下实行</a:t>
            </a:r>
            <a:r>
              <a:rPr lang="zh-CN" altLang="en-US" sz="2800" b="1" dirty="0">
                <a:latin typeface="+mn-ea"/>
                <a:sym typeface="+mn-ea"/>
              </a:rPr>
              <a:t>的</a:t>
            </a:r>
            <a:r>
              <a:rPr lang="zh-CN" altLang="en-US" sz="2800" b="1" dirty="0">
                <a:latin typeface="+mn-ea"/>
              </a:rPr>
              <a:t>资产阶级改革。</a:t>
            </a:r>
          </a:p>
          <a:p>
            <a:pPr marR="0" defTabSz="914400">
              <a:buClrTx/>
              <a:buSzTx/>
              <a:buFontTx/>
              <a:buNone/>
              <a:defRPr/>
            </a:pPr>
            <a:endParaRPr lang="en-US" altLang="zh-CN"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1267">
                                            <p:txEl>
                                              <p:charRg st="12" end="84"/>
                                            </p:txEl>
                                          </p:spTgt>
                                        </p:tgtEl>
                                        <p:attrNameLst>
                                          <p:attrName>style.visibility</p:attrName>
                                        </p:attrNameLst>
                                      </p:cBhvr>
                                      <p:to>
                                        <p:strVal val="visible"/>
                                      </p:to>
                                    </p:set>
                                    <p:anim calcmode="discrete" valueType="clr">
                                      <p:cBhvr override="childStyle">
                                        <p:cTn id="7" dur="80"/>
                                        <p:tgtEl>
                                          <p:spTgt spid="11267">
                                            <p:txEl>
                                              <p:charRg st="12" end="8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267">
                                            <p:txEl>
                                              <p:charRg st="12" end="84"/>
                                            </p:txEl>
                                          </p:spTgt>
                                        </p:tgtEl>
                                        <p:attrNameLst>
                                          <p:attrName>fillcolor</p:attrName>
                                        </p:attrNameLst>
                                      </p:cBhvr>
                                      <p:tavLst>
                                        <p:tav tm="0">
                                          <p:val>
                                            <p:clrVal>
                                              <a:schemeClr val="accent2"/>
                                            </p:clrVal>
                                          </p:val>
                                        </p:tav>
                                        <p:tav tm="50000">
                                          <p:val>
                                            <p:clrVal>
                                              <a:schemeClr val="hlink"/>
                                            </p:clrVal>
                                          </p:val>
                                        </p:tav>
                                      </p:tavLst>
                                    </p:anim>
                                    <p:set>
                                      <p:cBhvr>
                                        <p:cTn id="9" dur="80"/>
                                        <p:tgtEl>
                                          <p:spTgt spid="11267">
                                            <p:txEl>
                                              <p:charRg st="12" end="84"/>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11267">
                                            <p:txEl>
                                              <p:charRg st="84" end="113"/>
                                            </p:txEl>
                                          </p:spTgt>
                                        </p:tgtEl>
                                        <p:attrNameLst>
                                          <p:attrName>style.visibility</p:attrName>
                                        </p:attrNameLst>
                                      </p:cBhvr>
                                      <p:to>
                                        <p:strVal val="visible"/>
                                      </p:to>
                                    </p:set>
                                    <p:anim calcmode="discrete" valueType="clr">
                                      <p:cBhvr override="childStyle">
                                        <p:cTn id="14" dur="80"/>
                                        <p:tgtEl>
                                          <p:spTgt spid="11267">
                                            <p:txEl>
                                              <p:charRg st="84" end="11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1267">
                                            <p:txEl>
                                              <p:charRg st="84" end="113"/>
                                            </p:txEl>
                                          </p:spTgt>
                                        </p:tgtEl>
                                        <p:attrNameLst>
                                          <p:attrName>fillcolor</p:attrName>
                                        </p:attrNameLst>
                                      </p:cBhvr>
                                      <p:tavLst>
                                        <p:tav tm="0">
                                          <p:val>
                                            <p:clrVal>
                                              <a:schemeClr val="accent2"/>
                                            </p:clrVal>
                                          </p:val>
                                        </p:tav>
                                        <p:tav tm="50000">
                                          <p:val>
                                            <p:clrVal>
                                              <a:schemeClr val="hlink"/>
                                            </p:clrVal>
                                          </p:val>
                                        </p:tav>
                                      </p:tavLst>
                                    </p:anim>
                                    <p:set>
                                      <p:cBhvr>
                                        <p:cTn id="16" dur="80"/>
                                        <p:tgtEl>
                                          <p:spTgt spid="11267">
                                            <p:txEl>
                                              <p:charRg st="84" end="11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A580B404-E877-4203-8FC4-2F751262FE79}"/>
              </a:ext>
            </a:extLst>
          </p:cNvPr>
          <p:cNvSpPr/>
          <p:nvPr/>
        </p:nvSpPr>
        <p:spPr>
          <a:xfrm>
            <a:off x="867886" y="847804"/>
            <a:ext cx="9744187" cy="3539430"/>
          </a:xfrm>
          <a:prstGeom prst="rect">
            <a:avLst/>
          </a:prstGeom>
        </p:spPr>
        <p:txBody>
          <a:bodyPr wrap="square">
            <a:spAutoFit/>
          </a:bodyPr>
          <a:lstStyle/>
          <a:p>
            <a:pPr algn="ctr"/>
            <a:r>
              <a:rPr lang="zh-CN" altLang="en-US" sz="2800" b="1" dirty="0">
                <a:solidFill>
                  <a:srgbClr val="FF0000"/>
                </a:solidFill>
                <a:latin typeface="+mn-ea"/>
              </a:rPr>
              <a:t>合作探究</a:t>
            </a:r>
            <a:r>
              <a:rPr lang="en-US" altLang="zh-CN" sz="2800" b="1" dirty="0">
                <a:solidFill>
                  <a:srgbClr val="FF0000"/>
                </a:solidFill>
                <a:latin typeface="+mn-ea"/>
              </a:rPr>
              <a:t>1</a:t>
            </a:r>
          </a:p>
          <a:p>
            <a:pPr>
              <a:spcBef>
                <a:spcPct val="50000"/>
              </a:spcBef>
            </a:pPr>
            <a:r>
              <a:rPr lang="en-US" altLang="zh-CN" sz="2800" b="1" dirty="0">
                <a:latin typeface="黑体" panose="02010609060101010101" pitchFamily="49" charset="-122"/>
                <a:ea typeface="黑体" panose="02010609060101010101" pitchFamily="49" charset="-122"/>
              </a:rPr>
              <a:t>17-19</a:t>
            </a:r>
            <a:r>
              <a:rPr lang="zh-CN" altLang="en-US" sz="2800" b="1" dirty="0">
                <a:latin typeface="黑体" panose="02010609060101010101" pitchFamily="49" charset="-122"/>
                <a:ea typeface="黑体" panose="02010609060101010101" pitchFamily="49" charset="-122"/>
              </a:rPr>
              <a:t>世纪中期，主要资本主义国家走上资本主义道路的方式有哪几种？</a:t>
            </a:r>
            <a:endParaRPr lang="en-US" altLang="zh-CN" sz="2800" b="1" dirty="0">
              <a:latin typeface="黑体" panose="02010609060101010101" pitchFamily="49" charset="-122"/>
              <a:ea typeface="黑体" panose="02010609060101010101" pitchFamily="49" charset="-122"/>
            </a:endParaRPr>
          </a:p>
          <a:p>
            <a:pPr>
              <a:spcBef>
                <a:spcPct val="50000"/>
              </a:spcBef>
            </a:pPr>
            <a:r>
              <a:rPr lang="zh-CN" altLang="en-US" sz="2800" b="1" dirty="0">
                <a:latin typeface="黑体" panose="02010609060101010101" pitchFamily="49" charset="-122"/>
                <a:ea typeface="黑体" panose="02010609060101010101" pitchFamily="49" charset="-122"/>
              </a:rPr>
              <a:t>英法：资产阶级革命</a:t>
            </a:r>
            <a:endParaRPr lang="en-US" altLang="zh-CN" sz="2800" b="1" dirty="0">
              <a:latin typeface="黑体" panose="02010609060101010101" pitchFamily="49" charset="-122"/>
              <a:ea typeface="黑体" panose="02010609060101010101" pitchFamily="49" charset="-122"/>
            </a:endParaRPr>
          </a:p>
          <a:p>
            <a:pPr>
              <a:spcBef>
                <a:spcPct val="50000"/>
              </a:spcBef>
            </a:pPr>
            <a:r>
              <a:rPr lang="zh-CN" altLang="en-US" sz="2800" b="1" dirty="0">
                <a:latin typeface="黑体" panose="02010609060101010101" pitchFamily="49" charset="-122"/>
                <a:ea typeface="黑体" panose="02010609060101010101" pitchFamily="49" charset="-122"/>
              </a:rPr>
              <a:t>美国：独立战争</a:t>
            </a:r>
            <a:endParaRPr lang="en-US" altLang="zh-CN" sz="2800" b="1" dirty="0">
              <a:latin typeface="黑体" panose="02010609060101010101" pitchFamily="49" charset="-122"/>
              <a:ea typeface="黑体" panose="02010609060101010101" pitchFamily="49" charset="-122"/>
            </a:endParaRPr>
          </a:p>
          <a:p>
            <a:pPr>
              <a:spcBef>
                <a:spcPct val="50000"/>
              </a:spcBef>
            </a:pPr>
            <a:r>
              <a:rPr lang="zh-CN" altLang="en-US" sz="2800" b="1" dirty="0">
                <a:latin typeface="黑体" panose="02010609060101010101" pitchFamily="49" charset="-122"/>
                <a:ea typeface="黑体" panose="02010609060101010101" pitchFamily="49" charset="-122"/>
              </a:rPr>
              <a:t>俄国、日本：资产阶级改革。</a:t>
            </a:r>
          </a:p>
        </p:txBody>
      </p:sp>
    </p:spTree>
  </p:cSld>
  <p:clrMapOvr>
    <a:masterClrMapping/>
  </p:clrMapOvr>
  <p:transition>
    <p:wedg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img200803120836033"/>
          <p:cNvPicPr>
            <a:picLocks noChangeAspect="1"/>
          </p:cNvPicPr>
          <p:nvPr/>
        </p:nvPicPr>
        <p:blipFill>
          <a:blip r:embed="rId3" cstate="print"/>
          <a:stretch>
            <a:fillRect/>
          </a:stretch>
        </p:blipFill>
        <p:spPr>
          <a:xfrm>
            <a:off x="719667" y="485140"/>
            <a:ext cx="4562687" cy="4799330"/>
          </a:xfrm>
          <a:prstGeom prst="rect">
            <a:avLst/>
          </a:prstGeom>
          <a:noFill/>
          <a:ln w="9525">
            <a:noFill/>
          </a:ln>
        </p:spPr>
      </p:pic>
      <p:sp>
        <p:nvSpPr>
          <p:cNvPr id="26626" name="WordArt 3"/>
          <p:cNvSpPr>
            <a:spLocks noTextEdit="1"/>
          </p:cNvSpPr>
          <p:nvPr/>
        </p:nvSpPr>
        <p:spPr>
          <a:xfrm>
            <a:off x="1098127" y="5837556"/>
            <a:ext cx="3418840" cy="625475"/>
          </a:xfrm>
          <a:prstGeom prst="rect">
            <a:avLst/>
          </a:prstGeom>
        </p:spPr>
        <p:txBody>
          <a:bodyPr wrap="none" fromWordArt="1">
            <a:prstTxWarp prst="textPlain">
              <a:avLst>
                <a:gd name="adj" fmla="val 50000"/>
              </a:avLst>
            </a:prstTxWarp>
            <a:normAutofit/>
            <a:scene3d>
              <a:camera prst="orthographicFront"/>
              <a:lightRig rig="threePt" dir="t"/>
            </a:scene3d>
          </a:bodyPr>
          <a:lstStyle/>
          <a:p>
            <a:pPr algn="ctr"/>
            <a:r>
              <a:rPr lang="zh-CN" altLang="en-US" sz="2700" b="1">
                <a:solidFill>
                  <a:schemeClr val="tx1"/>
                </a:solidFill>
                <a:effectLst>
                  <a:outerShdw blurRad="38100" dist="19050" dir="2700000" algn="tl" rotWithShape="0">
                    <a:schemeClr val="dk1">
                      <a:alpha val="40000"/>
                    </a:schemeClr>
                  </a:outerShdw>
                </a:effectLst>
                <a:latin typeface="隶书" charset="0"/>
                <a:ea typeface="隶书" charset="0"/>
              </a:rPr>
              <a:t>亚历山大二世</a:t>
            </a:r>
          </a:p>
        </p:txBody>
      </p:sp>
      <p:sp>
        <p:nvSpPr>
          <p:cNvPr id="26627" name="Text Box 4"/>
          <p:cNvSpPr txBox="1"/>
          <p:nvPr/>
        </p:nvSpPr>
        <p:spPr>
          <a:xfrm>
            <a:off x="5519738" y="3375423"/>
            <a:ext cx="3960812" cy="460375"/>
          </a:xfrm>
          <a:prstGeom prst="rect">
            <a:avLst/>
          </a:prstGeom>
          <a:noFill/>
          <a:ln w="9525">
            <a:noFill/>
          </a:ln>
        </p:spPr>
        <p:txBody>
          <a:bodyPr anchor="t">
            <a:spAutoFit/>
          </a:bodyPr>
          <a:lstStyle/>
          <a:p>
            <a:pPr marL="342900" indent="-342900" algn="ctr">
              <a:spcBef>
                <a:spcPct val="50000"/>
              </a:spcBef>
            </a:pPr>
            <a:endParaRPr lang="zh-CN" altLang="zh-CN" sz="2400" b="0" dirty="0">
              <a:solidFill>
                <a:schemeClr val="tx2"/>
              </a:solidFill>
              <a:latin typeface="Times New Roman" panose="02020603050405020304" pitchFamily="18" charset="0"/>
              <a:ea typeface="宋体" panose="02010600030101010101" pitchFamily="2" charset="-122"/>
            </a:endParaRPr>
          </a:p>
        </p:txBody>
      </p:sp>
      <p:sp>
        <p:nvSpPr>
          <p:cNvPr id="26628" name="Text Box 5"/>
          <p:cNvSpPr txBox="1"/>
          <p:nvPr/>
        </p:nvSpPr>
        <p:spPr>
          <a:xfrm>
            <a:off x="5664200" y="3537348"/>
            <a:ext cx="4392613" cy="460375"/>
          </a:xfrm>
          <a:prstGeom prst="rect">
            <a:avLst/>
          </a:prstGeom>
          <a:noFill/>
          <a:ln w="9525">
            <a:noFill/>
          </a:ln>
        </p:spPr>
        <p:txBody>
          <a:bodyPr anchor="t">
            <a:spAutoFit/>
          </a:bodyPr>
          <a:lstStyle/>
          <a:p>
            <a:pPr marL="342900" indent="-342900" algn="ctr">
              <a:spcBef>
                <a:spcPct val="50000"/>
              </a:spcBef>
            </a:pPr>
            <a:endParaRPr lang="zh-CN" altLang="zh-CN" sz="2400" b="0" dirty="0">
              <a:solidFill>
                <a:schemeClr val="tx2"/>
              </a:solidFill>
              <a:latin typeface="Times New Roman" panose="02020603050405020304" pitchFamily="18" charset="0"/>
              <a:ea typeface="宋体" panose="02010600030101010101" pitchFamily="2" charset="-122"/>
            </a:endParaRPr>
          </a:p>
        </p:txBody>
      </p:sp>
      <p:sp>
        <p:nvSpPr>
          <p:cNvPr id="93191" name="Text Box 7"/>
          <p:cNvSpPr txBox="1">
            <a:spLocks noChangeArrowheads="1"/>
          </p:cNvSpPr>
          <p:nvPr/>
        </p:nvSpPr>
        <p:spPr bwMode="auto">
          <a:xfrm>
            <a:off x="1361018" y="5284154"/>
            <a:ext cx="2755900" cy="553085"/>
          </a:xfrm>
          <a:prstGeom prst="rect">
            <a:avLst/>
          </a:prstGeom>
          <a:noFill/>
          <a:ln w="9525">
            <a:noFill/>
            <a:miter lim="800000"/>
          </a:ln>
          <a:effectLst/>
        </p:spPr>
        <p:txBody>
          <a:bodyPr>
            <a:spAutoFit/>
          </a:bodyPr>
          <a:lstStyle/>
          <a:p>
            <a:pPr marR="0" defTabSz="914400">
              <a:buClrTx/>
              <a:buSzTx/>
              <a:buFontTx/>
              <a:buNone/>
              <a:defRPr/>
            </a:pPr>
            <a:r>
              <a:rPr kumimoji="0" lang="en-US" altLang="zh-CN" sz="3000" b="1" kern="1200" cap="none" spc="0" normalizeH="0" baseline="0" noProof="0">
                <a:solidFill>
                  <a:schemeClr val="tx2"/>
                </a:solidFill>
                <a:effectLst>
                  <a:outerShdw blurRad="38100" dist="38100" dir="2700000" algn="tl">
                    <a:srgbClr val="C0C0C0"/>
                  </a:outerShdw>
                </a:effectLst>
                <a:latin typeface="迷你简方隶" pitchFamily="2" charset="-122"/>
                <a:ea typeface="迷你简方隶" pitchFamily="2" charset="-122"/>
                <a:cs typeface="+mn-cs"/>
              </a:rPr>
              <a:t>1818-1881</a:t>
            </a:r>
          </a:p>
        </p:txBody>
      </p:sp>
      <p:sp>
        <p:nvSpPr>
          <p:cNvPr id="93201" name="Text Box 17"/>
          <p:cNvSpPr txBox="1">
            <a:spLocks noChangeArrowheads="1"/>
          </p:cNvSpPr>
          <p:nvPr/>
        </p:nvSpPr>
        <p:spPr bwMode="auto">
          <a:xfrm>
            <a:off x="5731267" y="929861"/>
            <a:ext cx="5521113" cy="3298339"/>
          </a:xfrm>
          <a:prstGeom prst="rect">
            <a:avLst/>
          </a:prstGeom>
          <a:noFill/>
          <a:ln w="9525">
            <a:noFill/>
            <a:miter lim="800000"/>
          </a:ln>
          <a:effectLst/>
        </p:spPr>
        <p:txBody>
          <a:bodyPr wrap="square">
            <a:spAutoFit/>
          </a:bodyPr>
          <a:lstStyle/>
          <a:p>
            <a:pPr marR="0" defTabSz="914400" fontAlgn="auto">
              <a:lnSpc>
                <a:spcPts val="5000"/>
              </a:lnSpc>
              <a:spcBef>
                <a:spcPts val="0"/>
              </a:spcBef>
              <a:buClrTx/>
              <a:buSzTx/>
              <a:buFontTx/>
              <a:buNone/>
              <a:defRPr/>
            </a:pPr>
            <a:r>
              <a:rPr kumimoji="0" lang="en-US" altLang="zh-CN" sz="3000" kern="1200" cap="none" spc="0" normalizeH="0" baseline="0" noProof="0" dirty="0">
                <a:solidFill>
                  <a:srgbClr val="FF0000"/>
                </a:solidFill>
                <a:latin typeface="Arial" panose="020B0604020202020204" pitchFamily="34" charset="0"/>
                <a:ea typeface="隶书" pitchFamily="49" charset="-122"/>
                <a:cs typeface="+mn-cs"/>
              </a:rPr>
              <a:t>       </a:t>
            </a:r>
            <a:r>
              <a:rPr kumimoji="0" lang="zh-CN" altLang="en-US" sz="3000" b="1" kern="1200" cap="none" spc="0" normalizeH="0" baseline="0" noProof="0" dirty="0">
                <a:solidFill>
                  <a:srgbClr val="FF0000"/>
                </a:solidFill>
                <a:latin typeface="Arial" panose="020B0604020202020204" pitchFamily="34" charset="0"/>
                <a:ea typeface="隶书" pitchFamily="49" charset="-122"/>
                <a:cs typeface="+mn-cs"/>
              </a:rPr>
              <a:t>合作探究</a:t>
            </a:r>
            <a:r>
              <a:rPr kumimoji="0" lang="en-US" altLang="zh-CN" sz="3000" b="1" kern="1200" cap="none" spc="0" normalizeH="0" baseline="0" noProof="0" dirty="0">
                <a:solidFill>
                  <a:srgbClr val="FF0000"/>
                </a:solidFill>
                <a:latin typeface="Arial" panose="020B0604020202020204" pitchFamily="34" charset="0"/>
                <a:ea typeface="隶书" pitchFamily="49" charset="-122"/>
                <a:cs typeface="+mn-cs"/>
              </a:rPr>
              <a:t>2</a:t>
            </a:r>
          </a:p>
          <a:p>
            <a:pPr marR="0" defTabSz="914400" fontAlgn="auto">
              <a:lnSpc>
                <a:spcPts val="5000"/>
              </a:lnSpc>
              <a:spcBef>
                <a:spcPts val="0"/>
              </a:spcBef>
              <a:buClrTx/>
              <a:buSzTx/>
              <a:buFontTx/>
              <a:buNone/>
              <a:defRPr/>
            </a:pPr>
            <a:r>
              <a:rPr kumimoji="0" lang="en-US" altLang="zh-CN" sz="2800" b="1" kern="1200" cap="none" spc="0" normalizeH="0" baseline="0" noProof="0" dirty="0">
                <a:solidFill>
                  <a:srgbClr val="FF0000"/>
                </a:solidFill>
                <a:latin typeface="楷体" pitchFamily="49" charset="-122"/>
                <a:ea typeface="楷体" pitchFamily="49" charset="-122"/>
              </a:rPr>
              <a:t>“</a:t>
            </a:r>
            <a:r>
              <a:rPr kumimoji="0" lang="zh-CN" altLang="en-US" sz="2800" b="1" kern="1200" cap="none" spc="0" normalizeH="0" baseline="0" noProof="0" dirty="0">
                <a:solidFill>
                  <a:srgbClr val="FF0000"/>
                </a:solidFill>
                <a:latin typeface="楷体" pitchFamily="49" charset="-122"/>
                <a:ea typeface="楷体" pitchFamily="49" charset="-122"/>
              </a:rPr>
              <a:t>请诸位相信，凡能够维护地主利益的措施，都一一地做到了。”</a:t>
            </a:r>
          </a:p>
          <a:p>
            <a:pPr marR="0" defTabSz="914400" fontAlgn="auto">
              <a:lnSpc>
                <a:spcPts val="5000"/>
              </a:lnSpc>
              <a:spcBef>
                <a:spcPts val="0"/>
              </a:spcBef>
              <a:buClrTx/>
              <a:buSzTx/>
              <a:buFontTx/>
              <a:buNone/>
              <a:defRPr/>
            </a:pPr>
            <a:r>
              <a:rPr kumimoji="0" lang="zh-CN" altLang="en-US" sz="2800" b="1" kern="1200" cap="none" spc="0" normalizeH="0" baseline="0" noProof="0" dirty="0">
                <a:solidFill>
                  <a:srgbClr val="FF0000"/>
                </a:solidFill>
                <a:latin typeface="+mn-ea"/>
                <a:cs typeface="+mn-cs"/>
              </a:rPr>
              <a:t>       </a:t>
            </a:r>
            <a:r>
              <a:rPr kumimoji="0" lang="zh-CN" altLang="en-US" sz="2800" b="1" kern="1200" cap="none" spc="0" normalizeH="0" baseline="0" noProof="0" dirty="0">
                <a:solidFill>
                  <a:schemeClr val="tx2"/>
                </a:solidFill>
                <a:latin typeface="+mn-ea"/>
                <a:cs typeface="+mn-cs"/>
              </a:rPr>
              <a:t>从上述材料可看出，沙皇亚历山大二世改革的</a:t>
            </a:r>
            <a:r>
              <a:rPr kumimoji="0" lang="zh-CN" altLang="en-US" sz="2800" b="1" kern="1200" cap="none" spc="0" normalizeH="0" baseline="0" noProof="0" dirty="0">
                <a:solidFill>
                  <a:schemeClr val="tx1"/>
                </a:solidFill>
                <a:latin typeface="+mn-ea"/>
                <a:cs typeface="+mn-cs"/>
              </a:rPr>
              <a:t>目的</a:t>
            </a:r>
            <a:r>
              <a:rPr kumimoji="0" lang="zh-CN" altLang="en-US" sz="2800" b="1" kern="1200" cap="none" spc="0" normalizeH="0" baseline="0" noProof="0" dirty="0">
                <a:solidFill>
                  <a:schemeClr val="tx2"/>
                </a:solidFill>
                <a:latin typeface="+mn-ea"/>
                <a:cs typeface="+mn-cs"/>
              </a:rPr>
              <a:t>是什么？</a:t>
            </a:r>
            <a:endParaRPr kumimoji="0" lang="zh-CN" altLang="en-US" sz="2800" b="1" kern="1200" cap="none" spc="0" normalizeH="0" baseline="0" noProof="0" dirty="0">
              <a:solidFill>
                <a:schemeClr val="tx1"/>
              </a:solidFill>
              <a:effectLst>
                <a:outerShdw blurRad="38100" dist="38100" dir="2700000" algn="tl">
                  <a:srgbClr val="C0C0C0"/>
                </a:outerShdw>
              </a:effectLst>
              <a:latin typeface="+mn-ea"/>
              <a:cs typeface="+mn-cs"/>
            </a:endParaRPr>
          </a:p>
        </p:txBody>
      </p:sp>
      <p:sp>
        <p:nvSpPr>
          <p:cNvPr id="93202" name="Text Box 18"/>
          <p:cNvSpPr txBox="1">
            <a:spLocks noChangeArrowheads="1"/>
          </p:cNvSpPr>
          <p:nvPr/>
        </p:nvSpPr>
        <p:spPr bwMode="auto">
          <a:xfrm>
            <a:off x="5571875" y="4526082"/>
            <a:ext cx="5384800" cy="954107"/>
          </a:xfrm>
          <a:prstGeom prst="rect">
            <a:avLst/>
          </a:prstGeom>
          <a:solidFill>
            <a:srgbClr val="FFFF00"/>
          </a:solidFill>
          <a:ln w="9525">
            <a:noFill/>
            <a:miter lim="800000"/>
          </a:ln>
          <a:effectLst/>
        </p:spPr>
        <p:txBody>
          <a:bodyPr wrap="square">
            <a:spAutoFit/>
          </a:bodyPr>
          <a:lstStyle/>
          <a:p>
            <a:pPr marR="0" defTabSz="914400">
              <a:buClrTx/>
              <a:buSzTx/>
              <a:buFontTx/>
              <a:buNone/>
              <a:defRPr/>
            </a:pPr>
            <a:r>
              <a:rPr kumimoji="0" lang="en-US" altLang="zh-CN" sz="28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a:t>
            </a:r>
            <a:r>
              <a:rPr kumimoji="0" lang="zh-CN" altLang="en-US" sz="28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目的：</a:t>
            </a:r>
          </a:p>
          <a:p>
            <a:pPr marR="0" defTabSz="914400">
              <a:buClrTx/>
              <a:buSzTx/>
              <a:buFontTx/>
              <a:buNone/>
              <a:defRPr/>
            </a:pPr>
            <a:r>
              <a:rPr kumimoji="0" lang="zh-CN" altLang="en-US" sz="2800" b="1" kern="1200" cap="none" spc="0" normalizeH="0" baseline="0" noProof="0" dirty="0">
                <a:solidFill>
                  <a:schemeClr val="tx1"/>
                </a:solidFill>
                <a:effectLst>
                  <a:outerShdw blurRad="38100" dist="38100" dir="2700000" algn="tl">
                    <a:srgbClr val="C0C0C0"/>
                  </a:outerShdw>
                </a:effectLst>
                <a:latin typeface="Arial" panose="020B0604020202020204" pitchFamily="34" charset="0"/>
                <a:ea typeface="隶书" pitchFamily="49" charset="-122"/>
                <a:cs typeface="+mn-cs"/>
              </a:rPr>
              <a:t>维护地主阶级的利益，巩固统治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3202"/>
                                        </p:tgtEl>
                                        <p:attrNameLst>
                                          <p:attrName>style.visibility</p:attrName>
                                        </p:attrNameLst>
                                      </p:cBhvr>
                                      <p:to>
                                        <p:strVal val="visible"/>
                                      </p:to>
                                    </p:set>
                                    <p:anim calcmode="lin" valueType="num">
                                      <p:cBhvr>
                                        <p:cTn id="7" dur="500" fill="hold"/>
                                        <p:tgtEl>
                                          <p:spTgt spid="93202"/>
                                        </p:tgtEl>
                                        <p:attrNameLst>
                                          <p:attrName>ppt_x</p:attrName>
                                        </p:attrNameLst>
                                      </p:cBhvr>
                                      <p:tavLst>
                                        <p:tav tm="0">
                                          <p:val>
                                            <p:strVal val="1+#ppt_w/2"/>
                                          </p:val>
                                        </p:tav>
                                        <p:tav tm="100000">
                                          <p:val>
                                            <p:strVal val="#ppt_x"/>
                                          </p:val>
                                        </p:tav>
                                      </p:tavLst>
                                    </p:anim>
                                    <p:anim calcmode="lin" valueType="num">
                                      <p:cBhvr>
                                        <p:cTn id="8" dur="500" fill="hold"/>
                                        <p:tgtEl>
                                          <p:spTgt spid="932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2"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29" name="Group 45"/>
          <p:cNvGraphicFramePr>
            <a:graphicFrameLocks noGrp="1"/>
          </p:cNvGraphicFramePr>
          <p:nvPr/>
        </p:nvGraphicFramePr>
        <p:xfrm>
          <a:off x="143933" y="692151"/>
          <a:ext cx="11616267" cy="5965825"/>
        </p:xfrm>
        <a:graphic>
          <a:graphicData uri="http://schemas.openxmlformats.org/drawingml/2006/table">
            <a:tbl>
              <a:tblPr/>
              <a:tblGrid>
                <a:gridCol w="1644651">
                  <a:extLst>
                    <a:ext uri="{9D8B030D-6E8A-4147-A177-3AD203B41FA5}">
                      <a16:colId xmlns:a16="http://schemas.microsoft.com/office/drawing/2014/main" xmlns="" val="20000"/>
                    </a:ext>
                  </a:extLst>
                </a:gridCol>
                <a:gridCol w="5325533">
                  <a:extLst>
                    <a:ext uri="{9D8B030D-6E8A-4147-A177-3AD203B41FA5}">
                      <a16:colId xmlns:a16="http://schemas.microsoft.com/office/drawing/2014/main" xmlns="" val="20001"/>
                    </a:ext>
                  </a:extLst>
                </a:gridCol>
                <a:gridCol w="4646083">
                  <a:extLst>
                    <a:ext uri="{9D8B030D-6E8A-4147-A177-3AD203B41FA5}">
                      <a16:colId xmlns:a16="http://schemas.microsoft.com/office/drawing/2014/main" xmlns="" val="20002"/>
                    </a:ext>
                  </a:extLst>
                </a:gridCol>
              </a:tblGrid>
              <a:tr h="520386">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彼得一世改革</a:t>
                      </a:r>
                    </a:p>
                  </a:txBody>
                  <a:tcPr marL="120000" marR="120000" marT="46806" marB="4680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Tx/>
                        <a:buNone/>
                      </a:pPr>
                      <a:r>
                        <a:rPr kumimoji="0" lang="zh-CN" altLang="en-US" sz="2400" b="1" i="0" u="none" strike="noStrike" cap="none" normalizeH="0" baseline="0" dirty="0">
                          <a:ln>
                            <a:noFill/>
                          </a:ln>
                          <a:solidFill>
                            <a:schemeClr val="tx1"/>
                          </a:solidFill>
                          <a:effectLst/>
                          <a:latin typeface="宋体" panose="02010600030101010101" pitchFamily="2" charset="-122"/>
                          <a:ea typeface="宋体" panose="02010600030101010101" pitchFamily="2" charset="-122"/>
                        </a:rPr>
                        <a:t>废除农奴制改革</a:t>
                      </a:r>
                    </a:p>
                  </a:txBody>
                  <a:tcPr marL="120000" marR="120000" marT="46806" marB="4680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520386">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时间</a:t>
                      </a:r>
                    </a:p>
                  </a:txBody>
                  <a:tcPr marL="120000" marR="120000" marT="46806" marB="4680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rgbClr val="0033CC"/>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4934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领导者</a:t>
                      </a:r>
                    </a:p>
                  </a:txBody>
                  <a:tcPr marL="120000" marR="120000" marT="46806" marB="4680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914517">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内容</a:t>
                      </a:r>
                      <a:endParaRPr kumimoji="0" lang="zh-CN" altLang="en-US" sz="24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09869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性质</a:t>
                      </a:r>
                      <a:endParaRPr kumimoji="0" lang="zh-CN" altLang="en-US" sz="24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2362501">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影响</a:t>
                      </a:r>
                    </a:p>
                    <a:p>
                      <a:pPr marL="0" marR="0" lvl="0" indent="0" algn="ctr" defTabSz="914400" rtl="0" eaLnBrk="1" fontAlgn="base" latinLnBrk="0" hangingPunct="1">
                        <a:lnSpc>
                          <a:spcPct val="100000"/>
                        </a:lnSpc>
                        <a:spcBef>
                          <a:spcPct val="20000"/>
                        </a:spcBef>
                        <a:spcAft>
                          <a:spcPct val="0"/>
                        </a:spcAft>
                        <a:buClrTx/>
                        <a:buSzTx/>
                        <a:buFontTx/>
                        <a:buNone/>
                      </a:pPr>
                      <a:endParaRPr kumimoji="0" lang="en-US" altLang="zh-CN" sz="24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120000" marR="120000" marT="46806" marB="4680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bl>
          </a:graphicData>
        </a:graphic>
      </p:graphicFrame>
      <p:sp>
        <p:nvSpPr>
          <p:cNvPr id="16416" name="Text Box 32"/>
          <p:cNvSpPr txBox="1">
            <a:spLocks noChangeArrowheads="1"/>
          </p:cNvSpPr>
          <p:nvPr/>
        </p:nvSpPr>
        <p:spPr bwMode="auto">
          <a:xfrm>
            <a:off x="2544233" y="1700213"/>
            <a:ext cx="3454400" cy="457200"/>
          </a:xfrm>
          <a:prstGeom prst="rect">
            <a:avLst/>
          </a:prstGeom>
          <a:noFill/>
          <a:ln w="9525">
            <a:noFill/>
            <a:miter lim="800000"/>
            <a:headEnd/>
            <a:tailEnd/>
          </a:ln>
        </p:spPr>
        <p:txBody>
          <a:bodyPr>
            <a:spAutoFit/>
          </a:bodyPr>
          <a:lstStyle/>
          <a:p>
            <a:pPr>
              <a:spcBef>
                <a:spcPct val="50000"/>
              </a:spcBef>
            </a:pPr>
            <a:r>
              <a:rPr lang="zh-CN" altLang="en-US" sz="2400" b="1">
                <a:solidFill>
                  <a:srgbClr val="0000FF"/>
                </a:solidFill>
                <a:latin typeface="黑体" pitchFamily="49" charset="-122"/>
                <a:ea typeface="黑体" pitchFamily="49" charset="-122"/>
              </a:rPr>
              <a:t>彼得一世</a:t>
            </a:r>
          </a:p>
        </p:txBody>
      </p:sp>
      <p:sp>
        <p:nvSpPr>
          <p:cNvPr id="16417" name="Rectangle 33"/>
          <p:cNvSpPr>
            <a:spLocks noChangeArrowheads="1"/>
          </p:cNvSpPr>
          <p:nvPr/>
        </p:nvSpPr>
        <p:spPr bwMode="auto">
          <a:xfrm>
            <a:off x="1678518" y="2276476"/>
            <a:ext cx="5568949" cy="830997"/>
          </a:xfrm>
          <a:prstGeom prst="rect">
            <a:avLst/>
          </a:prstGeom>
          <a:noFill/>
          <a:ln w="9525">
            <a:noFill/>
            <a:miter lim="800000"/>
            <a:headEnd/>
            <a:tailEnd/>
          </a:ln>
        </p:spPr>
        <p:txBody>
          <a:bodyPr>
            <a:spAutoFit/>
          </a:bodyPr>
          <a:lstStyle/>
          <a:p>
            <a:r>
              <a:rPr lang="zh-CN" altLang="en-US" sz="2400" b="1">
                <a:solidFill>
                  <a:srgbClr val="0000FF"/>
                </a:solidFill>
                <a:latin typeface="黑体" pitchFamily="49" charset="-122"/>
                <a:ea typeface="黑体" pitchFamily="49" charset="-122"/>
              </a:rPr>
              <a:t>加强中央集权、扩大军事力量、发展经济和推广学校教育。</a:t>
            </a:r>
          </a:p>
        </p:txBody>
      </p:sp>
      <p:sp>
        <p:nvSpPr>
          <p:cNvPr id="16418" name="Text Box 34"/>
          <p:cNvSpPr txBox="1">
            <a:spLocks noChangeArrowheads="1"/>
          </p:cNvSpPr>
          <p:nvPr/>
        </p:nvSpPr>
        <p:spPr bwMode="auto">
          <a:xfrm>
            <a:off x="2734733" y="1196975"/>
            <a:ext cx="2032000" cy="457200"/>
          </a:xfrm>
          <a:prstGeom prst="rect">
            <a:avLst/>
          </a:prstGeom>
          <a:noFill/>
          <a:ln w="9525">
            <a:noFill/>
            <a:miter lim="800000"/>
            <a:headEnd/>
            <a:tailEnd/>
          </a:ln>
        </p:spPr>
        <p:txBody>
          <a:bodyPr>
            <a:spAutoFit/>
          </a:bodyPr>
          <a:lstStyle/>
          <a:p>
            <a:pPr>
              <a:spcBef>
                <a:spcPct val="50000"/>
              </a:spcBef>
            </a:pPr>
            <a:r>
              <a:rPr lang="en-US" altLang="zh-CN" sz="2400" b="1" dirty="0">
                <a:solidFill>
                  <a:srgbClr val="0000FF"/>
                </a:solidFill>
                <a:latin typeface="黑体" pitchFamily="49" charset="-122"/>
                <a:ea typeface="黑体" pitchFamily="49" charset="-122"/>
              </a:rPr>
              <a:t>18</a:t>
            </a:r>
            <a:r>
              <a:rPr lang="zh-CN" altLang="en-US" sz="2400" b="1" dirty="0">
                <a:solidFill>
                  <a:srgbClr val="0000FF"/>
                </a:solidFill>
                <a:latin typeface="黑体" pitchFamily="49" charset="-122"/>
                <a:ea typeface="黑体" pitchFamily="49" charset="-122"/>
              </a:rPr>
              <a:t>世纪初</a:t>
            </a:r>
          </a:p>
        </p:txBody>
      </p:sp>
      <p:sp>
        <p:nvSpPr>
          <p:cNvPr id="16419" name="Rectangle 35"/>
          <p:cNvSpPr>
            <a:spLocks noChangeArrowheads="1"/>
          </p:cNvSpPr>
          <p:nvPr/>
        </p:nvSpPr>
        <p:spPr bwMode="auto">
          <a:xfrm>
            <a:off x="1775885" y="3284538"/>
            <a:ext cx="5471583" cy="461962"/>
          </a:xfrm>
          <a:prstGeom prst="rect">
            <a:avLst/>
          </a:prstGeom>
          <a:noFill/>
          <a:ln w="9525">
            <a:noFill/>
            <a:miter lim="800000"/>
            <a:headEnd/>
            <a:tailEnd/>
          </a:ln>
        </p:spPr>
        <p:txBody>
          <a:bodyPr>
            <a:spAutoFit/>
          </a:bodyPr>
          <a:lstStyle/>
          <a:p>
            <a:r>
              <a:rPr lang="zh-CN" altLang="en-US" sz="2400" b="1">
                <a:solidFill>
                  <a:srgbClr val="0000FF"/>
                </a:solidFill>
                <a:latin typeface="黑体" pitchFamily="49" charset="-122"/>
                <a:ea typeface="黑体" pitchFamily="49" charset="-122"/>
              </a:rPr>
              <a:t>地主阶级改革。</a:t>
            </a:r>
          </a:p>
        </p:txBody>
      </p:sp>
      <p:sp>
        <p:nvSpPr>
          <p:cNvPr id="16420" name="Rectangle 36"/>
          <p:cNvSpPr>
            <a:spLocks noChangeArrowheads="1"/>
          </p:cNvSpPr>
          <p:nvPr/>
        </p:nvSpPr>
        <p:spPr bwMode="auto">
          <a:xfrm>
            <a:off x="1678517" y="4646523"/>
            <a:ext cx="5486400" cy="1200329"/>
          </a:xfrm>
          <a:prstGeom prst="rect">
            <a:avLst/>
          </a:prstGeom>
          <a:noFill/>
          <a:ln w="9525">
            <a:noFill/>
            <a:miter lim="800000"/>
            <a:headEnd/>
            <a:tailEnd/>
          </a:ln>
        </p:spPr>
        <p:txBody>
          <a:bodyPr anchor="ctr">
            <a:spAutoFit/>
          </a:bodyPr>
          <a:lstStyle/>
          <a:p>
            <a:pPr indent="266700"/>
            <a:r>
              <a:rPr lang="zh-CN" altLang="en-US" sz="2400" b="1">
                <a:solidFill>
                  <a:srgbClr val="0000FF"/>
                </a:solidFill>
                <a:latin typeface="黑体" pitchFamily="49" charset="-122"/>
                <a:ea typeface="黑体" pitchFamily="49" charset="-122"/>
              </a:rPr>
              <a:t>推动社会进步，增强了俄国的经济、军事实力，俄国开始跻身于欧洲强国之列。开启了德国的近代化。</a:t>
            </a:r>
          </a:p>
        </p:txBody>
      </p:sp>
      <p:sp>
        <p:nvSpPr>
          <p:cNvPr id="16421" name="Text Box 37"/>
          <p:cNvSpPr txBox="1">
            <a:spLocks noChangeArrowheads="1"/>
          </p:cNvSpPr>
          <p:nvPr/>
        </p:nvSpPr>
        <p:spPr bwMode="auto">
          <a:xfrm>
            <a:off x="8208433" y="1196975"/>
            <a:ext cx="2032000" cy="457200"/>
          </a:xfrm>
          <a:prstGeom prst="rect">
            <a:avLst/>
          </a:prstGeom>
          <a:noFill/>
          <a:ln w="9525">
            <a:noFill/>
            <a:miter lim="800000"/>
            <a:headEnd/>
            <a:tailEnd/>
          </a:ln>
        </p:spPr>
        <p:txBody>
          <a:bodyPr>
            <a:spAutoFit/>
          </a:bodyPr>
          <a:lstStyle/>
          <a:p>
            <a:pPr>
              <a:spcBef>
                <a:spcPct val="50000"/>
              </a:spcBef>
            </a:pPr>
            <a:r>
              <a:rPr lang="en-US" altLang="zh-CN" sz="2400" b="1">
                <a:solidFill>
                  <a:srgbClr val="D60093"/>
                </a:solidFill>
                <a:latin typeface="黑体" pitchFamily="49" charset="-122"/>
                <a:ea typeface="黑体" pitchFamily="49" charset="-122"/>
              </a:rPr>
              <a:t>1861</a:t>
            </a:r>
            <a:r>
              <a:rPr lang="zh-CN" altLang="en-US" sz="2400" b="1">
                <a:solidFill>
                  <a:srgbClr val="D60093"/>
                </a:solidFill>
                <a:latin typeface="黑体" pitchFamily="49" charset="-122"/>
                <a:ea typeface="黑体" pitchFamily="49" charset="-122"/>
              </a:rPr>
              <a:t>年</a:t>
            </a:r>
          </a:p>
        </p:txBody>
      </p:sp>
      <p:sp>
        <p:nvSpPr>
          <p:cNvPr id="16422" name="Text Box 38"/>
          <p:cNvSpPr txBox="1">
            <a:spLocks noChangeArrowheads="1"/>
          </p:cNvSpPr>
          <p:nvPr/>
        </p:nvSpPr>
        <p:spPr bwMode="auto">
          <a:xfrm>
            <a:off x="7823200" y="1773238"/>
            <a:ext cx="3454400" cy="457200"/>
          </a:xfrm>
          <a:prstGeom prst="rect">
            <a:avLst/>
          </a:prstGeom>
          <a:noFill/>
          <a:ln w="9525">
            <a:noFill/>
            <a:miter lim="800000"/>
            <a:headEnd/>
            <a:tailEnd/>
          </a:ln>
        </p:spPr>
        <p:txBody>
          <a:bodyPr>
            <a:spAutoFit/>
          </a:bodyPr>
          <a:lstStyle/>
          <a:p>
            <a:pPr>
              <a:spcBef>
                <a:spcPct val="50000"/>
              </a:spcBef>
            </a:pPr>
            <a:r>
              <a:rPr lang="zh-CN" altLang="en-US" sz="2400" b="1">
                <a:solidFill>
                  <a:srgbClr val="D60093"/>
                </a:solidFill>
                <a:latin typeface="黑体" pitchFamily="49" charset="-122"/>
                <a:ea typeface="黑体" pitchFamily="49" charset="-122"/>
              </a:rPr>
              <a:t>亚历山大二世</a:t>
            </a:r>
          </a:p>
        </p:txBody>
      </p:sp>
      <p:sp>
        <p:nvSpPr>
          <p:cNvPr id="16423" name="Rectangle 39"/>
          <p:cNvSpPr>
            <a:spLocks noChangeArrowheads="1"/>
          </p:cNvSpPr>
          <p:nvPr/>
        </p:nvSpPr>
        <p:spPr bwMode="auto">
          <a:xfrm>
            <a:off x="7632700" y="2276476"/>
            <a:ext cx="3759200" cy="830997"/>
          </a:xfrm>
          <a:prstGeom prst="rect">
            <a:avLst/>
          </a:prstGeom>
          <a:noFill/>
          <a:ln w="9525">
            <a:noFill/>
            <a:miter lim="800000"/>
            <a:headEnd/>
            <a:tailEnd/>
          </a:ln>
        </p:spPr>
        <p:txBody>
          <a:bodyPr>
            <a:spAutoFit/>
          </a:bodyPr>
          <a:lstStyle/>
          <a:p>
            <a:r>
              <a:rPr lang="en-US" altLang="zh-CN" sz="2400" b="1">
                <a:solidFill>
                  <a:srgbClr val="D60093"/>
                </a:solidFill>
                <a:latin typeface="楷体" pitchFamily="49" charset="-122"/>
                <a:ea typeface="黑体" pitchFamily="49" charset="-122"/>
              </a:rPr>
              <a:t>“</a:t>
            </a:r>
            <a:r>
              <a:rPr lang="zh-CN" altLang="en-US" sz="2400" b="1">
                <a:solidFill>
                  <a:srgbClr val="D60093"/>
                </a:solidFill>
                <a:ea typeface="黑体" pitchFamily="49" charset="-122"/>
              </a:rPr>
              <a:t>解放</a:t>
            </a:r>
            <a:r>
              <a:rPr lang="zh-CN" altLang="en-US" sz="2400" b="1">
                <a:solidFill>
                  <a:srgbClr val="D60093"/>
                </a:solidFill>
                <a:latin typeface="楷体" pitchFamily="49" charset="-122"/>
                <a:ea typeface="黑体" pitchFamily="49" charset="-122"/>
              </a:rPr>
              <a:t>”</a:t>
            </a:r>
            <a:r>
              <a:rPr lang="zh-CN" altLang="en-US" sz="2400" b="1">
                <a:solidFill>
                  <a:srgbClr val="D60093"/>
                </a:solidFill>
                <a:ea typeface="黑体" pitchFamily="49" charset="-122"/>
              </a:rPr>
              <a:t>农奴；</a:t>
            </a:r>
          </a:p>
          <a:p>
            <a:r>
              <a:rPr lang="zh-CN" altLang="en-US" sz="2400" b="1">
                <a:solidFill>
                  <a:srgbClr val="D60093"/>
                </a:solidFill>
                <a:ea typeface="黑体" pitchFamily="49" charset="-122"/>
              </a:rPr>
              <a:t>  赎买份地。</a:t>
            </a:r>
          </a:p>
        </p:txBody>
      </p:sp>
      <p:sp>
        <p:nvSpPr>
          <p:cNvPr id="16424" name="Rectangle 40"/>
          <p:cNvSpPr>
            <a:spLocks noChangeArrowheads="1"/>
          </p:cNvSpPr>
          <p:nvPr/>
        </p:nvSpPr>
        <p:spPr bwMode="auto">
          <a:xfrm>
            <a:off x="7344833" y="3213101"/>
            <a:ext cx="4673600" cy="461665"/>
          </a:xfrm>
          <a:prstGeom prst="rect">
            <a:avLst/>
          </a:prstGeom>
          <a:noFill/>
          <a:ln w="9525">
            <a:noFill/>
            <a:miter lim="800000"/>
            <a:headEnd/>
            <a:tailEnd/>
          </a:ln>
        </p:spPr>
        <p:txBody>
          <a:bodyPr>
            <a:spAutoFit/>
          </a:bodyPr>
          <a:lstStyle/>
          <a:p>
            <a:r>
              <a:rPr lang="zh-CN" altLang="en-US" sz="2400" b="1">
                <a:solidFill>
                  <a:srgbClr val="D60093"/>
                </a:solidFill>
                <a:ea typeface="黑体" pitchFamily="49" charset="-122"/>
              </a:rPr>
              <a:t>自上而下的资产阶级性质的改革。</a:t>
            </a:r>
          </a:p>
        </p:txBody>
      </p:sp>
      <p:sp>
        <p:nvSpPr>
          <p:cNvPr id="16425" name="Rectangle 41"/>
          <p:cNvSpPr>
            <a:spLocks noChangeArrowheads="1"/>
          </p:cNvSpPr>
          <p:nvPr/>
        </p:nvSpPr>
        <p:spPr bwMode="auto">
          <a:xfrm>
            <a:off x="7344834" y="4292600"/>
            <a:ext cx="4637617" cy="1569660"/>
          </a:xfrm>
          <a:prstGeom prst="rect">
            <a:avLst/>
          </a:prstGeom>
          <a:noFill/>
          <a:ln w="9525">
            <a:noFill/>
            <a:miter lim="800000"/>
            <a:headEnd/>
            <a:tailEnd/>
          </a:ln>
        </p:spPr>
        <p:txBody>
          <a:bodyPr>
            <a:spAutoFit/>
          </a:bodyPr>
          <a:lstStyle/>
          <a:p>
            <a:r>
              <a:rPr lang="zh-CN" altLang="en-US" sz="2400" b="1">
                <a:solidFill>
                  <a:srgbClr val="D60093"/>
                </a:solidFill>
                <a:ea typeface="黑体" pitchFamily="49" charset="-122"/>
              </a:rPr>
              <a:t>废除了封建农奴制，促进了资本主义的发展，使俄国走上了资本主义发展的道路。保留大量封建残余。</a:t>
            </a:r>
          </a:p>
        </p:txBody>
      </p:sp>
      <p:sp>
        <p:nvSpPr>
          <p:cNvPr id="81962" name="Text Box 43"/>
          <p:cNvSpPr txBox="1">
            <a:spLocks noChangeArrowheads="1"/>
          </p:cNvSpPr>
          <p:nvPr/>
        </p:nvSpPr>
        <p:spPr bwMode="auto">
          <a:xfrm>
            <a:off x="5135033" y="188913"/>
            <a:ext cx="2880784" cy="457200"/>
          </a:xfrm>
          <a:prstGeom prst="rect">
            <a:avLst/>
          </a:prstGeom>
          <a:noFill/>
          <a:ln w="9525">
            <a:noFill/>
            <a:miter lim="800000"/>
            <a:headEnd/>
            <a:tailEnd/>
          </a:ln>
        </p:spPr>
        <p:txBody>
          <a:bodyPr>
            <a:spAutoFit/>
          </a:bodyPr>
          <a:lstStyle/>
          <a:p>
            <a:r>
              <a:rPr lang="zh-CN" altLang="en-US" sz="2400" b="1">
                <a:ea typeface="黑体" pitchFamily="49" charset="-122"/>
              </a:rPr>
              <a:t>课堂小结</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418"/>
                                        </p:tgtEl>
                                        <p:attrNameLst>
                                          <p:attrName>style.visibility</p:attrName>
                                        </p:attrNameLst>
                                      </p:cBhvr>
                                      <p:to>
                                        <p:strVal val="visible"/>
                                      </p:to>
                                    </p:set>
                                    <p:animEffect transition="in" filter="blinds(horizontal)">
                                      <p:cBhvr>
                                        <p:cTn id="7" dur="500"/>
                                        <p:tgtEl>
                                          <p:spTgt spid="164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421"/>
                                        </p:tgtEl>
                                        <p:attrNameLst>
                                          <p:attrName>style.visibility</p:attrName>
                                        </p:attrNameLst>
                                      </p:cBhvr>
                                      <p:to>
                                        <p:strVal val="visible"/>
                                      </p:to>
                                    </p:set>
                                    <p:animEffect transition="in" filter="blinds(horizontal)">
                                      <p:cBhvr>
                                        <p:cTn id="12" dur="500"/>
                                        <p:tgtEl>
                                          <p:spTgt spid="1642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416"/>
                                        </p:tgtEl>
                                        <p:attrNameLst>
                                          <p:attrName>style.visibility</p:attrName>
                                        </p:attrNameLst>
                                      </p:cBhvr>
                                      <p:to>
                                        <p:strVal val="visible"/>
                                      </p:to>
                                    </p:set>
                                    <p:animEffect transition="in" filter="blinds(horizontal)">
                                      <p:cBhvr>
                                        <p:cTn id="17" dur="500"/>
                                        <p:tgtEl>
                                          <p:spTgt spid="164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422"/>
                                        </p:tgtEl>
                                        <p:attrNameLst>
                                          <p:attrName>style.visibility</p:attrName>
                                        </p:attrNameLst>
                                      </p:cBhvr>
                                      <p:to>
                                        <p:strVal val="visible"/>
                                      </p:to>
                                    </p:set>
                                    <p:animEffect transition="in" filter="blinds(horizontal)">
                                      <p:cBhvr>
                                        <p:cTn id="22" dur="500"/>
                                        <p:tgtEl>
                                          <p:spTgt spid="164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417"/>
                                        </p:tgtEl>
                                        <p:attrNameLst>
                                          <p:attrName>style.visibility</p:attrName>
                                        </p:attrNameLst>
                                      </p:cBhvr>
                                      <p:to>
                                        <p:strVal val="visible"/>
                                      </p:to>
                                    </p:set>
                                    <p:animEffect transition="in" filter="blinds(horizontal)">
                                      <p:cBhvr>
                                        <p:cTn id="27" dur="500"/>
                                        <p:tgtEl>
                                          <p:spTgt spid="1641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423"/>
                                        </p:tgtEl>
                                        <p:attrNameLst>
                                          <p:attrName>style.visibility</p:attrName>
                                        </p:attrNameLst>
                                      </p:cBhvr>
                                      <p:to>
                                        <p:strVal val="visible"/>
                                      </p:to>
                                    </p:set>
                                    <p:animEffect transition="in" filter="blinds(horizontal)">
                                      <p:cBhvr>
                                        <p:cTn id="32" dur="500"/>
                                        <p:tgtEl>
                                          <p:spTgt spid="1642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419"/>
                                        </p:tgtEl>
                                        <p:attrNameLst>
                                          <p:attrName>style.visibility</p:attrName>
                                        </p:attrNameLst>
                                      </p:cBhvr>
                                      <p:to>
                                        <p:strVal val="visible"/>
                                      </p:to>
                                    </p:set>
                                    <p:animEffect transition="in" filter="blinds(horizontal)">
                                      <p:cBhvr>
                                        <p:cTn id="37" dur="500"/>
                                        <p:tgtEl>
                                          <p:spTgt spid="1641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424"/>
                                        </p:tgtEl>
                                        <p:attrNameLst>
                                          <p:attrName>style.visibility</p:attrName>
                                        </p:attrNameLst>
                                      </p:cBhvr>
                                      <p:to>
                                        <p:strVal val="visible"/>
                                      </p:to>
                                    </p:set>
                                    <p:animEffect transition="in" filter="blinds(horizontal)">
                                      <p:cBhvr>
                                        <p:cTn id="42" dur="500"/>
                                        <p:tgtEl>
                                          <p:spTgt spid="1642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6420"/>
                                        </p:tgtEl>
                                        <p:attrNameLst>
                                          <p:attrName>style.visibility</p:attrName>
                                        </p:attrNameLst>
                                      </p:cBhvr>
                                      <p:to>
                                        <p:strVal val="visible"/>
                                      </p:to>
                                    </p:set>
                                    <p:animEffect transition="in" filter="blinds(horizontal)">
                                      <p:cBhvr>
                                        <p:cTn id="47" dur="500"/>
                                        <p:tgtEl>
                                          <p:spTgt spid="1642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6425"/>
                                        </p:tgtEl>
                                        <p:attrNameLst>
                                          <p:attrName>style.visibility</p:attrName>
                                        </p:attrNameLst>
                                      </p:cBhvr>
                                      <p:to>
                                        <p:strVal val="visible"/>
                                      </p:to>
                                    </p:set>
                                    <p:animEffect transition="in" filter="blinds(horizontal)">
                                      <p:cBhvr>
                                        <p:cTn id="52" dur="500"/>
                                        <p:tgtEl>
                                          <p:spTgt spid="16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6" grpId="0"/>
      <p:bldP spid="16417" grpId="0"/>
      <p:bldP spid="16418" grpId="0"/>
      <p:bldP spid="16419" grpId="0"/>
      <p:bldP spid="16420" grpId="0"/>
      <p:bldP spid="16421" grpId="0"/>
      <p:bldP spid="16422" grpId="0"/>
      <p:bldP spid="16423" grpId="0"/>
      <p:bldP spid="16424" grpId="0"/>
      <p:bldP spid="164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528707" y="981076"/>
            <a:ext cx="11136175" cy="5946243"/>
          </a:xfrm>
          <a:prstGeom prst="rect">
            <a:avLst/>
          </a:prstGeom>
          <a:noFill/>
          <a:ln w="9525">
            <a:noFill/>
            <a:miter lim="800000"/>
            <a:headEnd/>
            <a:tailEnd/>
          </a:ln>
        </p:spPr>
        <p:txBody>
          <a:bodyPr lIns="0" tIns="0" rIns="0" bIns="0">
            <a:spAutoFit/>
          </a:bodyPr>
          <a:lstStyle/>
          <a:p>
            <a:pPr>
              <a:lnSpc>
                <a:spcPct val="90000"/>
              </a:lnSpc>
            </a:pPr>
            <a:r>
              <a:rPr lang="en-US" altLang="zh-CN" sz="2800" b="1" dirty="0">
                <a:latin typeface="黑体" pitchFamily="49" charset="-122"/>
                <a:ea typeface="黑体" pitchFamily="49" charset="-122"/>
              </a:rPr>
              <a:t>1</a:t>
            </a:r>
            <a:r>
              <a:rPr lang="zh-CN" altLang="en-US" sz="2800" b="1" dirty="0">
                <a:latin typeface="黑体" pitchFamily="49" charset="-122"/>
                <a:ea typeface="黑体" pitchFamily="49" charset="-122"/>
              </a:rPr>
              <a:t>、</a:t>
            </a:r>
            <a:r>
              <a:rPr lang="en-US" altLang="zh-CN" sz="2800" b="1" dirty="0">
                <a:latin typeface="黑体" pitchFamily="49" charset="-122"/>
                <a:ea typeface="黑体" pitchFamily="49" charset="-122"/>
              </a:rPr>
              <a:t>19</a:t>
            </a:r>
            <a:r>
              <a:rPr lang="zh-CN" altLang="en-US" sz="2800" b="1" dirty="0">
                <a:latin typeface="黑体" pitchFamily="49" charset="-122"/>
                <a:ea typeface="黑体" pitchFamily="49" charset="-122"/>
              </a:rPr>
              <a:t>世纪中期阻碍俄国资本主义经济发展的主要原因是</a:t>
            </a:r>
          </a:p>
          <a:p>
            <a:pPr>
              <a:lnSpc>
                <a:spcPct val="90000"/>
              </a:lnSpc>
            </a:pPr>
            <a:r>
              <a:rPr lang="en-US" altLang="zh-CN" sz="2800" b="1" dirty="0">
                <a:latin typeface="黑体" pitchFamily="49" charset="-122"/>
                <a:ea typeface="黑体" pitchFamily="49" charset="-122"/>
              </a:rPr>
              <a:t>A. </a:t>
            </a:r>
            <a:r>
              <a:rPr lang="zh-CN" altLang="en-US" sz="2800" b="1" dirty="0">
                <a:latin typeface="黑体" pitchFamily="49" charset="-122"/>
                <a:ea typeface="黑体" pitchFamily="49" charset="-122"/>
              </a:rPr>
              <a:t>资源的匮乏         </a:t>
            </a:r>
            <a:r>
              <a:rPr lang="en-US" altLang="zh-CN" sz="2800" b="1" dirty="0">
                <a:latin typeface="黑体" pitchFamily="49" charset="-122"/>
                <a:ea typeface="黑体" pitchFamily="49" charset="-122"/>
              </a:rPr>
              <a:t>B. </a:t>
            </a:r>
            <a:r>
              <a:rPr lang="zh-CN" altLang="en-US" sz="2800" b="1" dirty="0">
                <a:latin typeface="黑体" pitchFamily="49" charset="-122"/>
                <a:ea typeface="黑体" pitchFamily="49" charset="-122"/>
              </a:rPr>
              <a:t>人口的众多        </a:t>
            </a:r>
          </a:p>
          <a:p>
            <a:pPr>
              <a:lnSpc>
                <a:spcPct val="90000"/>
              </a:lnSpc>
            </a:pPr>
            <a:r>
              <a:rPr lang="en-US" altLang="zh-CN" sz="2800" b="1" dirty="0">
                <a:latin typeface="黑体" pitchFamily="49" charset="-122"/>
                <a:ea typeface="黑体" pitchFamily="49" charset="-122"/>
              </a:rPr>
              <a:t>C. </a:t>
            </a:r>
            <a:r>
              <a:rPr lang="zh-CN" altLang="en-US" sz="2800" b="1" dirty="0">
                <a:latin typeface="黑体" pitchFamily="49" charset="-122"/>
                <a:ea typeface="黑体" pitchFamily="49" charset="-122"/>
              </a:rPr>
              <a:t>农奴制的阻碍        </a:t>
            </a:r>
            <a:r>
              <a:rPr lang="en-US" altLang="zh-CN" sz="2800" b="1" dirty="0">
                <a:latin typeface="黑体" pitchFamily="49" charset="-122"/>
                <a:ea typeface="黑体" pitchFamily="49" charset="-122"/>
              </a:rPr>
              <a:t>D. </a:t>
            </a:r>
            <a:r>
              <a:rPr lang="zh-CN" altLang="en-US" sz="2800" b="1" dirty="0">
                <a:latin typeface="黑体" pitchFamily="49" charset="-122"/>
                <a:ea typeface="黑体" pitchFamily="49" charset="-122"/>
              </a:rPr>
              <a:t>教育的落后</a:t>
            </a:r>
          </a:p>
          <a:p>
            <a:pPr>
              <a:lnSpc>
                <a:spcPct val="90000"/>
              </a:lnSpc>
            </a:pPr>
            <a:r>
              <a:rPr lang="en-US" altLang="zh-CN" sz="2800" b="1" dirty="0">
                <a:latin typeface="黑体" pitchFamily="49" charset="-122"/>
                <a:ea typeface="黑体" pitchFamily="49" charset="-122"/>
              </a:rPr>
              <a:t>2. </a:t>
            </a:r>
            <a:r>
              <a:rPr lang="zh-CN" altLang="en-US" sz="2800" b="1" dirty="0">
                <a:latin typeface="黑体" pitchFamily="49" charset="-122"/>
                <a:ea typeface="黑体" pitchFamily="49" charset="-122"/>
              </a:rPr>
              <a:t>宣布废除农奴制的俄国沙皇是   </a:t>
            </a:r>
          </a:p>
          <a:p>
            <a:pPr>
              <a:lnSpc>
                <a:spcPct val="90000"/>
              </a:lnSpc>
            </a:pPr>
            <a:r>
              <a:rPr lang="zh-CN" altLang="en-US" sz="2800" b="1" dirty="0">
                <a:latin typeface="黑体" pitchFamily="49" charset="-122"/>
                <a:ea typeface="黑体" pitchFamily="49" charset="-122"/>
              </a:rPr>
              <a:t> </a:t>
            </a:r>
            <a:r>
              <a:rPr lang="en-US" altLang="zh-CN" sz="2800" b="1" dirty="0">
                <a:latin typeface="黑体" pitchFamily="49" charset="-122"/>
                <a:ea typeface="黑体" pitchFamily="49" charset="-122"/>
              </a:rPr>
              <a:t>A. </a:t>
            </a:r>
            <a:r>
              <a:rPr lang="zh-CN" altLang="en-US" sz="2800" b="1" dirty="0">
                <a:latin typeface="黑体" pitchFamily="49" charset="-122"/>
                <a:ea typeface="黑体" pitchFamily="49" charset="-122"/>
              </a:rPr>
              <a:t>彼得一世   </a:t>
            </a:r>
            <a:r>
              <a:rPr lang="en-US" altLang="zh-CN" sz="2800" b="1" dirty="0">
                <a:latin typeface="黑体" pitchFamily="49" charset="-122"/>
                <a:ea typeface="黑体" pitchFamily="49" charset="-122"/>
              </a:rPr>
              <a:t>B. </a:t>
            </a:r>
            <a:r>
              <a:rPr lang="zh-CN" altLang="en-US" sz="2800" b="1" dirty="0">
                <a:latin typeface="黑体" pitchFamily="49" charset="-122"/>
                <a:ea typeface="黑体" pitchFamily="49" charset="-122"/>
              </a:rPr>
              <a:t>查理二世   </a:t>
            </a:r>
          </a:p>
          <a:p>
            <a:pPr>
              <a:lnSpc>
                <a:spcPct val="90000"/>
              </a:lnSpc>
            </a:pPr>
            <a:r>
              <a:rPr lang="en-US" altLang="zh-CN" sz="2800" b="1" dirty="0">
                <a:latin typeface="黑体" pitchFamily="49" charset="-122"/>
                <a:ea typeface="黑体" pitchFamily="49" charset="-122"/>
              </a:rPr>
              <a:t>C. </a:t>
            </a:r>
            <a:r>
              <a:rPr lang="zh-CN" altLang="en-US" sz="2800" b="1" dirty="0">
                <a:latin typeface="黑体" pitchFamily="49" charset="-122"/>
                <a:ea typeface="黑体" pitchFamily="49" charset="-122"/>
              </a:rPr>
              <a:t>亚历山大二世  </a:t>
            </a:r>
            <a:r>
              <a:rPr lang="en-US" altLang="zh-CN" sz="2800" b="1" dirty="0">
                <a:latin typeface="黑体" pitchFamily="49" charset="-122"/>
                <a:ea typeface="黑体" pitchFamily="49" charset="-122"/>
              </a:rPr>
              <a:t>D. </a:t>
            </a:r>
            <a:r>
              <a:rPr lang="zh-CN" altLang="en-US" sz="2800" b="1" dirty="0">
                <a:latin typeface="黑体" pitchFamily="49" charset="-122"/>
                <a:ea typeface="黑体" pitchFamily="49" charset="-122"/>
              </a:rPr>
              <a:t>拿破仑</a:t>
            </a:r>
          </a:p>
          <a:p>
            <a:pPr>
              <a:lnSpc>
                <a:spcPct val="90000"/>
              </a:lnSpc>
            </a:pPr>
            <a:r>
              <a:rPr lang="en-US" altLang="zh-CN" sz="2800" b="1" dirty="0">
                <a:latin typeface="黑体" pitchFamily="49" charset="-122"/>
                <a:ea typeface="黑体" pitchFamily="49" charset="-122"/>
              </a:rPr>
              <a:t>3. </a:t>
            </a:r>
            <a:r>
              <a:rPr lang="zh-CN" altLang="en-US" sz="2800" b="1" dirty="0">
                <a:latin typeface="黑体" pitchFamily="49" charset="-122"/>
                <a:ea typeface="黑体" pitchFamily="49" charset="-122"/>
              </a:rPr>
              <a:t>俄国</a:t>
            </a:r>
            <a:r>
              <a:rPr lang="en-US" altLang="zh-CN" sz="2800" b="1" dirty="0">
                <a:latin typeface="黑体" pitchFamily="49" charset="-122"/>
                <a:ea typeface="黑体" pitchFamily="49" charset="-122"/>
              </a:rPr>
              <a:t>1861</a:t>
            </a:r>
            <a:r>
              <a:rPr lang="zh-CN" altLang="en-US" sz="2800" b="1" dirty="0">
                <a:latin typeface="黑体" pitchFamily="49" charset="-122"/>
                <a:ea typeface="黑体" pitchFamily="49" charset="-122"/>
              </a:rPr>
              <a:t>年改革的性质是</a:t>
            </a:r>
          </a:p>
          <a:p>
            <a:pPr>
              <a:lnSpc>
                <a:spcPct val="90000"/>
              </a:lnSpc>
            </a:pPr>
            <a:r>
              <a:rPr lang="en-US" altLang="zh-CN" sz="2800" b="1" dirty="0">
                <a:latin typeface="黑体" pitchFamily="49" charset="-122"/>
                <a:ea typeface="黑体" pitchFamily="49" charset="-122"/>
              </a:rPr>
              <a:t>A. </a:t>
            </a:r>
            <a:r>
              <a:rPr lang="zh-CN" altLang="en-US" sz="2800" b="1" dirty="0">
                <a:latin typeface="黑体" pitchFamily="49" charset="-122"/>
                <a:ea typeface="黑体" pitchFamily="49" charset="-122"/>
              </a:rPr>
              <a:t>沙皇实行的资产阶级性质改革</a:t>
            </a:r>
          </a:p>
          <a:p>
            <a:pPr>
              <a:lnSpc>
                <a:spcPct val="90000"/>
              </a:lnSpc>
            </a:pPr>
            <a:r>
              <a:rPr lang="zh-CN" altLang="en-US" sz="2800" b="1" dirty="0">
                <a:latin typeface="黑体" pitchFamily="49" charset="-122"/>
                <a:ea typeface="黑体" pitchFamily="49" charset="-122"/>
              </a:rPr>
              <a:t> </a:t>
            </a:r>
            <a:r>
              <a:rPr lang="en-US" altLang="zh-CN" sz="2800" b="1" dirty="0">
                <a:latin typeface="黑体" pitchFamily="49" charset="-122"/>
                <a:ea typeface="黑体" pitchFamily="49" charset="-122"/>
              </a:rPr>
              <a:t>B. </a:t>
            </a:r>
            <a:r>
              <a:rPr lang="zh-CN" altLang="en-US" sz="2800" b="1" dirty="0">
                <a:latin typeface="黑体" pitchFamily="49" charset="-122"/>
                <a:ea typeface="黑体" pitchFamily="49" charset="-122"/>
              </a:rPr>
              <a:t>农奴主实行的封建制度改革</a:t>
            </a:r>
          </a:p>
          <a:p>
            <a:pPr>
              <a:lnSpc>
                <a:spcPct val="90000"/>
              </a:lnSpc>
            </a:pPr>
            <a:r>
              <a:rPr lang="zh-CN" altLang="en-US" sz="2800" b="1" dirty="0">
                <a:latin typeface="黑体" pitchFamily="49" charset="-122"/>
                <a:ea typeface="黑体" pitchFamily="49" charset="-122"/>
              </a:rPr>
              <a:t> </a:t>
            </a:r>
            <a:r>
              <a:rPr lang="en-US" altLang="zh-CN" sz="2800" b="1" dirty="0">
                <a:latin typeface="黑体" pitchFamily="49" charset="-122"/>
                <a:ea typeface="黑体" pitchFamily="49" charset="-122"/>
              </a:rPr>
              <a:t>C. </a:t>
            </a:r>
            <a:r>
              <a:rPr lang="zh-CN" altLang="en-US" sz="2800" b="1" dirty="0">
                <a:latin typeface="黑体" pitchFamily="49" charset="-122"/>
                <a:ea typeface="黑体" pitchFamily="49" charset="-122"/>
              </a:rPr>
              <a:t>农奴制的强化 </a:t>
            </a:r>
            <a:r>
              <a:rPr lang="en-US" altLang="zh-CN" sz="2800" b="1" dirty="0">
                <a:latin typeface="黑体" pitchFamily="49" charset="-122"/>
                <a:ea typeface="黑体" pitchFamily="49" charset="-122"/>
              </a:rPr>
              <a:t>D. </a:t>
            </a:r>
            <a:r>
              <a:rPr lang="zh-CN" altLang="en-US" sz="2800" b="1" dirty="0">
                <a:latin typeface="黑体" pitchFamily="49" charset="-122"/>
                <a:ea typeface="黑体" pitchFamily="49" charset="-122"/>
              </a:rPr>
              <a:t>政策调整</a:t>
            </a:r>
            <a:endParaRPr lang="en-US" altLang="zh-CN" sz="2800" b="1" dirty="0">
              <a:latin typeface="+mn-ea"/>
              <a:sym typeface="+mn-ea"/>
            </a:endParaRPr>
          </a:p>
          <a:p>
            <a:pPr lvl="0" defTabSz="0">
              <a:tabLst>
                <a:tab pos="228600" algn="l"/>
              </a:tabLst>
            </a:pPr>
            <a:endParaRPr lang="zh-CN" altLang="en-US" sz="2800" dirty="0">
              <a:latin typeface="+mn-ea"/>
            </a:endParaRPr>
          </a:p>
          <a:p>
            <a:pPr>
              <a:lnSpc>
                <a:spcPct val="140000"/>
              </a:lnSpc>
            </a:pPr>
            <a:endParaRPr lang="en-US" altLang="zh-CN" sz="2800" b="1" noProof="1">
              <a:solidFill>
                <a:srgbClr val="000066"/>
              </a:solidFill>
              <a:effectLst>
                <a:outerShdw blurRad="38100" dist="38100" dir="2700000">
                  <a:srgbClr val="C0C0C0"/>
                </a:outerShdw>
              </a:effectLst>
              <a:latin typeface="黑体" panose="02010609060101010101" pitchFamily="49" charset="-122"/>
              <a:ea typeface="黑体" panose="02010609060101010101" pitchFamily="49" charset="-122"/>
              <a:cs typeface="+mn-ea"/>
            </a:endParaRPr>
          </a:p>
          <a:p>
            <a:pPr>
              <a:lnSpc>
                <a:spcPct val="140000"/>
              </a:lnSpc>
            </a:pPr>
            <a:endParaRPr lang="zh-CN" altLang="en-US" sz="2800" b="1" dirty="0">
              <a:latin typeface="宋体" panose="02010600030101010101" pitchFamily="2" charset="-122"/>
              <a:ea typeface="宋体" panose="02010600030101010101" pitchFamily="2" charset="-122"/>
            </a:endParaRPr>
          </a:p>
          <a:p>
            <a:pPr eaLnBrk="1" hangingPunct="1"/>
            <a:endParaRPr lang="zh-CN" altLang="en-US" sz="2800" b="1" dirty="0">
              <a:latin typeface="宋体" panose="02010600030101010101" pitchFamily="2" charset="-122"/>
              <a:ea typeface="宋体" panose="02010600030101010101" pitchFamily="2" charset="-122"/>
            </a:endParaRPr>
          </a:p>
        </p:txBody>
      </p:sp>
      <p:sp>
        <p:nvSpPr>
          <p:cNvPr id="46082" name="Rectangle 4"/>
          <p:cNvSpPr>
            <a:spLocks noChangeArrowheads="1"/>
          </p:cNvSpPr>
          <p:nvPr/>
        </p:nvSpPr>
        <p:spPr bwMode="auto">
          <a:xfrm>
            <a:off x="9224038" y="952826"/>
            <a:ext cx="657311" cy="614362"/>
          </a:xfrm>
          <a:prstGeom prst="rect">
            <a:avLst/>
          </a:prstGeom>
          <a:noFill/>
          <a:ln w="9525">
            <a:noFill/>
            <a:miter lim="800000"/>
            <a:headEnd/>
            <a:tailEnd/>
          </a:ln>
        </p:spPr>
        <p:txBody>
          <a:bodyPr lIns="0" tIns="0" rIns="0" bIns="0" anchor="ctr" anchorCtr="1">
            <a:spAutoFit/>
          </a:bodyPr>
          <a:lstStyle/>
          <a:p>
            <a:pPr algn="ctr" eaLnBrk="1" hangingPunct="1"/>
            <a:r>
              <a:rPr lang="en-US" altLang="zh-CN" sz="4000" b="1" dirty="0">
                <a:solidFill>
                  <a:srgbClr val="FF0000"/>
                </a:solidFill>
                <a:latin typeface="宋体" pitchFamily="2" charset="-122"/>
              </a:rPr>
              <a:t>C</a:t>
            </a:r>
          </a:p>
        </p:txBody>
      </p:sp>
      <p:sp>
        <p:nvSpPr>
          <p:cNvPr id="4" name="标题 1"/>
          <p:cNvSpPr txBox="1">
            <a:spLocks/>
          </p:cNvSpPr>
          <p:nvPr/>
        </p:nvSpPr>
        <p:spPr>
          <a:xfrm>
            <a:off x="838200" y="365126"/>
            <a:ext cx="3722225" cy="679904"/>
          </a:xfrm>
          <a:prstGeom prst="rect">
            <a:avLst/>
          </a:prstGeom>
        </p:spPr>
        <p:txBody>
          <a:bodyP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CN" altLang="en-US" sz="2800" b="1" i="0" u="none" strike="noStrike" kern="1200" cap="none" spc="0" normalizeH="0" baseline="0" noProof="0">
                <a:ln>
                  <a:noFill/>
                </a:ln>
                <a:solidFill>
                  <a:srgbClr val="FF0000"/>
                </a:solidFill>
                <a:effectLst/>
                <a:uLnTx/>
                <a:uFillTx/>
                <a:latin typeface="宋体" pitchFamily="2" charset="-122"/>
                <a:ea typeface="宋体" pitchFamily="2" charset="-122"/>
                <a:cs typeface="+mj-cs"/>
              </a:rPr>
              <a:t>课堂达标检测</a:t>
            </a:r>
            <a:endParaRPr kumimoji="0" lang="zh-CN" altLang="en-US" sz="2800" b="1" i="0" u="none" strike="noStrike" kern="1200" cap="none" spc="0" normalizeH="0" baseline="0" noProof="0" dirty="0">
              <a:ln>
                <a:noFill/>
              </a:ln>
              <a:solidFill>
                <a:srgbClr val="FF0000"/>
              </a:solidFill>
              <a:effectLst/>
              <a:uLnTx/>
              <a:uFillTx/>
              <a:latin typeface="宋体" pitchFamily="2" charset="-122"/>
              <a:ea typeface="宋体" pitchFamily="2" charset="-122"/>
              <a:cs typeface="+mj-cs"/>
            </a:endParaRPr>
          </a:p>
        </p:txBody>
      </p:sp>
      <p:sp>
        <p:nvSpPr>
          <p:cNvPr id="5" name="Rectangle 4">
            <a:extLst>
              <a:ext uri="{FF2B5EF4-FFF2-40B4-BE49-F238E27FC236}">
                <a16:creationId xmlns:a16="http://schemas.microsoft.com/office/drawing/2014/main" xmlns="" id="{9A49DD10-97E4-4B94-8F79-277EB4DBB08C}"/>
              </a:ext>
            </a:extLst>
          </p:cNvPr>
          <p:cNvSpPr>
            <a:spLocks noChangeArrowheads="1"/>
          </p:cNvSpPr>
          <p:nvPr/>
        </p:nvSpPr>
        <p:spPr bwMode="auto">
          <a:xfrm>
            <a:off x="5809511" y="2177396"/>
            <a:ext cx="657311" cy="614362"/>
          </a:xfrm>
          <a:prstGeom prst="rect">
            <a:avLst/>
          </a:prstGeom>
          <a:noFill/>
          <a:ln w="9525">
            <a:noFill/>
            <a:miter lim="800000"/>
            <a:headEnd/>
            <a:tailEnd/>
          </a:ln>
        </p:spPr>
        <p:txBody>
          <a:bodyPr lIns="0" tIns="0" rIns="0" bIns="0" anchor="ctr" anchorCtr="1">
            <a:spAutoFit/>
          </a:bodyPr>
          <a:lstStyle/>
          <a:p>
            <a:pPr algn="ctr" eaLnBrk="1" hangingPunct="1"/>
            <a:r>
              <a:rPr lang="en-US" altLang="zh-CN" sz="4000" b="1" dirty="0">
                <a:solidFill>
                  <a:srgbClr val="FF0000"/>
                </a:solidFill>
                <a:latin typeface="宋体" pitchFamily="2" charset="-122"/>
              </a:rPr>
              <a:t>C</a:t>
            </a:r>
          </a:p>
        </p:txBody>
      </p:sp>
      <p:sp>
        <p:nvSpPr>
          <p:cNvPr id="6" name="Rectangle 4">
            <a:extLst>
              <a:ext uri="{FF2B5EF4-FFF2-40B4-BE49-F238E27FC236}">
                <a16:creationId xmlns:a16="http://schemas.microsoft.com/office/drawing/2014/main" xmlns="" id="{E4880A16-BF9D-4BC8-89D9-34869361CDD7}"/>
              </a:ext>
            </a:extLst>
          </p:cNvPr>
          <p:cNvSpPr>
            <a:spLocks noChangeArrowheads="1"/>
          </p:cNvSpPr>
          <p:nvPr/>
        </p:nvSpPr>
        <p:spPr bwMode="auto">
          <a:xfrm>
            <a:off x="5323125" y="3306403"/>
            <a:ext cx="657311" cy="614362"/>
          </a:xfrm>
          <a:prstGeom prst="rect">
            <a:avLst/>
          </a:prstGeom>
          <a:noFill/>
          <a:ln w="9525">
            <a:noFill/>
            <a:miter lim="800000"/>
            <a:headEnd/>
            <a:tailEnd/>
          </a:ln>
        </p:spPr>
        <p:txBody>
          <a:bodyPr lIns="0" tIns="0" rIns="0" bIns="0" anchor="ctr" anchorCtr="1">
            <a:spAutoFit/>
          </a:bodyPr>
          <a:lstStyle/>
          <a:p>
            <a:pPr algn="ctr" eaLnBrk="1" hangingPunct="1"/>
            <a:r>
              <a:rPr lang="en-US" altLang="zh-CN" sz="4000" b="1" dirty="0">
                <a:solidFill>
                  <a:srgbClr val="FF0000"/>
                </a:solidFill>
                <a:latin typeface="宋体" pitchFamily="2" charset="-122"/>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 calcmode="lin" valueType="num">
                                      <p:cBhvr additive="base">
                                        <p:cTn id="7" dur="500" fill="hold"/>
                                        <p:tgtEl>
                                          <p:spTgt spid="46082"/>
                                        </p:tgtEl>
                                        <p:attrNameLst>
                                          <p:attrName>ppt_x</p:attrName>
                                        </p:attrNameLst>
                                      </p:cBhvr>
                                      <p:tavLst>
                                        <p:tav tm="0">
                                          <p:val>
                                            <p:strVal val="#ppt_x"/>
                                          </p:val>
                                        </p:tav>
                                        <p:tav tm="100000">
                                          <p:val>
                                            <p:strVal val="#ppt_x"/>
                                          </p:val>
                                        </p:tav>
                                      </p:tavLst>
                                    </p:anim>
                                    <p:anim calcmode="lin" valueType="num">
                                      <p:cBhvr additive="base">
                                        <p:cTn id="8" dur="500" fill="hold"/>
                                        <p:tgtEl>
                                          <p:spTgt spid="460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4"/>
          <p:cNvSpPr>
            <a:spLocks noChangeArrowheads="1"/>
          </p:cNvSpPr>
          <p:nvPr/>
        </p:nvSpPr>
        <p:spPr bwMode="auto">
          <a:xfrm>
            <a:off x="2720003" y="2052142"/>
            <a:ext cx="658899" cy="614362"/>
          </a:xfrm>
          <a:prstGeom prst="rect">
            <a:avLst/>
          </a:prstGeom>
          <a:noFill/>
          <a:ln w="9525">
            <a:noFill/>
            <a:miter lim="800000"/>
            <a:headEnd/>
            <a:tailEnd/>
          </a:ln>
        </p:spPr>
        <p:txBody>
          <a:bodyPr lIns="0" tIns="0" rIns="0" bIns="0" anchor="ctr" anchorCtr="1">
            <a:spAutoFit/>
          </a:bodyPr>
          <a:lstStyle/>
          <a:p>
            <a:pPr algn="ctr" eaLnBrk="1" hangingPunct="1"/>
            <a:r>
              <a:rPr lang="en-US" altLang="zh-CN" sz="4000" b="1" dirty="0">
                <a:solidFill>
                  <a:srgbClr val="FF0000"/>
                </a:solidFill>
                <a:latin typeface="宋体" pitchFamily="2" charset="-122"/>
              </a:rPr>
              <a:t>C</a:t>
            </a:r>
          </a:p>
        </p:txBody>
      </p:sp>
      <p:sp>
        <p:nvSpPr>
          <p:cNvPr id="6" name="矩形 5"/>
          <p:cNvSpPr/>
          <p:nvPr/>
        </p:nvSpPr>
        <p:spPr>
          <a:xfrm>
            <a:off x="603151" y="899917"/>
            <a:ext cx="9304867" cy="4401205"/>
          </a:xfrm>
          <a:prstGeom prst="rect">
            <a:avLst/>
          </a:prstGeom>
        </p:spPr>
        <p:txBody>
          <a:bodyPr wrap="square">
            <a:spAutoFit/>
          </a:bodyPr>
          <a:lstStyle/>
          <a:p>
            <a:r>
              <a:rPr lang="en-US" altLang="zh-CN" sz="2800" b="1" dirty="0"/>
              <a:t>4.</a:t>
            </a:r>
            <a:r>
              <a:rPr lang="zh-CN" altLang="en-US" sz="2800" b="1" dirty="0"/>
              <a:t>亚历山大二世说：“与其等农民自下而上起来解放自己，不如自上而下解放农民。”这说明沙皇推行</a:t>
            </a:r>
            <a:r>
              <a:rPr lang="en-US" altLang="zh-CN" sz="2800" b="1" dirty="0"/>
              <a:t>1861</a:t>
            </a:r>
            <a:r>
              <a:rPr lang="zh-CN" altLang="en-US" sz="2800" b="1" dirty="0"/>
              <a:t>年改革的直接原因是</a:t>
            </a:r>
          </a:p>
          <a:p>
            <a:r>
              <a:rPr lang="en-US" altLang="zh-CN" sz="2800" b="1" dirty="0"/>
              <a:t>A. </a:t>
            </a:r>
            <a:r>
              <a:rPr lang="zh-CN" altLang="en-US" sz="2800" b="1" dirty="0"/>
              <a:t>解放农奴    </a:t>
            </a:r>
            <a:r>
              <a:rPr lang="en-US" altLang="zh-CN" sz="2800" b="1" dirty="0"/>
              <a:t>B. </a:t>
            </a:r>
            <a:r>
              <a:rPr lang="zh-CN" altLang="en-US" sz="2800" b="1" dirty="0"/>
              <a:t>顺应资本主义发展潮流    </a:t>
            </a:r>
          </a:p>
          <a:p>
            <a:r>
              <a:rPr lang="en-US" altLang="zh-CN" sz="2800" b="1" dirty="0"/>
              <a:t>C. </a:t>
            </a:r>
            <a:r>
              <a:rPr lang="zh-CN" altLang="en-US" sz="2800" b="1" dirty="0"/>
              <a:t>避免革命，挽救统治危机  </a:t>
            </a:r>
            <a:r>
              <a:rPr lang="en-US" altLang="zh-CN" sz="2800" b="1" dirty="0"/>
              <a:t>D. </a:t>
            </a:r>
            <a:r>
              <a:rPr lang="zh-CN" altLang="en-US" sz="2800" b="1" dirty="0"/>
              <a:t>加强沙皇专制</a:t>
            </a:r>
          </a:p>
          <a:p>
            <a:r>
              <a:rPr lang="en-US" altLang="zh-CN" sz="2800" b="1" dirty="0"/>
              <a:t>5. </a:t>
            </a:r>
            <a:r>
              <a:rPr lang="zh-CN" altLang="en-US" sz="2800" b="1" dirty="0"/>
              <a:t>关于</a:t>
            </a:r>
            <a:r>
              <a:rPr lang="en-US" altLang="zh-CN" sz="2800" b="1" dirty="0"/>
              <a:t>1861</a:t>
            </a:r>
            <a:r>
              <a:rPr lang="zh-CN" altLang="en-US" sz="2800" b="1" dirty="0"/>
              <a:t>年俄国农奴制改革的表述，不正确的是</a:t>
            </a:r>
          </a:p>
          <a:p>
            <a:r>
              <a:rPr lang="en-US" altLang="zh-CN" sz="2800" b="1" dirty="0"/>
              <a:t>A</a:t>
            </a:r>
            <a:r>
              <a:rPr lang="zh-CN" altLang="en-US" sz="2800" b="1" dirty="0"/>
              <a:t>．俄国农奴获得了人身自由        </a:t>
            </a:r>
          </a:p>
          <a:p>
            <a:r>
              <a:rPr lang="en-US" altLang="zh-CN" sz="2800" b="1" dirty="0"/>
              <a:t>B</a:t>
            </a:r>
            <a:r>
              <a:rPr lang="zh-CN" altLang="en-US" sz="2800" b="1" dirty="0"/>
              <a:t>．农民可以无偿得到一块“份地” </a:t>
            </a:r>
          </a:p>
          <a:p>
            <a:r>
              <a:rPr lang="en-US" altLang="zh-CN" sz="2800" b="1" dirty="0"/>
              <a:t>C</a:t>
            </a:r>
            <a:r>
              <a:rPr lang="zh-CN" altLang="en-US" sz="2800" b="1" dirty="0"/>
              <a:t>．不得再任意交换和买卖农民       </a:t>
            </a:r>
          </a:p>
          <a:p>
            <a:r>
              <a:rPr lang="en-US" altLang="zh-CN" sz="2800" b="1" dirty="0"/>
              <a:t>D</a:t>
            </a:r>
            <a:r>
              <a:rPr lang="zh-CN" altLang="en-US" sz="2800" b="1" dirty="0"/>
              <a:t>．使俄国走上了发展资本主义的道路</a:t>
            </a:r>
            <a:endParaRPr lang="zh-CN" altLang="en-US" sz="2800" dirty="0">
              <a:latin typeface="+mn-ea"/>
            </a:endParaRPr>
          </a:p>
        </p:txBody>
      </p:sp>
      <p:pic>
        <p:nvPicPr>
          <p:cNvPr id="57355" name="图片 19" descr="学科网(www.zxxk.com)--教育资源门户，提供试卷、教案、课件、论文、素材及各类教学资源下载，还有大量而丰富的教学相关资讯！"/>
          <p:cNvPicPr>
            <a:picLocks noChangeAspect="1" noChangeArrowheads="1"/>
          </p:cNvPicPr>
          <p:nvPr/>
        </p:nvPicPr>
        <p:blipFill>
          <a:blip r:embed="rId2" cstate="print"/>
          <a:srcRect/>
          <a:stretch>
            <a:fillRect/>
          </a:stretch>
        </p:blipFill>
        <p:spPr bwMode="auto">
          <a:xfrm>
            <a:off x="0" y="457200"/>
            <a:ext cx="19050" cy="19050"/>
          </a:xfrm>
          <a:prstGeom prst="rect">
            <a:avLst/>
          </a:prstGeom>
          <a:noFill/>
        </p:spPr>
      </p:pic>
      <p:sp>
        <p:nvSpPr>
          <p:cNvPr id="7" name="Rectangle 4"/>
          <p:cNvSpPr>
            <a:spLocks noChangeArrowheads="1"/>
          </p:cNvSpPr>
          <p:nvPr/>
        </p:nvSpPr>
        <p:spPr bwMode="auto">
          <a:xfrm>
            <a:off x="8685973" y="3152498"/>
            <a:ext cx="658899" cy="614362"/>
          </a:xfrm>
          <a:prstGeom prst="rect">
            <a:avLst/>
          </a:prstGeom>
          <a:noFill/>
          <a:ln w="9525">
            <a:noFill/>
            <a:miter lim="800000"/>
            <a:headEnd/>
            <a:tailEnd/>
          </a:ln>
        </p:spPr>
        <p:txBody>
          <a:bodyPr lIns="0" tIns="0" rIns="0" bIns="0" anchor="ctr" anchorCtr="1">
            <a:spAutoFit/>
          </a:bodyPr>
          <a:lstStyle/>
          <a:p>
            <a:pPr algn="ctr" eaLnBrk="1" hangingPunct="1"/>
            <a:r>
              <a:rPr lang="en-US" altLang="zh-CN" sz="4000" b="1" dirty="0">
                <a:solidFill>
                  <a:srgbClr val="FF0000"/>
                </a:solidFill>
                <a:latin typeface="宋体" pitchFamily="2" charset="-122"/>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additive="base">
                                        <p:cTn id="7" dur="500" fill="hold"/>
                                        <p:tgtEl>
                                          <p:spTgt spid="47106"/>
                                        </p:tgtEl>
                                        <p:attrNameLst>
                                          <p:attrName>ppt_x</p:attrName>
                                        </p:attrNameLst>
                                      </p:cBhvr>
                                      <p:tavLst>
                                        <p:tav tm="0">
                                          <p:val>
                                            <p:strVal val="#ppt_x"/>
                                          </p:val>
                                        </p:tav>
                                        <p:tav tm="100000">
                                          <p:val>
                                            <p:strVal val="#ppt_x"/>
                                          </p:val>
                                        </p:tav>
                                      </p:tavLst>
                                    </p:anim>
                                    <p:anim calcmode="lin" valueType="num">
                                      <p:cBhvr additive="base">
                                        <p:cTn id="8" dur="500" fill="hold"/>
                                        <p:tgtEl>
                                          <p:spTgt spid="4710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2771"/>
          <p:cNvSpPr/>
          <p:nvPr/>
        </p:nvSpPr>
        <p:spPr>
          <a:xfrm>
            <a:off x="248971" y="507534"/>
            <a:ext cx="10757385" cy="6684907"/>
          </a:xfrm>
          <a:prstGeom prst="rect">
            <a:avLst/>
          </a:prstGeom>
          <a:noFill/>
          <a:ln w="9525">
            <a:noFill/>
          </a:ln>
        </p:spPr>
        <p:txBody>
          <a:bodyPr wrap="square" anchor="ctr">
            <a:spAutoFit/>
          </a:bodyPr>
          <a:lstStyle/>
          <a:p>
            <a:pPr defTabSz="0" fontAlgn="auto">
              <a:spcBef>
                <a:spcPts val="0"/>
              </a:spcBef>
              <a:spcAft>
                <a:spcPts val="0"/>
              </a:spcAft>
              <a:tabLst>
                <a:tab pos="457200" algn="l"/>
              </a:tabLst>
              <a:defRPr/>
            </a:pPr>
            <a:r>
              <a:rPr lang="en-US" altLang="zh-CN" sz="2800" b="1" dirty="0">
                <a:latin typeface="楷体" pitchFamily="49" charset="-122"/>
                <a:ea typeface="楷体" pitchFamily="49" charset="-122"/>
                <a:sym typeface="+mn-ea"/>
              </a:rPr>
              <a:t>6.</a:t>
            </a:r>
            <a:r>
              <a:rPr lang="zh-CN" altLang="en-US" sz="2800" b="1" dirty="0">
                <a:latin typeface="楷体" pitchFamily="49" charset="-122"/>
                <a:ea typeface="楷体" pitchFamily="49" charset="-122"/>
                <a:sym typeface="+mn-ea"/>
              </a:rPr>
              <a:t>阅读材料，回答问题</a:t>
            </a:r>
            <a:endParaRPr lang="en-US" altLang="zh-CN" sz="2800" b="1" dirty="0">
              <a:latin typeface="楷体" pitchFamily="49" charset="-122"/>
              <a:ea typeface="楷体" pitchFamily="49" charset="-122"/>
              <a:sym typeface="+mn-ea"/>
            </a:endParaRPr>
          </a:p>
          <a:p>
            <a:pPr defTabSz="0" fontAlgn="auto">
              <a:spcBef>
                <a:spcPts val="0"/>
              </a:spcBef>
              <a:spcAft>
                <a:spcPts val="0"/>
              </a:spcAft>
              <a:tabLst>
                <a:tab pos="457200" algn="l"/>
              </a:tabLst>
              <a:defRPr/>
            </a:pPr>
            <a:r>
              <a:rPr lang="zh-CN" altLang="en-US" sz="2800" b="1" dirty="0">
                <a:latin typeface="楷体" pitchFamily="49" charset="-122"/>
                <a:ea typeface="楷体" pitchFamily="49" charset="-122"/>
                <a:cs typeface="+mj-ea"/>
              </a:rPr>
              <a:t>材料一：“与其等农民</a:t>
            </a:r>
            <a:r>
              <a:rPr lang="zh-CN" altLang="en-US" sz="2800" b="1" u="sng" dirty="0">
                <a:latin typeface="楷体" pitchFamily="49" charset="-122"/>
                <a:ea typeface="楷体" pitchFamily="49" charset="-122"/>
                <a:cs typeface="+mj-ea"/>
              </a:rPr>
              <a:t>自下而上起来解放自己</a:t>
            </a:r>
            <a:r>
              <a:rPr lang="zh-CN" altLang="en-US" sz="2800" b="1" dirty="0">
                <a:latin typeface="楷体" pitchFamily="49" charset="-122"/>
                <a:ea typeface="楷体" pitchFamily="49" charset="-122"/>
                <a:cs typeface="+mj-ea"/>
              </a:rPr>
              <a:t>，不如</a:t>
            </a:r>
            <a:r>
              <a:rPr lang="zh-CN" altLang="en-US" sz="2800" b="1" u="sng" dirty="0">
                <a:latin typeface="楷体" pitchFamily="49" charset="-122"/>
                <a:ea typeface="楷体" pitchFamily="49" charset="-122"/>
                <a:cs typeface="+mj-ea"/>
              </a:rPr>
              <a:t>自上而下来解放农民</a:t>
            </a:r>
            <a:r>
              <a:rPr lang="zh-CN" altLang="en-US" sz="2800" b="1" dirty="0">
                <a:latin typeface="楷体" pitchFamily="49" charset="-122"/>
                <a:ea typeface="楷体" pitchFamily="49" charset="-122"/>
                <a:cs typeface="+mj-ea"/>
              </a:rPr>
              <a:t>”“必须立即改革，废除农奴制，没有时间再耽搁了。”</a:t>
            </a:r>
            <a:endParaRPr lang="en-US" altLang="zh-CN" sz="2800" b="1" dirty="0">
              <a:latin typeface="楷体" pitchFamily="49" charset="-122"/>
              <a:ea typeface="楷体" pitchFamily="49" charset="-122"/>
              <a:cs typeface="+mj-ea"/>
            </a:endParaRPr>
          </a:p>
          <a:p>
            <a:pPr defTabSz="0" fontAlgn="auto">
              <a:spcBef>
                <a:spcPts val="0"/>
              </a:spcBef>
              <a:spcAft>
                <a:spcPts val="0"/>
              </a:spcAft>
              <a:tabLst>
                <a:tab pos="457200" algn="l"/>
              </a:tabLst>
              <a:defRPr/>
            </a:pPr>
            <a:r>
              <a:rPr lang="en-US" altLang="zh-CN" sz="2800" b="1" dirty="0">
                <a:latin typeface="楷体" pitchFamily="49" charset="-122"/>
                <a:ea typeface="楷体" pitchFamily="49" charset="-122"/>
                <a:cs typeface="+mj-ea"/>
              </a:rPr>
              <a:t>                                      —</a:t>
            </a:r>
            <a:r>
              <a:rPr lang="zh-CN" altLang="en-US" sz="2800" b="1" dirty="0">
                <a:latin typeface="楷体" pitchFamily="49" charset="-122"/>
                <a:ea typeface="楷体" pitchFamily="49" charset="-122"/>
                <a:cs typeface="+mj-ea"/>
              </a:rPr>
              <a:t>亚历山大二世</a:t>
            </a:r>
            <a:endParaRPr lang="en-US" altLang="zh-CN" sz="2800" b="1" dirty="0">
              <a:latin typeface="楷体" pitchFamily="49" charset="-122"/>
              <a:ea typeface="楷体" pitchFamily="49" charset="-122"/>
              <a:cs typeface="+mj-ea"/>
            </a:endParaRPr>
          </a:p>
          <a:p>
            <a:pPr defTabSz="0" fontAlgn="auto">
              <a:spcBef>
                <a:spcPts val="0"/>
              </a:spcBef>
              <a:spcAft>
                <a:spcPts val="0"/>
              </a:spcAft>
              <a:tabLst>
                <a:tab pos="457200" algn="l"/>
              </a:tabLst>
              <a:defRPr/>
            </a:pPr>
            <a:r>
              <a:rPr lang="zh-CN" altLang="en-US" sz="2800" b="1" dirty="0">
                <a:latin typeface="楷体" pitchFamily="49" charset="-122"/>
                <a:ea typeface="楷体" pitchFamily="49" charset="-122"/>
                <a:cs typeface="+mj-ea"/>
              </a:rPr>
              <a:t>材料二：  “诸位会深信，凡是能够维护地主利益的措施都已一一地做到了。” </a:t>
            </a:r>
          </a:p>
          <a:p>
            <a:r>
              <a:rPr lang="zh-CN" altLang="en-US" sz="2800" b="1" dirty="0">
                <a:latin typeface="楷体" pitchFamily="49" charset="-122"/>
                <a:ea typeface="楷体" pitchFamily="49" charset="-122"/>
                <a:cs typeface="+mj-ea"/>
              </a:rPr>
              <a:t>                           </a:t>
            </a:r>
            <a:r>
              <a:rPr lang="en-US" altLang="zh-CN" sz="2800" b="1" dirty="0">
                <a:latin typeface="楷体" pitchFamily="49" charset="-122"/>
                <a:ea typeface="楷体" pitchFamily="49" charset="-122"/>
                <a:cs typeface="+mj-ea"/>
              </a:rPr>
              <a:t>—1861</a:t>
            </a:r>
            <a:r>
              <a:rPr lang="zh-CN" altLang="en-US" sz="2800" b="1" dirty="0">
                <a:latin typeface="楷体" pitchFamily="49" charset="-122"/>
                <a:ea typeface="楷体" pitchFamily="49" charset="-122"/>
                <a:cs typeface="+mj-ea"/>
              </a:rPr>
              <a:t>年最后审查改革方案时</a:t>
            </a:r>
            <a:endParaRPr lang="en-US" altLang="zh-CN" sz="2800" b="1" dirty="0">
              <a:latin typeface="楷体" pitchFamily="49" charset="-122"/>
              <a:ea typeface="楷体" pitchFamily="49" charset="-122"/>
              <a:cs typeface="+mj-ea"/>
            </a:endParaRPr>
          </a:p>
          <a:p>
            <a:r>
              <a:rPr lang="zh-CN" altLang="en-US" sz="2800" b="1" dirty="0">
                <a:solidFill>
                  <a:srgbClr val="0810B8"/>
                </a:solidFill>
                <a:latin typeface="+mn-ea"/>
                <a:sym typeface="+mn-ea"/>
              </a:rPr>
              <a:t>（</a:t>
            </a:r>
            <a:r>
              <a:rPr lang="en-US" altLang="zh-CN" sz="2800" b="1" dirty="0">
                <a:solidFill>
                  <a:srgbClr val="0810B8"/>
                </a:solidFill>
                <a:latin typeface="+mn-ea"/>
                <a:sym typeface="+mn-ea"/>
              </a:rPr>
              <a:t>1</a:t>
            </a:r>
            <a:r>
              <a:rPr lang="zh-CN" altLang="en-US" sz="2800" b="1" dirty="0">
                <a:solidFill>
                  <a:srgbClr val="0810B8"/>
                </a:solidFill>
                <a:latin typeface="+mn-ea"/>
                <a:sym typeface="+mn-ea"/>
              </a:rPr>
              <a:t>）从材料一中可看出亚历山大二世做出了怎样的决定？ </a:t>
            </a:r>
          </a:p>
          <a:p>
            <a:pPr defTabSz="0">
              <a:spcBef>
                <a:spcPct val="10000"/>
              </a:spcBef>
              <a:tabLst>
                <a:tab pos="457200" algn="l"/>
              </a:tabLst>
            </a:pPr>
            <a:r>
              <a:rPr lang="zh-CN" altLang="en-US" sz="2800" b="1" dirty="0">
                <a:solidFill>
                  <a:srgbClr val="0810B8"/>
                </a:solidFill>
                <a:latin typeface="+mn-ea"/>
                <a:sym typeface="+mn-ea"/>
              </a:rPr>
              <a:t>这样做的原因是什么？</a:t>
            </a:r>
            <a:r>
              <a:rPr lang="zh-CN" altLang="en-US" sz="2800" b="1" dirty="0">
                <a:solidFill>
                  <a:srgbClr val="C00000"/>
                </a:solidFill>
                <a:latin typeface="+mn-ea"/>
              </a:rPr>
              <a:t>废除农奴制， 防止农奴起义。</a:t>
            </a:r>
            <a:endParaRPr lang="en-US" altLang="zh-CN" sz="2800" b="1" dirty="0">
              <a:solidFill>
                <a:srgbClr val="0810B8"/>
              </a:solidFill>
              <a:latin typeface="+mn-ea"/>
              <a:sym typeface="+mn-ea"/>
            </a:endParaRPr>
          </a:p>
          <a:p>
            <a:pPr defTabSz="0">
              <a:spcBef>
                <a:spcPct val="10000"/>
              </a:spcBef>
              <a:tabLst>
                <a:tab pos="457200" algn="l"/>
              </a:tabLst>
            </a:pPr>
            <a:r>
              <a:rPr lang="zh-CN" altLang="en-US" sz="2800" b="1" dirty="0">
                <a:solidFill>
                  <a:srgbClr val="0810B8"/>
                </a:solidFill>
                <a:latin typeface="+mn-ea"/>
                <a:sym typeface="+mn-ea"/>
              </a:rPr>
              <a:t>（</a:t>
            </a:r>
            <a:r>
              <a:rPr lang="en-US" altLang="zh-CN" sz="2800" b="1" dirty="0">
                <a:solidFill>
                  <a:srgbClr val="0810B8"/>
                </a:solidFill>
                <a:latin typeface="+mn-ea"/>
                <a:sym typeface="+mn-ea"/>
              </a:rPr>
              <a:t>2</a:t>
            </a:r>
            <a:r>
              <a:rPr lang="zh-CN" altLang="en-US" sz="2800" b="1" dirty="0">
                <a:solidFill>
                  <a:srgbClr val="0810B8"/>
                </a:solidFill>
                <a:latin typeface="+mn-ea"/>
                <a:sym typeface="+mn-ea"/>
              </a:rPr>
              <a:t>）材料二反映了俄国改革是在怎样的前提下进行的？</a:t>
            </a:r>
          </a:p>
          <a:p>
            <a:pPr defTabSz="0">
              <a:spcBef>
                <a:spcPct val="10000"/>
              </a:spcBef>
              <a:tabLst>
                <a:tab pos="457200" algn="l"/>
              </a:tabLst>
            </a:pPr>
            <a:r>
              <a:rPr lang="zh-CN" altLang="en-US" sz="2800" b="1" dirty="0">
                <a:solidFill>
                  <a:srgbClr val="0810B8"/>
                </a:solidFill>
                <a:latin typeface="+mn-ea"/>
                <a:sym typeface="+mn-ea"/>
              </a:rPr>
              <a:t>  改革的目的是什么？</a:t>
            </a:r>
            <a:r>
              <a:rPr lang="zh-CN" altLang="en-US" sz="2800" b="1" dirty="0">
                <a:solidFill>
                  <a:srgbClr val="C00000"/>
                </a:solidFill>
                <a:latin typeface="+mn-ea"/>
              </a:rPr>
              <a:t>维护地主阶级利益，巩固统治。</a:t>
            </a:r>
            <a:endParaRPr lang="zh-CN" altLang="en-US" sz="2800" b="1" dirty="0">
              <a:solidFill>
                <a:srgbClr val="0810B8"/>
              </a:solidFill>
              <a:latin typeface="+mn-ea"/>
              <a:sym typeface="+mn-ea"/>
            </a:endParaRPr>
          </a:p>
          <a:p>
            <a:pPr defTabSz="0" fontAlgn="auto">
              <a:spcBef>
                <a:spcPts val="0"/>
              </a:spcBef>
              <a:spcAft>
                <a:spcPts val="0"/>
              </a:spcAft>
              <a:tabLst>
                <a:tab pos="457200" algn="l"/>
              </a:tabLst>
              <a:defRPr/>
            </a:pPr>
            <a:endParaRPr lang="en-US" altLang="zh-CN" sz="2800" b="1" dirty="0">
              <a:solidFill>
                <a:srgbClr val="000000"/>
              </a:solidFill>
              <a:latin typeface="黑体" pitchFamily="49" charset="-122"/>
              <a:ea typeface="黑体" pitchFamily="49" charset="-122"/>
              <a:cs typeface="+mj-ea"/>
            </a:endParaRPr>
          </a:p>
          <a:p>
            <a:pPr defTabSz="0" fontAlgn="auto">
              <a:spcBef>
                <a:spcPts val="0"/>
              </a:spcBef>
              <a:spcAft>
                <a:spcPts val="0"/>
              </a:spcAft>
              <a:tabLst>
                <a:tab pos="457200" algn="l"/>
              </a:tabLst>
              <a:defRPr/>
            </a:pPr>
            <a:r>
              <a:rPr lang="zh-CN" altLang="en-US" sz="2800" b="1" dirty="0">
                <a:solidFill>
                  <a:srgbClr val="000000"/>
                </a:solidFill>
                <a:latin typeface="黑体" pitchFamily="49" charset="-122"/>
                <a:ea typeface="黑体" pitchFamily="49" charset="-122"/>
                <a:cs typeface="+mj-ea"/>
              </a:rPr>
              <a:t> </a:t>
            </a:r>
            <a:endParaRPr lang="zh-CN" altLang="en-US" sz="2800" b="1" dirty="0">
              <a:solidFill>
                <a:srgbClr val="333399"/>
              </a:solidFill>
              <a:latin typeface="黑体" pitchFamily="49" charset="-122"/>
              <a:ea typeface="黑体" pitchFamily="49" charset="-122"/>
              <a:cs typeface="+mj-ea"/>
            </a:endParaRPr>
          </a:p>
          <a:p>
            <a:pPr defTabSz="0" fontAlgn="auto">
              <a:spcBef>
                <a:spcPts val="0"/>
              </a:spcBef>
              <a:spcAft>
                <a:spcPts val="0"/>
              </a:spcAft>
              <a:tabLst>
                <a:tab pos="457200" algn="l"/>
              </a:tabLst>
              <a:defRPr/>
            </a:pPr>
            <a:endParaRPr lang="en-US" altLang="zh-CN" sz="2800" b="1" dirty="0">
              <a:solidFill>
                <a:srgbClr val="002060"/>
              </a:solidFill>
              <a:latin typeface="+mn-ea"/>
              <a:cs typeface="+mj-ea"/>
            </a:endParaRPr>
          </a:p>
          <a:p>
            <a:pPr defTabSz="0" fontAlgn="auto">
              <a:spcBef>
                <a:spcPts val="0"/>
              </a:spcBef>
              <a:spcAft>
                <a:spcPts val="0"/>
              </a:spcAft>
              <a:tabLst>
                <a:tab pos="457200" algn="l"/>
              </a:tabLst>
              <a:defRPr/>
            </a:pPr>
            <a:endParaRPr lang="zh-CN" altLang="en-US" sz="2800" b="1" dirty="0">
              <a:solidFill>
                <a:srgbClr val="002060"/>
              </a:solidFill>
              <a:latin typeface="+mn-ea"/>
            </a:endParaRPr>
          </a:p>
        </p:txBody>
      </p:sp>
      <p:sp>
        <p:nvSpPr>
          <p:cNvPr id="5" name="文本框 4"/>
          <p:cNvSpPr txBox="1">
            <a:spLocks noChangeArrowheads="1"/>
          </p:cNvSpPr>
          <p:nvPr/>
        </p:nvSpPr>
        <p:spPr bwMode="auto">
          <a:xfrm>
            <a:off x="4196263" y="5873430"/>
            <a:ext cx="6555316" cy="522288"/>
          </a:xfrm>
          <a:prstGeom prst="rect">
            <a:avLst/>
          </a:prstGeom>
          <a:solidFill>
            <a:schemeClr val="bg1"/>
          </a:solidFill>
          <a:ln w="9525">
            <a:noFill/>
            <a:miter lim="800000"/>
            <a:headEnd/>
            <a:tailEnd/>
          </a:ln>
        </p:spPr>
        <p:txBody>
          <a:bodyPr>
            <a:spAutoFit/>
          </a:bodyPr>
          <a:lstStyle/>
          <a:p>
            <a:endParaRPr lang="zh-CN" altLang="en-US" sz="2800" b="1" dirty="0">
              <a:solidFill>
                <a:srgbClr val="C00000"/>
              </a:solidFill>
            </a:endParaRPr>
          </a:p>
        </p:txBody>
      </p:sp>
      <p:sp>
        <p:nvSpPr>
          <p:cNvPr id="6" name="文本框 5"/>
          <p:cNvSpPr txBox="1">
            <a:spLocks noChangeArrowheads="1"/>
          </p:cNvSpPr>
          <p:nvPr/>
        </p:nvSpPr>
        <p:spPr bwMode="auto">
          <a:xfrm>
            <a:off x="2832100" y="6092826"/>
            <a:ext cx="7747000" cy="523875"/>
          </a:xfrm>
          <a:prstGeom prst="rect">
            <a:avLst/>
          </a:prstGeom>
          <a:solidFill>
            <a:schemeClr val="bg1"/>
          </a:solidFill>
          <a:ln w="9525">
            <a:noFill/>
            <a:miter lim="800000"/>
            <a:headEnd/>
            <a:tailEnd/>
          </a:ln>
        </p:spPr>
        <p:txBody>
          <a:bodyPr>
            <a:spAutoFit/>
          </a:bodyPr>
          <a:lstStyle/>
          <a:p>
            <a:r>
              <a:rPr lang="en-US" altLang="zh-CN" sz="2800" b="1" dirty="0">
                <a:solidFill>
                  <a:srgbClr val="C00000"/>
                </a:solidFill>
              </a:rPr>
              <a:t>  </a:t>
            </a:r>
            <a:endParaRPr lang="zh-CN" altLang="en-US" sz="28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theme/theme1.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2046</TotalTime>
  <Words>1545</Words>
  <Application>Microsoft Office PowerPoint</Application>
  <PresentationFormat>自定义</PresentationFormat>
  <Paragraphs>186</Paragraphs>
  <Slides>22</Slides>
  <Notes>4</Notes>
  <HiddenSlides>0</HiddenSlides>
  <MMClips>0</MMClips>
  <ScaleCrop>false</ScaleCrop>
  <HeadingPairs>
    <vt:vector size="4" baseType="variant">
      <vt:variant>
        <vt:lpstr>主题</vt:lpstr>
      </vt:variant>
      <vt:variant>
        <vt:i4>2</vt:i4>
      </vt:variant>
      <vt:variant>
        <vt:lpstr>幻灯片标题</vt:lpstr>
      </vt:variant>
      <vt:variant>
        <vt:i4>22</vt:i4>
      </vt:variant>
    </vt:vector>
  </HeadingPairs>
  <TitlesOfParts>
    <vt:vector size="24" baseType="lpstr">
      <vt:lpstr>1_Office 主题</vt:lpstr>
      <vt:lpstr>Office 主题​​</vt:lpstr>
      <vt:lpstr>幻灯片 1</vt:lpstr>
      <vt:lpstr>幻灯片 2</vt:lpstr>
      <vt:lpstr>幻灯片 3</vt:lpstr>
      <vt:lpstr>幻灯片 4</vt:lpstr>
      <vt:lpstr>幻灯片 5</vt:lpstr>
      <vt:lpstr>俄国彼得一世改革后对外扩张：</vt:lpstr>
      <vt:lpstr>幻灯片 7</vt:lpstr>
      <vt:lpstr>幻灯片 8</vt:lpstr>
      <vt:lpstr>幻灯片 9</vt:lpstr>
      <vt:lpstr>幻灯片 10</vt:lpstr>
      <vt:lpstr>工场主（资本家）的烦恼</vt:lpstr>
      <vt:lpstr>幻灯片 12</vt:lpstr>
      <vt:lpstr>幻灯片 13</vt:lpstr>
      <vt:lpstr>废除农奴制（1861年农奴制改革）</vt:lpstr>
      <vt:lpstr>幻灯片 15</vt:lpstr>
      <vt:lpstr>幻灯片 16</vt:lpstr>
      <vt:lpstr>幻灯片 17</vt:lpstr>
      <vt:lpstr>幻灯片 18</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王京霞</dc:creator>
  <cp:lastModifiedBy>常海燕</cp:lastModifiedBy>
  <cp:revision>165</cp:revision>
  <dcterms:created xsi:type="dcterms:W3CDTF">2018-09-27T07:25:09Z</dcterms:created>
  <dcterms:modified xsi:type="dcterms:W3CDTF">2018-11-11T01:22:52Z</dcterms:modified>
</cp:coreProperties>
</file>