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wav" ContentType="audio/x-wav"/>
  <Default Extension="png" ContentType="image/png"/>
  <Default Extension="emf" ContentType="image/x-emf"/>
  <Default Extension="gif" ContentType="image/gif"/>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saveSubsetFonts="1">
  <p:sldMasterIdLst>
    <p:sldMasterId id="2147483852" r:id="rId1"/>
  </p:sldMasterIdLst>
  <p:notesMasterIdLst>
    <p:notesMasterId r:id="rId2"/>
  </p:notesMasterIdLst>
  <p:sldIdLst>
    <p:sldId id="612" r:id="rId3"/>
    <p:sldId id="270" r:id="rId4"/>
    <p:sldId id="258" r:id="rId5"/>
    <p:sldId id="631" r:id="rId6"/>
    <p:sldId id="641" r:id="rId7"/>
    <p:sldId id="633" r:id="rId8"/>
    <p:sldId id="632" r:id="rId9"/>
    <p:sldId id="635" r:id="rId10"/>
    <p:sldId id="636" r:id="rId11"/>
    <p:sldId id="271" r:id="rId12"/>
    <p:sldId id="629" r:id="rId13"/>
    <p:sldId id="630" r:id="rId14"/>
    <p:sldId id="259" r:id="rId15"/>
    <p:sldId id="637" r:id="rId16"/>
    <p:sldId id="639" r:id="rId17"/>
    <p:sldId id="638" r:id="rId18"/>
    <p:sldId id="260" r:id="rId19"/>
    <p:sldId id="640" r:id="rId20"/>
    <p:sldId id="261" r:id="rId21"/>
    <p:sldId id="277" r:id="rId22"/>
    <p:sldId id="642" r:id="rId23"/>
    <p:sldId id="275" r:id="rId24"/>
    <p:sldId id="262" r:id="rId25"/>
    <p:sldId id="621" r:id="rId26"/>
    <p:sldId id="263" r:id="rId27"/>
    <p:sldId id="264" r:id="rId28"/>
    <p:sldId id="613" r:id="rId29"/>
    <p:sldId id="614" r:id="rId30"/>
    <p:sldId id="368" r:id="rId31"/>
    <p:sldId id="643" r:id="rId32"/>
    <p:sldId id="620" r:id="rId33"/>
    <p:sldId id="295" r:id="rId34"/>
    <p:sldId id="615" r:id="rId35"/>
    <p:sldId id="625" r:id="rId36"/>
    <p:sldId id="266" r:id="rId37"/>
    <p:sldId id="624" r:id="rId38"/>
    <p:sldId id="623" r:id="rId39"/>
  </p:sldIdLst>
  <p:sldSz cx="12192000" cy="6858000"/>
  <p:notesSz cx="6858000" cy="9144000"/>
  <p:custDataLst>
    <p:tags r:id="rId40"/>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fill>
          <a:solidFill>
            <a:schemeClr val="accent2">
              <a:tint val="40000"/>
            </a:schemeClr>
          </a:solidFill>
        </a:fill>
      </a:tcStyle>
    </a:band1H>
    <a:band1V>
      <a:tcStyle>
        <a:fill>
          <a:solidFill>
            <a:schemeClr val="accent2">
              <a:tint val="40000"/>
            </a:schemeClr>
          </a:solidFill>
        </a:fill>
      </a:tcStyle>
    </a:band1V>
    <a:lastCol>
      <a:tcTxStyle b="on"/>
    </a:lastCol>
    <a:firstCol>
      <a:tcTxStyle b="on"/>
    </a:firstCol>
    <a:lastRow>
      <a:tcTxStyle b="on"/>
      <a:tcStyle>
        <a:tcBdr>
          <a:top>
            <a:ln w="25400" cmpd="sng">
              <a:solidFill>
                <a:schemeClr val="accent2"/>
              </a:solidFill>
            </a:ln>
          </a:top>
        </a:tcBdr>
        <a:fill>
          <a:solidFill>
            <a:schemeClr val="accent2">
              <a:tint val="20000"/>
            </a:schemeClr>
          </a:solidFill>
        </a:fill>
      </a:tcStyle>
    </a:lastRow>
    <a:firstRow>
      <a:tcTxStyle b="on"/>
      <a:tcStyle>
        <a:fill>
          <a:solidFill>
            <a:schemeClr val="accent2">
              <a:tint val="20000"/>
            </a:schemeClr>
          </a:solidFill>
        </a:fill>
      </a:tcStyle>
    </a:firstRow>
  </a:tblStyle>
  <a:tblStyle styleId="{ED083AE6-46FA-4A59-8FB0-9F97EB10719F}" styleName="浅色样式 3 - 强调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fill>
          <a:solidFill>
            <a:schemeClr val="accent4">
              <a:alpha val="20000"/>
            </a:schemeClr>
          </a:solidFill>
        </a:fill>
      </a:tcStyle>
    </a:band1H>
    <a:band1V>
      <a:tcStyle>
        <a:fill>
          <a:solidFill>
            <a:schemeClr val="accent4">
              <a:alpha val="20000"/>
            </a:schemeClr>
          </a:solidFill>
        </a:fill>
      </a:tcStyle>
    </a:band1V>
    <a:lastCol>
      <a:tcTxStyle b="on"/>
    </a:lastCol>
    <a:firstCol>
      <a:tcTxStyle b="on"/>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4" d="100"/>
          <a:sy n="84" d="100"/>
        </p:scale>
        <p:origin x="-744" y="-90"/>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 Type="http://schemas.openxmlformats.org/officeDocument/2006/relationships/slide" Target="slides/slide2.xml" /><Relationship Id="rId40" Type="http://schemas.openxmlformats.org/officeDocument/2006/relationships/tags" Target="tags/tag2.xml" /><Relationship Id="rId41" Type="http://schemas.openxmlformats.org/officeDocument/2006/relationships/presProps" Target="presProps.xml" /><Relationship Id="rId42" Type="http://schemas.openxmlformats.org/officeDocument/2006/relationships/viewProps" Target="viewProps.xml" /><Relationship Id="rId43" Type="http://schemas.openxmlformats.org/officeDocument/2006/relationships/theme" Target="theme/theme1.xml" /><Relationship Id="rId44" Type="http://schemas.openxmlformats.org/officeDocument/2006/relationships/tableStyles" Target="tableStyles.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1D8DDF-60E0-45C3-9BD6-BB6DC2D656D3}" type="datetimeFigureOut">
              <a:rPr lang="zh-CN" altLang="en-US" smtClean="0"/>
              <a:t>2020/7/12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D7F44C7-9CEC-406E-A371-9810D8E64644}" type="slidenum">
              <a:rPr lang="zh-CN" altLang="en-US" smtClean="0"/>
              <a:t>‹#›</a:t>
            </a:fld>
            <a:endParaRPr lang="zh-CN" altLang="en-US"/>
          </a:p>
        </p:txBody>
      </p:sp>
    </p:spTree>
    <p:extLst>
      <p:ext uri="{BB962C8B-B14F-4D97-AF65-F5344CB8AC3E}">
        <p14:creationId xmlns:p14="http://schemas.microsoft.com/office/powerpoint/2010/main" val="8852622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843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91A90C05-1606-4D41-AC18-48812F03FCB4}" type="slidenum">
              <a:rPr lang="en-US" altLang="zh-CN" smtClean="0"/>
              <a:t>4</a:t>
            </a:fld>
            <a:endParaRPr lang="en-US" altLang="zh-CN" smtClean="0"/>
          </a:p>
        </p:txBody>
      </p:sp>
      <p:sp>
        <p:nvSpPr>
          <p:cNvPr id="18435" name="Rectangle 2"/>
          <p:cNvSpPr>
            <a:spLocks noGrp="1" noRot="1" noChangeAspect="1" noChangeArrowheads="1" noTextEdit="1"/>
          </p:cNvSpPr>
          <p:nvPr>
            <p:ph type="sldImg"/>
          </p:nvPr>
        </p:nvSpPr>
        <p:spPr/>
      </p:sp>
      <p:sp>
        <p:nvSpPr>
          <p:cNvPr id="1843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extLst>
      <p:ext uri="{BB962C8B-B14F-4D97-AF65-F5344CB8AC3E}">
        <p14:creationId xmlns:p14="http://schemas.microsoft.com/office/powerpoint/2010/main" val="3470593277"/>
      </p:ext>
    </p:extLst>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3379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BF62E60E-0977-4E97-9F41-1957B12D4CB3}" type="slidenum">
              <a:rPr lang="en-US" altLang="zh-CN" smtClean="0"/>
              <a:t>11</a:t>
            </a:fld>
            <a:endParaRPr lang="en-US" altLang="zh-CN" smtClean="0"/>
          </a:p>
        </p:txBody>
      </p:sp>
      <p:sp>
        <p:nvSpPr>
          <p:cNvPr id="33795" name="Rectangle 2"/>
          <p:cNvSpPr>
            <a:spLocks noGrp="1" noRot="1" noChangeAspect="1" noChangeArrowheads="1" noTextEdit="1"/>
          </p:cNvSpPr>
          <p:nvPr>
            <p:ph type="sldImg"/>
          </p:nvPr>
        </p:nvSpPr>
        <p:spPr/>
      </p:sp>
      <p:sp>
        <p:nvSpPr>
          <p:cNvPr id="3379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extLst>
      <p:ext uri="{BB962C8B-B14F-4D97-AF65-F5344CB8AC3E}">
        <p14:creationId xmlns:p14="http://schemas.microsoft.com/office/powerpoint/2010/main" val="2531669605"/>
      </p:ext>
    </p:extLst>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Title 1"/>
          <p:cNvSpPr>
            <a:spLocks noGrp="1"/>
          </p:cNvSpPr>
          <p:nvPr>
            <p:ph type="ctr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zh-CN" altLang="en-US"/>
              <a:t>单击此处编辑母版标题样式</a:t>
            </a:r>
            <a:endParaRPr lang="en-US"/>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a:p>
        </p:txBody>
      </p:sp>
      <p:sp>
        <p:nvSpPr>
          <p:cNvPr id="7" name="Date Placeholder 6"/>
          <p:cNvSpPr>
            <a:spLocks noGrp="1"/>
          </p:cNvSpPr>
          <p:nvPr>
            <p:ph type="dt" sz="half" idx="10"/>
          </p:nvPr>
        </p:nvSpPr>
        <p:spPr/>
        <p:txBody>
          <a:bodyPr/>
          <a:lstStyle/>
          <a:p>
            <a:fld id="{2E629887-F876-44B2-8098-5E8AAC535D4F}" type="datetimeFigureOut">
              <a:rPr lang="zh-CN" altLang="en-US" smtClean="0"/>
              <a:t>2020/7/12</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B3640120-32C3-46DC-95E8-BBD6824A9A07}" type="slidenum">
              <a:rPr lang="zh-CN" altLang="en-US" smtClean="0"/>
              <a:t>‹#›</a:t>
            </a:fld>
            <a:endParaRPr lang="zh-CN" altLang="en-US"/>
          </a:p>
        </p:txBody>
      </p:sp>
    </p:spTree>
    <p:extLst>
      <p:ext uri="{BB962C8B-B14F-4D97-AF65-F5344CB8AC3E}">
        <p14:creationId xmlns:p14="http://schemas.microsoft.com/office/powerpoint/2010/main" val="502747731"/>
      </p:ext>
    </p:extLst>
  </p:cSld>
  <p:clrMapOvr>
    <a:overrideClrMapping bg1="dk1" tx1="lt1" bg2="dk2" tx2="lt2" accent1="accent1" accent2="accent2" accent3="accent3" accent4="accent4" accent5="accent5" accent6="accent6" hlink="hlink" folHlink="folHlink"/>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Content Placeholder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7" name="Date Placeholder 6"/>
          <p:cNvSpPr>
            <a:spLocks noGrp="1"/>
          </p:cNvSpPr>
          <p:nvPr>
            <p:ph type="dt" sz="half" idx="10"/>
          </p:nvPr>
        </p:nvSpPr>
        <p:spPr/>
        <p:txBody>
          <a:bodyPr/>
          <a:lstStyle/>
          <a:p>
            <a:fld id="{2E629887-F876-44B2-8098-5E8AAC535D4F}" type="datetimeFigureOut">
              <a:rPr lang="zh-CN" altLang="en-US" smtClean="0"/>
              <a:t>2020/7/12</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B3640120-32C3-46DC-95E8-BBD6824A9A07}" type="slidenum">
              <a:rPr lang="zh-CN" altLang="en-US" smtClean="0"/>
              <a:t>‹#›</a:t>
            </a:fld>
            <a:endParaRPr lang="zh-CN" altLang="en-US"/>
          </a:p>
        </p:txBody>
      </p:sp>
    </p:spTree>
    <p:extLst>
      <p:ext uri="{BB962C8B-B14F-4D97-AF65-F5344CB8AC3E}">
        <p14:creationId xmlns:p14="http://schemas.microsoft.com/office/powerpoint/2010/main" val="1608726816"/>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Title 1"/>
          <p:cNvSpPr>
            <a:spLocks noGrp="1"/>
          </p:cNvSpPr>
          <p:nvPr>
            <p:ph type="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zh-CN" altLang="en-US"/>
              <a:t>单击此处编辑母版标题样式</a:t>
            </a:r>
            <a:endParaRPr lang="en-US"/>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7" name="Date Placeholder 6"/>
          <p:cNvSpPr>
            <a:spLocks noGrp="1"/>
          </p:cNvSpPr>
          <p:nvPr>
            <p:ph type="dt" sz="half" idx="10"/>
          </p:nvPr>
        </p:nvSpPr>
        <p:spPr/>
        <p:txBody>
          <a:bodyPr/>
          <a:lstStyle/>
          <a:p>
            <a:fld id="{2E629887-F876-44B2-8098-5E8AAC535D4F}" type="datetimeFigureOut">
              <a:rPr lang="zh-CN" altLang="en-US" smtClean="0"/>
              <a:t>2020/7/12</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B3640120-32C3-46DC-95E8-BBD6824A9A07}" type="slidenum">
              <a:rPr lang="zh-CN" altLang="en-US" smtClean="0"/>
              <a:t>‹#›</a:t>
            </a:fld>
            <a:endParaRPr lang="zh-CN" altLang="en-US"/>
          </a:p>
        </p:txBody>
      </p:sp>
    </p:spTree>
    <p:extLst>
      <p:ext uri="{BB962C8B-B14F-4D97-AF65-F5344CB8AC3E}">
        <p14:creationId xmlns:p14="http://schemas.microsoft.com/office/powerpoint/2010/main" val="3285565969"/>
      </p:ext>
    </p:extLst>
  </p:cSld>
  <p:clrMapOvr>
    <a:overrideClrMapping bg1="dk1" tx1="lt1" bg2="dk2" tx2="lt2" accent1="accent1" accent2="accent2" accent3="accent3" accent4="accent4" accent5="accent5" accent6="accent6" hlink="hlink" folHlink="folHlink"/>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Content Placeholder 2"/>
          <p:cNvSpPr>
            <a:spLocks noGrp="1"/>
          </p:cNvSpPr>
          <p:nvPr>
            <p:ph sz="half" idx="1"/>
          </p:nvPr>
        </p:nvSpPr>
        <p:spPr>
          <a:xfrm>
            <a:off x="1581912" y="2638044"/>
            <a:ext cx="4271771" cy="3101982"/>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Content Placeholder 3"/>
          <p:cNvSpPr>
            <a:spLocks noGrp="1"/>
          </p:cNvSpPr>
          <p:nvPr>
            <p:ph sz="half" idx="2"/>
          </p:nvPr>
        </p:nvSpPr>
        <p:spPr>
          <a:xfrm>
            <a:off x="6338315" y="2638044"/>
            <a:ext cx="4270247" cy="3101982"/>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8" name="Date Placeholder 7"/>
          <p:cNvSpPr>
            <a:spLocks noGrp="1"/>
          </p:cNvSpPr>
          <p:nvPr>
            <p:ph type="dt" sz="half" idx="10"/>
          </p:nvPr>
        </p:nvSpPr>
        <p:spPr/>
        <p:txBody>
          <a:bodyPr/>
          <a:lstStyle/>
          <a:p>
            <a:fld id="{2E629887-F876-44B2-8098-5E8AAC535D4F}" type="datetimeFigureOut">
              <a:rPr lang="zh-CN" altLang="en-US" smtClean="0"/>
              <a:t>2020/7/12</a:t>
            </a:fld>
            <a:endParaRPr lang="zh-CN" altLang="en-US"/>
          </a:p>
        </p:txBody>
      </p:sp>
      <p:sp>
        <p:nvSpPr>
          <p:cNvPr id="9" name="Footer Placeholder 8"/>
          <p:cNvSpPr>
            <a:spLocks noGrp="1"/>
          </p:cNvSpPr>
          <p:nvPr>
            <p:ph type="ftr" sz="quarter" idx="11"/>
          </p:nvPr>
        </p:nvSpPr>
        <p:spPr/>
        <p:txBody>
          <a:bodyPr/>
          <a:lstStyle/>
          <a:p>
            <a:endParaRPr lang="zh-CN" altLang="en-US"/>
          </a:p>
        </p:txBody>
      </p:sp>
      <p:sp>
        <p:nvSpPr>
          <p:cNvPr id="10" name="Slide Number Placeholder 9"/>
          <p:cNvSpPr>
            <a:spLocks noGrp="1"/>
          </p:cNvSpPr>
          <p:nvPr>
            <p:ph type="sldNum" sz="quarter" idx="12"/>
          </p:nvPr>
        </p:nvSpPr>
        <p:spPr/>
        <p:txBody>
          <a:bodyPr/>
          <a:lstStyle/>
          <a:p>
            <a:fld id="{B3640120-32C3-46DC-95E8-BBD6824A9A07}" type="slidenum">
              <a:rPr lang="zh-CN" altLang="en-US" smtClean="0"/>
              <a:t>‹#›</a:t>
            </a:fld>
            <a:endParaRPr lang="zh-CN" altLang="en-US"/>
          </a:p>
        </p:txBody>
      </p:sp>
    </p:spTree>
    <p:extLst>
      <p:ext uri="{BB962C8B-B14F-4D97-AF65-F5344CB8AC3E}">
        <p14:creationId xmlns:p14="http://schemas.microsoft.com/office/powerpoint/2010/main" val="2369260692"/>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1583436" y="3143250"/>
            <a:ext cx="4270248" cy="2596776"/>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7" name="Date Placeholder 6"/>
          <p:cNvSpPr>
            <a:spLocks noGrp="1"/>
          </p:cNvSpPr>
          <p:nvPr>
            <p:ph type="dt" sz="half" idx="10"/>
          </p:nvPr>
        </p:nvSpPr>
        <p:spPr/>
        <p:txBody>
          <a:bodyPr/>
          <a:lstStyle/>
          <a:p>
            <a:fld id="{2E629887-F876-44B2-8098-5E8AAC535D4F}" type="datetimeFigureOut">
              <a:rPr lang="zh-CN" altLang="en-US" smtClean="0"/>
              <a:t>2020/7/12</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B3640120-32C3-46DC-95E8-BBD6824A9A07}" type="slidenum">
              <a:rPr lang="zh-CN" altLang="en-US" smtClean="0"/>
              <a:t>‹#›</a:t>
            </a:fld>
            <a:endParaRPr lang="zh-CN" altLang="en-US"/>
          </a:p>
        </p:txBody>
      </p:sp>
      <p:sp>
        <p:nvSpPr>
          <p:cNvPr id="10" name="Title 9"/>
          <p:cNvSpPr>
            <a:spLocks noGrp="1"/>
          </p:cNvSpPr>
          <p:nvPr>
            <p:ph type="title"/>
          </p:nvPr>
        </p:nvSpPr>
        <p:spPr/>
        <p:txBody>
          <a:bodyPr/>
          <a:lstStyle/>
          <a:p>
            <a:r>
              <a:rPr lang="zh-CN" altLang="en-US"/>
              <a:t>单击此处编辑母版标题样式</a:t>
            </a:r>
            <a:endParaRPr lang="en-US"/>
          </a:p>
        </p:txBody>
      </p:sp>
    </p:spTree>
    <p:extLst>
      <p:ext uri="{BB962C8B-B14F-4D97-AF65-F5344CB8AC3E}">
        <p14:creationId xmlns:p14="http://schemas.microsoft.com/office/powerpoint/2010/main" val="2298417768"/>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Date Placeholder 2"/>
          <p:cNvSpPr>
            <a:spLocks noGrp="1"/>
          </p:cNvSpPr>
          <p:nvPr>
            <p:ph type="dt" sz="half" idx="10"/>
          </p:nvPr>
        </p:nvSpPr>
        <p:spPr/>
        <p:txBody>
          <a:bodyPr/>
          <a:lstStyle/>
          <a:p>
            <a:fld id="{2E629887-F876-44B2-8098-5E8AAC535D4F}" type="datetimeFigureOut">
              <a:rPr lang="zh-CN" altLang="en-US" smtClean="0"/>
              <a:t>2020/7/12</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B3640120-32C3-46DC-95E8-BBD6824A9A07}" type="slidenum">
              <a:rPr lang="zh-CN" altLang="en-US" smtClean="0"/>
              <a:t>‹#›</a:t>
            </a:fld>
            <a:endParaRPr lang="zh-CN" altLang="en-US"/>
          </a:p>
        </p:txBody>
      </p:sp>
    </p:spTree>
    <p:extLst>
      <p:ext uri="{BB962C8B-B14F-4D97-AF65-F5344CB8AC3E}">
        <p14:creationId xmlns:p14="http://schemas.microsoft.com/office/powerpoint/2010/main" val="784824194"/>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Date Placeholder 1"/>
          <p:cNvSpPr>
            <a:spLocks noGrp="1"/>
          </p:cNvSpPr>
          <p:nvPr>
            <p:ph type="dt" sz="half" idx="10"/>
          </p:nvPr>
        </p:nvSpPr>
        <p:spPr/>
        <p:txBody>
          <a:bodyPr/>
          <a:lstStyle/>
          <a:p>
            <a:fld id="{2E629887-F876-44B2-8098-5E8AAC535D4F}" type="datetimeFigureOut">
              <a:rPr lang="zh-CN" altLang="en-US" smtClean="0"/>
              <a:t>2020/7/12</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B3640120-32C3-46DC-95E8-BBD6824A9A07}" type="slidenum">
              <a:rPr lang="zh-CN" altLang="en-US" smtClean="0"/>
              <a:t>‹#›</a:t>
            </a:fld>
            <a:endParaRPr lang="zh-CN" altLang="en-US"/>
          </a:p>
        </p:txBody>
      </p:sp>
    </p:spTree>
    <p:extLst>
      <p:ext uri="{BB962C8B-B14F-4D97-AF65-F5344CB8AC3E}">
        <p14:creationId xmlns:p14="http://schemas.microsoft.com/office/powerpoint/2010/main" val="2301447178"/>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2" name="Title 1"/>
          <p:cNvSpPr>
            <a:spLocks noGrp="1"/>
          </p:cNvSpPr>
          <p:nvPr>
            <p:ph type="title"/>
          </p:nvPr>
        </p:nvSpPr>
        <p:spPr>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zh-CN" altLang="en-US"/>
              <a:t>单击此处编辑母版标题样式</a:t>
            </a:r>
            <a:endParaRPr lang="en-US"/>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2E629887-F876-44B2-8098-5E8AAC535D4F}" type="datetimeFigureOut">
              <a:rPr lang="zh-CN" altLang="en-US" smtClean="0"/>
              <a:t>2020/7/12</a:t>
            </a:fld>
            <a:endParaRPr lang="zh-CN" altLang="en-US"/>
          </a:p>
        </p:txBody>
      </p:sp>
      <p:sp>
        <p:nvSpPr>
          <p:cNvPr id="6" name="Footer Placeholder 5"/>
          <p:cNvSpPr>
            <a:spLocks noGrp="1"/>
          </p:cNvSpPr>
          <p:nvPr>
            <p:ph type="ftr" sz="quarter" idx="11"/>
          </p:nvPr>
        </p:nvSpPr>
        <p:spPr>
          <a:xfrm>
            <a:off x="804672" y="6236208"/>
            <a:ext cx="5167503" cy="320040"/>
          </a:xfrm>
        </p:spPr>
        <p:txBody>
          <a:bodyPr/>
          <a:lstStyle>
            <a:lvl1pPr>
              <a:defRPr>
                <a:solidFill>
                  <a:srgbClr val="FFFFFF">
                    <a:alpha val="69804"/>
                  </a:srgbClr>
                </a:solidFill>
              </a:defRPr>
            </a:lvl1pPr>
          </a:lstStyle>
          <a:p>
            <a:endParaRPr lang="zh-CN" altLang="en-US"/>
          </a:p>
        </p:txBody>
      </p:sp>
      <p:sp>
        <p:nvSpPr>
          <p:cNvPr id="7" name="Slide Number Placeholder 6"/>
          <p:cNvSpPr>
            <a:spLocks noGrp="1"/>
          </p:cNvSpPr>
          <p:nvPr>
            <p:ph type="sldNum" sz="quarter" idx="12"/>
          </p:nvPr>
        </p:nvSpPr>
        <p:spPr/>
        <p:txBody>
          <a:bodyPr/>
          <a:lstStyle/>
          <a:p>
            <a:fld id="{B3640120-32C3-46DC-95E8-BBD6824A9A07}" type="slidenum">
              <a:rPr lang="zh-CN" altLang="en-US" smtClean="0"/>
              <a:t>‹#›</a:t>
            </a:fld>
            <a:endParaRPr lang="zh-CN" altLang="en-US"/>
          </a:p>
        </p:txBody>
      </p:sp>
    </p:spTree>
    <p:extLst>
      <p:ext uri="{BB962C8B-B14F-4D97-AF65-F5344CB8AC3E}">
        <p14:creationId xmlns:p14="http://schemas.microsoft.com/office/powerpoint/2010/main" val="3710536650"/>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2" name="Title 1"/>
          <p:cNvSpPr>
            <a:spLocks noGrp="1"/>
          </p:cNvSpPr>
          <p:nvPr>
            <p:ph type="title"/>
          </p:nvPr>
        </p:nvSpPr>
        <p:spPr>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zh-CN" altLang="en-US"/>
              <a:t>单击此处编辑母版标题样式</a:t>
            </a:r>
            <a:endParaRPr lang="en-US"/>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lvl1pPr>
              <a:defRPr>
                <a:solidFill>
                  <a:srgbClr val="FFFFFF">
                    <a:alpha val="90000"/>
                  </a:srgbClr>
                </a:solidFill>
                <a:effectLst>
                  <a:outerShdw blurRad="50800" dist="38100" dir="2700000" algn="tl" rotWithShape="0">
                    <a:prstClr val="black">
                      <a:alpha val="43000"/>
                    </a:prstClr>
                  </a:outerShdw>
                </a:effectLst>
              </a:defRPr>
            </a:lvl1pPr>
          </a:lstStyle>
          <a:p>
            <a:fld id="{2E629887-F876-44B2-8098-5E8AAC535D4F}" type="datetimeFigureOut">
              <a:rPr lang="zh-CN" altLang="en-US" smtClean="0"/>
              <a:t>2020/7/12</a:t>
            </a:fld>
            <a:endParaRPr lang="zh-CN" altLang="en-US"/>
          </a:p>
        </p:txBody>
      </p:sp>
      <p:sp>
        <p:nvSpPr>
          <p:cNvPr id="6" name="Footer Placeholder 5"/>
          <p:cNvSpPr>
            <a:spLocks noGrp="1"/>
          </p:cNvSpPr>
          <p:nvPr>
            <p:ph type="ftr" sz="quarter" idx="11"/>
          </p:nvPr>
        </p:nvSpPr>
        <p:spPr>
          <a:xfrm>
            <a:off x="808523" y="6236208"/>
            <a:ext cx="5103729" cy="320040"/>
          </a:xfrm>
        </p:spPr>
        <p:txBody>
          <a:bodyPr/>
          <a:lstStyle>
            <a:lvl1pPr>
              <a:defRPr>
                <a:solidFill>
                  <a:srgbClr val="FFFFFF">
                    <a:alpha val="70000"/>
                  </a:srgbClr>
                </a:solidFill>
              </a:defRPr>
            </a:lvl1pPr>
          </a:lstStyle>
          <a:p>
            <a:endParaRPr lang="zh-CN" altLang="en-US"/>
          </a:p>
        </p:txBody>
      </p:sp>
      <p:sp>
        <p:nvSpPr>
          <p:cNvPr id="7" name="Slide Number Placeholder 6"/>
          <p:cNvSpPr>
            <a:spLocks noGrp="1"/>
          </p:cNvSpPr>
          <p:nvPr>
            <p:ph type="sldNum" sz="quarter" idx="12"/>
          </p:nvPr>
        </p:nvSpPr>
        <p:spPr/>
        <p:txBody>
          <a:bodyPr/>
          <a:lstStyle/>
          <a:p>
            <a:fld id="{B3640120-32C3-46DC-95E8-BBD6824A9A07}" type="slidenum">
              <a:rPr lang="zh-CN" altLang="en-US" smtClean="0"/>
              <a:t>‹#›</a:t>
            </a:fld>
            <a:endParaRPr lang="zh-CN" altLang="en-US"/>
          </a:p>
        </p:txBody>
      </p:sp>
    </p:spTree>
    <p:extLst>
      <p:ext uri="{BB962C8B-B14F-4D97-AF65-F5344CB8AC3E}">
        <p14:creationId xmlns:p14="http://schemas.microsoft.com/office/powerpoint/2010/main" val="1677199324"/>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Date Placeholder 3"/>
          <p:cNvSpPr>
            <a:spLocks noGrp="1"/>
          </p:cNvSpPr>
          <p:nvPr>
            <p:ph type="dt" sz="half" idx="10"/>
          </p:nvPr>
        </p:nvSpPr>
        <p:spPr/>
        <p:txBody>
          <a:bodyPr/>
          <a:lstStyle/>
          <a:p>
            <a:fld id="{2E629887-F876-44B2-8098-5E8AAC535D4F}" type="datetimeFigureOut">
              <a:rPr lang="zh-CN" altLang="en-US" smtClean="0"/>
              <a:t>2020/7/12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3640120-32C3-46DC-95E8-BBD6824A9A07}" type="slidenum">
              <a:rPr lang="zh-CN" altLang="en-US" smtClean="0"/>
              <a:t>‹#›</a:t>
            </a:fld>
            <a:endParaRPr lang="zh-CN" altLang="en-US"/>
          </a:p>
        </p:txBody>
      </p:sp>
    </p:spTree>
    <p:extLst>
      <p:ext uri="{BB962C8B-B14F-4D97-AF65-F5344CB8AC3E}">
        <p14:creationId xmlns:p14="http://schemas.microsoft.com/office/powerpoint/2010/main" val="1415506829"/>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Vertical Title 1"/>
          <p:cNvSpPr>
            <a:spLocks noGrp="1"/>
          </p:cNvSpPr>
          <p:nvPr>
            <p:ph type="title" orient="vert"/>
          </p:nvPr>
        </p:nvSpPr>
        <p:spPr>
          <a:xfrm>
            <a:off x="8653112" y="937260"/>
            <a:ext cx="1298608" cy="4983480"/>
          </a:xfrm>
        </p:spPr>
        <p:txBody>
          <a:bodyPr vert="eaVert"/>
          <a:lstStyle/>
          <a:p>
            <a:r>
              <a:rPr lang="zh-CN" altLang="en-US"/>
              <a:t>单击此处编辑母版标题样式</a:t>
            </a:r>
            <a:endParaRPr lang="en-US"/>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Date Placeholder 3"/>
          <p:cNvSpPr>
            <a:spLocks noGrp="1"/>
          </p:cNvSpPr>
          <p:nvPr>
            <p:ph type="dt" sz="half" idx="10"/>
          </p:nvPr>
        </p:nvSpPr>
        <p:spPr/>
        <p:txBody>
          <a:bodyPr/>
          <a:lstStyle/>
          <a:p>
            <a:fld id="{2E629887-F876-44B2-8098-5E8AAC535D4F}" type="datetimeFigureOut">
              <a:rPr lang="zh-CN" altLang="en-US" smtClean="0"/>
              <a:t>2020/7/12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3640120-32C3-46DC-95E8-BBD6824A9A07}" type="slidenum">
              <a:rPr lang="zh-CN" altLang="en-US" smtClean="0"/>
              <a:t>‹#›</a:t>
            </a:fld>
            <a:endParaRPr lang="zh-CN" altLang="en-US"/>
          </a:p>
        </p:txBody>
      </p:sp>
    </p:spTree>
    <p:extLst>
      <p:ext uri="{BB962C8B-B14F-4D97-AF65-F5344CB8AC3E}">
        <p14:creationId xmlns:p14="http://schemas.microsoft.com/office/powerpoint/2010/main" val="2445278909"/>
      </p:ext>
    </p:extLst>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Only">
  <p:cSld name="内容">
    <p:spTree>
      <p:nvGrpSpPr>
        <p:cNvPr id="1" name=""/>
        <p:cNvGrpSpPr/>
        <p:nvPr/>
      </p:nvGrpSpPr>
      <p:grpSpPr>
        <a:xfrm>
          <a:off x="0" y="0"/>
          <a:ext cx="0" cy="0"/>
        </a:xfrm>
      </p:grpSpPr>
      <p:sp>
        <p:nvSpPr>
          <p:cNvPr id="2" name="内容占位符 1"/>
          <p:cNvSpPr>
            <a:spLocks noGrp="1"/>
          </p:cNvSpPr>
          <p:nvPr>
            <p:ph/>
          </p:nvPr>
        </p:nvSpPr>
        <p:spPr>
          <a:xfrm>
            <a:off x="609600" y="274639"/>
            <a:ext cx="10972800" cy="5851525"/>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Date Placeholder 3"/>
          <p:cNvSpPr>
            <a:spLocks noGrp="1"/>
          </p:cNvSpPr>
          <p:nvPr>
            <p:ph type="dt" sz="half" idx="10"/>
          </p:nvPr>
        </p:nvSpPr>
        <p:spPr/>
        <p:txBody>
          <a:bodyPr/>
          <a:lstStyle>
            <a:lvl1pPr>
              <a:defRPr/>
            </a:lvl1pPr>
          </a:lstStyle>
          <a:p>
            <a:pPr>
              <a:defRPr/>
            </a:pPr>
            <a:endParaRPr lang="en-US" altLang="zh-CN"/>
          </a:p>
        </p:txBody>
      </p:sp>
      <p:sp>
        <p:nvSpPr>
          <p:cNvPr id="4" name="Footer Placeholder 4"/>
          <p:cNvSpPr>
            <a:spLocks noGrp="1"/>
          </p:cNvSpPr>
          <p:nvPr>
            <p:ph type="ftr" sz="quarter" idx="11"/>
          </p:nvPr>
        </p:nvSpPr>
        <p:spPr/>
        <p:txBody>
          <a:bodyPr/>
          <a:lstStyle>
            <a:lvl1pPr>
              <a:defRPr/>
            </a:lvl1pPr>
          </a:lstStyle>
          <a:p>
            <a:pPr>
              <a:defRPr/>
            </a:pPr>
            <a:endParaRPr lang="en-US" altLang="zh-CN"/>
          </a:p>
        </p:txBody>
      </p:sp>
      <p:sp>
        <p:nvSpPr>
          <p:cNvPr id="5" name="Slide Number Placeholder 5"/>
          <p:cNvSpPr>
            <a:spLocks noGrp="1"/>
          </p:cNvSpPr>
          <p:nvPr>
            <p:ph type="sldNum" sz="quarter" idx="12"/>
          </p:nvPr>
        </p:nvSpPr>
        <p:spPr/>
        <p:txBody>
          <a:bodyPr/>
          <a:lstStyle>
            <a:lvl1pPr>
              <a:defRPr/>
            </a:lvl1pPr>
          </a:lstStyle>
          <a:p>
            <a:pPr>
              <a:defRPr/>
            </a:pPr>
            <a:fld id="{A8CF631A-CC7A-40DC-86DB-FF1BE0ED2196}" type="slidenum">
              <a:rPr lang="en-US" altLang="zh-CN"/>
              <a:pPr>
                <a:defRPr/>
              </a:pPr>
              <a:t>‹#›</a:t>
            </a:fld>
            <a:endParaRPr lang="en-US" altLang="zh-CN"/>
          </a:p>
        </p:txBody>
      </p:sp>
    </p:spTree>
    <p:extLst>
      <p:ext uri="{BB962C8B-B14F-4D97-AF65-F5344CB8AC3E}">
        <p14:creationId xmlns:p14="http://schemas.microsoft.com/office/powerpoint/2010/main" val="456083804"/>
      </p:ext>
    </p:extLst>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标题和内容">
    <p:spTree>
      <p:nvGrpSpPr>
        <p:cNvPr id="1" name=""/>
        <p:cNvGrpSpPr/>
        <p:nvPr/>
      </p:nvGrpSpPr>
      <p:grpSpPr>
        <a:xfrm>
          <a:off x="0" y="0"/>
          <a:ext cx="0" cy="0"/>
        </a:xfrm>
      </p:grpSpPr>
      <p:sp>
        <p:nvSpPr>
          <p:cNvPr id="2" name="Rectangle 4"/>
          <p:cNvSpPr>
            <a:spLocks noGrp="1" noChangeArrowheads="1"/>
          </p:cNvSpPr>
          <p:nvPr>
            <p:ph type="dt" sz="half" idx="10"/>
          </p:nvPr>
        </p:nvSpPr>
        <p:spPr bwMode="auto">
          <a:xfrm>
            <a:off x="609600" y="6245225"/>
            <a:ext cx="2844800" cy="476250"/>
          </a:xfrm>
        </p:spPr>
        <p:txBody>
          <a:bodyPr wrap="square" numCol="1" anchor="t" anchorCtr="0" compatLnSpc="1"/>
          <a:lstStyle>
            <a:lvl1pPr eaLnBrk="1" hangingPunct="1">
              <a:defRPr sz="1400">
                <a:solidFill>
                  <a:schemeClr val="tx1"/>
                </a:solidFill>
              </a:defRPr>
            </a:lvl1pPr>
          </a:lstStyle>
          <a:p>
            <a:pPr>
              <a:defRPr/>
            </a:pPr>
            <a:endParaRPr lang="en-US" altLang="zh-CN"/>
          </a:p>
        </p:txBody>
      </p:sp>
      <p:sp>
        <p:nvSpPr>
          <p:cNvPr id="3" name="Rectangle 5"/>
          <p:cNvSpPr>
            <a:spLocks noGrp="1" noChangeArrowheads="1"/>
          </p:cNvSpPr>
          <p:nvPr>
            <p:ph type="ftr" sz="quarter" idx="11"/>
          </p:nvPr>
        </p:nvSpPr>
        <p:spPr bwMode="auto">
          <a:xfrm>
            <a:off x="4165600" y="6245225"/>
            <a:ext cx="3860800" cy="476250"/>
          </a:xfrm>
        </p:spPr>
        <p:txBody>
          <a:bodyPr wrap="square" numCol="1" anchor="t" anchorCtr="0" compatLnSpc="1"/>
          <a:lstStyle>
            <a:lvl1pPr eaLnBrk="1" hangingPunct="1">
              <a:defRPr sz="1400">
                <a:solidFill>
                  <a:schemeClr val="tx1"/>
                </a:solidFill>
              </a:defRPr>
            </a:lvl1pPr>
          </a:lstStyle>
          <a:p>
            <a:pPr>
              <a:defRPr/>
            </a:pPr>
            <a:endParaRPr lang="en-US" altLang="zh-CN"/>
          </a:p>
        </p:txBody>
      </p:sp>
      <p:sp>
        <p:nvSpPr>
          <p:cNvPr id="4" name="灯片编号占位符 1"/>
          <p:cNvSpPr>
            <a:spLocks noGrp="1"/>
          </p:cNvSpPr>
          <p:nvPr>
            <p:ph type="sldNum" sz="quarter" idx="12"/>
          </p:nvPr>
        </p:nvSpPr>
        <p:spPr/>
        <p:txBody>
          <a:bodyPr/>
          <a:lstStyle>
            <a:lvl1pPr eaLnBrk="1" hangingPunct="1">
              <a:defRPr/>
            </a:lvl1pPr>
          </a:lstStyle>
          <a:p>
            <a:pPr>
              <a:defRPr/>
            </a:pPr>
            <a:fld id="{73805E13-1E0A-4D8A-B66C-25CBDCE1C019}" type="slidenum">
              <a:rPr lang="en-US" altLang="zh-CN"/>
              <a:pPr>
                <a:defRPr/>
              </a:pPr>
              <a:t>‹#›</a:t>
            </a:fld>
            <a:endParaRPr lang="en-US" altLang="zh-CN"/>
          </a:p>
        </p:txBody>
      </p:sp>
    </p:spTree>
    <p:extLst>
      <p:ext uri="{BB962C8B-B14F-4D97-AF65-F5344CB8AC3E}">
        <p14:creationId xmlns:p14="http://schemas.microsoft.com/office/powerpoint/2010/main" val="927802703"/>
      </p:ext>
    </p:extLst>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3_标题和内容">
    <p:spTree>
      <p:nvGrpSpPr>
        <p:cNvPr id="1" name=""/>
        <p:cNvGrpSpPr/>
        <p:nvPr/>
      </p:nvGrpSpPr>
      <p:grpSpPr>
        <a:xfrm>
          <a:off x="0" y="0"/>
          <a:ext cx="0" cy="0"/>
        </a:xfrm>
      </p:grpSpPr>
      <p:sp>
        <p:nvSpPr>
          <p:cNvPr id="2" name="Rectangle 4"/>
          <p:cNvSpPr>
            <a:spLocks noGrp="1" noChangeArrowheads="1"/>
          </p:cNvSpPr>
          <p:nvPr>
            <p:ph type="dt" sz="half" idx="10"/>
          </p:nvPr>
        </p:nvSpPr>
        <p:spPr bwMode="auto">
          <a:xfrm>
            <a:off x="609600" y="6245225"/>
            <a:ext cx="2844800" cy="476250"/>
          </a:xfrm>
        </p:spPr>
        <p:txBody>
          <a:bodyPr wrap="square" numCol="1" anchor="t" anchorCtr="0" compatLnSpc="1"/>
          <a:lstStyle>
            <a:lvl1pPr eaLnBrk="1" hangingPunct="1">
              <a:defRPr sz="1400">
                <a:solidFill>
                  <a:schemeClr val="tx1"/>
                </a:solidFill>
              </a:defRPr>
            </a:lvl1pPr>
          </a:lstStyle>
          <a:p>
            <a:pPr>
              <a:defRPr/>
            </a:pPr>
            <a:endParaRPr lang="en-US" altLang="zh-CN"/>
          </a:p>
        </p:txBody>
      </p:sp>
      <p:sp>
        <p:nvSpPr>
          <p:cNvPr id="3" name="Rectangle 5"/>
          <p:cNvSpPr>
            <a:spLocks noGrp="1" noChangeArrowheads="1"/>
          </p:cNvSpPr>
          <p:nvPr>
            <p:ph type="ftr" sz="quarter" idx="11"/>
          </p:nvPr>
        </p:nvSpPr>
        <p:spPr bwMode="auto">
          <a:xfrm>
            <a:off x="4165600" y="6245225"/>
            <a:ext cx="3860800" cy="476250"/>
          </a:xfrm>
        </p:spPr>
        <p:txBody>
          <a:bodyPr wrap="square" numCol="1" anchor="t" anchorCtr="0" compatLnSpc="1"/>
          <a:lstStyle>
            <a:lvl1pPr eaLnBrk="1" hangingPunct="1">
              <a:defRPr sz="1400">
                <a:solidFill>
                  <a:schemeClr val="tx1"/>
                </a:solidFill>
              </a:defRPr>
            </a:lvl1pPr>
          </a:lstStyle>
          <a:p>
            <a:pPr>
              <a:defRPr/>
            </a:pPr>
            <a:endParaRPr lang="en-US" altLang="zh-CN"/>
          </a:p>
        </p:txBody>
      </p:sp>
      <p:sp>
        <p:nvSpPr>
          <p:cNvPr id="4" name="灯片编号占位符 1"/>
          <p:cNvSpPr>
            <a:spLocks noGrp="1"/>
          </p:cNvSpPr>
          <p:nvPr>
            <p:ph type="sldNum" sz="quarter" idx="12"/>
          </p:nvPr>
        </p:nvSpPr>
        <p:spPr/>
        <p:txBody>
          <a:bodyPr/>
          <a:lstStyle>
            <a:lvl1pPr eaLnBrk="1" hangingPunct="1">
              <a:defRPr/>
            </a:lvl1pPr>
          </a:lstStyle>
          <a:p>
            <a:pPr>
              <a:defRPr/>
            </a:pPr>
            <a:fld id="{9FC2BACC-F6AA-42FB-8BFF-C8A94FEB203A}" type="slidenum">
              <a:rPr lang="en-US" altLang="zh-CN"/>
              <a:pPr>
                <a:defRPr/>
              </a:pPr>
              <a:t>‹#›</a:t>
            </a:fld>
            <a:endParaRPr lang="en-US" altLang="zh-CN"/>
          </a:p>
        </p:txBody>
      </p:sp>
    </p:spTree>
    <p:extLst>
      <p:ext uri="{BB962C8B-B14F-4D97-AF65-F5344CB8AC3E}">
        <p14:creationId xmlns:p14="http://schemas.microsoft.com/office/powerpoint/2010/main" val="1432512709"/>
      </p:ext>
    </p:extLst>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a:xfrm>
          <a:off x="0" y="0"/>
          <a:ext cx="0" cy="0"/>
        </a:xfrm>
      </p:grpSpPr>
      <p:sp>
        <p:nvSpPr>
          <p:cNvPr id="2" name="Title Placeholder 1"/>
          <p:cNvSpPr>
            <a:spLocks noGrp="1"/>
          </p:cNvSpPr>
          <p:nvPr>
            <p:ph type="title"/>
          </p:nvPr>
        </p:nvSpPr>
        <p:spPr>
          <a:xfrm>
            <a:off x="2231136" y="964692"/>
            <a:ext cx="7729728"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zh-CN" altLang="en-US"/>
              <a:t>单击此处编辑母版标题样式</a:t>
            </a:r>
            <a:endParaRPr lang="en-US"/>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2E629887-F876-44B2-8098-5E8AAC535D4F}" type="datetimeFigureOut">
              <a:rPr lang="zh-CN" altLang="en-US" smtClean="0"/>
              <a:t>2020/7/12</a:t>
            </a:fld>
            <a:endParaRPr lang="zh-CN" altLang="en-US"/>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zh-CN" altLang="en-US"/>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B3640120-32C3-46DC-95E8-BBD6824A9A07}" type="slidenum">
              <a:rPr lang="zh-CN" altLang="en-US" smtClean="0"/>
              <a:t>‹#›</a:t>
            </a:fld>
            <a:endParaRPr lang="zh-CN" altLang="en-US"/>
          </a:p>
        </p:txBody>
      </p:sp>
    </p:spTree>
    <p:extLst>
      <p:ext uri="{BB962C8B-B14F-4D97-AF65-F5344CB8AC3E}">
        <p14:creationId xmlns:p14="http://schemas.microsoft.com/office/powerpoint/2010/main" val="1100977836"/>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 id="2147483864" r:id="rId12"/>
    <p:sldLayoutId id="2147483866" r:id="rId13"/>
    <p:sldLayoutId id="2147483867" r:id="rId14"/>
  </p:sldLayoutIdLst>
  <p:transition/>
  <p:timing/>
  <p:txStyles>
    <p:title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jpeg" /><Relationship Id="rId3" Type="http://schemas.openxmlformats.org/officeDocument/2006/relationships/image" Target="../media/image4.jpeg" /><Relationship Id="rId4" Type="http://schemas.openxmlformats.org/officeDocument/2006/relationships/image" Target="../media/image5.emf"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6.jpeg" /><Relationship Id="rId3" Type="http://schemas.openxmlformats.org/officeDocument/2006/relationships/image" Target="../media/image7.gif"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8.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9.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0.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11.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2.jpeg" /><Relationship Id="rId3" Type="http://schemas.openxmlformats.org/officeDocument/2006/relationships/image" Target="../media/image13.jpeg" /><Relationship Id="rId4" Type="http://schemas.openxmlformats.org/officeDocument/2006/relationships/audio" Target="../media/audio11.wav"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4.jpeg" /><Relationship Id="rId3" Type="http://schemas.openxmlformats.org/officeDocument/2006/relationships/image" Target="../media/image15.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4.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6.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6.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7.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8.jpe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9.jpeg" /><Relationship Id="rId3" Type="http://schemas.openxmlformats.org/officeDocument/2006/relationships/image" Target="../media/image20.jpe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1.jpeg" /><Relationship Id="rId3" Type="http://schemas.openxmlformats.org/officeDocument/2006/relationships/image" Target="../media/image22.jpe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3.jpe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1.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4.jpeg" /><Relationship Id="rId3" Type="http://schemas.openxmlformats.org/officeDocument/2006/relationships/image" Target="../media/image25.jpeg" /><Relationship Id="rId4" Type="http://schemas.openxmlformats.org/officeDocument/2006/relationships/image" Target="../media/image26.jpeg" /><Relationship Id="rId5" Type="http://schemas.openxmlformats.org/officeDocument/2006/relationships/image" Target="../media/image27.jpeg" /><Relationship Id="rId6" Type="http://schemas.openxmlformats.org/officeDocument/2006/relationships/image" Target="../media/image28.jpeg"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9.pn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1.jpeg" /><Relationship Id="rId3" Type="http://schemas.openxmlformats.org/officeDocument/2006/relationships/image" Target="../media/image30.jpeg"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1.jpeg" /><Relationship Id="rId3" Type="http://schemas.openxmlformats.org/officeDocument/2006/relationships/image" Target="../media/image32.png" /><Relationship Id="rId4" Type="http://schemas.openxmlformats.org/officeDocument/2006/relationships/image" Target="../media/image33.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a:extLst>
              <a:ext uri="{FF2B5EF4-FFF2-40B4-BE49-F238E27FC236}">
                <a16:creationId xmlns:a16="http://schemas.microsoft.com/office/drawing/2014/main" xmlns="" id="{5968D7D3-FF23-4EF9-B278-68025EC82C52}"/>
              </a:ext>
            </a:extLst>
          </p:cNvPr>
          <p:cNvSpPr/>
          <p:nvPr/>
        </p:nvSpPr>
        <p:spPr>
          <a:xfrm>
            <a:off x="617577" y="2750403"/>
            <a:ext cx="10956846" cy="830997"/>
          </a:xfrm>
          <a:prstGeom prst="rect">
            <a:avLst/>
          </a:prstGeom>
          <a:solidFill>
            <a:schemeClr val="accent6">
              <a:lumMod val="75000"/>
            </a:schemeClr>
          </a:solidFill>
        </p:spPr>
        <p:txBody>
          <a:bodyPr wrap="none">
            <a:spAutoFit/>
          </a:bodyPr>
          <a:lstStyle/>
          <a:p>
            <a:r>
              <a:rPr lang="zh-CN" altLang="en-US" sz="4800">
                <a:solidFill>
                  <a:schemeClr val="bg1"/>
                </a:solidFill>
                <a:latin typeface="黑体" panose="02010609060101010101" pitchFamily="49" charset="-122"/>
                <a:ea typeface="黑体" panose="02010609060101010101" pitchFamily="49" charset="-122"/>
              </a:rPr>
              <a:t>第</a:t>
            </a:r>
            <a:r>
              <a:rPr lang="en-US" altLang="zh-CN" sz="4800">
                <a:solidFill>
                  <a:schemeClr val="bg1"/>
                </a:solidFill>
                <a:latin typeface="黑体" panose="02010609060101010101" pitchFamily="49" charset="-122"/>
                <a:ea typeface="黑体" panose="02010609060101010101" pitchFamily="49" charset="-122"/>
              </a:rPr>
              <a:t>14</a:t>
            </a:r>
            <a:r>
              <a:rPr lang="zh-CN" altLang="en-US" sz="4800">
                <a:solidFill>
                  <a:schemeClr val="bg1"/>
                </a:solidFill>
                <a:latin typeface="黑体" panose="02010609060101010101" pitchFamily="49" charset="-122"/>
                <a:ea typeface="黑体" panose="02010609060101010101" pitchFamily="49" charset="-122"/>
              </a:rPr>
              <a:t>课 第一次世界大战与战后国际秩序</a:t>
            </a:r>
          </a:p>
        </p:txBody>
      </p:sp>
    </p:spTree>
    <p:extLst>
      <p:ext uri="{BB962C8B-B14F-4D97-AF65-F5344CB8AC3E}">
        <p14:creationId xmlns:p14="http://schemas.microsoft.com/office/powerpoint/2010/main" val="815558781"/>
      </p:ext>
    </p:ext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a:extLst>
              <a:ext uri="{FF2B5EF4-FFF2-40B4-BE49-F238E27FC236}">
                <a16:creationId xmlns:a16="http://schemas.microsoft.com/office/drawing/2014/main" xmlns="" id="{CA0E839D-DCBE-43F6-9566-A862B9887526}"/>
              </a:ext>
            </a:extLst>
          </p:cNvPr>
          <p:cNvSpPr/>
          <p:nvPr/>
        </p:nvSpPr>
        <p:spPr>
          <a:xfrm>
            <a:off x="23161" y="0"/>
            <a:ext cx="2656496" cy="584775"/>
          </a:xfrm>
          <a:prstGeom prst="rect">
            <a:avLst/>
          </a:prstGeom>
          <a:solidFill>
            <a:schemeClr val="accent6">
              <a:lumMod val="50000"/>
            </a:schemeClr>
          </a:solidFill>
        </p:spPr>
        <p:txBody>
          <a:bodyPr wrap="none">
            <a:spAutoFit/>
          </a:bodyPr>
          <a:lstStyle/>
          <a:p>
            <a:pPr>
              <a:spcAft>
                <a:spcPct val="0"/>
              </a:spcAft>
            </a:pPr>
            <a:r>
              <a:rPr lang="zh-CN" altLang="zh-CN" sz="3200" b="1">
                <a:solidFill>
                  <a:schemeClr val="bg1"/>
                </a:solidFill>
                <a:latin typeface="黑体" panose="02010609060101010101" pitchFamily="49" charset="-122"/>
                <a:ea typeface="黑体" panose="02010609060101010101" pitchFamily="49" charset="-122"/>
                <a:cs typeface="Times New Roman" panose="02020603050405020304" pitchFamily="18" charset="0"/>
              </a:rPr>
              <a:t>一、一战背景</a:t>
            </a:r>
            <a:endParaRPr lang="zh-CN" altLang="zh-CN" sz="320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p:txBody>
      </p:sp>
      <p:sp>
        <p:nvSpPr>
          <p:cNvPr id="4" name="矩形 3">
            <a:extLst>
              <a:ext uri="{FF2B5EF4-FFF2-40B4-BE49-F238E27FC236}">
                <a16:creationId xmlns:a16="http://schemas.microsoft.com/office/drawing/2014/main" xmlns="" id="{E9878E04-77A6-4784-B134-8603562B47A5}"/>
              </a:ext>
            </a:extLst>
          </p:cNvPr>
          <p:cNvSpPr/>
          <p:nvPr/>
        </p:nvSpPr>
        <p:spPr>
          <a:xfrm>
            <a:off x="346286" y="860544"/>
            <a:ext cx="7948010" cy="523220"/>
          </a:xfrm>
          <a:prstGeom prst="rect">
            <a:avLst/>
          </a:prstGeom>
          <a:solidFill>
            <a:srgbClr val="FFFF00"/>
          </a:solidFill>
        </p:spPr>
        <p:txBody>
          <a:bodyPr wrap="none">
            <a:spAutoFit/>
          </a:bodyPr>
          <a:lstStyle/>
          <a:p>
            <a:pPr>
              <a:spcAft>
                <a:spcPct val="0"/>
              </a:spcAft>
            </a:pPr>
            <a:r>
              <a:rPr lang="en-US" altLang="zh-CN" sz="2800" b="1">
                <a:latin typeface="华文中宋" panose="02010600040101010101" pitchFamily="2" charset="-122"/>
                <a:ea typeface="华文中宋" panose="02010600040101010101" pitchFamily="2" charset="-122"/>
                <a:cs typeface="Times New Roman" panose="02020603050405020304" pitchFamily="18" charset="0"/>
              </a:rPr>
              <a:t>1</a:t>
            </a:r>
            <a:r>
              <a:rPr lang="zh-CN" altLang="zh-CN" sz="2800" b="1">
                <a:latin typeface="华文中宋" panose="02010600040101010101" pitchFamily="2" charset="-122"/>
                <a:ea typeface="华文中宋" panose="02010600040101010101" pitchFamily="2" charset="-122"/>
                <a:cs typeface="Times New Roman" panose="02020603050405020304" pitchFamily="18" charset="0"/>
              </a:rPr>
              <a:t>、根源：帝国主义列强瓜分世界的争</a:t>
            </a:r>
            <a:r>
              <a:rPr lang="zh-CN" altLang="zh-CN" sz="2800" b="1" smtClean="0">
                <a:latin typeface="华文中宋" panose="02010600040101010101" pitchFamily="2" charset="-122"/>
                <a:ea typeface="华文中宋" panose="02010600040101010101" pitchFamily="2" charset="-122"/>
                <a:cs typeface="Times New Roman" panose="02020603050405020304" pitchFamily="18" charset="0"/>
              </a:rPr>
              <a:t>斗</a:t>
            </a:r>
            <a:r>
              <a:rPr lang="zh-CN" altLang="en-US" sz="2800" b="1" smtClean="0">
                <a:latin typeface="华文中宋" panose="02010600040101010101" pitchFamily="2" charset="-122"/>
                <a:ea typeface="华文中宋" panose="02010600040101010101" pitchFamily="2" charset="-122"/>
                <a:cs typeface="Times New Roman" panose="02020603050405020304" pitchFamily="18" charset="0"/>
              </a:rPr>
              <a:t>（笔记）</a:t>
            </a:r>
            <a:endParaRPr lang="zh-CN" altLang="zh-CN" sz="2800" b="1">
              <a:latin typeface="华文中宋" panose="02010600040101010101" pitchFamily="2" charset="-122"/>
              <a:ea typeface="华文中宋" panose="02010600040101010101" pitchFamily="2" charset="-122"/>
              <a:cs typeface="Times New Roman" panose="02020603050405020304" pitchFamily="18" charset="0"/>
            </a:endParaRPr>
          </a:p>
        </p:txBody>
      </p:sp>
      <p:pic>
        <p:nvPicPr>
          <p:cNvPr id="8" name="图片 7">
            <a:extLst>
              <a:ext uri="{FF2B5EF4-FFF2-40B4-BE49-F238E27FC236}">
                <a16:creationId xmlns:a16="http://schemas.microsoft.com/office/drawing/2014/main" xmlns="" id="{9DB750F3-A965-426C-9233-B2A32E7A2B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6274" y="2442476"/>
            <a:ext cx="6267050" cy="3600000"/>
          </a:xfrm>
          <a:prstGeom prst="rect">
            <a:avLst/>
          </a:prstGeom>
          <a:ln>
            <a:noFill/>
          </a:ln>
          <a:effectLst>
            <a:outerShdw blurRad="190500" algn="tl" rotWithShape="0">
              <a:srgbClr val="000000">
                <a:alpha val="70000"/>
              </a:srgbClr>
            </a:outerShdw>
          </a:effectLst>
        </p:spPr>
      </p:pic>
      <p:sp>
        <p:nvSpPr>
          <p:cNvPr id="2" name="矩形 1">
            <a:extLst>
              <a:ext uri="{FF2B5EF4-FFF2-40B4-BE49-F238E27FC236}">
                <a16:creationId xmlns:a16="http://schemas.microsoft.com/office/drawing/2014/main" xmlns="" id="{F126D617-83EA-473E-81F2-D8A296C2C065}"/>
              </a:ext>
            </a:extLst>
          </p:cNvPr>
          <p:cNvSpPr/>
          <p:nvPr/>
        </p:nvSpPr>
        <p:spPr>
          <a:xfrm>
            <a:off x="6755251" y="2718982"/>
            <a:ext cx="5110475" cy="3046988"/>
          </a:xfrm>
          <a:prstGeom prst="rect">
            <a:avLst/>
          </a:prstGeom>
          <a:ln w="19050">
            <a:solidFill>
              <a:schemeClr val="accent6">
                <a:lumMod val="50000"/>
              </a:schemeClr>
            </a:solidFill>
          </a:ln>
        </p:spPr>
        <p:txBody>
          <a:bodyPr wrap="square">
            <a:spAutoFit/>
          </a:bodyPr>
          <a:lstStyle/>
          <a:p>
            <a:r>
              <a:rPr lang="zh-CN" altLang="en-US" sz="2400" kern="1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在</a:t>
            </a:r>
            <a:r>
              <a:rPr lang="en-US" altLang="zh-CN" sz="2400" kern="1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20</a:t>
            </a:r>
            <a:r>
              <a:rPr lang="zh-CN" altLang="en-US" sz="2400" kern="1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世纪初的欧洲，“每个国家突然之间有了要使自己强大的感情，但都忘记了别的国家也会有同样的情绪；每个国家都想得到更多的财富，每个国家都想从别国得到点什么”，“在一九一四年</a:t>
            </a:r>
            <a:r>
              <a:rPr lang="en-US" altLang="zh-CN" sz="2400" kern="1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a:t>
            </a:r>
            <a:r>
              <a:rPr lang="zh-CN" altLang="en-US" sz="2400" kern="1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最爱好和平，最心地善良的人，也像喝醉了酒似的两眼杀气腾腾”。</a:t>
            </a:r>
          </a:p>
        </p:txBody>
      </p:sp>
    </p:spTree>
    <p:extLst>
      <p:ext uri="{BB962C8B-B14F-4D97-AF65-F5344CB8AC3E}">
        <p14:creationId xmlns:p14="http://schemas.microsoft.com/office/powerpoint/2010/main" val="1909246844"/>
      </p:ext>
    </p:extLst>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a:extLst>
              <a:ext uri="{FF2B5EF4-FFF2-40B4-BE49-F238E27FC236}">
                <a16:creationId xmlns:a16="http://schemas.microsoft.com/office/drawing/2014/main" xmlns="" id="{54DB2E4E-96AE-4A5F-B5AE-57FDCAB9024F}"/>
              </a:ext>
            </a:extLst>
          </p:cNvPr>
          <p:cNvSpPr/>
          <p:nvPr/>
        </p:nvSpPr>
        <p:spPr>
          <a:xfrm>
            <a:off x="360419" y="282059"/>
            <a:ext cx="7588937" cy="523220"/>
          </a:xfrm>
          <a:prstGeom prst="rect">
            <a:avLst/>
          </a:prstGeom>
          <a:solidFill>
            <a:srgbClr val="FFFF00"/>
          </a:solidFill>
        </p:spPr>
        <p:txBody>
          <a:bodyPr wrap="none">
            <a:spAutoFit/>
          </a:bodyPr>
          <a:lstStyle/>
          <a:p>
            <a:pPr>
              <a:spcAft>
                <a:spcPct val="0"/>
              </a:spcAft>
            </a:pPr>
            <a:r>
              <a:rPr lang="en-US" altLang="zh-CN" sz="2800" b="1">
                <a:latin typeface="+mn-ea"/>
                <a:cs typeface="Times New Roman" panose="02020603050405020304" pitchFamily="18" charset="0"/>
              </a:rPr>
              <a:t>2</a:t>
            </a:r>
            <a:r>
              <a:rPr lang="zh-CN" altLang="zh-CN" sz="2800" b="1">
                <a:latin typeface="+mn-ea"/>
                <a:cs typeface="Times New Roman" panose="02020603050405020304" pitchFamily="18" charset="0"/>
              </a:rPr>
              <a:t>、帝国主义各国经济政治发展不平</a:t>
            </a:r>
            <a:r>
              <a:rPr lang="zh-CN" altLang="zh-CN" sz="2800" b="1" smtClean="0">
                <a:latin typeface="+mn-ea"/>
                <a:cs typeface="Times New Roman" panose="02020603050405020304" pitchFamily="18" charset="0"/>
              </a:rPr>
              <a:t>衡</a:t>
            </a:r>
            <a:r>
              <a:rPr lang="zh-CN" altLang="en-US" sz="2800" b="1" smtClean="0">
                <a:latin typeface="+mn-ea"/>
                <a:cs typeface="Times New Roman" panose="02020603050405020304" pitchFamily="18" charset="0"/>
              </a:rPr>
              <a:t>（笔记）</a:t>
            </a:r>
            <a:endParaRPr lang="zh-CN" altLang="zh-CN" sz="2800" b="1">
              <a:latin typeface="+mn-ea"/>
              <a:cs typeface="Times New Roman" panose="02020603050405020304" pitchFamily="18" charset="0"/>
            </a:endParaRPr>
          </a:p>
        </p:txBody>
      </p:sp>
      <p:graphicFrame>
        <p:nvGraphicFramePr>
          <p:cNvPr id="5" name="表格 2">
            <a:extLst>
              <a:ext uri="{FF2B5EF4-FFF2-40B4-BE49-F238E27FC236}">
                <a16:creationId xmlns:a16="http://schemas.microsoft.com/office/drawing/2014/main" xmlns="" id="{153B4279-6F55-4AFC-966D-B1B4897AAEE5}"/>
              </a:ext>
            </a:extLst>
          </p:cNvPr>
          <p:cNvGraphicFramePr>
            <a:graphicFrameLocks noGrp="1"/>
          </p:cNvGraphicFramePr>
          <p:nvPr>
            <p:extLst>
              <p:ext uri="{D42A27DB-BD31-4B8C-83A1-F6EECF244321}">
                <p14:modId xmlns:p14="http://schemas.microsoft.com/office/powerpoint/2010/main" val="3339773261"/>
              </p:ext>
            </p:extLst>
          </p:nvPr>
        </p:nvGraphicFramePr>
        <p:xfrm>
          <a:off x="1437640" y="2001520"/>
          <a:ext cx="9316719" cy="3434079"/>
        </p:xfrm>
        <a:graphic>
          <a:graphicData uri="http://schemas.openxmlformats.org/drawingml/2006/table">
            <a:tbl>
              <a:tblPr firstRow="1" bandRow="1">
                <a:tableStyleId>{8A107856-5554-42FB-B03E-39F5DBC370BA}</a:tableStyleId>
              </a:tblPr>
              <a:tblGrid>
                <a:gridCol w="3574320">
                  <a:extLst>
                    <a:ext uri="{9D8B030D-6E8A-4147-A177-3AD203B41FA5}">
                      <a16:colId xmlns:a16="http://schemas.microsoft.com/office/drawing/2014/main" xmlns="" val="2846995502"/>
                    </a:ext>
                  </a:extLst>
                </a:gridCol>
                <a:gridCol w="1373600">
                  <a:extLst>
                    <a:ext uri="{9D8B030D-6E8A-4147-A177-3AD203B41FA5}">
                      <a16:colId xmlns:a16="http://schemas.microsoft.com/office/drawing/2014/main" xmlns="" val="2586455929"/>
                    </a:ext>
                  </a:extLst>
                </a:gridCol>
                <a:gridCol w="1463040">
                  <a:extLst>
                    <a:ext uri="{9D8B030D-6E8A-4147-A177-3AD203B41FA5}">
                      <a16:colId xmlns:a16="http://schemas.microsoft.com/office/drawing/2014/main" xmlns="" val="2397768154"/>
                    </a:ext>
                  </a:extLst>
                </a:gridCol>
                <a:gridCol w="1422400">
                  <a:extLst>
                    <a:ext uri="{9D8B030D-6E8A-4147-A177-3AD203B41FA5}">
                      <a16:colId xmlns:a16="http://schemas.microsoft.com/office/drawing/2014/main" xmlns="" val="44961520"/>
                    </a:ext>
                  </a:extLst>
                </a:gridCol>
                <a:gridCol w="1483359">
                  <a:extLst>
                    <a:ext uri="{9D8B030D-6E8A-4147-A177-3AD203B41FA5}">
                      <a16:colId xmlns:a16="http://schemas.microsoft.com/office/drawing/2014/main" xmlns="" val="2610708752"/>
                    </a:ext>
                  </a:extLst>
                </a:gridCol>
              </a:tblGrid>
              <a:tr h="530721">
                <a:tc>
                  <a:txBody>
                    <a:bodyPr vert="horz" wrap="square"/>
                    <a:lstStyle/>
                    <a:p>
                      <a:pPr marL="0" marR="0" lvl="0" indent="0" algn="ctr" defTabSz="914400" rtl="0" eaLnBrk="1" fontAlgn="auto" latinLnBrk="0" hangingPunct="1">
                        <a:lnSpc>
                          <a:spcPct val="100000"/>
                        </a:lnSpc>
                        <a:spcBef>
                          <a:spcPct val="0"/>
                        </a:spcBef>
                        <a:spcAft>
                          <a:spcPct val="0"/>
                        </a:spcAft>
                        <a:buClrTx/>
                        <a:buSzTx/>
                        <a:buFontTx/>
                        <a:buNone/>
                        <a:defRPr/>
                      </a:pPr>
                      <a:r>
                        <a:rPr kumimoji="1" lang="zh-CN" altLang="en-US" sz="2800" b="1">
                          <a:solidFill>
                            <a:schemeClr val="tx1"/>
                          </a:solidFill>
                          <a:latin typeface="黑体" panose="02010609060101010101" pitchFamily="49" charset="-122"/>
                          <a:ea typeface="黑体" panose="02010609060101010101" pitchFamily="49" charset="-122"/>
                        </a:rPr>
                        <a:t>项目</a:t>
                      </a:r>
                    </a:p>
                  </a:txBody>
                  <a:tcPr anchor="ctr"/>
                </a:tc>
                <a:tc>
                  <a:txBody>
                    <a:bodyPr vert="horz" wrap="square"/>
                    <a:lstStyle/>
                    <a:p>
                      <a:pPr marL="0" marR="0" lvl="0" indent="0" algn="ctr" defTabSz="914400" rtl="0" eaLnBrk="1" fontAlgn="auto" latinLnBrk="0" hangingPunct="1">
                        <a:lnSpc>
                          <a:spcPct val="100000"/>
                        </a:lnSpc>
                        <a:spcBef>
                          <a:spcPct val="0"/>
                        </a:spcBef>
                        <a:spcAft>
                          <a:spcPct val="0"/>
                        </a:spcAft>
                        <a:buClrTx/>
                        <a:buSzTx/>
                        <a:buFontTx/>
                        <a:buNone/>
                        <a:defRPr/>
                      </a:pPr>
                      <a:r>
                        <a:rPr kumimoji="1" lang="zh-CN" altLang="en-US" sz="2800" b="1">
                          <a:solidFill>
                            <a:schemeClr val="tx1"/>
                          </a:solidFill>
                          <a:latin typeface="黑体" panose="02010609060101010101" pitchFamily="49" charset="-122"/>
                          <a:ea typeface="黑体" panose="02010609060101010101" pitchFamily="49" charset="-122"/>
                        </a:rPr>
                        <a:t>英</a:t>
                      </a:r>
                    </a:p>
                  </a:txBody>
                  <a:tcPr anchor="ctr"/>
                </a:tc>
                <a:tc>
                  <a:txBody>
                    <a:bodyPr vert="horz" wrap="square"/>
                    <a:lstStyle/>
                    <a:p>
                      <a:pPr marL="0" marR="0" lvl="0" indent="0" algn="ctr" defTabSz="914400" rtl="0" eaLnBrk="1" fontAlgn="auto" latinLnBrk="0" hangingPunct="1">
                        <a:lnSpc>
                          <a:spcPct val="100000"/>
                        </a:lnSpc>
                        <a:spcBef>
                          <a:spcPct val="0"/>
                        </a:spcBef>
                        <a:spcAft>
                          <a:spcPct val="0"/>
                        </a:spcAft>
                        <a:buClrTx/>
                        <a:buSzTx/>
                        <a:buFontTx/>
                        <a:buNone/>
                        <a:defRPr/>
                      </a:pPr>
                      <a:r>
                        <a:rPr kumimoji="1" lang="zh-CN" altLang="en-US" sz="2800" b="1">
                          <a:solidFill>
                            <a:schemeClr val="tx1"/>
                          </a:solidFill>
                          <a:latin typeface="黑体" panose="02010609060101010101" pitchFamily="49" charset="-122"/>
                          <a:ea typeface="黑体" panose="02010609060101010101" pitchFamily="49" charset="-122"/>
                        </a:rPr>
                        <a:t>德</a:t>
                      </a:r>
                    </a:p>
                  </a:txBody>
                  <a:tcPr anchor="ctr"/>
                </a:tc>
                <a:tc>
                  <a:txBody>
                    <a:bodyPr vert="horz" wrap="square"/>
                    <a:lstStyle/>
                    <a:p>
                      <a:pPr marL="0" marR="0" lvl="0" indent="0" algn="ctr" defTabSz="914400" rtl="0" eaLnBrk="1" fontAlgn="auto" latinLnBrk="0" hangingPunct="1">
                        <a:lnSpc>
                          <a:spcPct val="100000"/>
                        </a:lnSpc>
                        <a:spcBef>
                          <a:spcPct val="0"/>
                        </a:spcBef>
                        <a:spcAft>
                          <a:spcPct val="0"/>
                        </a:spcAft>
                        <a:buClrTx/>
                        <a:buSzTx/>
                        <a:buFontTx/>
                        <a:buNone/>
                        <a:defRPr/>
                      </a:pPr>
                      <a:r>
                        <a:rPr kumimoji="1" lang="zh-CN" altLang="en-US" sz="2800" b="1">
                          <a:solidFill>
                            <a:schemeClr val="tx1"/>
                          </a:solidFill>
                          <a:latin typeface="黑体" panose="02010609060101010101" pitchFamily="49" charset="-122"/>
                          <a:ea typeface="黑体" panose="02010609060101010101" pitchFamily="49" charset="-122"/>
                        </a:rPr>
                        <a:t>法</a:t>
                      </a:r>
                    </a:p>
                  </a:txBody>
                  <a:tcPr anchor="ctr"/>
                </a:tc>
                <a:tc>
                  <a:txBody>
                    <a:bodyPr vert="horz" wrap="square"/>
                    <a:lstStyle/>
                    <a:p>
                      <a:pPr marL="0" marR="0" lvl="0" indent="0" algn="ctr" defTabSz="914400" rtl="0" eaLnBrk="1" fontAlgn="auto" latinLnBrk="0" hangingPunct="1">
                        <a:lnSpc>
                          <a:spcPct val="100000"/>
                        </a:lnSpc>
                        <a:spcBef>
                          <a:spcPct val="0"/>
                        </a:spcBef>
                        <a:spcAft>
                          <a:spcPct val="0"/>
                        </a:spcAft>
                        <a:buClrTx/>
                        <a:buSzTx/>
                        <a:buFontTx/>
                        <a:buNone/>
                        <a:defRPr/>
                      </a:pPr>
                      <a:r>
                        <a:rPr kumimoji="1" lang="zh-CN" altLang="en-US" sz="2800" b="1">
                          <a:solidFill>
                            <a:schemeClr val="tx1"/>
                          </a:solidFill>
                          <a:latin typeface="黑体" panose="02010609060101010101" pitchFamily="49" charset="-122"/>
                          <a:ea typeface="黑体" panose="02010609060101010101" pitchFamily="49" charset="-122"/>
                        </a:rPr>
                        <a:t>美</a:t>
                      </a:r>
                    </a:p>
                  </a:txBody>
                  <a:tcPr anchor="ctr"/>
                </a:tc>
                <a:extLst>
                  <a:ext uri="{0D108BD9-81ED-4DB2-BD59-A6C34878D82A}">
                    <a16:rowId xmlns:a16="http://schemas.microsoft.com/office/drawing/2014/main" xmlns="" val="162190219"/>
                  </a:ext>
                </a:extLst>
              </a:tr>
              <a:tr h="967786">
                <a:tc>
                  <a:txBody>
                    <a:bodyPr vert="horz" wrap="square"/>
                    <a:lstStyle/>
                    <a:p>
                      <a:pPr marL="0" marR="0" lvl="0" indent="0" algn="ctr" defTabSz="914400" rtl="0" eaLnBrk="1" fontAlgn="auto" latinLnBrk="0" hangingPunct="1">
                        <a:lnSpc>
                          <a:spcPct val="100000"/>
                        </a:lnSpc>
                        <a:spcBef>
                          <a:spcPct val="0"/>
                        </a:spcBef>
                        <a:spcAft>
                          <a:spcPct val="0"/>
                        </a:spcAft>
                        <a:buClrTx/>
                        <a:buSzTx/>
                        <a:buFontTx/>
                        <a:buNone/>
                        <a:defRPr/>
                      </a:pPr>
                      <a:r>
                        <a:rPr kumimoji="1" lang="en-US" altLang="zh-CN" sz="2800" b="1">
                          <a:solidFill>
                            <a:schemeClr val="accent5">
                              <a:lumMod val="50000"/>
                            </a:schemeClr>
                          </a:solidFill>
                          <a:latin typeface="黑体" panose="02010609060101010101" pitchFamily="49" charset="-122"/>
                          <a:ea typeface="黑体" panose="02010609060101010101" pitchFamily="49" charset="-122"/>
                        </a:rPr>
                        <a:t>1870</a:t>
                      </a:r>
                      <a:r>
                        <a:rPr kumimoji="1" lang="zh-CN" altLang="en-US" sz="2800" b="1">
                          <a:solidFill>
                            <a:schemeClr val="accent5">
                              <a:lumMod val="50000"/>
                            </a:schemeClr>
                          </a:solidFill>
                          <a:latin typeface="黑体" panose="02010609060101010101" pitchFamily="49" charset="-122"/>
                          <a:ea typeface="黑体" panose="02010609060101010101" pitchFamily="49" charset="-122"/>
                        </a:rPr>
                        <a:t>年工业产量</a:t>
                      </a:r>
                      <a:endParaRPr kumimoji="1" lang="en-US" altLang="zh-CN" sz="2800" b="1">
                        <a:solidFill>
                          <a:schemeClr val="accent5">
                            <a:lumMod val="50000"/>
                          </a:schemeClr>
                        </a:solidFill>
                        <a:latin typeface="黑体" panose="02010609060101010101" pitchFamily="49" charset="-122"/>
                        <a:ea typeface="黑体" panose="02010609060101010101" pitchFamily="49" charset="-122"/>
                      </a:endParaRPr>
                    </a:p>
                    <a:p>
                      <a:pPr marL="0" marR="0" lvl="0" indent="0" algn="ctr" defTabSz="914400" rtl="0" eaLnBrk="1" fontAlgn="auto" latinLnBrk="0" hangingPunct="1">
                        <a:lnSpc>
                          <a:spcPct val="100000"/>
                        </a:lnSpc>
                        <a:spcBef>
                          <a:spcPct val="0"/>
                        </a:spcBef>
                        <a:spcAft>
                          <a:spcPct val="0"/>
                        </a:spcAft>
                        <a:buClrTx/>
                        <a:buSzTx/>
                        <a:buFontTx/>
                        <a:buNone/>
                        <a:defRPr/>
                      </a:pPr>
                      <a:r>
                        <a:rPr kumimoji="1" lang="zh-CN" altLang="en-US" sz="2800" b="1">
                          <a:solidFill>
                            <a:schemeClr val="accent5">
                              <a:lumMod val="50000"/>
                            </a:schemeClr>
                          </a:solidFill>
                          <a:latin typeface="黑体" panose="02010609060101010101" pitchFamily="49" charset="-122"/>
                          <a:ea typeface="黑体" panose="02010609060101010101" pitchFamily="49" charset="-122"/>
                        </a:rPr>
                        <a:t>所占位次</a:t>
                      </a:r>
                    </a:p>
                  </a:txBody>
                  <a:tcPr anchor="ctr"/>
                </a:tc>
                <a:tc>
                  <a:txBody>
                    <a:bodyPr vert="horz" wrap="square"/>
                    <a:lstStyle/>
                    <a:p>
                      <a:pPr marL="0" marR="0" lvl="0" indent="0" algn="ctr" defTabSz="914400" rtl="0" eaLnBrk="1" fontAlgn="auto" latinLnBrk="0" hangingPunct="1">
                        <a:lnSpc>
                          <a:spcPct val="100000"/>
                        </a:lnSpc>
                        <a:spcBef>
                          <a:spcPct val="0"/>
                        </a:spcBef>
                        <a:spcAft>
                          <a:spcPct val="0"/>
                        </a:spcAft>
                        <a:buClrTx/>
                        <a:buSzTx/>
                        <a:buFontTx/>
                        <a:buNone/>
                        <a:defRPr/>
                      </a:pPr>
                      <a:r>
                        <a:rPr kumimoji="1" lang="en-US" altLang="zh-CN" sz="2800" b="1">
                          <a:solidFill>
                            <a:schemeClr val="accent5">
                              <a:lumMod val="50000"/>
                            </a:schemeClr>
                          </a:solidFill>
                          <a:latin typeface="黑体" panose="02010609060101010101" pitchFamily="49" charset="-122"/>
                          <a:ea typeface="黑体" panose="02010609060101010101" pitchFamily="49" charset="-122"/>
                        </a:rPr>
                        <a:t>1</a:t>
                      </a:r>
                    </a:p>
                  </a:txBody>
                  <a:tcPr anchor="ctr"/>
                </a:tc>
                <a:tc>
                  <a:txBody>
                    <a:bodyPr vert="horz" wrap="square"/>
                    <a:lstStyle/>
                    <a:p>
                      <a:pPr marL="0" marR="0" lvl="0" indent="0" algn="ctr" defTabSz="914400" rtl="0" eaLnBrk="1" fontAlgn="auto" latinLnBrk="0" hangingPunct="1">
                        <a:lnSpc>
                          <a:spcPct val="100000"/>
                        </a:lnSpc>
                        <a:spcBef>
                          <a:spcPct val="0"/>
                        </a:spcBef>
                        <a:spcAft>
                          <a:spcPct val="0"/>
                        </a:spcAft>
                        <a:buClrTx/>
                        <a:buSzTx/>
                        <a:buFontTx/>
                        <a:buNone/>
                        <a:defRPr/>
                      </a:pPr>
                      <a:r>
                        <a:rPr kumimoji="1" lang="en-US" altLang="zh-CN" sz="2800" b="1">
                          <a:solidFill>
                            <a:schemeClr val="accent5">
                              <a:lumMod val="50000"/>
                            </a:schemeClr>
                          </a:solidFill>
                          <a:latin typeface="黑体" panose="02010609060101010101" pitchFamily="49" charset="-122"/>
                          <a:ea typeface="黑体" panose="02010609060101010101" pitchFamily="49" charset="-122"/>
                        </a:rPr>
                        <a:t>3</a:t>
                      </a:r>
                    </a:p>
                  </a:txBody>
                  <a:tcPr anchor="ctr"/>
                </a:tc>
                <a:tc>
                  <a:txBody>
                    <a:bodyPr vert="horz" wrap="square"/>
                    <a:lstStyle/>
                    <a:p>
                      <a:pPr marL="0" marR="0" lvl="0" indent="0" algn="ctr" defTabSz="914400" rtl="0" eaLnBrk="1" fontAlgn="auto" latinLnBrk="0" hangingPunct="1">
                        <a:lnSpc>
                          <a:spcPct val="100000"/>
                        </a:lnSpc>
                        <a:spcBef>
                          <a:spcPct val="0"/>
                        </a:spcBef>
                        <a:spcAft>
                          <a:spcPct val="0"/>
                        </a:spcAft>
                        <a:buClrTx/>
                        <a:buSzTx/>
                        <a:buFontTx/>
                        <a:buNone/>
                        <a:defRPr/>
                      </a:pPr>
                      <a:r>
                        <a:rPr kumimoji="1" lang="en-US" altLang="zh-CN" sz="2800" b="1">
                          <a:solidFill>
                            <a:schemeClr val="accent5">
                              <a:lumMod val="50000"/>
                            </a:schemeClr>
                          </a:solidFill>
                          <a:latin typeface="黑体" panose="02010609060101010101" pitchFamily="49" charset="-122"/>
                          <a:ea typeface="黑体" panose="02010609060101010101" pitchFamily="49" charset="-122"/>
                        </a:rPr>
                        <a:t>4</a:t>
                      </a:r>
                    </a:p>
                  </a:txBody>
                  <a:tcPr anchor="ctr"/>
                </a:tc>
                <a:tc>
                  <a:txBody>
                    <a:bodyPr vert="horz" wrap="square"/>
                    <a:lstStyle/>
                    <a:p>
                      <a:pPr marL="0" marR="0" lvl="0" indent="0" algn="ctr" defTabSz="914400" rtl="0" eaLnBrk="1" fontAlgn="auto" latinLnBrk="0" hangingPunct="1">
                        <a:lnSpc>
                          <a:spcPct val="100000"/>
                        </a:lnSpc>
                        <a:spcBef>
                          <a:spcPct val="0"/>
                        </a:spcBef>
                        <a:spcAft>
                          <a:spcPct val="0"/>
                        </a:spcAft>
                        <a:buClrTx/>
                        <a:buSzTx/>
                        <a:buFontTx/>
                        <a:buNone/>
                        <a:defRPr/>
                      </a:pPr>
                      <a:r>
                        <a:rPr kumimoji="1" lang="en-US" altLang="zh-CN" sz="2800" b="1">
                          <a:solidFill>
                            <a:schemeClr val="accent5">
                              <a:lumMod val="50000"/>
                            </a:schemeClr>
                          </a:solidFill>
                          <a:latin typeface="黑体" panose="02010609060101010101" pitchFamily="49" charset="-122"/>
                          <a:ea typeface="黑体" panose="02010609060101010101" pitchFamily="49" charset="-122"/>
                        </a:rPr>
                        <a:t>2</a:t>
                      </a:r>
                    </a:p>
                  </a:txBody>
                  <a:tcPr anchor="ctr"/>
                </a:tc>
                <a:extLst>
                  <a:ext uri="{0D108BD9-81ED-4DB2-BD59-A6C34878D82A}">
                    <a16:rowId xmlns:a16="http://schemas.microsoft.com/office/drawing/2014/main" xmlns="" val="1948817077"/>
                  </a:ext>
                </a:extLst>
              </a:tr>
              <a:tr h="967786">
                <a:tc>
                  <a:txBody>
                    <a:bodyPr vert="horz" wrap="square"/>
                    <a:lstStyle/>
                    <a:p>
                      <a:pPr marL="0" marR="0" lvl="0" indent="0" algn="ctr" defTabSz="914400" rtl="0" eaLnBrk="1" fontAlgn="auto" latinLnBrk="0" hangingPunct="1">
                        <a:lnSpc>
                          <a:spcPct val="100000"/>
                        </a:lnSpc>
                        <a:spcBef>
                          <a:spcPct val="0"/>
                        </a:spcBef>
                        <a:spcAft>
                          <a:spcPct val="0"/>
                        </a:spcAft>
                        <a:buClrTx/>
                        <a:buSzTx/>
                        <a:buFontTx/>
                        <a:buNone/>
                        <a:defRPr/>
                      </a:pPr>
                      <a:r>
                        <a:rPr kumimoji="1" lang="en-US" altLang="zh-CN" sz="2800" b="1">
                          <a:solidFill>
                            <a:schemeClr val="accent3">
                              <a:lumMod val="50000"/>
                            </a:schemeClr>
                          </a:solidFill>
                          <a:latin typeface="黑体" panose="02010609060101010101" pitchFamily="49" charset="-122"/>
                          <a:ea typeface="黑体" panose="02010609060101010101" pitchFamily="49" charset="-122"/>
                        </a:rPr>
                        <a:t>1913</a:t>
                      </a:r>
                      <a:r>
                        <a:rPr kumimoji="1" lang="zh-CN" altLang="en-US" sz="2800" b="1">
                          <a:solidFill>
                            <a:schemeClr val="accent3">
                              <a:lumMod val="50000"/>
                            </a:schemeClr>
                          </a:solidFill>
                          <a:latin typeface="黑体" panose="02010609060101010101" pitchFamily="49" charset="-122"/>
                          <a:ea typeface="黑体" panose="02010609060101010101" pitchFamily="49" charset="-122"/>
                        </a:rPr>
                        <a:t>年工业产量</a:t>
                      </a:r>
                      <a:endParaRPr kumimoji="1" lang="en-US" altLang="zh-CN" sz="2800" b="1">
                        <a:solidFill>
                          <a:schemeClr val="accent3">
                            <a:lumMod val="50000"/>
                          </a:schemeClr>
                        </a:solidFill>
                        <a:latin typeface="黑体" panose="02010609060101010101" pitchFamily="49" charset="-122"/>
                        <a:ea typeface="黑体" panose="02010609060101010101" pitchFamily="49" charset="-122"/>
                      </a:endParaRPr>
                    </a:p>
                    <a:p>
                      <a:pPr marL="0" marR="0" lvl="0" indent="0" algn="ctr" defTabSz="914400" rtl="0" eaLnBrk="1" fontAlgn="auto" latinLnBrk="0" hangingPunct="1">
                        <a:lnSpc>
                          <a:spcPct val="100000"/>
                        </a:lnSpc>
                        <a:spcBef>
                          <a:spcPct val="0"/>
                        </a:spcBef>
                        <a:spcAft>
                          <a:spcPct val="0"/>
                        </a:spcAft>
                        <a:buClrTx/>
                        <a:buSzTx/>
                        <a:buFontTx/>
                        <a:buNone/>
                        <a:defRPr/>
                      </a:pPr>
                      <a:r>
                        <a:rPr kumimoji="1" lang="zh-CN" altLang="en-US" sz="2800" b="1">
                          <a:solidFill>
                            <a:schemeClr val="accent3">
                              <a:lumMod val="50000"/>
                            </a:schemeClr>
                          </a:solidFill>
                          <a:latin typeface="黑体" panose="02010609060101010101" pitchFamily="49" charset="-122"/>
                          <a:ea typeface="黑体" panose="02010609060101010101" pitchFamily="49" charset="-122"/>
                        </a:rPr>
                        <a:t>所占位次</a:t>
                      </a:r>
                    </a:p>
                  </a:txBody>
                  <a:tcPr anchor="ctr"/>
                </a:tc>
                <a:tc>
                  <a:txBody>
                    <a:bodyPr vert="horz" wrap="square"/>
                    <a:lstStyle/>
                    <a:p>
                      <a:pPr marL="0" marR="0" lvl="0" indent="0" algn="ctr" defTabSz="914400" rtl="0" eaLnBrk="1" fontAlgn="auto" latinLnBrk="0" hangingPunct="1">
                        <a:lnSpc>
                          <a:spcPct val="100000"/>
                        </a:lnSpc>
                        <a:spcBef>
                          <a:spcPct val="0"/>
                        </a:spcBef>
                        <a:spcAft>
                          <a:spcPct val="0"/>
                        </a:spcAft>
                        <a:buClrTx/>
                        <a:buSzTx/>
                        <a:buFontTx/>
                        <a:buNone/>
                        <a:defRPr/>
                      </a:pPr>
                      <a:r>
                        <a:rPr kumimoji="1" lang="en-US" altLang="zh-CN" sz="2800" b="1">
                          <a:solidFill>
                            <a:schemeClr val="accent3">
                              <a:lumMod val="50000"/>
                            </a:schemeClr>
                          </a:solidFill>
                          <a:latin typeface="黑体" panose="02010609060101010101" pitchFamily="49" charset="-122"/>
                          <a:ea typeface="黑体" panose="02010609060101010101" pitchFamily="49" charset="-122"/>
                        </a:rPr>
                        <a:t>3</a:t>
                      </a:r>
                    </a:p>
                  </a:txBody>
                  <a:tcPr anchor="ctr"/>
                </a:tc>
                <a:tc>
                  <a:txBody>
                    <a:bodyPr vert="horz" wrap="square"/>
                    <a:lstStyle/>
                    <a:p>
                      <a:pPr marL="0" marR="0" lvl="0" indent="0" algn="ctr" defTabSz="914400" rtl="0" eaLnBrk="1" fontAlgn="auto" latinLnBrk="0" hangingPunct="1">
                        <a:lnSpc>
                          <a:spcPct val="100000"/>
                        </a:lnSpc>
                        <a:spcBef>
                          <a:spcPct val="0"/>
                        </a:spcBef>
                        <a:spcAft>
                          <a:spcPct val="0"/>
                        </a:spcAft>
                        <a:buClrTx/>
                        <a:buSzTx/>
                        <a:buFontTx/>
                        <a:buNone/>
                        <a:defRPr/>
                      </a:pPr>
                      <a:r>
                        <a:rPr kumimoji="1" lang="en-US" altLang="zh-CN" sz="2800" b="1">
                          <a:solidFill>
                            <a:schemeClr val="accent3">
                              <a:lumMod val="50000"/>
                            </a:schemeClr>
                          </a:solidFill>
                          <a:latin typeface="黑体" panose="02010609060101010101" pitchFamily="49" charset="-122"/>
                          <a:ea typeface="黑体" panose="02010609060101010101" pitchFamily="49" charset="-122"/>
                        </a:rPr>
                        <a:t>2</a:t>
                      </a:r>
                    </a:p>
                  </a:txBody>
                  <a:tcPr anchor="ctr"/>
                </a:tc>
                <a:tc>
                  <a:txBody>
                    <a:bodyPr vert="horz" wrap="square"/>
                    <a:lstStyle/>
                    <a:p>
                      <a:pPr marL="0" marR="0" lvl="0" indent="0" algn="ctr" defTabSz="914400" rtl="0" eaLnBrk="1" fontAlgn="auto" latinLnBrk="0" hangingPunct="1">
                        <a:lnSpc>
                          <a:spcPct val="100000"/>
                        </a:lnSpc>
                        <a:spcBef>
                          <a:spcPct val="0"/>
                        </a:spcBef>
                        <a:spcAft>
                          <a:spcPct val="0"/>
                        </a:spcAft>
                        <a:buClrTx/>
                        <a:buSzTx/>
                        <a:buFontTx/>
                        <a:buNone/>
                        <a:defRPr/>
                      </a:pPr>
                      <a:r>
                        <a:rPr kumimoji="1" lang="en-US" altLang="zh-CN" sz="2800" b="1">
                          <a:solidFill>
                            <a:schemeClr val="accent3">
                              <a:lumMod val="50000"/>
                            </a:schemeClr>
                          </a:solidFill>
                          <a:latin typeface="黑体" panose="02010609060101010101" pitchFamily="49" charset="-122"/>
                          <a:ea typeface="黑体" panose="02010609060101010101" pitchFamily="49" charset="-122"/>
                        </a:rPr>
                        <a:t>4</a:t>
                      </a:r>
                    </a:p>
                  </a:txBody>
                  <a:tcPr anchor="ctr"/>
                </a:tc>
                <a:tc>
                  <a:txBody>
                    <a:bodyPr vert="horz" wrap="square"/>
                    <a:lstStyle/>
                    <a:p>
                      <a:pPr marL="0" marR="0" lvl="0" indent="0" algn="ctr" defTabSz="914400" rtl="0" eaLnBrk="1" fontAlgn="auto" latinLnBrk="0" hangingPunct="1">
                        <a:lnSpc>
                          <a:spcPct val="100000"/>
                        </a:lnSpc>
                        <a:spcBef>
                          <a:spcPct val="0"/>
                        </a:spcBef>
                        <a:spcAft>
                          <a:spcPct val="0"/>
                        </a:spcAft>
                        <a:buClrTx/>
                        <a:buSzTx/>
                        <a:buFontTx/>
                        <a:buNone/>
                        <a:defRPr/>
                      </a:pPr>
                      <a:r>
                        <a:rPr kumimoji="1" lang="en-US" altLang="zh-CN" sz="2800" b="1">
                          <a:solidFill>
                            <a:schemeClr val="accent3">
                              <a:lumMod val="50000"/>
                            </a:schemeClr>
                          </a:solidFill>
                          <a:latin typeface="黑体" panose="02010609060101010101" pitchFamily="49" charset="-122"/>
                          <a:ea typeface="黑体" panose="02010609060101010101" pitchFamily="49" charset="-122"/>
                        </a:rPr>
                        <a:t>1</a:t>
                      </a:r>
                    </a:p>
                  </a:txBody>
                  <a:tcPr anchor="ctr"/>
                </a:tc>
                <a:extLst>
                  <a:ext uri="{0D108BD9-81ED-4DB2-BD59-A6C34878D82A}">
                    <a16:rowId xmlns:a16="http://schemas.microsoft.com/office/drawing/2014/main" xmlns="" val="2005828674"/>
                  </a:ext>
                </a:extLst>
              </a:tr>
              <a:tr h="967786">
                <a:tc>
                  <a:txBody>
                    <a:bodyPr vert="horz" wrap="square"/>
                    <a:lstStyle/>
                    <a:p>
                      <a:pPr marL="0" marR="0" lvl="0" indent="0" algn="ctr" defTabSz="914400" rtl="0" eaLnBrk="1" fontAlgn="auto" latinLnBrk="0" hangingPunct="1">
                        <a:lnSpc>
                          <a:spcPct val="100000"/>
                        </a:lnSpc>
                        <a:spcBef>
                          <a:spcPct val="0"/>
                        </a:spcBef>
                        <a:spcAft>
                          <a:spcPct val="0"/>
                        </a:spcAft>
                        <a:buClrTx/>
                        <a:buSzTx/>
                        <a:buFontTx/>
                        <a:buNone/>
                        <a:defRPr/>
                      </a:pPr>
                      <a:r>
                        <a:rPr kumimoji="1" lang="en-US" altLang="zh-CN" sz="2800" b="1">
                          <a:solidFill>
                            <a:srgbClr val="C00000"/>
                          </a:solidFill>
                          <a:latin typeface="黑体" panose="02010609060101010101" pitchFamily="49" charset="-122"/>
                          <a:ea typeface="黑体" panose="02010609060101010101" pitchFamily="49" charset="-122"/>
                        </a:rPr>
                        <a:t>1913</a:t>
                      </a:r>
                      <a:r>
                        <a:rPr kumimoji="1" lang="zh-CN" altLang="en-US" sz="2800" b="1">
                          <a:solidFill>
                            <a:srgbClr val="C00000"/>
                          </a:solidFill>
                          <a:latin typeface="黑体" panose="02010609060101010101" pitchFamily="49" charset="-122"/>
                          <a:ea typeface="黑体" panose="02010609060101010101" pitchFamily="49" charset="-122"/>
                        </a:rPr>
                        <a:t>年殖民地面积</a:t>
                      </a:r>
                      <a:endParaRPr kumimoji="1" lang="en-US" altLang="zh-CN" sz="2800" b="1">
                        <a:solidFill>
                          <a:srgbClr val="C00000"/>
                        </a:solidFill>
                        <a:latin typeface="黑体" panose="02010609060101010101" pitchFamily="49" charset="-122"/>
                        <a:ea typeface="黑体" panose="02010609060101010101" pitchFamily="49" charset="-122"/>
                      </a:endParaRPr>
                    </a:p>
                    <a:p>
                      <a:pPr marL="0" marR="0" lvl="0" indent="0" algn="ctr" defTabSz="914400" rtl="0" eaLnBrk="1" fontAlgn="auto" latinLnBrk="0" hangingPunct="1">
                        <a:lnSpc>
                          <a:spcPct val="100000"/>
                        </a:lnSpc>
                        <a:spcBef>
                          <a:spcPct val="0"/>
                        </a:spcBef>
                        <a:spcAft>
                          <a:spcPct val="0"/>
                        </a:spcAft>
                        <a:buClrTx/>
                        <a:buSzTx/>
                        <a:buFontTx/>
                        <a:buNone/>
                        <a:defRPr/>
                      </a:pPr>
                      <a:r>
                        <a:rPr kumimoji="1" lang="zh-CN" altLang="en-US" sz="2800" b="1">
                          <a:solidFill>
                            <a:srgbClr val="C00000"/>
                          </a:solidFill>
                          <a:latin typeface="黑体" panose="02010609060101010101" pitchFamily="49" charset="-122"/>
                          <a:ea typeface="黑体" panose="02010609060101010101" pitchFamily="49" charset="-122"/>
                        </a:rPr>
                        <a:t>所占位次</a:t>
                      </a:r>
                    </a:p>
                  </a:txBody>
                  <a:tcPr anchor="ctr"/>
                </a:tc>
                <a:tc>
                  <a:txBody>
                    <a:bodyPr vert="horz" wrap="square"/>
                    <a:lstStyle/>
                    <a:p>
                      <a:pPr marL="0" marR="0" lvl="0" indent="0" algn="ctr" defTabSz="914400" rtl="0" eaLnBrk="1" fontAlgn="auto" latinLnBrk="0" hangingPunct="1">
                        <a:lnSpc>
                          <a:spcPct val="100000"/>
                        </a:lnSpc>
                        <a:spcBef>
                          <a:spcPct val="0"/>
                        </a:spcBef>
                        <a:spcAft>
                          <a:spcPct val="0"/>
                        </a:spcAft>
                        <a:buClrTx/>
                        <a:buSzTx/>
                        <a:buFontTx/>
                        <a:buNone/>
                        <a:defRPr/>
                      </a:pPr>
                      <a:r>
                        <a:rPr kumimoji="1" lang="en-US" altLang="zh-CN" sz="2800" b="1">
                          <a:solidFill>
                            <a:srgbClr val="C00000"/>
                          </a:solidFill>
                          <a:latin typeface="黑体" panose="02010609060101010101" pitchFamily="49" charset="-122"/>
                          <a:ea typeface="黑体" panose="02010609060101010101" pitchFamily="49" charset="-122"/>
                        </a:rPr>
                        <a:t>1</a:t>
                      </a:r>
                    </a:p>
                  </a:txBody>
                  <a:tcPr anchor="ctr"/>
                </a:tc>
                <a:tc>
                  <a:txBody>
                    <a:bodyPr vert="horz" wrap="square"/>
                    <a:lstStyle/>
                    <a:p>
                      <a:pPr marL="0" marR="0" lvl="0" indent="0" algn="ctr" defTabSz="914400" rtl="0" eaLnBrk="1" fontAlgn="auto" latinLnBrk="0" hangingPunct="1">
                        <a:lnSpc>
                          <a:spcPct val="100000"/>
                        </a:lnSpc>
                        <a:spcBef>
                          <a:spcPct val="0"/>
                        </a:spcBef>
                        <a:spcAft>
                          <a:spcPct val="0"/>
                        </a:spcAft>
                        <a:buClrTx/>
                        <a:buSzTx/>
                        <a:buFontTx/>
                        <a:buNone/>
                        <a:defRPr/>
                      </a:pPr>
                      <a:r>
                        <a:rPr kumimoji="1" lang="en-US" altLang="zh-CN" sz="2800" b="1">
                          <a:solidFill>
                            <a:srgbClr val="C00000"/>
                          </a:solidFill>
                          <a:latin typeface="黑体" panose="02010609060101010101" pitchFamily="49" charset="-122"/>
                          <a:ea typeface="黑体" panose="02010609060101010101" pitchFamily="49" charset="-122"/>
                        </a:rPr>
                        <a:t>4</a:t>
                      </a:r>
                    </a:p>
                  </a:txBody>
                  <a:tcPr anchor="ctr"/>
                </a:tc>
                <a:tc>
                  <a:txBody>
                    <a:bodyPr vert="horz" wrap="square"/>
                    <a:lstStyle/>
                    <a:p>
                      <a:pPr marL="0" marR="0" lvl="0" indent="0" algn="ctr" defTabSz="914400" rtl="0" eaLnBrk="1" fontAlgn="auto" latinLnBrk="0" hangingPunct="1">
                        <a:lnSpc>
                          <a:spcPct val="100000"/>
                        </a:lnSpc>
                        <a:spcBef>
                          <a:spcPct val="0"/>
                        </a:spcBef>
                        <a:spcAft>
                          <a:spcPct val="0"/>
                        </a:spcAft>
                        <a:buClrTx/>
                        <a:buSzTx/>
                        <a:buFontTx/>
                        <a:buNone/>
                        <a:defRPr/>
                      </a:pPr>
                      <a:r>
                        <a:rPr kumimoji="1" lang="en-US" altLang="zh-CN" sz="2800" b="1">
                          <a:solidFill>
                            <a:srgbClr val="C00000"/>
                          </a:solidFill>
                          <a:latin typeface="黑体" panose="02010609060101010101" pitchFamily="49" charset="-122"/>
                          <a:ea typeface="黑体" panose="02010609060101010101" pitchFamily="49" charset="-122"/>
                        </a:rPr>
                        <a:t>2</a:t>
                      </a:r>
                    </a:p>
                  </a:txBody>
                  <a:tcPr anchor="ctr"/>
                </a:tc>
                <a:tc>
                  <a:txBody>
                    <a:bodyPr vert="horz" wrap="square"/>
                    <a:lstStyle/>
                    <a:p>
                      <a:pPr marL="0" marR="0" lvl="0" indent="0" algn="ctr" defTabSz="914400" rtl="0" eaLnBrk="1" fontAlgn="auto" latinLnBrk="0" hangingPunct="1">
                        <a:lnSpc>
                          <a:spcPct val="100000"/>
                        </a:lnSpc>
                        <a:spcBef>
                          <a:spcPct val="0"/>
                        </a:spcBef>
                        <a:spcAft>
                          <a:spcPct val="0"/>
                        </a:spcAft>
                        <a:buClrTx/>
                        <a:buSzTx/>
                        <a:buFontTx/>
                        <a:buNone/>
                        <a:defRPr/>
                      </a:pPr>
                      <a:r>
                        <a:rPr kumimoji="1" lang="en-US" altLang="zh-CN" sz="2800" b="1">
                          <a:solidFill>
                            <a:srgbClr val="C00000"/>
                          </a:solidFill>
                          <a:latin typeface="黑体" panose="02010609060101010101" pitchFamily="49" charset="-122"/>
                          <a:ea typeface="黑体" panose="02010609060101010101" pitchFamily="49" charset="-122"/>
                        </a:rPr>
                        <a:t>5</a:t>
                      </a:r>
                    </a:p>
                  </a:txBody>
                  <a:tcPr anchor="ctr"/>
                </a:tc>
                <a:extLst>
                  <a:ext uri="{0D108BD9-81ED-4DB2-BD59-A6C34878D82A}">
                    <a16:rowId xmlns:a16="http://schemas.microsoft.com/office/drawing/2014/main" xmlns="" val="3895317220"/>
                  </a:ext>
                </a:extLst>
              </a:tr>
            </a:tbl>
          </a:graphicData>
        </a:graphic>
      </p:graphicFrame>
    </p:spTree>
    <p:extLst>
      <p:ext uri="{BB962C8B-B14F-4D97-AF65-F5344CB8AC3E}">
        <p14:creationId xmlns:p14="http://schemas.microsoft.com/office/powerpoint/2010/main" val="1118147236"/>
      </p:ext>
    </p:extLst>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7410" name="Text Box 2"/>
          <p:cNvSpPr txBox="1">
            <a:spLocks noChangeArrowheads="1"/>
          </p:cNvSpPr>
          <p:nvPr/>
        </p:nvSpPr>
        <p:spPr bwMode="auto">
          <a:xfrm>
            <a:off x="1114426" y="2836098"/>
            <a:ext cx="48387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9pPr>
          </a:lstStyle>
          <a:p>
            <a:pPr eaLnBrk="1" hangingPunct="1">
              <a:lnSpc>
                <a:spcPct val="100000"/>
              </a:lnSpc>
              <a:spcBef>
                <a:spcPct val="0"/>
              </a:spcBef>
              <a:buFontTx/>
              <a:buNone/>
            </a:pPr>
            <a:r>
              <a:rPr kumimoji="1" lang="en-US" altLang="zh-CN" b="1">
                <a:latin typeface="等线" panose="02010600030101010101" pitchFamily="2" charset="-122"/>
              </a:rPr>
              <a:t>1</a:t>
            </a:r>
            <a:r>
              <a:rPr kumimoji="1" lang="zh-CN" altLang="en-US" b="1">
                <a:latin typeface="等线" panose="02010600030101010101" pitchFamily="2" charset="-122"/>
              </a:rPr>
              <a:t>）“ 邻国 ” 指谁</a:t>
            </a:r>
            <a:r>
              <a:rPr kumimoji="1" lang="en-US" altLang="zh-CN" b="1">
                <a:latin typeface="等线" panose="02010600030101010101" pitchFamily="2" charset="-122"/>
              </a:rPr>
              <a:t>?</a:t>
            </a:r>
          </a:p>
        </p:txBody>
      </p:sp>
      <p:sp>
        <p:nvSpPr>
          <p:cNvPr id="17411" name="Text Box 3"/>
          <p:cNvSpPr txBox="1">
            <a:spLocks noChangeArrowheads="1"/>
          </p:cNvSpPr>
          <p:nvPr/>
        </p:nvSpPr>
        <p:spPr bwMode="auto">
          <a:xfrm>
            <a:off x="1114426" y="3782189"/>
            <a:ext cx="87630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9pPr>
          </a:lstStyle>
          <a:p>
            <a:pPr eaLnBrk="1" hangingPunct="1">
              <a:lnSpc>
                <a:spcPct val="100000"/>
              </a:lnSpc>
              <a:spcBef>
                <a:spcPct val="0"/>
              </a:spcBef>
              <a:buFontTx/>
              <a:buNone/>
            </a:pPr>
            <a:r>
              <a:rPr kumimoji="1" lang="en-US" altLang="zh-CN" b="1">
                <a:latin typeface="等线" panose="02010600030101010101" pitchFamily="2" charset="-122"/>
              </a:rPr>
              <a:t>2</a:t>
            </a:r>
            <a:r>
              <a:rPr kumimoji="1" lang="zh-CN" altLang="en-US" b="1">
                <a:latin typeface="等线" panose="02010600030101010101" pitchFamily="2" charset="-122"/>
              </a:rPr>
              <a:t>）反映当时德国要实行一种怎样的外交政策</a:t>
            </a:r>
            <a:r>
              <a:rPr kumimoji="1" lang="en-US" altLang="zh-CN" b="1">
                <a:latin typeface="等线" panose="02010600030101010101" pitchFamily="2" charset="-122"/>
              </a:rPr>
              <a:t>? </a:t>
            </a:r>
            <a:endParaRPr kumimoji="1" lang="en-US" altLang="zh-CN">
              <a:latin typeface="等线" panose="02010600030101010101" pitchFamily="2" charset="-122"/>
            </a:endParaRPr>
          </a:p>
        </p:txBody>
      </p:sp>
      <p:sp>
        <p:nvSpPr>
          <p:cNvPr id="17412" name="Text Box 4"/>
          <p:cNvSpPr txBox="1">
            <a:spLocks noChangeArrowheads="1"/>
          </p:cNvSpPr>
          <p:nvPr/>
        </p:nvSpPr>
        <p:spPr bwMode="auto">
          <a:xfrm>
            <a:off x="1114426" y="4868863"/>
            <a:ext cx="9086849"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9pPr>
          </a:lstStyle>
          <a:p>
            <a:pPr eaLnBrk="1" hangingPunct="1">
              <a:lnSpc>
                <a:spcPct val="100000"/>
              </a:lnSpc>
              <a:spcBef>
                <a:spcPct val="0"/>
              </a:spcBef>
              <a:buFontTx/>
              <a:buNone/>
            </a:pPr>
            <a:r>
              <a:rPr kumimoji="1" lang="en-US" altLang="zh-CN" b="1">
                <a:latin typeface="等线" panose="02010600030101010101" pitchFamily="2" charset="-122"/>
              </a:rPr>
              <a:t>3</a:t>
            </a:r>
            <a:r>
              <a:rPr kumimoji="1" lang="zh-CN" altLang="en-US" b="1">
                <a:latin typeface="等线" panose="02010600030101010101" pitchFamily="2" charset="-122"/>
              </a:rPr>
              <a:t>）德国外交政策变化的根本原因是什么？产生了怎样的影响</a:t>
            </a:r>
            <a:r>
              <a:rPr kumimoji="1" lang="en-US" altLang="zh-CN" b="1">
                <a:latin typeface="等线" panose="02010600030101010101" pitchFamily="2" charset="-122"/>
              </a:rPr>
              <a:t>?</a:t>
            </a:r>
            <a:endParaRPr kumimoji="1" lang="en-US" altLang="zh-CN">
              <a:latin typeface="等线" panose="02010600030101010101" pitchFamily="2" charset="-122"/>
            </a:endParaRPr>
          </a:p>
        </p:txBody>
      </p:sp>
      <p:sp>
        <p:nvSpPr>
          <p:cNvPr id="17413" name="Text Box 5"/>
          <p:cNvSpPr txBox="1">
            <a:spLocks noChangeArrowheads="1"/>
          </p:cNvSpPr>
          <p:nvPr/>
        </p:nvSpPr>
        <p:spPr bwMode="auto">
          <a:xfrm>
            <a:off x="686654" y="356483"/>
            <a:ext cx="11031416" cy="2062103"/>
          </a:xfrm>
          <a:prstGeom prst="rect">
            <a:avLst/>
          </a:prstGeom>
          <a:noFill/>
          <a:ln>
            <a:solidFill>
              <a:srgbClr val="FF0000"/>
            </a:solidFill>
          </a:ln>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9pPr>
          </a:lstStyle>
          <a:p>
            <a:pPr eaLnBrk="1" hangingPunct="1">
              <a:lnSpc>
                <a:spcPct val="100000"/>
              </a:lnSpc>
              <a:spcBef>
                <a:spcPct val="0"/>
              </a:spcBef>
              <a:buFontTx/>
              <a:buNone/>
            </a:pPr>
            <a:r>
              <a:rPr kumimoji="1" lang="zh-CN" altLang="en-US" sz="3200" b="1">
                <a:latin typeface="等线" panose="02010600030101010101" pitchFamily="2" charset="-122"/>
              </a:rPr>
              <a:t>德国人向自己的</a:t>
            </a:r>
            <a:r>
              <a:rPr kumimoji="1" lang="zh-CN" altLang="en-US" sz="3200" b="1" u="sng">
                <a:solidFill>
                  <a:srgbClr val="FF0000"/>
                </a:solidFill>
                <a:latin typeface="等线" panose="02010600030101010101" pitchFamily="2" charset="-122"/>
              </a:rPr>
              <a:t>一个邻国</a:t>
            </a:r>
            <a:r>
              <a:rPr kumimoji="1" lang="zh-CN" altLang="en-US" sz="3200" b="1">
                <a:latin typeface="等线" panose="02010600030101010101" pitchFamily="2" charset="-122"/>
              </a:rPr>
              <a:t>让出陆地</a:t>
            </a:r>
            <a:r>
              <a:rPr kumimoji="1" lang="en-US" altLang="zh-CN" sz="3200" b="1">
                <a:latin typeface="等线" panose="02010600030101010101" pitchFamily="2" charset="-122"/>
              </a:rPr>
              <a:t>,</a:t>
            </a:r>
            <a:r>
              <a:rPr kumimoji="1" lang="zh-CN" altLang="en-US" sz="3200" b="1">
                <a:latin typeface="等线" panose="02010600030101010101" pitchFamily="2" charset="-122"/>
              </a:rPr>
              <a:t>向</a:t>
            </a:r>
            <a:r>
              <a:rPr kumimoji="1" lang="zh-CN" altLang="en-US" sz="3200" b="1" u="sng">
                <a:solidFill>
                  <a:srgbClr val="FF0000"/>
                </a:solidFill>
                <a:latin typeface="等线" panose="02010600030101010101" pitchFamily="2" charset="-122"/>
              </a:rPr>
              <a:t>另一个</a:t>
            </a:r>
            <a:r>
              <a:rPr kumimoji="1" lang="zh-CN" altLang="en-US" sz="3200" b="1">
                <a:latin typeface="等线" panose="02010600030101010101" pitchFamily="2" charset="-122"/>
              </a:rPr>
              <a:t>让出海洋</a:t>
            </a:r>
            <a:r>
              <a:rPr kumimoji="1" lang="en-US" altLang="zh-CN" sz="3200" b="1">
                <a:latin typeface="等线" panose="02010600030101010101" pitchFamily="2" charset="-122"/>
              </a:rPr>
              <a:t>,</a:t>
            </a:r>
            <a:r>
              <a:rPr kumimoji="1" lang="zh-CN" altLang="en-US" sz="3200" b="1">
                <a:latin typeface="等线" panose="02010600030101010101" pitchFamily="2" charset="-122"/>
              </a:rPr>
              <a:t>而给自己留下一钱不值的天空</a:t>
            </a:r>
            <a:r>
              <a:rPr kumimoji="1" lang="en-US" altLang="zh-CN" sz="3200" b="1">
                <a:latin typeface="等线" panose="02010600030101010101" pitchFamily="2" charset="-122"/>
              </a:rPr>
              <a:t>,</a:t>
            </a:r>
            <a:r>
              <a:rPr kumimoji="1" lang="zh-CN" altLang="en-US" sz="3200" b="1">
                <a:latin typeface="等线" panose="02010600030101010101" pitchFamily="2" charset="-122"/>
              </a:rPr>
              <a:t>这样的时代一去不复返了</a:t>
            </a:r>
            <a:r>
              <a:rPr kumimoji="1" lang="en-US" altLang="zh-CN" sz="3200" b="1">
                <a:latin typeface="等线" panose="02010600030101010101" pitchFamily="2" charset="-122"/>
              </a:rPr>
              <a:t>!……</a:t>
            </a:r>
            <a:r>
              <a:rPr kumimoji="1" lang="zh-CN" altLang="en-US" sz="3200" b="1">
                <a:latin typeface="等线" panose="02010600030101010101" pitchFamily="2" charset="-122"/>
              </a:rPr>
              <a:t>我们也要给自己一块光明之地、一块阳光下的地盘。      </a:t>
            </a:r>
          </a:p>
          <a:p>
            <a:pPr eaLnBrk="1" hangingPunct="1">
              <a:lnSpc>
                <a:spcPct val="100000"/>
              </a:lnSpc>
              <a:spcBef>
                <a:spcPct val="0"/>
              </a:spcBef>
              <a:buFontTx/>
              <a:buNone/>
            </a:pPr>
            <a:r>
              <a:rPr kumimoji="1" lang="zh-CN" altLang="en-US" sz="3200" b="1">
                <a:latin typeface="等线" panose="02010600030101010101" pitchFamily="2" charset="-122"/>
              </a:rPr>
              <a:t>                     </a:t>
            </a:r>
            <a:r>
              <a:rPr kumimoji="1" lang="en-US" altLang="zh-CN" sz="3200" b="1">
                <a:latin typeface="等线" panose="02010600030101010101" pitchFamily="2" charset="-122"/>
              </a:rPr>
              <a:t>—— </a:t>
            </a:r>
            <a:r>
              <a:rPr kumimoji="1" lang="zh-CN" altLang="en-US" sz="3200" b="1">
                <a:latin typeface="等线" panose="02010600030101010101" pitchFamily="2" charset="-122"/>
              </a:rPr>
              <a:t>德国外长毕洛夫</a:t>
            </a:r>
          </a:p>
        </p:txBody>
      </p:sp>
      <p:sp>
        <p:nvSpPr>
          <p:cNvPr id="41990" name="Text Box 6"/>
          <p:cNvSpPr txBox="1">
            <a:spLocks noChangeArrowheads="1"/>
          </p:cNvSpPr>
          <p:nvPr/>
        </p:nvSpPr>
        <p:spPr bwMode="auto">
          <a:xfrm>
            <a:off x="2640013" y="4278313"/>
            <a:ext cx="583247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9pPr>
          </a:lstStyle>
          <a:p>
            <a:pPr eaLnBrk="1" hangingPunct="1">
              <a:lnSpc>
                <a:spcPct val="100000"/>
              </a:lnSpc>
              <a:spcBef>
                <a:spcPct val="0"/>
              </a:spcBef>
              <a:buFontTx/>
              <a:buNone/>
            </a:pPr>
            <a:r>
              <a:rPr lang="zh-CN" altLang="en-US" b="1">
                <a:solidFill>
                  <a:schemeClr val="accent2"/>
                </a:solidFill>
                <a:latin typeface="等线" panose="02010600030101010101" pitchFamily="2" charset="-122"/>
              </a:rPr>
              <a:t>积极向外扩张，争夺世界殖民地</a:t>
            </a:r>
          </a:p>
        </p:txBody>
      </p:sp>
      <p:sp>
        <p:nvSpPr>
          <p:cNvPr id="41991" name="Text Box 7"/>
          <p:cNvSpPr txBox="1">
            <a:spLocks noChangeArrowheads="1"/>
          </p:cNvSpPr>
          <p:nvPr/>
        </p:nvSpPr>
        <p:spPr bwMode="auto">
          <a:xfrm>
            <a:off x="2403232" y="5805488"/>
            <a:ext cx="7290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9pPr>
          </a:lstStyle>
          <a:p>
            <a:pPr eaLnBrk="1" hangingPunct="1">
              <a:lnSpc>
                <a:spcPct val="100000"/>
              </a:lnSpc>
              <a:spcBef>
                <a:spcPct val="0"/>
              </a:spcBef>
              <a:buFontTx/>
              <a:buNone/>
            </a:pPr>
            <a:r>
              <a:rPr lang="zh-CN" altLang="en-US" b="1">
                <a:solidFill>
                  <a:schemeClr val="accent2"/>
                </a:solidFill>
                <a:latin typeface="等线" panose="02010600030101010101" pitchFamily="2" charset="-122"/>
              </a:rPr>
              <a:t>经济实力增强</a:t>
            </a:r>
            <a:r>
              <a:rPr lang="zh-CN" altLang="en-US" b="1" smtClean="0">
                <a:solidFill>
                  <a:schemeClr val="accent2"/>
                </a:solidFill>
                <a:latin typeface="等线" panose="02010600030101010101" pitchFamily="2" charset="-122"/>
              </a:rPr>
              <a:t>；导</a:t>
            </a:r>
            <a:r>
              <a:rPr lang="zh-CN" altLang="en-US" b="1">
                <a:solidFill>
                  <a:schemeClr val="accent2"/>
                </a:solidFill>
                <a:latin typeface="等线" panose="02010600030101010101" pitchFamily="2" charset="-122"/>
              </a:rPr>
              <a:t>致</a:t>
            </a:r>
            <a:r>
              <a:rPr lang="zh-CN" altLang="en-US" b="1">
                <a:solidFill>
                  <a:srgbClr val="FF0000"/>
                </a:solidFill>
                <a:latin typeface="等线" panose="02010600030101010101" pitchFamily="2" charset="-122"/>
              </a:rPr>
              <a:t>英德矛盾</a:t>
            </a:r>
            <a:r>
              <a:rPr lang="zh-CN" altLang="en-US" b="1">
                <a:solidFill>
                  <a:schemeClr val="accent2"/>
                </a:solidFill>
                <a:latin typeface="等线" panose="02010600030101010101" pitchFamily="2" charset="-122"/>
              </a:rPr>
              <a:t>激化。</a:t>
            </a:r>
          </a:p>
        </p:txBody>
      </p:sp>
      <p:sp>
        <p:nvSpPr>
          <p:cNvPr id="41992" name="Text Box 8"/>
          <p:cNvSpPr txBox="1">
            <a:spLocks noChangeArrowheads="1"/>
          </p:cNvSpPr>
          <p:nvPr/>
        </p:nvSpPr>
        <p:spPr bwMode="auto">
          <a:xfrm>
            <a:off x="5353050" y="2859087"/>
            <a:ext cx="18669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9pPr>
          </a:lstStyle>
          <a:p>
            <a:pPr eaLnBrk="1" hangingPunct="1">
              <a:lnSpc>
                <a:spcPct val="100000"/>
              </a:lnSpc>
              <a:spcBef>
                <a:spcPct val="0"/>
              </a:spcBef>
              <a:buFontTx/>
              <a:buNone/>
            </a:pPr>
            <a:r>
              <a:rPr lang="zh-CN" altLang="en-US" b="1">
                <a:solidFill>
                  <a:schemeClr val="accent2"/>
                </a:solidFill>
                <a:latin typeface="等线" panose="02010600030101010101" pitchFamily="2" charset="-122"/>
              </a:rPr>
              <a:t>英、法</a:t>
            </a:r>
          </a:p>
        </p:txBody>
      </p:sp>
    </p:spTree>
    <p:extLst>
      <p:ext uri="{BB962C8B-B14F-4D97-AF65-F5344CB8AC3E}">
        <p14:creationId xmlns:p14="http://schemas.microsoft.com/office/powerpoint/2010/main" val="205635808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1992"/>
                                        </p:tgtEl>
                                        <p:attrNameLst>
                                          <p:attrName>style.visibility</p:attrName>
                                        </p:attrNameLst>
                                      </p:cBhvr>
                                      <p:to>
                                        <p:strVal val="visible"/>
                                      </p:to>
                                    </p:set>
                                    <p:animEffect transition="in" filter="wipe(down)">
                                      <p:cBhvr>
                                        <p:cTn id="7" dur="500"/>
                                        <p:tgtEl>
                                          <p:spTgt spid="4199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1990"/>
                                        </p:tgtEl>
                                        <p:attrNameLst>
                                          <p:attrName>style.visibility</p:attrName>
                                        </p:attrNameLst>
                                      </p:cBhvr>
                                      <p:to>
                                        <p:strVal val="visible"/>
                                      </p:to>
                                    </p:set>
                                    <p:animEffect transition="in" filter="wipe(down)">
                                      <p:cBhvr>
                                        <p:cTn id="12" dur="500"/>
                                        <p:tgtEl>
                                          <p:spTgt spid="4199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1991"/>
                                        </p:tgtEl>
                                        <p:attrNameLst>
                                          <p:attrName>style.visibility</p:attrName>
                                        </p:attrNameLst>
                                      </p:cBhvr>
                                      <p:to>
                                        <p:strVal val="visible"/>
                                      </p:to>
                                    </p:set>
                                    <p:animEffect transition="in" filter="wipe(down)">
                                      <p:cBhvr>
                                        <p:cTn id="17" dur="500"/>
                                        <p:tgtEl>
                                          <p:spTgt spid="419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90" grpId="0"/>
      <p:bldP spid="41991" grpId="0"/>
      <p:bldP spid="41992"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7890" name="Text Box 2"/>
          <p:cNvSpPr txBox="1">
            <a:spLocks noChangeArrowheads="1"/>
          </p:cNvSpPr>
          <p:nvPr/>
        </p:nvSpPr>
        <p:spPr bwMode="auto">
          <a:xfrm>
            <a:off x="5867399" y="609600"/>
            <a:ext cx="5679831"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9pPr>
          </a:lstStyle>
          <a:p>
            <a:pPr eaLnBrk="1" hangingPunct="1">
              <a:lnSpc>
                <a:spcPct val="100000"/>
              </a:lnSpc>
              <a:spcBef>
                <a:spcPct val="50000"/>
              </a:spcBef>
              <a:buFontTx/>
              <a:buNone/>
            </a:pPr>
            <a:r>
              <a:rPr kumimoji="1" lang="zh-CN" altLang="en-US" sz="3600" b="1">
                <a:solidFill>
                  <a:srgbClr val="FF0000"/>
                </a:solidFill>
                <a:latin typeface="等线" panose="02010600030101010101" pitchFamily="2" charset="-122"/>
              </a:rPr>
              <a:t>崇尚战争和强权的</a:t>
            </a:r>
          </a:p>
          <a:p>
            <a:pPr eaLnBrk="1" hangingPunct="1">
              <a:lnSpc>
                <a:spcPct val="100000"/>
              </a:lnSpc>
              <a:spcBef>
                <a:spcPct val="50000"/>
              </a:spcBef>
              <a:buFontTx/>
              <a:buNone/>
            </a:pPr>
            <a:r>
              <a:rPr kumimoji="1" lang="zh-CN" altLang="en-US" sz="3600" b="1">
                <a:solidFill>
                  <a:srgbClr val="000000"/>
                </a:solidFill>
                <a:latin typeface="等线" panose="02010600030101010101" pitchFamily="2" charset="-122"/>
              </a:rPr>
              <a:t>威廉二世</a:t>
            </a:r>
            <a:r>
              <a:rPr kumimoji="1" lang="zh-CN" altLang="en-US" sz="3600" b="1" smtClean="0">
                <a:solidFill>
                  <a:srgbClr val="000000"/>
                </a:solidFill>
                <a:latin typeface="等线" panose="02010600030101010101" pitchFamily="2" charset="-122"/>
              </a:rPr>
              <a:t>：</a:t>
            </a:r>
            <a:endParaRPr kumimoji="1" lang="zh-CN" altLang="en-US" sz="3600" b="1">
              <a:solidFill>
                <a:srgbClr val="000000"/>
              </a:solidFill>
              <a:latin typeface="等线" panose="02010600030101010101" pitchFamily="2" charset="-122"/>
            </a:endParaRPr>
          </a:p>
          <a:p>
            <a:pPr eaLnBrk="1" hangingPunct="1">
              <a:lnSpc>
                <a:spcPct val="150000"/>
              </a:lnSpc>
              <a:spcBef>
                <a:spcPct val="50000"/>
              </a:spcBef>
              <a:buFontTx/>
              <a:buNone/>
            </a:pPr>
            <a:r>
              <a:rPr kumimoji="1" lang="zh-CN" altLang="en-US" sz="3600" b="1">
                <a:solidFill>
                  <a:srgbClr val="FF0000"/>
                </a:solidFill>
                <a:latin typeface="等线" panose="02010600030101010101" pitchFamily="2" charset="-122"/>
              </a:rPr>
              <a:t> </a:t>
            </a:r>
            <a:r>
              <a:rPr kumimoji="1" lang="zh-CN" altLang="en-US" sz="3600" b="1">
                <a:latin typeface="等线" panose="02010600030101010101" pitchFamily="2" charset="-122"/>
              </a:rPr>
              <a:t>“火药是干的，剑是磨过的，</a:t>
            </a:r>
            <a:r>
              <a:rPr kumimoji="1" lang="zh-CN" altLang="en-US" sz="3600" b="1">
                <a:solidFill>
                  <a:srgbClr val="FF0000"/>
                </a:solidFill>
                <a:latin typeface="等线" panose="02010600030101010101" pitchFamily="2" charset="-122"/>
              </a:rPr>
              <a:t>目标明确</a:t>
            </a:r>
            <a:r>
              <a:rPr kumimoji="1" lang="zh-CN" altLang="en-US" sz="3600" b="1">
                <a:latin typeface="等线" panose="02010600030101010101" pitchFamily="2" charset="-122"/>
              </a:rPr>
              <a:t>，力量集中，悲观者已经被赶走，我为我武装的人民干一杯。”</a:t>
            </a:r>
          </a:p>
        </p:txBody>
      </p:sp>
      <p:sp>
        <p:nvSpPr>
          <p:cNvPr id="37891" name="Rectangle 3"/>
          <p:cNvSpPr>
            <a:spLocks noChangeArrowheads="1"/>
          </p:cNvSpPr>
          <p:nvPr/>
        </p:nvSpPr>
        <p:spPr bwMode="auto">
          <a:xfrm>
            <a:off x="1723292" y="5761892"/>
            <a:ext cx="34396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9pPr>
          </a:lstStyle>
          <a:p>
            <a:pPr eaLnBrk="1" hangingPunct="1">
              <a:lnSpc>
                <a:spcPct val="100000"/>
              </a:lnSpc>
              <a:spcBef>
                <a:spcPct val="50000"/>
              </a:spcBef>
              <a:buFontTx/>
              <a:buNone/>
            </a:pPr>
            <a:r>
              <a:rPr kumimoji="1" lang="zh-CN" altLang="en-US" sz="3600" b="1">
                <a:solidFill>
                  <a:srgbClr val="000000"/>
                </a:solidFill>
                <a:latin typeface="等线" panose="02010600030101010101" pitchFamily="2" charset="-122"/>
              </a:rPr>
              <a:t>德皇威廉二世</a:t>
            </a:r>
          </a:p>
        </p:txBody>
      </p:sp>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778" y="199291"/>
            <a:ext cx="4377837" cy="5388107"/>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4065376512"/>
      </p:ext>
    </p:extLst>
  </p:cSld>
  <p:clrMapOvr>
    <a:masterClrMapping/>
  </p:clrMapOvr>
  <p:transition>
    <p:split orient="vert"/>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314" name="Text Box 2"/>
          <p:cNvSpPr txBox="1">
            <a:spLocks noChangeArrowheads="1"/>
          </p:cNvSpPr>
          <p:nvPr/>
        </p:nvSpPr>
        <p:spPr bwMode="auto">
          <a:xfrm>
            <a:off x="1055922" y="2613584"/>
            <a:ext cx="10274748" cy="1569660"/>
          </a:xfrm>
          <a:prstGeom prst="rect">
            <a:avLst/>
          </a:prstGeom>
          <a:noFill/>
          <a:ln>
            <a:noFill/>
          </a:ln>
          <a:effectLst/>
          <a:extLst/>
        </p:spPr>
        <p:txBody>
          <a:bodyPr wrap="square">
            <a:spAutoFit/>
          </a:bodyPr>
          <a:lstStyle/>
          <a:p>
            <a:pPr eaLnBrk="1" hangingPunct="1">
              <a:spcBef>
                <a:spcPct val="20000"/>
              </a:spcBef>
              <a:defRPr/>
            </a:pPr>
            <a:r>
              <a:rPr kumimoji="1" lang="en-US" altLang="zh-CN" sz="3200" b="1">
                <a:effectLst>
                  <a:outerShdw blurRad="38100" dist="38100" dir="2700000" algn="tl">
                    <a:srgbClr val="C0C0C0"/>
                  </a:outerShdw>
                </a:effectLst>
                <a:latin typeface="等线" panose="02010600030101010101" pitchFamily="2" charset="-122"/>
                <a:ea typeface="等线" panose="02010600030101010101" pitchFamily="2" charset="-122"/>
              </a:rPr>
              <a:t>    </a:t>
            </a:r>
            <a:r>
              <a:rPr kumimoji="1" lang="en-US" altLang="zh-CN" sz="3200" b="1" smtClean="0">
                <a:effectLst>
                  <a:outerShdw blurRad="38100" dist="38100" dir="2700000" algn="tl">
                    <a:srgbClr val="C0C0C0"/>
                  </a:outerShdw>
                </a:effectLst>
                <a:latin typeface="等线" panose="02010600030101010101" pitchFamily="2" charset="-122"/>
                <a:ea typeface="等线" panose="02010600030101010101" pitchFamily="2" charset="-122"/>
              </a:rPr>
              <a:t>   </a:t>
            </a:r>
            <a:r>
              <a:rPr kumimoji="1" lang="zh-CN" altLang="en-US" sz="3200" b="1" smtClean="0">
                <a:latin typeface="等线" panose="02010600030101010101" pitchFamily="2" charset="-122"/>
                <a:ea typeface="等线" panose="02010600030101010101" pitchFamily="2" charset="-122"/>
              </a:rPr>
              <a:t>英</a:t>
            </a:r>
            <a:r>
              <a:rPr kumimoji="1" lang="zh-CN" altLang="en-US" sz="3200" b="1">
                <a:latin typeface="等线" panose="02010600030101010101" pitchFamily="2" charset="-122"/>
                <a:ea typeface="等线" panose="02010600030101010101" pitchFamily="2" charset="-122"/>
              </a:rPr>
              <a:t>国因为自身</a:t>
            </a:r>
            <a:r>
              <a:rPr lang="zh-CN" altLang="en-US" sz="3200" b="1">
                <a:latin typeface="等线" panose="02010600030101010101" pitchFamily="2" charset="-122"/>
                <a:ea typeface="等线" panose="02010600030101010101" pitchFamily="2" charset="-122"/>
              </a:rPr>
              <a:t>经济实力强大，又掌握海</a:t>
            </a:r>
            <a:r>
              <a:rPr lang="zh-CN" altLang="en-US" sz="3200" b="1" smtClean="0">
                <a:latin typeface="等线" panose="02010600030101010101" pitchFamily="2" charset="-122"/>
                <a:ea typeface="等线" panose="02010600030101010101" pitchFamily="2" charset="-122"/>
              </a:rPr>
              <a:t>上霸</a:t>
            </a:r>
            <a:r>
              <a:rPr lang="zh-CN" altLang="en-US" sz="3200" b="1">
                <a:latin typeface="等线" panose="02010600030101010101" pitchFamily="2" charset="-122"/>
                <a:ea typeface="等线" panose="02010600030101010101" pitchFamily="2" charset="-122"/>
              </a:rPr>
              <a:t>权，长期以来不同任何国家结成持久固定</a:t>
            </a:r>
            <a:r>
              <a:rPr lang="zh-CN" altLang="en-US" sz="3200" b="1" smtClean="0">
                <a:latin typeface="等线" panose="02010600030101010101" pitchFamily="2" charset="-122"/>
                <a:ea typeface="等线" panose="02010600030101010101" pitchFamily="2" charset="-122"/>
              </a:rPr>
              <a:t>的同</a:t>
            </a:r>
            <a:r>
              <a:rPr lang="zh-CN" altLang="en-US" sz="3200" b="1">
                <a:latin typeface="等线" panose="02010600030101010101" pitchFamily="2" charset="-122"/>
                <a:ea typeface="等线" panose="02010600030101010101" pitchFamily="2" charset="-122"/>
              </a:rPr>
              <a:t>盟，英国的这种</a:t>
            </a:r>
            <a:r>
              <a:rPr kumimoji="1" lang="zh-CN" altLang="en-US" sz="3200" b="1">
                <a:latin typeface="等线" panose="02010600030101010101" pitchFamily="2" charset="-122"/>
                <a:ea typeface="等线" panose="02010600030101010101" pitchFamily="2" charset="-122"/>
              </a:rPr>
              <a:t>传统外交政策被称为</a:t>
            </a:r>
            <a:r>
              <a:rPr lang="zh-CN" altLang="en-US" sz="3200" b="1">
                <a:latin typeface="等线" panose="02010600030101010101" pitchFamily="2" charset="-122"/>
                <a:ea typeface="等线" panose="02010600030101010101" pitchFamily="2" charset="-122"/>
              </a:rPr>
              <a:t>“</a:t>
            </a:r>
            <a:r>
              <a:rPr lang="zh-CN" altLang="en-US" sz="3200" b="1">
                <a:solidFill>
                  <a:srgbClr val="A50021"/>
                </a:solidFill>
                <a:latin typeface="等线" panose="02010600030101010101" pitchFamily="2" charset="-122"/>
                <a:ea typeface="等线" panose="02010600030101010101" pitchFamily="2" charset="-122"/>
              </a:rPr>
              <a:t>光</a:t>
            </a:r>
            <a:r>
              <a:rPr lang="zh-CN" altLang="en-US" sz="3200" b="1" smtClean="0">
                <a:solidFill>
                  <a:srgbClr val="A50021"/>
                </a:solidFill>
                <a:latin typeface="等线" panose="02010600030101010101" pitchFamily="2" charset="-122"/>
                <a:ea typeface="等线" panose="02010600030101010101" pitchFamily="2" charset="-122"/>
              </a:rPr>
              <a:t>荣孤</a:t>
            </a:r>
            <a:r>
              <a:rPr lang="zh-CN" altLang="en-US" sz="3200" b="1">
                <a:solidFill>
                  <a:srgbClr val="A50021"/>
                </a:solidFill>
                <a:latin typeface="等线" panose="02010600030101010101" pitchFamily="2" charset="-122"/>
                <a:ea typeface="等线" panose="02010600030101010101" pitchFamily="2" charset="-122"/>
              </a:rPr>
              <a:t>立</a:t>
            </a:r>
            <a:r>
              <a:rPr lang="zh-CN" altLang="en-US" sz="3200" b="1">
                <a:latin typeface="等线" panose="02010600030101010101" pitchFamily="2" charset="-122"/>
                <a:ea typeface="等线" panose="02010600030101010101" pitchFamily="2" charset="-122"/>
              </a:rPr>
              <a:t>” 。</a:t>
            </a:r>
          </a:p>
        </p:txBody>
      </p:sp>
      <p:sp>
        <p:nvSpPr>
          <p:cNvPr id="13315" name="Text Box 3"/>
          <p:cNvSpPr txBox="1">
            <a:spLocks noChangeArrowheads="1"/>
          </p:cNvSpPr>
          <p:nvPr/>
        </p:nvSpPr>
        <p:spPr bwMode="auto">
          <a:xfrm>
            <a:off x="1179330" y="5278355"/>
            <a:ext cx="9552576" cy="1077218"/>
          </a:xfrm>
          <a:prstGeom prst="rect">
            <a:avLst/>
          </a:prstGeom>
          <a:solidFill>
            <a:srgbClr val="FFC000"/>
          </a:solidFill>
          <a:ln>
            <a:noFill/>
          </a:ln>
          <a:effectLst/>
          <a:extLst/>
        </p:spPr>
        <p:txBody>
          <a:bodyPr wrap="square">
            <a:spAutoFit/>
          </a:bodyPr>
          <a:lstStyle/>
          <a:p>
            <a:pPr eaLnBrk="1" hangingPunct="1">
              <a:spcBef>
                <a:spcPct val="20000"/>
              </a:spcBef>
              <a:defRPr/>
            </a:pPr>
            <a:r>
              <a:rPr kumimoji="1" lang="en-US" altLang="zh-CN" sz="3200" b="1">
                <a:effectLst>
                  <a:outerShdw blurRad="38100" dist="38100" dir="2700000" algn="tl">
                    <a:srgbClr val="C0C0C0"/>
                  </a:outerShdw>
                </a:effectLst>
                <a:latin typeface="等线" panose="02010600030101010101" pitchFamily="2" charset="-122"/>
                <a:ea typeface="等线" panose="02010600030101010101" pitchFamily="2" charset="-122"/>
              </a:rPr>
              <a:t>        </a:t>
            </a:r>
            <a:r>
              <a:rPr kumimoji="1" lang="en-US" altLang="zh-CN" sz="3200" b="1">
                <a:latin typeface="等线" panose="02010600030101010101" pitchFamily="2" charset="-122"/>
                <a:ea typeface="等线" panose="02010600030101010101" pitchFamily="2" charset="-122"/>
              </a:rPr>
              <a:t>20</a:t>
            </a:r>
            <a:r>
              <a:rPr kumimoji="1" lang="zh-CN" altLang="en-US" sz="3200" b="1">
                <a:latin typeface="等线" panose="02010600030101010101" pitchFamily="2" charset="-122"/>
                <a:ea typeface="等线" panose="02010600030101010101" pitchFamily="2" charset="-122"/>
              </a:rPr>
              <a:t>世纪初，因为</a:t>
            </a:r>
            <a:r>
              <a:rPr lang="zh-CN" altLang="en-US" sz="3200" b="1">
                <a:latin typeface="等线" panose="02010600030101010101" pitchFamily="2" charset="-122"/>
                <a:ea typeface="等线" panose="02010600030101010101" pitchFamily="2" charset="-122"/>
              </a:rPr>
              <a:t>英德矛盾激化，加上英</a:t>
            </a:r>
            <a:r>
              <a:rPr lang="zh-CN" altLang="en-US" sz="3200" b="1" smtClean="0">
                <a:latin typeface="等线" panose="02010600030101010101" pitchFamily="2" charset="-122"/>
                <a:ea typeface="等线" panose="02010600030101010101" pitchFamily="2" charset="-122"/>
              </a:rPr>
              <a:t>国自</a:t>
            </a:r>
            <a:r>
              <a:rPr lang="zh-CN" altLang="en-US" sz="3200" b="1">
                <a:latin typeface="等线" panose="02010600030101010101" pitchFamily="2" charset="-122"/>
                <a:ea typeface="等线" panose="02010600030101010101" pitchFamily="2" charset="-122"/>
              </a:rPr>
              <a:t>身实力下降，英国开始</a:t>
            </a:r>
            <a:r>
              <a:rPr lang="zh-CN" altLang="en-US" sz="3200" b="1">
                <a:solidFill>
                  <a:srgbClr val="A50021"/>
                </a:solidFill>
                <a:latin typeface="等线" panose="02010600030101010101" pitchFamily="2" charset="-122"/>
                <a:ea typeface="等线" panose="02010600030101010101" pitchFamily="2" charset="-122"/>
              </a:rPr>
              <a:t>寻求盟友，</a:t>
            </a:r>
            <a:r>
              <a:rPr kumimoji="1" lang="zh-CN" altLang="en-US" sz="3200" b="1">
                <a:solidFill>
                  <a:srgbClr val="A50021"/>
                </a:solidFill>
                <a:latin typeface="等线" panose="02010600030101010101" pitchFamily="2" charset="-122"/>
                <a:ea typeface="等线" panose="02010600030101010101" pitchFamily="2" charset="-122"/>
              </a:rPr>
              <a:t>放弃“</a:t>
            </a:r>
            <a:r>
              <a:rPr kumimoji="1" lang="zh-CN" altLang="en-US" sz="3200" b="1" smtClean="0">
                <a:solidFill>
                  <a:srgbClr val="A50021"/>
                </a:solidFill>
                <a:latin typeface="等线" panose="02010600030101010101" pitchFamily="2" charset="-122"/>
                <a:ea typeface="等线" panose="02010600030101010101" pitchFamily="2" charset="-122"/>
              </a:rPr>
              <a:t>光荣</a:t>
            </a:r>
            <a:r>
              <a:rPr kumimoji="1" lang="zh-CN" altLang="en-US" sz="3200" b="1">
                <a:solidFill>
                  <a:srgbClr val="A50021"/>
                </a:solidFill>
                <a:latin typeface="等线" panose="02010600030101010101" pitchFamily="2" charset="-122"/>
                <a:ea typeface="等线" panose="02010600030101010101" pitchFamily="2" charset="-122"/>
              </a:rPr>
              <a:t>孤立”政策。</a:t>
            </a:r>
          </a:p>
        </p:txBody>
      </p:sp>
      <p:sp>
        <p:nvSpPr>
          <p:cNvPr id="13317" name="Rectangle 5"/>
          <p:cNvSpPr>
            <a:spLocks noChangeArrowheads="1"/>
          </p:cNvSpPr>
          <p:nvPr/>
        </p:nvSpPr>
        <p:spPr bwMode="auto">
          <a:xfrm>
            <a:off x="830080" y="4441081"/>
            <a:ext cx="9393541" cy="579437"/>
          </a:xfrm>
          <a:prstGeom prst="rect">
            <a:avLst/>
          </a:prstGeom>
          <a:noFill/>
          <a:ln>
            <a:noFill/>
          </a:ln>
          <a:effectLst/>
          <a:extLst/>
        </p:spPr>
        <p:txBody>
          <a:bodyPr wrap="square">
            <a:spAutoFit/>
          </a:bodyPr>
          <a:lstStyle/>
          <a:p>
            <a:pPr eaLnBrk="1" hangingPunct="1">
              <a:defRPr/>
            </a:pPr>
            <a:r>
              <a:rPr lang="en-US" altLang="zh-CN" sz="3200" b="1">
                <a:latin typeface="等线" panose="02010600030101010101" pitchFamily="2" charset="-122"/>
                <a:ea typeface="等线" panose="02010600030101010101" pitchFamily="2" charset="-122"/>
              </a:rPr>
              <a:t>    </a:t>
            </a:r>
            <a:r>
              <a:rPr lang="zh-CN" altLang="en-US" sz="3200" b="1">
                <a:latin typeface="等线" panose="02010600030101010101" pitchFamily="2" charset="-122"/>
                <a:ea typeface="等线" panose="02010600030101010101" pitchFamily="2" charset="-122"/>
              </a:rPr>
              <a:t>对欧洲，英国则奉行“大陆均势政策”。</a:t>
            </a:r>
          </a:p>
        </p:txBody>
      </p:sp>
      <p:sp>
        <p:nvSpPr>
          <p:cNvPr id="13321" name="Rectangle 9"/>
          <p:cNvSpPr>
            <a:spLocks noChangeArrowheads="1"/>
          </p:cNvSpPr>
          <p:nvPr/>
        </p:nvSpPr>
        <p:spPr bwMode="auto">
          <a:xfrm>
            <a:off x="1179330" y="360186"/>
            <a:ext cx="10027932" cy="1077218"/>
          </a:xfrm>
          <a:prstGeom prst="rect">
            <a:avLst/>
          </a:prstGeom>
          <a:noFill/>
          <a:ln>
            <a:noFill/>
          </a:ln>
          <a:effectLst/>
          <a:extLst/>
        </p:spPr>
        <p:txBody>
          <a:bodyPr wrap="square" anchor="ctr">
            <a:spAutoFit/>
          </a:bodyPr>
          <a:lstStyle/>
          <a:p>
            <a:pPr eaLnBrk="1" hangingPunct="1">
              <a:defRPr/>
            </a:pPr>
            <a:r>
              <a:rPr lang="zh-CN" altLang="en-US" sz="3200" b="1">
                <a:latin typeface="等线" panose="02010600030101010101" pitchFamily="2" charset="-122"/>
                <a:ea typeface="等线" panose="02010600030101010101" pitchFamily="2" charset="-122"/>
              </a:rPr>
              <a:t>没有永恒的朋友</a:t>
            </a:r>
            <a:r>
              <a:rPr lang="en-US" altLang="zh-CN" sz="3200" b="1">
                <a:latin typeface="等线" panose="02010600030101010101" pitchFamily="2" charset="-122"/>
                <a:ea typeface="等线" panose="02010600030101010101" pitchFamily="2" charset="-122"/>
              </a:rPr>
              <a:t>,</a:t>
            </a:r>
            <a:r>
              <a:rPr lang="zh-CN" altLang="en-US" sz="3200" b="1">
                <a:latin typeface="等线" panose="02010600030101010101" pitchFamily="2" charset="-122"/>
                <a:ea typeface="等线" panose="02010600030101010101" pitchFamily="2" charset="-122"/>
              </a:rPr>
              <a:t>也没有永恒的敌人，</a:t>
            </a:r>
          </a:p>
          <a:p>
            <a:pPr eaLnBrk="1" hangingPunct="1">
              <a:defRPr/>
            </a:pPr>
            <a:r>
              <a:rPr lang="zh-CN" altLang="en-US" sz="3200" b="1">
                <a:latin typeface="等线" panose="02010600030101010101" pitchFamily="2" charset="-122"/>
                <a:ea typeface="等线" panose="02010600030101010101" pitchFamily="2" charset="-122"/>
              </a:rPr>
              <a:t>只有永恒的利益。</a:t>
            </a:r>
          </a:p>
        </p:txBody>
      </p:sp>
      <p:sp>
        <p:nvSpPr>
          <p:cNvPr id="13322" name="Rectangle 10"/>
          <p:cNvSpPr>
            <a:spLocks noChangeArrowheads="1"/>
          </p:cNvSpPr>
          <p:nvPr/>
        </p:nvSpPr>
        <p:spPr bwMode="auto">
          <a:xfrm>
            <a:off x="5030154" y="969300"/>
            <a:ext cx="5866813" cy="579438"/>
          </a:xfrm>
          <a:prstGeom prst="rect">
            <a:avLst/>
          </a:prstGeom>
          <a:noFill/>
          <a:ln>
            <a:noFill/>
          </a:ln>
          <a:effectLst/>
          <a:extLst/>
        </p:spPr>
        <p:txBody>
          <a:bodyPr wrap="square">
            <a:spAutoFit/>
          </a:bodyPr>
          <a:lstStyle/>
          <a:p>
            <a:pPr eaLnBrk="1" hangingPunct="1">
              <a:defRPr/>
            </a:pPr>
            <a:r>
              <a:rPr lang="en-US" altLang="zh-CN" sz="3200" b="1">
                <a:solidFill>
                  <a:srgbClr val="006600"/>
                </a:solidFill>
                <a:effectLst>
                  <a:outerShdw blurRad="38100" dist="38100" dir="2700000" algn="tl">
                    <a:srgbClr val="C0C0C0"/>
                  </a:outerShdw>
                </a:effectLst>
                <a:latin typeface="等线" panose="02010600030101010101" pitchFamily="2" charset="-122"/>
                <a:ea typeface="等线" panose="02010600030101010101" pitchFamily="2" charset="-122"/>
              </a:rPr>
              <a:t>——</a:t>
            </a:r>
            <a:r>
              <a:rPr lang="zh-CN" altLang="en-US" sz="3200" b="1">
                <a:solidFill>
                  <a:srgbClr val="006600"/>
                </a:solidFill>
                <a:effectLst>
                  <a:outerShdw blurRad="38100" dist="38100" dir="2700000" algn="tl">
                    <a:srgbClr val="C0C0C0"/>
                  </a:outerShdw>
                </a:effectLst>
                <a:latin typeface="等线" panose="02010600030101010101" pitchFamily="2" charset="-122"/>
                <a:ea typeface="等线" panose="02010600030101010101" pitchFamily="2" charset="-122"/>
              </a:rPr>
              <a:t>英国首相帕默斯顿 </a:t>
            </a:r>
          </a:p>
        </p:txBody>
      </p:sp>
    </p:spTree>
    <p:extLst>
      <p:ext uri="{BB962C8B-B14F-4D97-AF65-F5344CB8AC3E}">
        <p14:creationId xmlns:p14="http://schemas.microsoft.com/office/powerpoint/2010/main" val="780169136"/>
      </p:ext>
    </p:extLst>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9458" name="Picture 2" descr="xinsrc_5420604131008625166511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285038" y="1470025"/>
            <a:ext cx="2266950" cy="295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59" name="Picture 3" descr="d57e999432965b0dd21b70cc"/>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597025" y="887413"/>
            <a:ext cx="5688013" cy="353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Picture 4"/>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9767888" y="1412875"/>
            <a:ext cx="696912" cy="254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sp>
        <p:nvSpPr>
          <p:cNvPr id="3077" name="Rectangle 5"/>
          <p:cNvSpPr>
            <a:spLocks noChangeArrowheads="1"/>
          </p:cNvSpPr>
          <p:nvPr/>
        </p:nvSpPr>
        <p:spPr bwMode="auto">
          <a:xfrm>
            <a:off x="597877" y="4581525"/>
            <a:ext cx="9962173" cy="1865313"/>
          </a:xfrm>
          <a:prstGeom prst="rect">
            <a:avLst/>
          </a:prstGeom>
          <a:noFill/>
          <a:ln>
            <a:noFill/>
          </a:ln>
          <a:effectLst/>
          <a:extLst/>
        </p:spPr>
        <p:txBody>
          <a:bodyPr wrap="square">
            <a:spAutoFit/>
          </a:bodyPr>
          <a:lstStyle/>
          <a:p>
            <a:pPr eaLnBrk="1" hangingPunct="1">
              <a:lnSpc>
                <a:spcPct val="90000"/>
              </a:lnSpc>
              <a:defRPr/>
            </a:pPr>
            <a:r>
              <a:rPr lang="zh-CN" altLang="en-US" sz="3200" b="1">
                <a:effectLst>
                  <a:outerShdw blurRad="38100" dist="38100" dir="2700000" algn="tl">
                    <a:srgbClr val="C0C0C0"/>
                  </a:outerShdw>
                </a:effectLst>
                <a:latin typeface="等线" panose="02010600030101010101" pitchFamily="2" charset="-122"/>
                <a:ea typeface="等线" panose="02010600030101010101" pitchFamily="2" charset="-122"/>
              </a:rPr>
              <a:t>法国战败：</a:t>
            </a:r>
          </a:p>
          <a:p>
            <a:pPr eaLnBrk="1" hangingPunct="1">
              <a:lnSpc>
                <a:spcPct val="90000"/>
              </a:lnSpc>
              <a:defRPr/>
            </a:pPr>
            <a:r>
              <a:rPr lang="zh-CN" altLang="en-US" sz="3200" b="1">
                <a:effectLst>
                  <a:outerShdw blurRad="38100" dist="38100" dir="2700000" algn="tl">
                    <a:srgbClr val="C0C0C0"/>
                  </a:outerShdw>
                </a:effectLst>
                <a:latin typeface="等线" panose="02010600030101010101" pitchFamily="2" charset="-122"/>
                <a:ea typeface="等线" panose="02010600030101010101" pitchFamily="2" charset="-122"/>
              </a:rPr>
              <a:t>①法国把阿尔萨斯与洛林割让</a:t>
            </a:r>
            <a:r>
              <a:rPr lang="zh-CN" altLang="en-US" sz="3200" b="1" smtClean="0">
                <a:effectLst>
                  <a:outerShdw blurRad="38100" dist="38100" dir="2700000" algn="tl">
                    <a:srgbClr val="C0C0C0"/>
                  </a:outerShdw>
                </a:effectLst>
                <a:latin typeface="等线" panose="02010600030101010101" pitchFamily="2" charset="-122"/>
                <a:ea typeface="等线" panose="02010600030101010101" pitchFamily="2" charset="-122"/>
              </a:rPr>
              <a:t>给</a:t>
            </a:r>
            <a:r>
              <a:rPr lang="zh-CN" altLang="en-US" sz="3200" b="1">
                <a:effectLst>
                  <a:outerShdw blurRad="38100" dist="38100" dir="2700000" algn="tl">
                    <a:srgbClr val="C0C0C0"/>
                  </a:outerShdw>
                </a:effectLst>
                <a:latin typeface="等线" panose="02010600030101010101" pitchFamily="2" charset="-122"/>
                <a:ea typeface="等线" panose="02010600030101010101" pitchFamily="2" charset="-122"/>
              </a:rPr>
              <a:t>德意志帝国</a:t>
            </a:r>
            <a:r>
              <a:rPr lang="zh-CN" altLang="en-US" sz="3200" b="1" smtClean="0">
                <a:effectLst>
                  <a:outerShdw blurRad="38100" dist="38100" dir="2700000" algn="tl">
                    <a:srgbClr val="C0C0C0"/>
                  </a:outerShdw>
                </a:effectLst>
                <a:latin typeface="等线" panose="02010600030101010101" pitchFamily="2" charset="-122"/>
                <a:ea typeface="等线" panose="02010600030101010101" pitchFamily="2" charset="-122"/>
              </a:rPr>
              <a:t>；</a:t>
            </a:r>
            <a:endParaRPr lang="zh-CN" altLang="en-US" sz="3200" b="1">
              <a:effectLst>
                <a:outerShdw blurRad="38100" dist="38100" dir="2700000" algn="tl">
                  <a:srgbClr val="C0C0C0"/>
                </a:outerShdw>
              </a:effectLst>
              <a:latin typeface="等线" panose="02010600030101010101" pitchFamily="2" charset="-122"/>
              <a:ea typeface="等线" panose="02010600030101010101" pitchFamily="2" charset="-122"/>
            </a:endParaRPr>
          </a:p>
          <a:p>
            <a:pPr eaLnBrk="1" hangingPunct="1">
              <a:lnSpc>
                <a:spcPct val="90000"/>
              </a:lnSpc>
              <a:defRPr/>
            </a:pPr>
            <a:r>
              <a:rPr lang="zh-CN" altLang="en-US" sz="3200" b="1">
                <a:effectLst>
                  <a:outerShdw blurRad="38100" dist="38100" dir="2700000" algn="tl">
                    <a:srgbClr val="C0C0C0"/>
                  </a:outerShdw>
                </a:effectLst>
                <a:latin typeface="等线" panose="02010600030101010101" pitchFamily="2" charset="-122"/>
                <a:ea typeface="等线" panose="02010600030101010101" pitchFamily="2" charset="-122"/>
              </a:rPr>
              <a:t>②法国赔偿德国五十亿法郎；</a:t>
            </a:r>
            <a:r>
              <a:rPr lang="zh-CN" altLang="en-US" sz="3200" b="1">
                <a:solidFill>
                  <a:srgbClr val="000099"/>
                </a:solidFill>
                <a:effectLst>
                  <a:outerShdw blurRad="38100" dist="38100" dir="2700000" algn="tl">
                    <a:srgbClr val="C0C0C0"/>
                  </a:outerShdw>
                </a:effectLst>
                <a:latin typeface="等线" panose="02010600030101010101" pitchFamily="2" charset="-122"/>
                <a:ea typeface="等线" panose="02010600030101010101" pitchFamily="2" charset="-122"/>
              </a:rPr>
              <a:t>由此，法国失去了</a:t>
            </a:r>
          </a:p>
          <a:p>
            <a:pPr eaLnBrk="1" hangingPunct="1">
              <a:lnSpc>
                <a:spcPct val="90000"/>
              </a:lnSpc>
              <a:defRPr/>
            </a:pPr>
            <a:r>
              <a:rPr lang="zh-CN" altLang="en-US" sz="3200" b="1">
                <a:solidFill>
                  <a:srgbClr val="000099"/>
                </a:solidFill>
                <a:effectLst>
                  <a:outerShdw blurRad="38100" dist="38100" dir="2700000" algn="tl">
                    <a:srgbClr val="C0C0C0"/>
                  </a:outerShdw>
                </a:effectLst>
                <a:latin typeface="等线" panose="02010600030101010101" pitchFamily="2" charset="-122"/>
                <a:ea typeface="等线" panose="02010600030101010101" pitchFamily="2" charset="-122"/>
              </a:rPr>
              <a:t>欧洲大陆霸主地位。</a:t>
            </a:r>
          </a:p>
        </p:txBody>
      </p:sp>
      <p:sp>
        <p:nvSpPr>
          <p:cNvPr id="19462" name="Text Box 7"/>
          <p:cNvSpPr txBox="1">
            <a:spLocks noChangeArrowheads="1"/>
          </p:cNvSpPr>
          <p:nvPr/>
        </p:nvSpPr>
        <p:spPr bwMode="auto">
          <a:xfrm>
            <a:off x="597877" y="115888"/>
            <a:ext cx="417341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9pPr>
          </a:lstStyle>
          <a:p>
            <a:pPr eaLnBrk="1" hangingPunct="1">
              <a:lnSpc>
                <a:spcPct val="100000"/>
              </a:lnSpc>
              <a:spcBef>
                <a:spcPct val="0"/>
              </a:spcBef>
              <a:buFontTx/>
              <a:buNone/>
            </a:pPr>
            <a:r>
              <a:rPr kumimoji="1" lang="zh-CN" altLang="en-US" sz="4000" b="1">
                <a:solidFill>
                  <a:srgbClr val="FF0000"/>
                </a:solidFill>
                <a:latin typeface="等线" panose="02010600030101010101" pitchFamily="2" charset="-122"/>
              </a:rPr>
              <a:t>法德矛盾的缘起</a:t>
            </a:r>
          </a:p>
        </p:txBody>
      </p:sp>
    </p:spTree>
    <p:extLst>
      <p:ext uri="{BB962C8B-B14F-4D97-AF65-F5344CB8AC3E}">
        <p14:creationId xmlns:p14="http://schemas.microsoft.com/office/powerpoint/2010/main" val="1299076654"/>
      </p:ext>
    </p:extLst>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PhAnim="0">
  <p:cSld>
    <p:spTree>
      <p:nvGrpSpPr>
        <p:cNvPr id="1" name=""/>
        <p:cNvGrpSpPr/>
        <p:nvPr/>
      </p:nvGrpSpPr>
      <p:grpSpPr>
        <a:xfrm>
          <a:off x="0" y="0"/>
          <a:ext cx="0" cy="0"/>
        </a:xfrm>
      </p:grpSpPr>
      <p:sp>
        <p:nvSpPr>
          <p:cNvPr id="34818" name="WordArt 2"/>
          <p:cNvSpPr>
            <a:spLocks noChangeArrowheads="1" noChangeShapeType="1" noTextEdit="1"/>
          </p:cNvSpPr>
          <p:nvPr/>
        </p:nvSpPr>
        <p:spPr bwMode="auto">
          <a:xfrm rot="5400000">
            <a:off x="7129462" y="2624138"/>
            <a:ext cx="5400675" cy="762000"/>
          </a:xfrm>
          <a:prstGeom prst="rect">
            <a:avLst/>
          </a:prstGeom>
        </p:spPr>
        <p:txBody>
          <a:bodyPr vert="eaVert" wrap="none" fromWordArt="1">
            <a:prstTxWarp prst="textPlain">
              <a:avLst>
                <a:gd name="adj" fmla="val 50000"/>
              </a:avLst>
            </a:prstTxWarp>
            <a:scene3d>
              <a:camera prst="legacyPerspectiveFront">
                <a:rot lat="20639990" lon="20699986" rev="0"/>
              </a:camera>
              <a:lightRig rig="legacyNormal3" dir="l"/>
            </a:scene3d>
            <a:sp3d extrusionH="201600" prstMaterial="legacyPlastic">
              <a:extrusionClr>
                <a:srgbClr val="FF9966"/>
              </a:extrusionClr>
              <a:contourClr>
                <a:srgbClr val="CC0000"/>
              </a:contourClr>
            </a:sp3d>
          </a:bodyPr>
          <a:lstStyle/>
          <a:p>
            <a:pPr algn="ctr" fontAlgn="auto"/>
            <a:r>
              <a:rPr lang="zh-CN" altLang="en-US" sz="6000" b="1" kern="10">
                <a:ln w="9525">
                  <a:round/>
                </a:ln>
                <a:solidFill>
                  <a:srgbClr val="CC0000"/>
                </a:solidFill>
                <a:latin typeface="宋体" panose="02010600030101010101" pitchFamily="2" charset="-122"/>
              </a:rPr>
              <a:t>巴尔干火药桶</a:t>
            </a:r>
          </a:p>
        </p:txBody>
      </p:sp>
      <p:pic>
        <p:nvPicPr>
          <p:cNvPr id="35843" name="Picture 3" descr="t1"/>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752600" y="228600"/>
            <a:ext cx="7543800" cy="632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4" name="Picture 9" descr="3_5"/>
          <p:cNvPicPr>
            <a:picLocks noChangeAspect="1" noChangeArrowheads="1" noCrop="1"/>
          </p:cNvPicPr>
          <p:nvPr/>
        </p:nvPicPr>
        <p:blipFill>
          <a:blip r:embed="rId3">
            <a:extLst>
              <a:ext uri="{28A0092B-C50C-407E-A947-70E740481C1C}">
                <a14:useLocalDpi xmlns:a14="http://schemas.microsoft.com/office/drawing/2010/main" val="0"/>
              </a:ext>
            </a:extLst>
          </a:blip>
          <a:stretch>
            <a:fillRect/>
          </a:stretch>
        </p:blipFill>
        <p:spPr bwMode="auto">
          <a:xfrm>
            <a:off x="4302125" y="2305050"/>
            <a:ext cx="1471613"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5" name="Picture 10" descr="3_5"/>
          <p:cNvPicPr>
            <a:picLocks noChangeAspect="1" noChangeArrowheads="1" noCrop="1"/>
          </p:cNvPicPr>
          <p:nvPr/>
        </p:nvPicPr>
        <p:blipFill>
          <a:blip r:embed="rId3">
            <a:extLst>
              <a:ext uri="{28A0092B-C50C-407E-A947-70E740481C1C}">
                <a14:useLocalDpi xmlns:a14="http://schemas.microsoft.com/office/drawing/2010/main" val="0"/>
              </a:ext>
            </a:extLst>
          </a:blip>
          <a:stretch>
            <a:fillRect/>
          </a:stretch>
        </p:blipFill>
        <p:spPr bwMode="auto">
          <a:xfrm>
            <a:off x="5029200" y="3200400"/>
            <a:ext cx="1320800" cy="163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33" name="AutoShape 17"/>
          <p:cNvSpPr>
            <a:spLocks noChangeArrowheads="1"/>
          </p:cNvSpPr>
          <p:nvPr/>
        </p:nvSpPr>
        <p:spPr bwMode="gray">
          <a:xfrm>
            <a:off x="2667000" y="5105400"/>
            <a:ext cx="6165850" cy="1752600"/>
          </a:xfrm>
          <a:prstGeom prst="cloudCallout">
            <a:avLst>
              <a:gd name="adj1" fmla="val 57597"/>
              <a:gd name="adj2" fmla="val -30074"/>
            </a:avLst>
          </a:prstGeom>
          <a:gradFill rotWithShape="1">
            <a:gsLst>
              <a:gs pos="0">
                <a:srgbClr val="75BAFF"/>
              </a:gs>
              <a:gs pos="50000">
                <a:srgbClr val="FFFFFF"/>
              </a:gs>
              <a:gs pos="100000">
                <a:srgbClr val="75BAFF"/>
              </a:gs>
            </a:gsLst>
            <a:lin ang="5400000" scaled="1"/>
          </a:gradFill>
          <a:ln w="38100">
            <a:solidFill>
              <a:srgbClr val="FFFFFF"/>
            </a:solidFill>
            <a:round/>
          </a:ln>
          <a:effectLst>
            <a:outerShdw dist="107763" dir="2700000" algn="ctr" rotWithShape="0">
              <a:schemeClr val="bg2">
                <a:alpha val="50000"/>
              </a:schemeClr>
            </a:outerShdw>
          </a:effectLst>
        </p:spPr>
        <p:txBody>
          <a:bodyPr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9pPr>
          </a:lstStyle>
          <a:p>
            <a:pPr eaLnBrk="1" hangingPunct="1">
              <a:lnSpc>
                <a:spcPct val="100000"/>
              </a:lnSpc>
              <a:spcBef>
                <a:spcPct val="0"/>
              </a:spcBef>
              <a:buFontTx/>
              <a:buNone/>
            </a:pPr>
            <a:r>
              <a:rPr lang="zh-CN" altLang="en-US" sz="3200" b="1">
                <a:solidFill>
                  <a:srgbClr val="FF0000"/>
                </a:solidFill>
                <a:latin typeface="华文行楷" panose="02010800040101010101" pitchFamily="2" charset="-122"/>
                <a:ea typeface="华文行楷" panose="02010800040101010101" pitchFamily="2" charset="-122"/>
              </a:rPr>
              <a:t>为什么巴尔干会成为欧洲的</a:t>
            </a:r>
            <a:r>
              <a:rPr lang="zh-CN" altLang="en-US" sz="3200" b="1">
                <a:solidFill>
                  <a:srgbClr val="FF0000"/>
                </a:solidFill>
                <a:latin typeface="Arial" panose="020b0604020202020204" pitchFamily="34" charset="0"/>
                <a:ea typeface="华文行楷" panose="02010800040101010101" pitchFamily="2" charset="-122"/>
              </a:rPr>
              <a:t>“</a:t>
            </a:r>
            <a:r>
              <a:rPr lang="zh-CN" altLang="en-US" sz="3200" b="1">
                <a:solidFill>
                  <a:srgbClr val="FF0000"/>
                </a:solidFill>
                <a:latin typeface="华文行楷" panose="02010800040101010101" pitchFamily="2" charset="-122"/>
                <a:ea typeface="华文行楷" panose="02010800040101010101" pitchFamily="2" charset="-122"/>
              </a:rPr>
              <a:t>火药桶</a:t>
            </a:r>
            <a:r>
              <a:rPr lang="zh-CN" altLang="en-US" sz="3200" b="1">
                <a:solidFill>
                  <a:srgbClr val="FF0000"/>
                </a:solidFill>
                <a:latin typeface="Arial" panose="020b0604020202020204" pitchFamily="34" charset="0"/>
                <a:ea typeface="华文行楷" panose="02010800040101010101" pitchFamily="2" charset="-122"/>
              </a:rPr>
              <a:t>”</a:t>
            </a:r>
            <a:r>
              <a:rPr lang="zh-CN" altLang="en-US" sz="3200" b="1">
                <a:solidFill>
                  <a:srgbClr val="FF0000"/>
                </a:solidFill>
                <a:latin typeface="华文行楷" panose="02010800040101010101" pitchFamily="2" charset="-122"/>
                <a:ea typeface="华文行楷" panose="02010800040101010101" pitchFamily="2" charset="-122"/>
              </a:rPr>
              <a:t>？</a:t>
            </a:r>
            <a:r>
              <a:rPr kumimoji="1" lang="zh-CN" altLang="en-US" sz="3200" b="1">
                <a:solidFill>
                  <a:srgbClr val="FF0000"/>
                </a:solidFill>
                <a:latin typeface="华文行楷" panose="02010800040101010101" pitchFamily="2" charset="-122"/>
                <a:ea typeface="华文行楷" panose="02010800040101010101" pitchFamily="2" charset="-122"/>
              </a:rPr>
              <a:t> </a:t>
            </a:r>
          </a:p>
        </p:txBody>
      </p:sp>
    </p:spTree>
    <p:extLst>
      <p:ext uri="{BB962C8B-B14F-4D97-AF65-F5344CB8AC3E}">
        <p14:creationId xmlns:p14="http://schemas.microsoft.com/office/powerpoint/2010/main" val="133133080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9" presetClass="entr" presetSubtype="10" fill="hold" nodeType="afterEffect">
                                  <p:stCondLst>
                                    <p:cond delay="0"/>
                                  </p:stCondLst>
                                  <p:childTnLst>
                                    <p:set>
                                      <p:cBhvr>
                                        <p:cTn id="6" dur="1" fill="hold">
                                          <p:stCondLst>
                                            <p:cond delay="0"/>
                                          </p:stCondLst>
                                        </p:cTn>
                                        <p:tgtEl>
                                          <p:spTgt spid="34818"/>
                                        </p:tgtEl>
                                        <p:attrNameLst>
                                          <p:attrName>style.visibility</p:attrName>
                                        </p:attrNameLst>
                                      </p:cBhvr>
                                      <p:to>
                                        <p:strVal val="visible"/>
                                      </p:to>
                                    </p:set>
                                    <p:anim calcmode="lin" valueType="num">
                                      <p:cBhvr>
                                        <p:cTn id="7" dur="5000" fill="hold"/>
                                        <p:tgtEl>
                                          <p:spTgt spid="34818"/>
                                        </p:tgtEl>
                                        <p:attrNameLst>
                                          <p:attrName>ppt_w</p:attrName>
                                        </p:attrNameLst>
                                      </p:cBhvr>
                                      <p:tavLst>
                                        <p:tav tm="0" fmla="#ppt_w*sin(2.5*pi*$)">
                                          <p:val>
                                            <p:fltVal val="0"/>
                                          </p:val>
                                        </p:tav>
                                        <p:tav tm="100000">
                                          <p:val>
                                            <p:fltVal val="1"/>
                                          </p:val>
                                        </p:tav>
                                      </p:tavLst>
                                    </p:anim>
                                    <p:anim calcmode="lin" valueType="num">
                                      <p:cBhvr>
                                        <p:cTn id="8" dur="5000" fill="hold"/>
                                        <p:tgtEl>
                                          <p:spTgt spid="34818"/>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cond evt="onBegin" delay="0">
                          <p:tn val="8"/>
                        </p:cond>
                      </p:stCondLst>
                      <p:childTnLst>
                        <p:par>
                          <p:cTn id="10" fill="hold" nodeType="afterGroup">
                            <p:stCondLst>
                              <p:cond delay="0"/>
                            </p:stCondLst>
                            <p:childTnLst>
                              <p:par>
                                <p:cTn id="11" presetID="29" presetClass="entr" presetSubtype="0" fill="hold" grpId="0" nodeType="clickEffect">
                                  <p:stCondLst>
                                    <p:cond delay="0"/>
                                  </p:stCondLst>
                                  <p:childTnLst>
                                    <p:set>
                                      <p:cBhvr>
                                        <p:cTn id="12" dur="1" fill="hold">
                                          <p:stCondLst>
                                            <p:cond delay="0"/>
                                          </p:stCondLst>
                                        </p:cTn>
                                        <p:tgtEl>
                                          <p:spTgt spid="34833"/>
                                        </p:tgtEl>
                                        <p:attrNameLst>
                                          <p:attrName>style.visibility</p:attrName>
                                        </p:attrNameLst>
                                      </p:cBhvr>
                                      <p:to>
                                        <p:strVal val="visible"/>
                                      </p:to>
                                    </p:set>
                                    <p:anim calcmode="lin" valueType="num">
                                      <p:cBhvr>
                                        <p:cTn id="13" dur="1000" fill="hold"/>
                                        <p:tgtEl>
                                          <p:spTgt spid="34833"/>
                                        </p:tgtEl>
                                        <p:attrNameLst>
                                          <p:attrName>ppt_x</p:attrName>
                                        </p:attrNameLst>
                                      </p:cBhvr>
                                      <p:tavLst>
                                        <p:tav tm="0">
                                          <p:val>
                                            <p:strVal val="#ppt_x-.2"/>
                                          </p:val>
                                        </p:tav>
                                        <p:tav tm="100000">
                                          <p:val>
                                            <p:strVal val="#ppt_x"/>
                                          </p:val>
                                        </p:tav>
                                      </p:tavLst>
                                    </p:anim>
                                    <p:anim calcmode="lin" valueType="num">
                                      <p:cBhvr>
                                        <p:cTn id="14" dur="1000" fill="hold"/>
                                        <p:tgtEl>
                                          <p:spTgt spid="34833"/>
                                        </p:tgtEl>
                                        <p:attrNameLst>
                                          <p:attrName>ppt_y</p:attrName>
                                        </p:attrNameLst>
                                      </p:cBhvr>
                                      <p:tavLst>
                                        <p:tav tm="0">
                                          <p:val>
                                            <p:strVal val="#ppt_y"/>
                                          </p:val>
                                        </p:tav>
                                        <p:tav tm="100000">
                                          <p:val>
                                            <p:strVal val="#ppt_y"/>
                                          </p:val>
                                        </p:tav>
                                      </p:tavLst>
                                    </p:anim>
                                    <p:animEffect transition="in" filter="wipe(right)" prLst="gradientSize: 0.1">
                                      <p:cBhvr>
                                        <p:cTn id="15" dur="1000"/>
                                        <p:tgtEl>
                                          <p:spTgt spid="348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33"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4338" name="Rectangle 2"/>
          <p:cNvSpPr>
            <a:spLocks noChangeArrowheads="1"/>
          </p:cNvSpPr>
          <p:nvPr/>
        </p:nvSpPr>
        <p:spPr bwMode="auto">
          <a:xfrm>
            <a:off x="1631950" y="915988"/>
            <a:ext cx="9036050" cy="641350"/>
          </a:xfrm>
          <a:prstGeom prst="rect">
            <a:avLst/>
          </a:prstGeom>
          <a:noFill/>
          <a:ln>
            <a:noFill/>
          </a:ln>
          <a:effectLst/>
          <a:extLst/>
        </p:spPr>
        <p:txBody>
          <a:bodyPr>
            <a:spAutoFit/>
          </a:bodyPr>
          <a:lstStyle/>
          <a:p>
            <a:pPr eaLnBrk="1" hangingPunct="1">
              <a:defRPr/>
            </a:pPr>
            <a:r>
              <a:rPr lang="zh-CN" altLang="en-US" sz="3600" b="1">
                <a:effectLst>
                  <a:outerShdw blurRad="38100" dist="38100" dir="2700000" algn="tl">
                    <a:srgbClr val="C0C0C0"/>
                  </a:outerShdw>
                </a:effectLst>
                <a:latin typeface="等线" panose="02010600030101010101" pitchFamily="2" charset="-122"/>
                <a:ea typeface="等线" panose="02010600030101010101" pitchFamily="2" charset="-122"/>
              </a:rPr>
              <a:t>巴尔干半岛成为了欧洲的火药桶，原因是？</a:t>
            </a:r>
          </a:p>
        </p:txBody>
      </p:sp>
      <p:sp>
        <p:nvSpPr>
          <p:cNvPr id="14339" name="Rectangle 3"/>
          <p:cNvSpPr>
            <a:spLocks noChangeArrowheads="1"/>
          </p:cNvSpPr>
          <p:nvPr/>
        </p:nvSpPr>
        <p:spPr bwMode="auto">
          <a:xfrm>
            <a:off x="1595438" y="1844675"/>
            <a:ext cx="8964612" cy="641350"/>
          </a:xfrm>
          <a:prstGeom prst="rect">
            <a:avLst/>
          </a:prstGeom>
          <a:noFill/>
          <a:ln>
            <a:noFill/>
          </a:ln>
          <a:effectLst/>
          <a:extLst/>
        </p:spPr>
        <p:txBody>
          <a:bodyPr>
            <a:spAutoFit/>
          </a:bodyPr>
          <a:lstStyle/>
          <a:p>
            <a:pPr eaLnBrk="1" hangingPunct="1">
              <a:spcBef>
                <a:spcPct val="20000"/>
              </a:spcBef>
              <a:defRPr/>
            </a:pPr>
            <a:r>
              <a:rPr lang="en-US" altLang="zh-CN" sz="3600" b="1">
                <a:solidFill>
                  <a:srgbClr val="A50021"/>
                </a:solidFill>
                <a:effectLst>
                  <a:outerShdw blurRad="38100" dist="38100" dir="2700000" algn="tl">
                    <a:srgbClr val="C0C0C0"/>
                  </a:outerShdw>
                </a:effectLst>
                <a:latin typeface="等线" panose="02010600030101010101" pitchFamily="2" charset="-122"/>
                <a:ea typeface="等线" panose="02010600030101010101" pitchFamily="2" charset="-122"/>
              </a:rPr>
              <a:t>1.</a:t>
            </a:r>
            <a:r>
              <a:rPr lang="zh-CN" altLang="en-US" sz="3600" b="1">
                <a:solidFill>
                  <a:srgbClr val="A50021"/>
                </a:solidFill>
                <a:effectLst>
                  <a:outerShdw blurRad="38100" dist="38100" dir="2700000" algn="tl">
                    <a:srgbClr val="C0C0C0"/>
                  </a:outerShdw>
                </a:effectLst>
                <a:latin typeface="等线" panose="02010600030101010101" pitchFamily="2" charset="-122"/>
                <a:ea typeface="等线" panose="02010600030101010101" pitchFamily="2" charset="-122"/>
              </a:rPr>
              <a:t>地理位置重要；</a:t>
            </a:r>
          </a:p>
        </p:txBody>
      </p:sp>
      <p:sp>
        <p:nvSpPr>
          <p:cNvPr id="14340" name="Rectangle 4"/>
          <p:cNvSpPr>
            <a:spLocks noChangeArrowheads="1"/>
          </p:cNvSpPr>
          <p:nvPr/>
        </p:nvSpPr>
        <p:spPr bwMode="auto">
          <a:xfrm>
            <a:off x="1595438" y="3148013"/>
            <a:ext cx="7092950" cy="641350"/>
          </a:xfrm>
          <a:prstGeom prst="rect">
            <a:avLst/>
          </a:prstGeom>
          <a:noFill/>
          <a:ln>
            <a:noFill/>
          </a:ln>
          <a:effectLst/>
          <a:extLst/>
        </p:spPr>
        <p:txBody>
          <a:bodyPr>
            <a:spAutoFit/>
          </a:bodyPr>
          <a:lstStyle/>
          <a:p>
            <a:pPr eaLnBrk="1" hangingPunct="1">
              <a:spcBef>
                <a:spcPct val="20000"/>
              </a:spcBef>
              <a:defRPr/>
            </a:pPr>
            <a:r>
              <a:rPr lang="en-US" altLang="zh-CN" sz="3600" b="1">
                <a:solidFill>
                  <a:srgbClr val="A50021"/>
                </a:solidFill>
                <a:effectLst>
                  <a:outerShdw blurRad="38100" dist="38100" dir="2700000" algn="tl">
                    <a:srgbClr val="C0C0C0"/>
                  </a:outerShdw>
                </a:effectLst>
                <a:latin typeface="等线" panose="02010600030101010101" pitchFamily="2" charset="-122"/>
                <a:ea typeface="等线" panose="02010600030101010101" pitchFamily="2" charset="-122"/>
              </a:rPr>
              <a:t>2.</a:t>
            </a:r>
            <a:r>
              <a:rPr lang="zh-CN" altLang="en-US" sz="3600" b="1">
                <a:solidFill>
                  <a:srgbClr val="A50021"/>
                </a:solidFill>
                <a:effectLst>
                  <a:outerShdw blurRad="38100" dist="38100" dir="2700000" algn="tl">
                    <a:srgbClr val="C0C0C0"/>
                  </a:outerShdw>
                </a:effectLst>
                <a:latin typeface="等线" panose="02010600030101010101" pitchFamily="2" charset="-122"/>
                <a:ea typeface="等线" panose="02010600030101010101" pitchFamily="2" charset="-122"/>
              </a:rPr>
              <a:t>奥斯曼帝国的衰落；</a:t>
            </a:r>
          </a:p>
        </p:txBody>
      </p:sp>
      <p:sp>
        <p:nvSpPr>
          <p:cNvPr id="14341" name="Rectangle 5"/>
          <p:cNvSpPr>
            <a:spLocks noChangeArrowheads="1"/>
          </p:cNvSpPr>
          <p:nvPr/>
        </p:nvSpPr>
        <p:spPr bwMode="auto">
          <a:xfrm>
            <a:off x="1631950" y="4221163"/>
            <a:ext cx="8660912" cy="641350"/>
          </a:xfrm>
          <a:prstGeom prst="rect">
            <a:avLst/>
          </a:prstGeom>
          <a:noFill/>
          <a:ln>
            <a:noFill/>
          </a:ln>
          <a:effectLst/>
          <a:extLst/>
        </p:spPr>
        <p:txBody>
          <a:bodyPr wrap="square">
            <a:spAutoFit/>
          </a:bodyPr>
          <a:lstStyle/>
          <a:p>
            <a:pPr eaLnBrk="1" hangingPunct="1">
              <a:spcBef>
                <a:spcPct val="20000"/>
              </a:spcBef>
              <a:defRPr/>
            </a:pPr>
            <a:r>
              <a:rPr lang="en-US" altLang="zh-CN" sz="3600" b="1">
                <a:solidFill>
                  <a:srgbClr val="A50021"/>
                </a:solidFill>
                <a:effectLst>
                  <a:outerShdw blurRad="38100" dist="38100" dir="2700000" algn="tl">
                    <a:srgbClr val="C0C0C0"/>
                  </a:outerShdw>
                </a:effectLst>
                <a:latin typeface="等线" panose="02010600030101010101" pitchFamily="2" charset="-122"/>
                <a:ea typeface="等线" panose="02010600030101010101" pitchFamily="2" charset="-122"/>
              </a:rPr>
              <a:t>3.</a:t>
            </a:r>
            <a:r>
              <a:rPr lang="zh-CN" altLang="en-US" sz="3600" b="1">
                <a:solidFill>
                  <a:srgbClr val="A50021"/>
                </a:solidFill>
                <a:effectLst>
                  <a:outerShdw blurRad="38100" dist="38100" dir="2700000" algn="tl">
                    <a:srgbClr val="C0C0C0"/>
                  </a:outerShdw>
                </a:effectLst>
                <a:latin typeface="等线" panose="02010600030101010101" pitchFamily="2" charset="-122"/>
                <a:ea typeface="等线" panose="02010600030101010101" pitchFamily="2" charset="-122"/>
              </a:rPr>
              <a:t>民族关系复杂，民族矛盾不断激化；</a:t>
            </a:r>
          </a:p>
        </p:txBody>
      </p:sp>
      <p:sp>
        <p:nvSpPr>
          <p:cNvPr id="14342" name="Rectangle 6"/>
          <p:cNvSpPr>
            <a:spLocks noChangeArrowheads="1"/>
          </p:cNvSpPr>
          <p:nvPr/>
        </p:nvSpPr>
        <p:spPr bwMode="auto">
          <a:xfrm>
            <a:off x="1597025" y="5380038"/>
            <a:ext cx="8027988" cy="641350"/>
          </a:xfrm>
          <a:prstGeom prst="rect">
            <a:avLst/>
          </a:prstGeom>
          <a:noFill/>
          <a:ln>
            <a:noFill/>
          </a:ln>
          <a:effectLst/>
          <a:extLst/>
        </p:spPr>
        <p:txBody>
          <a:bodyPr>
            <a:spAutoFit/>
          </a:bodyPr>
          <a:lstStyle/>
          <a:p>
            <a:pPr eaLnBrk="1" hangingPunct="1">
              <a:spcBef>
                <a:spcPct val="20000"/>
              </a:spcBef>
              <a:defRPr/>
            </a:pPr>
            <a:r>
              <a:rPr lang="en-US" altLang="zh-CN" sz="3600" b="1">
                <a:solidFill>
                  <a:srgbClr val="A50021"/>
                </a:solidFill>
                <a:effectLst>
                  <a:outerShdw blurRad="38100" dist="38100" dir="2700000" algn="tl">
                    <a:srgbClr val="C0C0C0"/>
                  </a:outerShdw>
                </a:effectLst>
                <a:latin typeface="等线" panose="02010600030101010101" pitchFamily="2" charset="-122"/>
                <a:ea typeface="等线" panose="02010600030101010101" pitchFamily="2" charset="-122"/>
              </a:rPr>
              <a:t>4.</a:t>
            </a:r>
            <a:r>
              <a:rPr lang="zh-CN" altLang="en-US" sz="3600" b="1">
                <a:solidFill>
                  <a:srgbClr val="A50021"/>
                </a:solidFill>
                <a:effectLst>
                  <a:outerShdw blurRad="38100" dist="38100" dir="2700000" algn="tl">
                    <a:srgbClr val="C0C0C0"/>
                  </a:outerShdw>
                </a:effectLst>
                <a:latin typeface="等线" panose="02010600030101010101" pitchFamily="2" charset="-122"/>
                <a:ea typeface="等线" panose="02010600030101010101" pitchFamily="2" charset="-122"/>
              </a:rPr>
              <a:t>列强争夺和插手</a:t>
            </a:r>
            <a:r>
              <a:rPr lang="en-US" altLang="zh-CN" sz="3600" b="1">
                <a:solidFill>
                  <a:srgbClr val="A50021"/>
                </a:solidFill>
                <a:effectLst>
                  <a:outerShdw blurRad="38100" dist="38100" dir="2700000" algn="tl">
                    <a:srgbClr val="C0C0C0"/>
                  </a:outerShdw>
                </a:effectLst>
                <a:latin typeface="等线" panose="02010600030101010101" pitchFamily="2" charset="-122"/>
                <a:ea typeface="等线" panose="02010600030101010101" pitchFamily="2" charset="-122"/>
              </a:rPr>
              <a:t>——</a:t>
            </a:r>
            <a:r>
              <a:rPr lang="zh-CN" altLang="en-US" sz="3600" b="1">
                <a:solidFill>
                  <a:srgbClr val="006600"/>
                </a:solidFill>
                <a:effectLst>
                  <a:outerShdw blurRad="38100" dist="38100" dir="2700000" algn="tl">
                    <a:srgbClr val="C0C0C0"/>
                  </a:outerShdw>
                </a:effectLst>
                <a:latin typeface="等线" panose="02010600030101010101" pitchFamily="2" charset="-122"/>
                <a:ea typeface="等线" panose="02010600030101010101" pitchFamily="2" charset="-122"/>
              </a:rPr>
              <a:t>主要原因。</a:t>
            </a:r>
          </a:p>
        </p:txBody>
      </p:sp>
      <p:sp>
        <p:nvSpPr>
          <p:cNvPr id="36871" name="Line 7"/>
          <p:cNvSpPr>
            <a:spLocks noChangeShapeType="1"/>
          </p:cNvSpPr>
          <p:nvPr/>
        </p:nvSpPr>
        <p:spPr bwMode="auto">
          <a:xfrm>
            <a:off x="1703388" y="2565400"/>
            <a:ext cx="3671887" cy="0"/>
          </a:xfrm>
          <a:prstGeom prst="line">
            <a:avLst/>
          </a:prstGeom>
          <a:noFill/>
          <a:ln w="38100">
            <a:solidFill>
              <a:srgbClr val="800000"/>
            </a:solidFill>
            <a:round/>
          </a:ln>
          <a:extLst>
            <a:ext uri="{909E8E84-426E-40DD-AFC4-6F175D3DCCD1}">
              <a14:hiddenFill xmlns:a14="http://schemas.microsoft.com/office/drawing/2010/main">
                <a:noFill/>
              </a14:hiddenFill>
            </a:ext>
          </a:extLst>
        </p:spPr>
        <p:txBody>
          <a:bodyPr/>
          <a:lstStyle/>
          <a:p>
            <a:endParaRPr lang="zh-CN" altLang="en-US">
              <a:latin typeface="等线" panose="02010600030101010101" pitchFamily="2" charset="-122"/>
              <a:ea typeface="等线" panose="02010600030101010101" pitchFamily="2" charset="-122"/>
            </a:endParaRPr>
          </a:p>
        </p:txBody>
      </p:sp>
      <p:sp>
        <p:nvSpPr>
          <p:cNvPr id="36872" name="Line 8"/>
          <p:cNvSpPr>
            <a:spLocks noChangeShapeType="1"/>
          </p:cNvSpPr>
          <p:nvPr/>
        </p:nvSpPr>
        <p:spPr bwMode="auto">
          <a:xfrm>
            <a:off x="1703388" y="3860800"/>
            <a:ext cx="4537075" cy="0"/>
          </a:xfrm>
          <a:prstGeom prst="line">
            <a:avLst/>
          </a:prstGeom>
          <a:noFill/>
          <a:ln w="38100">
            <a:solidFill>
              <a:srgbClr val="800000"/>
            </a:solidFill>
            <a:round/>
          </a:ln>
          <a:extLst>
            <a:ext uri="{909E8E84-426E-40DD-AFC4-6F175D3DCCD1}">
              <a14:hiddenFill xmlns:a14="http://schemas.microsoft.com/office/drawing/2010/main">
                <a:noFill/>
              </a14:hiddenFill>
            </a:ext>
          </a:extLst>
        </p:spPr>
        <p:txBody>
          <a:bodyPr/>
          <a:lstStyle/>
          <a:p>
            <a:endParaRPr lang="zh-CN" altLang="en-US">
              <a:latin typeface="等线" panose="02010600030101010101" pitchFamily="2" charset="-122"/>
              <a:ea typeface="等线" panose="02010600030101010101" pitchFamily="2" charset="-122"/>
            </a:endParaRPr>
          </a:p>
        </p:txBody>
      </p:sp>
      <p:sp>
        <p:nvSpPr>
          <p:cNvPr id="36873" name="Line 9"/>
          <p:cNvSpPr>
            <a:spLocks noChangeShapeType="1"/>
          </p:cNvSpPr>
          <p:nvPr/>
        </p:nvSpPr>
        <p:spPr bwMode="auto">
          <a:xfrm>
            <a:off x="1703388" y="4941888"/>
            <a:ext cx="7705725" cy="0"/>
          </a:xfrm>
          <a:prstGeom prst="line">
            <a:avLst/>
          </a:prstGeom>
          <a:noFill/>
          <a:ln w="38100">
            <a:solidFill>
              <a:srgbClr val="800000"/>
            </a:solidFill>
            <a:round/>
          </a:ln>
          <a:extLst>
            <a:ext uri="{909E8E84-426E-40DD-AFC4-6F175D3DCCD1}">
              <a14:hiddenFill xmlns:a14="http://schemas.microsoft.com/office/drawing/2010/main">
                <a:noFill/>
              </a14:hiddenFill>
            </a:ext>
          </a:extLst>
        </p:spPr>
        <p:txBody>
          <a:bodyPr/>
          <a:lstStyle/>
          <a:p>
            <a:endParaRPr lang="zh-CN" altLang="en-US">
              <a:latin typeface="等线" panose="02010600030101010101" pitchFamily="2" charset="-122"/>
              <a:ea typeface="等线" panose="02010600030101010101" pitchFamily="2" charset="-122"/>
            </a:endParaRPr>
          </a:p>
        </p:txBody>
      </p:sp>
      <p:sp>
        <p:nvSpPr>
          <p:cNvPr id="36874" name="Line 10"/>
          <p:cNvSpPr>
            <a:spLocks noChangeShapeType="1"/>
          </p:cNvSpPr>
          <p:nvPr/>
        </p:nvSpPr>
        <p:spPr bwMode="auto">
          <a:xfrm>
            <a:off x="1703388" y="6092825"/>
            <a:ext cx="6553200" cy="0"/>
          </a:xfrm>
          <a:prstGeom prst="line">
            <a:avLst/>
          </a:prstGeom>
          <a:noFill/>
          <a:ln w="38100">
            <a:solidFill>
              <a:srgbClr val="800000"/>
            </a:solidFill>
            <a:round/>
          </a:ln>
          <a:extLst>
            <a:ext uri="{909E8E84-426E-40DD-AFC4-6F175D3DCCD1}">
              <a14:hiddenFill xmlns:a14="http://schemas.microsoft.com/office/drawing/2010/main">
                <a:noFill/>
              </a14:hiddenFill>
            </a:ext>
          </a:extLst>
        </p:spPr>
        <p:txBody>
          <a:bodyPr/>
          <a:lstStyle/>
          <a:p>
            <a:endParaRPr lang="zh-CN" altLang="en-US">
              <a:latin typeface="等线" panose="02010600030101010101" pitchFamily="2" charset="-122"/>
              <a:ea typeface="等线" panose="02010600030101010101" pitchFamily="2" charset="-122"/>
            </a:endParaRPr>
          </a:p>
        </p:txBody>
      </p:sp>
    </p:spTree>
    <p:extLst>
      <p:ext uri="{BB962C8B-B14F-4D97-AF65-F5344CB8AC3E}">
        <p14:creationId xmlns:p14="http://schemas.microsoft.com/office/powerpoint/2010/main" val="236223487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blinds(horizontal)">
                                      <p:cBhvr>
                                        <p:cTn id="7" dur="500"/>
                                        <p:tgtEl>
                                          <p:spTgt spid="14339"/>
                                        </p:tgtEl>
                                      </p:cBhvr>
                                    </p:animEffect>
                                  </p:childTnLst>
                                </p:cTn>
                              </p:par>
                            </p:childTnLst>
                          </p:cTn>
                        </p:par>
                        <p:par>
                          <p:cTn id="8" fill="hold" nodeType="afterGroup">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14340"/>
                                        </p:tgtEl>
                                        <p:attrNameLst>
                                          <p:attrName>style.visibility</p:attrName>
                                        </p:attrNameLst>
                                      </p:cBhvr>
                                      <p:to>
                                        <p:strVal val="visible"/>
                                      </p:to>
                                    </p:set>
                                    <p:animEffect transition="in" filter="blinds(horizontal)">
                                      <p:cBhvr>
                                        <p:cTn id="11" dur="500"/>
                                        <p:tgtEl>
                                          <p:spTgt spid="14340"/>
                                        </p:tgtEl>
                                      </p:cBhvr>
                                    </p:animEffect>
                                  </p:childTnLst>
                                </p:cTn>
                              </p:par>
                            </p:childTnLst>
                          </p:cTn>
                        </p:par>
                        <p:par>
                          <p:cTn id="12" fill="hold" nodeType="afterGroup">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14341"/>
                                        </p:tgtEl>
                                        <p:attrNameLst>
                                          <p:attrName>style.visibility</p:attrName>
                                        </p:attrNameLst>
                                      </p:cBhvr>
                                      <p:to>
                                        <p:strVal val="visible"/>
                                      </p:to>
                                    </p:set>
                                    <p:animEffect transition="in" filter="blinds(horizontal)">
                                      <p:cBhvr>
                                        <p:cTn id="15" dur="500"/>
                                        <p:tgtEl>
                                          <p:spTgt spid="14341"/>
                                        </p:tgtEl>
                                      </p:cBhvr>
                                    </p:animEffect>
                                  </p:childTnLst>
                                </p:cTn>
                              </p:par>
                            </p:childTnLst>
                          </p:cTn>
                        </p:par>
                        <p:par>
                          <p:cTn id="16" fill="hold" nodeType="afterGroup">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14342"/>
                                        </p:tgtEl>
                                        <p:attrNameLst>
                                          <p:attrName>style.visibility</p:attrName>
                                        </p:attrNameLst>
                                      </p:cBhvr>
                                      <p:to>
                                        <p:strVal val="visible"/>
                                      </p:to>
                                    </p:set>
                                    <p:animEffect transition="in" filter="blinds(horizontal)">
                                      <p:cBhvr>
                                        <p:cTn id="19" dur="500"/>
                                        <p:tgtEl>
                                          <p:spTgt spid="143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p:bldP spid="14340" grpId="0"/>
      <p:bldP spid="14341" grpId="0"/>
      <p:bldP spid="14342"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a:extLst>
              <a:ext uri="{FF2B5EF4-FFF2-40B4-BE49-F238E27FC236}">
                <a16:creationId xmlns:a16="http://schemas.microsoft.com/office/drawing/2014/main" xmlns="" id="{57A8ABE6-BA14-4242-BA0A-42C50BC27D33}"/>
              </a:ext>
            </a:extLst>
          </p:cNvPr>
          <p:cNvSpPr/>
          <p:nvPr/>
        </p:nvSpPr>
        <p:spPr>
          <a:xfrm>
            <a:off x="477520" y="138785"/>
            <a:ext cx="10366326" cy="2862322"/>
          </a:xfrm>
          <a:prstGeom prst="rect">
            <a:avLst/>
          </a:prstGeom>
          <a:solidFill>
            <a:srgbClr val="FFFF00"/>
          </a:solidFill>
        </p:spPr>
        <p:txBody>
          <a:bodyPr wrap="square">
            <a:spAutoFit/>
          </a:bodyPr>
          <a:lstStyle/>
          <a:p>
            <a:pPr>
              <a:lnSpc>
                <a:spcPct val="150000"/>
              </a:lnSpc>
              <a:spcAft>
                <a:spcPct val="0"/>
              </a:spcAft>
            </a:pPr>
            <a:r>
              <a:rPr lang="zh-CN" altLang="en-US" sz="2400" b="1" smtClean="0">
                <a:latin typeface="等线" panose="02010600030101010101" pitchFamily="2" charset="-122"/>
                <a:ea typeface="等线" panose="02010600030101010101" pitchFamily="2" charset="-122"/>
                <a:cs typeface="Times New Roman" panose="02020603050405020304" pitchFamily="18" charset="0"/>
              </a:rPr>
              <a:t>一战前欧洲列强的主要矛盾：</a:t>
            </a:r>
            <a:r>
              <a:rPr lang="zh-CN" altLang="en-US" sz="2400" b="1" smtClean="0">
                <a:latin typeface="等线" panose="02010600030101010101" pitchFamily="2" charset="-122"/>
                <a:ea typeface="等线" panose="02010600030101010101" pitchFamily="2" charset="-122"/>
                <a:cs typeface="Times New Roman" panose="02020603050405020304" pitchFamily="18" charset="0"/>
                <a:sym typeface="Wingdings" panose="05000000000000000000" pitchFamily="2" charset="2"/>
              </a:rPr>
              <a:t>（笔记）</a:t>
            </a:r>
            <a:endParaRPr lang="en-US" altLang="zh-CN" sz="2400" b="1" smtClean="0">
              <a:latin typeface="等线" panose="02010600030101010101" pitchFamily="2" charset="-122"/>
              <a:ea typeface="等线" panose="02010600030101010101" pitchFamily="2" charset="-122"/>
              <a:cs typeface="Times New Roman" panose="02020603050405020304" pitchFamily="18" charset="0"/>
            </a:endParaRPr>
          </a:p>
          <a:p>
            <a:pPr>
              <a:lnSpc>
                <a:spcPct val="150000"/>
              </a:lnSpc>
              <a:spcAft>
                <a:spcPct val="0"/>
              </a:spcAft>
            </a:pPr>
            <a:r>
              <a:rPr lang="zh-CN" altLang="zh-CN" sz="2400" b="1" smtClean="0">
                <a:latin typeface="等线" panose="02010600030101010101" pitchFamily="2" charset="-122"/>
                <a:ea typeface="等线" panose="02010600030101010101" pitchFamily="2" charset="-122"/>
                <a:cs typeface="Times New Roman" panose="02020603050405020304" pitchFamily="18" charset="0"/>
              </a:rPr>
              <a:t>（</a:t>
            </a:r>
            <a:r>
              <a:rPr lang="en-US" altLang="zh-CN" sz="2400" b="1">
                <a:latin typeface="等线" panose="02010600030101010101" pitchFamily="2" charset="-122"/>
                <a:ea typeface="等线" panose="02010600030101010101" pitchFamily="2" charset="-122"/>
                <a:cs typeface="Times New Roman" panose="02020603050405020304" pitchFamily="18" charset="0"/>
              </a:rPr>
              <a:t>1</a:t>
            </a:r>
            <a:r>
              <a:rPr lang="zh-CN" altLang="zh-CN" sz="2400" b="1">
                <a:latin typeface="等线" panose="02010600030101010101" pitchFamily="2" charset="-122"/>
                <a:ea typeface="等线" panose="02010600030101010101" pitchFamily="2" charset="-122"/>
                <a:cs typeface="Times New Roman" panose="02020603050405020304" pitchFamily="18" charset="0"/>
              </a:rPr>
              <a:t>）英德矛盾：德国寻求在欧洲和世界的领导地位，英德矛盾激化。</a:t>
            </a:r>
          </a:p>
          <a:p>
            <a:pPr>
              <a:lnSpc>
                <a:spcPct val="150000"/>
              </a:lnSpc>
              <a:spcAft>
                <a:spcPct val="0"/>
              </a:spcAft>
            </a:pPr>
            <a:r>
              <a:rPr lang="zh-CN" altLang="zh-CN" sz="2400" b="1">
                <a:latin typeface="等线" panose="02010600030101010101" pitchFamily="2" charset="-122"/>
                <a:ea typeface="等线" panose="02010600030101010101" pitchFamily="2" charset="-122"/>
                <a:cs typeface="Times New Roman" panose="02020603050405020304" pitchFamily="18" charset="0"/>
              </a:rPr>
              <a:t>（</a:t>
            </a:r>
            <a:r>
              <a:rPr lang="en-US" altLang="zh-CN" sz="2400" b="1">
                <a:latin typeface="等线" panose="02010600030101010101" pitchFamily="2" charset="-122"/>
                <a:ea typeface="等线" panose="02010600030101010101" pitchFamily="2" charset="-122"/>
                <a:cs typeface="Times New Roman" panose="02020603050405020304" pitchFamily="18" charset="0"/>
              </a:rPr>
              <a:t>2</a:t>
            </a:r>
            <a:r>
              <a:rPr lang="zh-CN" altLang="zh-CN" sz="2400" b="1">
                <a:latin typeface="等线" panose="02010600030101010101" pitchFamily="2" charset="-122"/>
                <a:ea typeface="等线" panose="02010600030101010101" pitchFamily="2" charset="-122"/>
                <a:cs typeface="Times New Roman" panose="02020603050405020304" pitchFamily="18" charset="0"/>
              </a:rPr>
              <a:t>）法德矛盾：因阿尔萨斯—洛林等领土争端、对北非殖民地的争夺。</a:t>
            </a:r>
          </a:p>
          <a:p>
            <a:pPr>
              <a:lnSpc>
                <a:spcPct val="150000"/>
              </a:lnSpc>
              <a:spcAft>
                <a:spcPct val="0"/>
              </a:spcAft>
            </a:pPr>
            <a:r>
              <a:rPr lang="zh-CN" altLang="zh-CN" sz="2400" b="1">
                <a:latin typeface="等线" panose="02010600030101010101" pitchFamily="2" charset="-122"/>
                <a:ea typeface="等线" panose="02010600030101010101" pitchFamily="2" charset="-122"/>
                <a:cs typeface="Times New Roman" panose="02020603050405020304" pitchFamily="18" charset="0"/>
              </a:rPr>
              <a:t>（</a:t>
            </a:r>
            <a:r>
              <a:rPr lang="en-US" altLang="zh-CN" sz="2400" b="1">
                <a:latin typeface="等线" panose="02010600030101010101" pitchFamily="2" charset="-122"/>
                <a:ea typeface="等线" panose="02010600030101010101" pitchFamily="2" charset="-122"/>
                <a:cs typeface="Times New Roman" panose="02020603050405020304" pitchFamily="18" charset="0"/>
              </a:rPr>
              <a:t>3</a:t>
            </a:r>
            <a:r>
              <a:rPr lang="zh-CN" altLang="zh-CN" sz="2400" b="1">
                <a:latin typeface="等线" panose="02010600030101010101" pitchFamily="2" charset="-122"/>
                <a:ea typeface="等线" panose="02010600030101010101" pitchFamily="2" charset="-122"/>
                <a:cs typeface="Times New Roman" panose="02020603050405020304" pitchFamily="18" charset="0"/>
              </a:rPr>
              <a:t>）德俄矛盾：德国与俄国关系恶化。</a:t>
            </a:r>
          </a:p>
          <a:p>
            <a:pPr>
              <a:lnSpc>
                <a:spcPct val="150000"/>
              </a:lnSpc>
              <a:spcAft>
                <a:spcPct val="0"/>
              </a:spcAft>
            </a:pPr>
            <a:r>
              <a:rPr lang="zh-CN" altLang="zh-CN" sz="2400" b="1">
                <a:latin typeface="等线" panose="02010600030101010101" pitchFamily="2" charset="-122"/>
                <a:ea typeface="等线" panose="02010600030101010101" pitchFamily="2" charset="-122"/>
                <a:cs typeface="Times New Roman" panose="02020603050405020304" pitchFamily="18" charset="0"/>
              </a:rPr>
              <a:t>（</a:t>
            </a:r>
            <a:r>
              <a:rPr lang="en-US" altLang="zh-CN" sz="2400" b="1">
                <a:latin typeface="等线" panose="02010600030101010101" pitchFamily="2" charset="-122"/>
                <a:ea typeface="等线" panose="02010600030101010101" pitchFamily="2" charset="-122"/>
                <a:cs typeface="Times New Roman" panose="02020603050405020304" pitchFamily="18" charset="0"/>
              </a:rPr>
              <a:t>4</a:t>
            </a:r>
            <a:r>
              <a:rPr lang="zh-CN" altLang="zh-CN" sz="2400" b="1">
                <a:latin typeface="等线" panose="02010600030101010101" pitchFamily="2" charset="-122"/>
                <a:ea typeface="等线" panose="02010600030101010101" pitchFamily="2" charset="-122"/>
                <a:cs typeface="Times New Roman" panose="02020603050405020304" pitchFamily="18" charset="0"/>
              </a:rPr>
              <a:t>）奥匈与俄国的矛盾：集中在巴尔干半岛，被称为欧洲“火药桶”。</a:t>
            </a:r>
            <a:endParaRPr lang="zh-CN" altLang="zh-CN" sz="2400" b="1">
              <a:effectLst/>
              <a:latin typeface="等线" panose="02010600030101010101" pitchFamily="2" charset="-122"/>
              <a:ea typeface="等线" panose="02010600030101010101" pitchFamily="2" charset="-122"/>
              <a:cs typeface="Times New Roman" panose="02020603050405020304" pitchFamily="18" charset="0"/>
            </a:endParaRPr>
          </a:p>
        </p:txBody>
      </p:sp>
      <p:pic>
        <p:nvPicPr>
          <p:cNvPr id="3" name="图片 2">
            <a:extLst>
              <a:ext uri="{FF2B5EF4-FFF2-40B4-BE49-F238E27FC236}">
                <a16:creationId xmlns:a16="http://schemas.microsoft.com/office/drawing/2014/main" xmlns="" id="{AE30B3FF-220F-493B-8C02-26D81E9B28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6534" y="3223845"/>
            <a:ext cx="7609332" cy="3176393"/>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303846586"/>
      </p:ext>
    </p:extLst>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16386" name="Group 2"/>
          <p:cNvGraphicFramePr>
            <a:graphicFrameLocks noGrp="1"/>
          </p:cNvGraphicFramePr>
          <p:nvPr>
            <p:ph/>
          </p:nvPr>
        </p:nvGraphicFramePr>
        <p:xfrm>
          <a:off x="1703388" y="1557338"/>
          <a:ext cx="8713787" cy="4783138"/>
        </p:xfrm>
        <a:graphic>
          <a:graphicData uri="http://schemas.openxmlformats.org/drawingml/2006/table">
            <a:tbl>
              <a:tblPr/>
              <a:tblGrid>
                <a:gridCol w="1136650">
                  <a:extLst>
                    <a:ext uri="{9D8B030D-6E8A-4147-A177-3AD203B41FA5}">
                      <a16:colId xmlns:a16="http://schemas.microsoft.com/office/drawing/2014/main" xmlns="" val="20000"/>
                    </a:ext>
                  </a:extLst>
                </a:gridCol>
                <a:gridCol w="1514475">
                  <a:extLst>
                    <a:ext uri="{9D8B030D-6E8A-4147-A177-3AD203B41FA5}">
                      <a16:colId xmlns:a16="http://schemas.microsoft.com/office/drawing/2014/main" xmlns="" val="20001"/>
                    </a:ext>
                  </a:extLst>
                </a:gridCol>
                <a:gridCol w="1517650">
                  <a:extLst>
                    <a:ext uri="{9D8B030D-6E8A-4147-A177-3AD203B41FA5}">
                      <a16:colId xmlns:a16="http://schemas.microsoft.com/office/drawing/2014/main" xmlns="" val="20002"/>
                    </a:ext>
                  </a:extLst>
                </a:gridCol>
                <a:gridCol w="1514475">
                  <a:extLst>
                    <a:ext uri="{9D8B030D-6E8A-4147-A177-3AD203B41FA5}">
                      <a16:colId xmlns:a16="http://schemas.microsoft.com/office/drawing/2014/main" xmlns="" val="20003"/>
                    </a:ext>
                  </a:extLst>
                </a:gridCol>
                <a:gridCol w="1516062">
                  <a:extLst>
                    <a:ext uri="{9D8B030D-6E8A-4147-A177-3AD203B41FA5}">
                      <a16:colId xmlns:a16="http://schemas.microsoft.com/office/drawing/2014/main" xmlns="" val="20004"/>
                    </a:ext>
                  </a:extLst>
                </a:gridCol>
                <a:gridCol w="1514475">
                  <a:extLst>
                    <a:ext uri="{9D8B030D-6E8A-4147-A177-3AD203B41FA5}">
                      <a16:colId xmlns:a16="http://schemas.microsoft.com/office/drawing/2014/main" xmlns="" val="20005"/>
                    </a:ext>
                  </a:extLst>
                </a:gridCol>
              </a:tblGrid>
              <a:tr h="647708">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endParaRPr>
                    </a:p>
                  </a:txBody>
                  <a:tcPr marL="90000" marR="90000" marT="46801" marB="46801"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1880</a:t>
                      </a:r>
                      <a:r>
                        <a:rPr kumimoji="0" lang="zh-CN" altLang="en-US"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年</a:t>
                      </a:r>
                    </a:p>
                  </a:txBody>
                  <a:tcPr marL="90000" marR="90000" marT="46801" marB="46801"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1890</a:t>
                      </a:r>
                      <a:r>
                        <a:rPr kumimoji="0" lang="zh-CN" altLang="en-US"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年</a:t>
                      </a:r>
                    </a:p>
                  </a:txBody>
                  <a:tcPr marL="90000" marR="90000" marT="46801" marB="46801"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1900</a:t>
                      </a:r>
                      <a:r>
                        <a:rPr kumimoji="0" lang="zh-CN" altLang="en-US"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年</a:t>
                      </a:r>
                    </a:p>
                  </a:txBody>
                  <a:tcPr marL="90000" marR="90000" marT="46801" marB="46801"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1910</a:t>
                      </a:r>
                      <a:r>
                        <a:rPr kumimoji="0" lang="zh-CN" altLang="en-US"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年</a:t>
                      </a:r>
                    </a:p>
                  </a:txBody>
                  <a:tcPr marL="90000" marR="90000" marT="46801" marB="46801"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1914</a:t>
                      </a:r>
                      <a:r>
                        <a:rPr kumimoji="0" lang="zh-CN" altLang="en-US"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年</a:t>
                      </a:r>
                    </a:p>
                  </a:txBody>
                  <a:tcPr marL="90000" marR="90000" marT="46801" marB="46801"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extLst>
                  <a:ext uri="{0D108BD9-81ED-4DB2-BD59-A6C34878D82A}">
                    <a16:rowId xmlns:a16="http://schemas.microsoft.com/office/drawing/2014/main" xmlns="" val="10000"/>
                  </a:ext>
                </a:extLst>
              </a:tr>
              <a:tr h="647708">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俄</a:t>
                      </a:r>
                    </a:p>
                  </a:txBody>
                  <a:tcPr marL="90000" marR="90000" marT="46801" marB="46801"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rgbClr val="FF0000"/>
                          </a:solidFill>
                          <a:effectLst>
                            <a:outerShdw blurRad="38100" dist="38100" dir="2700000" algn="tl">
                              <a:srgbClr val="000000"/>
                            </a:outerShdw>
                          </a:effectLst>
                          <a:latin typeface="Times New Roman" panose="02020603050405020304" pitchFamily="18" charset="0"/>
                          <a:ea typeface="楷体_GB2312" pitchFamily="49" charset="-122"/>
                        </a:rPr>
                        <a:t>79.1</a:t>
                      </a:r>
                    </a:p>
                  </a:txBody>
                  <a:tcPr marL="90000" marR="90000" marT="46801" marB="46801"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67.7</a:t>
                      </a:r>
                    </a:p>
                  </a:txBody>
                  <a:tcPr marL="90000" marR="90000" marT="46801" marB="46801"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116.2</a:t>
                      </a:r>
                    </a:p>
                  </a:txBody>
                  <a:tcPr marL="90000" marR="90000" marT="46801" marB="46801"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128.5</a:t>
                      </a:r>
                    </a:p>
                  </a:txBody>
                  <a:tcPr marL="90000" marR="90000" marT="46801" marB="46801"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rgbClr val="FF0000"/>
                          </a:solidFill>
                          <a:effectLst>
                            <a:outerShdw blurRad="38100" dist="38100" dir="2700000" algn="tl">
                              <a:srgbClr val="000000"/>
                            </a:outerShdw>
                          </a:effectLst>
                          <a:latin typeface="Times New Roman" panose="02020603050405020304" pitchFamily="18" charset="0"/>
                          <a:ea typeface="楷体_GB2312" pitchFamily="49" charset="-122"/>
                        </a:rPr>
                        <a:t>135.2</a:t>
                      </a:r>
                    </a:p>
                  </a:txBody>
                  <a:tcPr marL="90000" marR="90000" marT="46801" marB="46801"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extLst>
                  <a:ext uri="{0D108BD9-81ED-4DB2-BD59-A6C34878D82A}">
                    <a16:rowId xmlns:a16="http://schemas.microsoft.com/office/drawing/2014/main" xmlns="" val="10001"/>
                  </a:ext>
                </a:extLst>
              </a:tr>
              <a:tr h="581287">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法</a:t>
                      </a:r>
                    </a:p>
                  </a:txBody>
                  <a:tcPr marL="90000" marR="90000" marT="46801" marB="46801"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rgbClr val="FF0000"/>
                          </a:solidFill>
                          <a:effectLst>
                            <a:outerShdw blurRad="38100" dist="38100" dir="2700000" algn="tl">
                              <a:srgbClr val="000000"/>
                            </a:outerShdw>
                          </a:effectLst>
                          <a:latin typeface="Times New Roman" panose="02020603050405020304" pitchFamily="18" charset="0"/>
                          <a:ea typeface="楷体_GB2312" pitchFamily="49" charset="-122"/>
                        </a:rPr>
                        <a:t>53.4</a:t>
                      </a:r>
                    </a:p>
                  </a:txBody>
                  <a:tcPr marL="90000" marR="90000" marT="46801" marB="46801"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54.2</a:t>
                      </a:r>
                    </a:p>
                  </a:txBody>
                  <a:tcPr marL="90000" marR="90000" marT="46801" marB="46801"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71.5</a:t>
                      </a:r>
                    </a:p>
                  </a:txBody>
                  <a:tcPr marL="90000" marR="90000" marT="46801" marB="46801"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76.9</a:t>
                      </a:r>
                    </a:p>
                  </a:txBody>
                  <a:tcPr marL="90000" marR="90000" marT="46801" marB="46801"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rgbClr val="FF0000"/>
                          </a:solidFill>
                          <a:effectLst>
                            <a:outerShdw blurRad="38100" dist="38100" dir="2700000" algn="tl">
                              <a:srgbClr val="000000"/>
                            </a:outerShdw>
                          </a:effectLst>
                          <a:latin typeface="Times New Roman" panose="02020603050405020304" pitchFamily="18" charset="0"/>
                          <a:ea typeface="楷体_GB2312" pitchFamily="49" charset="-122"/>
                        </a:rPr>
                        <a:t>91</a:t>
                      </a:r>
                    </a:p>
                  </a:txBody>
                  <a:tcPr marL="90000" marR="90000" marT="46801" marB="46801"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extLst>
                  <a:ext uri="{0D108BD9-81ED-4DB2-BD59-A6C34878D82A}">
                    <a16:rowId xmlns:a16="http://schemas.microsoft.com/office/drawing/2014/main" xmlns="" val="10002"/>
                  </a:ext>
                </a:extLst>
              </a:tr>
              <a:tr h="581287">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德</a:t>
                      </a:r>
                    </a:p>
                  </a:txBody>
                  <a:tcPr marL="90000" marR="90000" marT="46801" marB="46801"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rgbClr val="FF0000"/>
                          </a:solidFill>
                          <a:effectLst>
                            <a:outerShdw blurRad="38100" dist="38100" dir="2700000" algn="tl">
                              <a:srgbClr val="000000"/>
                            </a:outerShdw>
                          </a:effectLst>
                          <a:latin typeface="Times New Roman" panose="02020603050405020304" pitchFamily="18" charset="0"/>
                          <a:ea typeface="楷体_GB2312" pitchFamily="49" charset="-122"/>
                        </a:rPr>
                        <a:t>42.6</a:t>
                      </a:r>
                    </a:p>
                  </a:txBody>
                  <a:tcPr marL="90000" marR="90000" marT="46801" marB="46801"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50.4</a:t>
                      </a:r>
                    </a:p>
                  </a:txBody>
                  <a:tcPr marL="90000" marR="90000" marT="46801" marB="46801"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52.4</a:t>
                      </a:r>
                    </a:p>
                  </a:txBody>
                  <a:tcPr marL="90000" marR="90000" marT="46801" marB="46801"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69.4</a:t>
                      </a:r>
                    </a:p>
                  </a:txBody>
                  <a:tcPr marL="90000" marR="90000" marT="46801" marB="46801"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rgbClr val="FF0000"/>
                          </a:solidFill>
                          <a:effectLst>
                            <a:outerShdw blurRad="38100" dist="38100" dir="2700000" algn="tl">
                              <a:srgbClr val="000000"/>
                            </a:outerShdw>
                          </a:effectLst>
                          <a:latin typeface="Times New Roman" panose="02020603050405020304" pitchFamily="18" charset="0"/>
                          <a:ea typeface="楷体_GB2312" pitchFamily="49" charset="-122"/>
                        </a:rPr>
                        <a:t>89.1</a:t>
                      </a:r>
                    </a:p>
                  </a:txBody>
                  <a:tcPr marL="90000" marR="90000" marT="46801" marB="46801"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extLst>
                  <a:ext uri="{0D108BD9-81ED-4DB2-BD59-A6C34878D82A}">
                    <a16:rowId xmlns:a16="http://schemas.microsoft.com/office/drawing/2014/main" xmlns="" val="10003"/>
                  </a:ext>
                </a:extLst>
              </a:tr>
              <a:tr h="581287">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英</a:t>
                      </a:r>
                    </a:p>
                  </a:txBody>
                  <a:tcPr marL="90000" marR="90000" marT="46801" marB="46801"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rgbClr val="FF0000"/>
                          </a:solidFill>
                          <a:effectLst>
                            <a:outerShdw blurRad="38100" dist="38100" dir="2700000" algn="tl">
                              <a:srgbClr val="000000"/>
                            </a:outerShdw>
                          </a:effectLst>
                          <a:latin typeface="Times New Roman" panose="02020603050405020304" pitchFamily="18" charset="0"/>
                          <a:ea typeface="楷体_GB2312" pitchFamily="49" charset="-122"/>
                        </a:rPr>
                        <a:t>36.7</a:t>
                      </a:r>
                    </a:p>
                  </a:txBody>
                  <a:tcPr marL="90000" marR="90000" marT="46801" marB="46801"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42</a:t>
                      </a:r>
                    </a:p>
                  </a:txBody>
                  <a:tcPr marL="90000" marR="90000" marT="46801" marB="46801"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62.4</a:t>
                      </a:r>
                    </a:p>
                  </a:txBody>
                  <a:tcPr marL="90000" marR="90000" marT="46801" marB="46801"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57.1</a:t>
                      </a:r>
                    </a:p>
                  </a:txBody>
                  <a:tcPr marL="90000" marR="90000" marT="46801" marB="46801"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rgbClr val="FF0000"/>
                          </a:solidFill>
                          <a:effectLst>
                            <a:outerShdw blurRad="38100" dist="38100" dir="2700000" algn="tl">
                              <a:srgbClr val="000000"/>
                            </a:outerShdw>
                          </a:effectLst>
                          <a:latin typeface="Times New Roman" panose="02020603050405020304" pitchFamily="18" charset="0"/>
                          <a:ea typeface="楷体_GB2312" pitchFamily="49" charset="-122"/>
                        </a:rPr>
                        <a:t>53.2</a:t>
                      </a:r>
                    </a:p>
                  </a:txBody>
                  <a:tcPr marL="90000" marR="90000" marT="46801" marB="46801"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extLst>
                  <a:ext uri="{0D108BD9-81ED-4DB2-BD59-A6C34878D82A}">
                    <a16:rowId xmlns:a16="http://schemas.microsoft.com/office/drawing/2014/main" xmlns="" val="10004"/>
                  </a:ext>
                </a:extLst>
              </a:tr>
              <a:tr h="581287">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奥匈</a:t>
                      </a:r>
                    </a:p>
                  </a:txBody>
                  <a:tcPr marL="90000" marR="90000" marT="46801" marB="46801"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rgbClr val="FF0000"/>
                          </a:solidFill>
                          <a:effectLst>
                            <a:outerShdw blurRad="38100" dist="38100" dir="2700000" algn="tl">
                              <a:srgbClr val="000000"/>
                            </a:outerShdw>
                          </a:effectLst>
                          <a:latin typeface="Times New Roman" panose="02020603050405020304" pitchFamily="18" charset="0"/>
                          <a:ea typeface="楷体_GB2312" pitchFamily="49" charset="-122"/>
                        </a:rPr>
                        <a:t>24.6</a:t>
                      </a:r>
                    </a:p>
                  </a:txBody>
                  <a:tcPr marL="90000" marR="90000" marT="46801" marB="46801"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34.6</a:t>
                      </a:r>
                    </a:p>
                  </a:txBody>
                  <a:tcPr marL="90000" marR="90000" marT="46801" marB="46801"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38.5</a:t>
                      </a:r>
                    </a:p>
                  </a:txBody>
                  <a:tcPr marL="90000" marR="90000" marT="46801" marB="46801"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42.5</a:t>
                      </a:r>
                    </a:p>
                  </a:txBody>
                  <a:tcPr marL="90000" marR="90000" marT="46801" marB="46801"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rgbClr val="FF0000"/>
                          </a:solidFill>
                          <a:effectLst>
                            <a:outerShdw blurRad="38100" dist="38100" dir="2700000" algn="tl">
                              <a:srgbClr val="000000"/>
                            </a:outerShdw>
                          </a:effectLst>
                          <a:latin typeface="Times New Roman" panose="02020603050405020304" pitchFamily="18" charset="0"/>
                          <a:ea typeface="楷体_GB2312" pitchFamily="49" charset="-122"/>
                        </a:rPr>
                        <a:t>44.4</a:t>
                      </a:r>
                    </a:p>
                  </a:txBody>
                  <a:tcPr marL="90000" marR="90000" marT="46801" marB="46801"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extLst>
                  <a:ext uri="{0D108BD9-81ED-4DB2-BD59-A6C34878D82A}">
                    <a16:rowId xmlns:a16="http://schemas.microsoft.com/office/drawing/2014/main" xmlns="" val="10005"/>
                  </a:ext>
                </a:extLst>
              </a:tr>
              <a:tr h="581287">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意</a:t>
                      </a:r>
                    </a:p>
                  </a:txBody>
                  <a:tcPr marL="90000" marR="90000" marT="46801" marB="46801"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rgbClr val="FF0000"/>
                          </a:solidFill>
                          <a:effectLst>
                            <a:outerShdw blurRad="38100" dist="38100" dir="2700000" algn="tl">
                              <a:srgbClr val="000000"/>
                            </a:outerShdw>
                          </a:effectLst>
                          <a:latin typeface="Times New Roman" panose="02020603050405020304" pitchFamily="18" charset="0"/>
                          <a:ea typeface="楷体_GB2312" pitchFamily="49" charset="-122"/>
                        </a:rPr>
                        <a:t>21.6</a:t>
                      </a:r>
                    </a:p>
                  </a:txBody>
                  <a:tcPr marL="90000" marR="90000" marT="46801" marB="46801"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28.4</a:t>
                      </a:r>
                    </a:p>
                  </a:txBody>
                  <a:tcPr marL="90000" marR="90000" marT="46801" marB="46801"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25.5</a:t>
                      </a:r>
                    </a:p>
                  </a:txBody>
                  <a:tcPr marL="90000" marR="90000" marT="46801" marB="46801"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32.2</a:t>
                      </a:r>
                    </a:p>
                  </a:txBody>
                  <a:tcPr marL="90000" marR="90000" marT="46801" marB="46801"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rgbClr val="FF0000"/>
                          </a:solidFill>
                          <a:effectLst>
                            <a:outerShdw blurRad="38100" dist="38100" dir="2700000" algn="tl">
                              <a:srgbClr val="000000"/>
                            </a:outerShdw>
                          </a:effectLst>
                          <a:latin typeface="Times New Roman" panose="02020603050405020304" pitchFamily="18" charset="0"/>
                          <a:ea typeface="楷体_GB2312" pitchFamily="49" charset="-122"/>
                        </a:rPr>
                        <a:t>34.5</a:t>
                      </a:r>
                    </a:p>
                  </a:txBody>
                  <a:tcPr marL="90000" marR="90000" marT="46801" marB="46801"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extLst>
                  <a:ext uri="{0D108BD9-81ED-4DB2-BD59-A6C34878D82A}">
                    <a16:rowId xmlns:a16="http://schemas.microsoft.com/office/drawing/2014/main" xmlns="" val="10006"/>
                  </a:ext>
                </a:extLst>
              </a:tr>
              <a:tr h="581287">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日</a:t>
                      </a:r>
                    </a:p>
                  </a:txBody>
                  <a:tcPr marL="90000" marR="90000" marT="46801" marB="46801"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rgbClr val="FF0000"/>
                          </a:solidFill>
                          <a:effectLst>
                            <a:outerShdw blurRad="38100" dist="38100" dir="2700000" algn="tl">
                              <a:srgbClr val="000000"/>
                            </a:outerShdw>
                          </a:effectLst>
                          <a:latin typeface="Times New Roman" panose="02020603050405020304" pitchFamily="18" charset="0"/>
                          <a:ea typeface="楷体_GB2312" pitchFamily="49" charset="-122"/>
                        </a:rPr>
                        <a:t>7.1</a:t>
                      </a:r>
                    </a:p>
                  </a:txBody>
                  <a:tcPr marL="90000" marR="90000" marT="46801" marB="46801"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8.4</a:t>
                      </a:r>
                    </a:p>
                  </a:txBody>
                  <a:tcPr marL="90000" marR="90000" marT="46801" marB="46801"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23.4</a:t>
                      </a:r>
                    </a:p>
                  </a:txBody>
                  <a:tcPr marL="90000" marR="90000" marT="46801" marB="46801"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outerShdw blurRad="38100" dist="38100" dir="2700000" algn="tl">
                              <a:srgbClr val="FFFFFF"/>
                            </a:outerShdw>
                          </a:effectLst>
                          <a:latin typeface="Times New Roman" panose="02020603050405020304" pitchFamily="18" charset="0"/>
                          <a:ea typeface="楷体_GB2312" pitchFamily="49" charset="-122"/>
                        </a:rPr>
                        <a:t>27.1</a:t>
                      </a:r>
                    </a:p>
                  </a:txBody>
                  <a:tcPr marL="90000" marR="90000" marT="46801" marB="46801"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rgbClr val="FF0000"/>
                          </a:solidFill>
                          <a:effectLst>
                            <a:outerShdw blurRad="38100" dist="38100" dir="2700000" algn="tl">
                              <a:srgbClr val="000000"/>
                            </a:outerShdw>
                          </a:effectLst>
                          <a:latin typeface="Times New Roman" panose="02020603050405020304" pitchFamily="18" charset="0"/>
                          <a:ea typeface="楷体_GB2312" pitchFamily="49" charset="-122"/>
                        </a:rPr>
                        <a:t>30.6</a:t>
                      </a:r>
                    </a:p>
                  </a:txBody>
                  <a:tcPr marL="90000" marR="90000" marT="46801" marB="46801"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extLst>
                  <a:ext uri="{0D108BD9-81ED-4DB2-BD59-A6C34878D82A}">
                    <a16:rowId xmlns:a16="http://schemas.microsoft.com/office/drawing/2014/main" xmlns="" val="10007"/>
                  </a:ext>
                </a:extLst>
              </a:tr>
            </a:tbl>
          </a:graphicData>
        </a:graphic>
      </p:graphicFrame>
      <p:sp>
        <p:nvSpPr>
          <p:cNvPr id="16451" name="Text Box 67"/>
          <p:cNvSpPr txBox="1">
            <a:spLocks noChangeArrowheads="1"/>
          </p:cNvSpPr>
          <p:nvPr/>
        </p:nvSpPr>
        <p:spPr bwMode="auto">
          <a:xfrm>
            <a:off x="1524000" y="333375"/>
            <a:ext cx="9144000" cy="641350"/>
          </a:xfrm>
          <a:prstGeom prst="rect">
            <a:avLst/>
          </a:prstGeom>
          <a:noFill/>
          <a:ln>
            <a:noFill/>
          </a:ln>
          <a:effectLst/>
          <a:extLst/>
        </p:spPr>
        <p:txBody>
          <a:bodyPr>
            <a:spAutoFit/>
          </a:bodyPr>
          <a:lstStyle/>
          <a:p>
            <a:pPr algn="ctr" eaLnBrk="1" hangingPunct="1">
              <a:defRPr/>
            </a:pPr>
            <a:r>
              <a:rPr kumimoji="1" lang="en-US" altLang="zh-CN" sz="3600" b="1">
                <a:solidFill>
                  <a:srgbClr val="FF0000"/>
                </a:solidFill>
                <a:effectLst>
                  <a:outerShdw blurRad="38100" dist="38100" dir="2700000" algn="tl">
                    <a:srgbClr val="C0C0C0"/>
                  </a:outerShdw>
                </a:effectLst>
                <a:latin typeface="黑体" panose="02010609060101010101" pitchFamily="49" charset="-122"/>
                <a:ea typeface="黑体" panose="02010609060101010101" pitchFamily="49" charset="-122"/>
              </a:rPr>
              <a:t>1880-1914</a:t>
            </a:r>
            <a:r>
              <a:rPr kumimoji="1" lang="zh-CN" altLang="en-US" sz="3600" b="1">
                <a:solidFill>
                  <a:srgbClr val="FF0000"/>
                </a:solidFill>
                <a:effectLst>
                  <a:outerShdw blurRad="38100" dist="38100" dir="2700000" algn="tl">
                    <a:srgbClr val="C0C0C0"/>
                  </a:outerShdw>
                </a:effectLst>
                <a:latin typeface="黑体" panose="02010609060101010101" pitchFamily="49" charset="-122"/>
                <a:ea typeface="黑体" panose="02010609060101010101" pitchFamily="49" charset="-122"/>
              </a:rPr>
              <a:t>年各国陆海军总人数</a:t>
            </a:r>
            <a:r>
              <a:rPr kumimoji="1" lang="en-US" altLang="zh-CN" sz="3600" b="1">
                <a:solidFill>
                  <a:srgbClr val="FF0000"/>
                </a:solidFill>
                <a:effectLst>
                  <a:outerShdw blurRad="38100" dist="38100" dir="2700000" algn="tl">
                    <a:srgbClr val="C0C0C0"/>
                  </a:outerShdw>
                </a:effectLst>
                <a:latin typeface="黑体" panose="02010609060101010101" pitchFamily="49" charset="-122"/>
                <a:ea typeface="黑体" panose="02010609060101010101" pitchFamily="49" charset="-122"/>
              </a:rPr>
              <a:t>(</a:t>
            </a:r>
            <a:r>
              <a:rPr kumimoji="1" lang="zh-CN" altLang="en-US" sz="3600" b="1">
                <a:solidFill>
                  <a:srgbClr val="FF0000"/>
                </a:solidFill>
                <a:effectLst>
                  <a:outerShdw blurRad="38100" dist="38100" dir="2700000" algn="tl">
                    <a:srgbClr val="C0C0C0"/>
                  </a:outerShdw>
                </a:effectLst>
                <a:latin typeface="黑体" panose="02010609060101010101" pitchFamily="49" charset="-122"/>
                <a:ea typeface="黑体" panose="02010609060101010101" pitchFamily="49" charset="-122"/>
              </a:rPr>
              <a:t>单位</a:t>
            </a:r>
            <a:r>
              <a:rPr kumimoji="1" lang="en-US" altLang="zh-CN" sz="3600" b="1">
                <a:solidFill>
                  <a:srgbClr val="FF0000"/>
                </a:solidFill>
                <a:effectLst>
                  <a:outerShdw blurRad="38100" dist="38100" dir="2700000" algn="tl">
                    <a:srgbClr val="C0C0C0"/>
                  </a:outerShdw>
                </a:effectLst>
                <a:latin typeface="黑体" panose="02010609060101010101" pitchFamily="49" charset="-122"/>
                <a:ea typeface="黑体" panose="02010609060101010101" pitchFamily="49" charset="-122"/>
              </a:rPr>
              <a:t>:</a:t>
            </a:r>
            <a:r>
              <a:rPr kumimoji="1" lang="zh-CN" altLang="en-US" sz="3600" b="1">
                <a:solidFill>
                  <a:srgbClr val="FF0000"/>
                </a:solidFill>
                <a:effectLst>
                  <a:outerShdw blurRad="38100" dist="38100" dir="2700000" algn="tl">
                    <a:srgbClr val="C0C0C0"/>
                  </a:outerShdw>
                </a:effectLst>
                <a:latin typeface="黑体" panose="02010609060101010101" pitchFamily="49" charset="-122"/>
                <a:ea typeface="黑体" panose="02010609060101010101" pitchFamily="49" charset="-122"/>
              </a:rPr>
              <a:t>万人</a:t>
            </a:r>
            <a:r>
              <a:rPr kumimoji="1" lang="en-US" altLang="zh-CN" sz="3600" b="1">
                <a:solidFill>
                  <a:srgbClr val="FF0000"/>
                </a:solidFill>
                <a:effectLst>
                  <a:outerShdw blurRad="38100" dist="38100" dir="2700000" algn="tl">
                    <a:srgbClr val="C0C0C0"/>
                  </a:outerShdw>
                </a:effectLst>
                <a:latin typeface="黑体" panose="02010609060101010101" pitchFamily="49" charset="-122"/>
                <a:ea typeface="黑体" panose="02010609060101010101" pitchFamily="49" charset="-122"/>
              </a:rPr>
              <a:t>)</a:t>
            </a:r>
          </a:p>
        </p:txBody>
      </p:sp>
    </p:spTree>
    <p:extLst>
      <p:ext uri="{BB962C8B-B14F-4D97-AF65-F5344CB8AC3E}">
        <p14:creationId xmlns:p14="http://schemas.microsoft.com/office/powerpoint/2010/main" val="52020895"/>
      </p:ext>
    </p:extLst>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4818" name="Picture 2" descr="msotw9_temp0"/>
          <p:cNvPicPr>
            <a:picLocks noChangeAspect="1" noChangeArrowheads="1"/>
          </p:cNvPicPr>
          <p:nvPr/>
        </p:nvPicPr>
        <p:blipFill>
          <a:blip r:embed="rId2">
            <a:lum bright="-32000" contrast="48000"/>
            <a:extLst>
              <a:ext uri="{28A0092B-C50C-407E-A947-70E740481C1C}">
                <a14:useLocalDpi xmlns:a14="http://schemas.microsoft.com/office/drawing/2010/main" val="0"/>
              </a:ext>
            </a:extLst>
          </a:blip>
          <a:srcRect t="9535"/>
          <a:stretch>
            <a:fillRect/>
          </a:stretch>
        </p:blipFill>
        <p:spPr bwMode="auto">
          <a:xfrm>
            <a:off x="1703388" y="1189038"/>
            <a:ext cx="8783637" cy="526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pic>
      <p:sp>
        <p:nvSpPr>
          <p:cNvPr id="34819" name="Text Box 4"/>
          <p:cNvSpPr txBox="1">
            <a:spLocks noChangeArrowheads="1"/>
          </p:cNvSpPr>
          <p:nvPr/>
        </p:nvSpPr>
        <p:spPr bwMode="auto">
          <a:xfrm>
            <a:off x="1703388" y="260350"/>
            <a:ext cx="676067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9pPr>
          </a:lstStyle>
          <a:p>
            <a:pPr eaLnBrk="1" hangingPunct="1">
              <a:lnSpc>
                <a:spcPct val="100000"/>
              </a:lnSpc>
              <a:spcBef>
                <a:spcPct val="50000"/>
              </a:spcBef>
              <a:buFontTx/>
              <a:buNone/>
            </a:pPr>
            <a:r>
              <a:rPr lang="zh-CN" altLang="en-US" sz="4000" b="1" smtClean="0">
                <a:solidFill>
                  <a:srgbClr val="FF0000"/>
                </a:solidFill>
                <a:latin typeface="Arial" panose="020b0604020202020204" pitchFamily="34" charset="0"/>
                <a:ea typeface="黑体" panose="02010609060101010101" pitchFamily="49" charset="-122"/>
              </a:rPr>
              <a:t>各国展开了疯</a:t>
            </a:r>
            <a:r>
              <a:rPr lang="zh-CN" altLang="en-US" sz="4000" b="1">
                <a:solidFill>
                  <a:srgbClr val="FF0000"/>
                </a:solidFill>
                <a:latin typeface="Arial" panose="020b0604020202020204" pitchFamily="34" charset="0"/>
                <a:ea typeface="黑体" panose="02010609060101010101" pitchFamily="49" charset="-122"/>
              </a:rPr>
              <a:t>狂的扩军备战</a:t>
            </a:r>
          </a:p>
        </p:txBody>
      </p:sp>
    </p:spTree>
    <p:extLst>
      <p:ext uri="{BB962C8B-B14F-4D97-AF65-F5344CB8AC3E}">
        <p14:creationId xmlns:p14="http://schemas.microsoft.com/office/powerpoint/2010/main" val="2904615075"/>
      </p:ext>
    </p:extLst>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a:extLst>
              <a:ext uri="{FF2B5EF4-FFF2-40B4-BE49-F238E27FC236}">
                <a16:creationId xmlns:a16="http://schemas.microsoft.com/office/drawing/2014/main" xmlns="" id="{C074F160-CDC7-41E7-A39A-0E5C71087BD6}"/>
              </a:ext>
            </a:extLst>
          </p:cNvPr>
          <p:cNvSpPr/>
          <p:nvPr/>
        </p:nvSpPr>
        <p:spPr>
          <a:xfrm>
            <a:off x="5061796" y="294826"/>
            <a:ext cx="6096000" cy="1134926"/>
          </a:xfrm>
          <a:prstGeom prst="rect">
            <a:avLst/>
          </a:prstGeom>
          <a:solidFill>
            <a:srgbClr val="FFFF00"/>
          </a:solidFill>
        </p:spPr>
        <p:txBody>
          <a:bodyPr>
            <a:spAutoFit/>
          </a:bodyPr>
          <a:lstStyle/>
          <a:p>
            <a:pPr>
              <a:lnSpc>
                <a:spcPct val="150000"/>
              </a:lnSpc>
              <a:spcAft>
                <a:spcPct val="0"/>
              </a:spcAft>
            </a:pPr>
            <a:r>
              <a:rPr lang="zh-CN" altLang="zh-CN" sz="2400" b="1">
                <a:latin typeface="等线" panose="02010600030101010101" pitchFamily="2" charset="-122"/>
                <a:ea typeface="等线" panose="02010600030101010101" pitchFamily="2" charset="-122"/>
                <a:cs typeface="Times New Roman" panose="02020603050405020304" pitchFamily="18" charset="0"/>
              </a:rPr>
              <a:t>（</a:t>
            </a:r>
            <a:r>
              <a:rPr lang="en-US" altLang="zh-CN" sz="2400" b="1">
                <a:latin typeface="等线" panose="02010600030101010101" pitchFamily="2" charset="-122"/>
                <a:ea typeface="等线" panose="02010600030101010101" pitchFamily="2" charset="-122"/>
                <a:cs typeface="Times New Roman" panose="02020603050405020304" pitchFamily="18" charset="0"/>
              </a:rPr>
              <a:t>1</a:t>
            </a:r>
            <a:r>
              <a:rPr lang="zh-CN" altLang="zh-CN" sz="2400" b="1">
                <a:latin typeface="等线" panose="02010600030101010101" pitchFamily="2" charset="-122"/>
                <a:ea typeface="等线" panose="02010600030101010101" pitchFamily="2" charset="-122"/>
                <a:cs typeface="Times New Roman" panose="02020603050405020304" pitchFamily="18" charset="0"/>
              </a:rPr>
              <a:t>）“同盟国”集团：德、奥匈、意</a:t>
            </a:r>
          </a:p>
          <a:p>
            <a:pPr>
              <a:lnSpc>
                <a:spcPct val="150000"/>
              </a:lnSpc>
              <a:spcAft>
                <a:spcPct val="0"/>
              </a:spcAft>
            </a:pPr>
            <a:r>
              <a:rPr lang="zh-CN" altLang="zh-CN" sz="2400" b="1">
                <a:latin typeface="等线" panose="02010600030101010101" pitchFamily="2" charset="-122"/>
                <a:ea typeface="等线" panose="02010600030101010101" pitchFamily="2" charset="-122"/>
                <a:cs typeface="Times New Roman" panose="02020603050405020304" pitchFamily="18" charset="0"/>
              </a:rPr>
              <a:t>（</a:t>
            </a:r>
            <a:r>
              <a:rPr lang="en-US" altLang="zh-CN" sz="2400" b="1">
                <a:latin typeface="等线" panose="02010600030101010101" pitchFamily="2" charset="-122"/>
                <a:ea typeface="等线" panose="02010600030101010101" pitchFamily="2" charset="-122"/>
                <a:cs typeface="Times New Roman" panose="02020603050405020304" pitchFamily="18" charset="0"/>
              </a:rPr>
              <a:t>2</a:t>
            </a:r>
            <a:r>
              <a:rPr lang="zh-CN" altLang="zh-CN" sz="2400" b="1">
                <a:latin typeface="等线" panose="02010600030101010101" pitchFamily="2" charset="-122"/>
                <a:ea typeface="等线" panose="02010600030101010101" pitchFamily="2" charset="-122"/>
                <a:cs typeface="Times New Roman" panose="02020603050405020304" pitchFamily="18" charset="0"/>
              </a:rPr>
              <a:t>）“协约国”集团：英、法、俄</a:t>
            </a:r>
            <a:endParaRPr lang="zh-CN" altLang="zh-CN" sz="2400" b="1">
              <a:effectLst/>
              <a:latin typeface="等线" panose="02010600030101010101" pitchFamily="2" charset="-122"/>
              <a:ea typeface="等线" panose="02010600030101010101" pitchFamily="2" charset="-122"/>
              <a:cs typeface="Times New Roman" panose="02020603050405020304" pitchFamily="18" charset="0"/>
            </a:endParaRPr>
          </a:p>
        </p:txBody>
      </p:sp>
      <p:pic>
        <p:nvPicPr>
          <p:cNvPr id="4" name="图片 3">
            <a:extLst>
              <a:ext uri="{FF2B5EF4-FFF2-40B4-BE49-F238E27FC236}">
                <a16:creationId xmlns:a16="http://schemas.microsoft.com/office/drawing/2014/main" xmlns="" id="{8114DBFF-7793-4D02-A86F-D74773FB8B65}"/>
              </a:ext>
            </a:extLst>
          </p:cNvPr>
          <p:cNvPicPr>
            <a:picLocks noChangeAspect="1"/>
          </p:cNvPicPr>
          <p:nvPr/>
        </p:nvPicPr>
        <p:blipFill>
          <a:blip r:embed="rId2">
            <a:extLst>
              <a:ext uri="{28A0092B-C50C-407E-A947-70E740481C1C}">
                <a14:useLocalDpi xmlns:a14="http://schemas.microsoft.com/office/drawing/2010/main" val="0"/>
              </a:ext>
            </a:extLst>
          </a:blip>
          <a:srcRect l="402" t="962" r="289" b="1259"/>
          <a:stretch>
            <a:fillRect/>
          </a:stretch>
        </p:blipFill>
        <p:spPr>
          <a:xfrm>
            <a:off x="2971409" y="1790529"/>
            <a:ext cx="5929180" cy="4391985"/>
          </a:xfrm>
          <a:prstGeom prst="rect">
            <a:avLst/>
          </a:prstGeom>
          <a:ln>
            <a:noFill/>
          </a:ln>
          <a:effectLst>
            <a:outerShdw blurRad="190500" algn="tl" rotWithShape="0">
              <a:srgbClr val="000000">
                <a:alpha val="70000"/>
              </a:srgbClr>
            </a:outerShdw>
          </a:effectLst>
        </p:spPr>
      </p:pic>
      <p:sp>
        <p:nvSpPr>
          <p:cNvPr id="5" name="矩形 4">
            <a:extLst>
              <a:ext uri="{FF2B5EF4-FFF2-40B4-BE49-F238E27FC236}">
                <a16:creationId xmlns:a16="http://schemas.microsoft.com/office/drawing/2014/main" xmlns="" id="{1DEC06F0-291B-4E1F-A499-27506A17881D}"/>
              </a:ext>
            </a:extLst>
          </p:cNvPr>
          <p:cNvSpPr/>
          <p:nvPr/>
        </p:nvSpPr>
        <p:spPr>
          <a:xfrm>
            <a:off x="345440" y="294826"/>
            <a:ext cx="4716356" cy="954107"/>
          </a:xfrm>
          <a:prstGeom prst="rect">
            <a:avLst/>
          </a:prstGeom>
          <a:solidFill>
            <a:srgbClr val="FFFF00"/>
          </a:solidFill>
        </p:spPr>
        <p:txBody>
          <a:bodyPr wrap="none">
            <a:spAutoFit/>
          </a:bodyPr>
          <a:lstStyle/>
          <a:p>
            <a:pPr>
              <a:spcAft>
                <a:spcPct val="0"/>
              </a:spcAft>
            </a:pPr>
            <a:r>
              <a:rPr lang="en-US" altLang="zh-CN" sz="2800" b="1">
                <a:latin typeface="等线" panose="02010600030101010101" pitchFamily="2" charset="-122"/>
                <a:ea typeface="等线" panose="02010600030101010101" pitchFamily="2" charset="-122"/>
                <a:cs typeface="Times New Roman" panose="02020603050405020304" pitchFamily="18" charset="0"/>
              </a:rPr>
              <a:t>3</a:t>
            </a:r>
            <a:r>
              <a:rPr lang="zh-CN" altLang="zh-CN" sz="2800" b="1">
                <a:latin typeface="等线" panose="02010600030101010101" pitchFamily="2" charset="-122"/>
                <a:ea typeface="等线" panose="02010600030101010101" pitchFamily="2" charset="-122"/>
                <a:cs typeface="Times New Roman" panose="02020603050405020304" pitchFamily="18" charset="0"/>
              </a:rPr>
              <a:t>、两</a:t>
            </a:r>
            <a:r>
              <a:rPr lang="zh-CN" altLang="zh-CN" sz="2800" b="1" smtClean="0">
                <a:latin typeface="等线" panose="02010600030101010101" pitchFamily="2" charset="-122"/>
                <a:ea typeface="等线" panose="02010600030101010101" pitchFamily="2" charset="-122"/>
                <a:cs typeface="Times New Roman" panose="02020603050405020304" pitchFamily="18" charset="0"/>
              </a:rPr>
              <a:t>大</a:t>
            </a:r>
            <a:r>
              <a:rPr lang="zh-CN" altLang="en-US" sz="2800" b="1" smtClean="0">
                <a:latin typeface="等线" panose="02010600030101010101" pitchFamily="2" charset="-122"/>
                <a:ea typeface="等线" panose="02010600030101010101" pitchFamily="2" charset="-122"/>
                <a:cs typeface="Times New Roman" panose="02020603050405020304" pitchFamily="18" charset="0"/>
              </a:rPr>
              <a:t>对立</a:t>
            </a:r>
            <a:r>
              <a:rPr lang="zh-CN" altLang="zh-CN" sz="2800" b="1" smtClean="0">
                <a:latin typeface="等线" panose="02010600030101010101" pitchFamily="2" charset="-122"/>
                <a:ea typeface="等线" panose="02010600030101010101" pitchFamily="2" charset="-122"/>
                <a:cs typeface="Times New Roman" panose="02020603050405020304" pitchFamily="18" charset="0"/>
              </a:rPr>
              <a:t>军</a:t>
            </a:r>
            <a:r>
              <a:rPr lang="zh-CN" altLang="zh-CN" sz="2800" b="1">
                <a:latin typeface="等线" panose="02010600030101010101" pitchFamily="2" charset="-122"/>
                <a:ea typeface="等线" panose="02010600030101010101" pitchFamily="2" charset="-122"/>
                <a:cs typeface="Times New Roman" panose="02020603050405020304" pitchFamily="18" charset="0"/>
              </a:rPr>
              <a:t>事集团的形</a:t>
            </a:r>
            <a:r>
              <a:rPr lang="zh-CN" altLang="zh-CN" sz="2800" b="1" smtClean="0">
                <a:latin typeface="等线" panose="02010600030101010101" pitchFamily="2" charset="-122"/>
                <a:ea typeface="等线" panose="02010600030101010101" pitchFamily="2" charset="-122"/>
                <a:cs typeface="Times New Roman" panose="02020603050405020304" pitchFamily="18" charset="0"/>
              </a:rPr>
              <a:t>成</a:t>
            </a:r>
            <a:endParaRPr lang="en-US" altLang="zh-CN" sz="2800" b="1" smtClean="0">
              <a:latin typeface="等线" panose="02010600030101010101" pitchFamily="2" charset="-122"/>
              <a:ea typeface="等线" panose="02010600030101010101" pitchFamily="2" charset="-122"/>
              <a:cs typeface="Times New Roman" panose="02020603050405020304" pitchFamily="18" charset="0"/>
            </a:endParaRPr>
          </a:p>
          <a:p>
            <a:pPr algn="ctr">
              <a:spcAft>
                <a:spcPct val="0"/>
              </a:spcAft>
            </a:pPr>
            <a:r>
              <a:rPr lang="zh-CN" altLang="en-US" sz="2800" b="1" smtClean="0">
                <a:latin typeface="等线" panose="02010600030101010101" pitchFamily="2" charset="-122"/>
                <a:ea typeface="等线" panose="02010600030101010101" pitchFamily="2" charset="-122"/>
                <a:cs typeface="Times New Roman" panose="02020603050405020304" pitchFamily="18" charset="0"/>
              </a:rPr>
              <a:t>（笔记）</a:t>
            </a:r>
            <a:endParaRPr lang="zh-CN" altLang="zh-CN" sz="2800" b="1">
              <a:latin typeface="等线" panose="02010600030101010101" pitchFamily="2" charset="-122"/>
              <a:ea typeface="等线"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131879960"/>
      </p:ext>
    </p:extLst>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8613" name="Rectangle 5"/>
          <p:cNvSpPr>
            <a:spLocks noChangeArrowheads="1"/>
          </p:cNvSpPr>
          <p:nvPr/>
        </p:nvSpPr>
        <p:spPr bwMode="auto">
          <a:xfrm>
            <a:off x="566372" y="868730"/>
            <a:ext cx="11144983" cy="4616648"/>
          </a:xfrm>
          <a:prstGeom prst="rect">
            <a:avLst/>
          </a:prstGeom>
          <a:noFill/>
          <a:ln w="9525">
            <a:solidFill>
              <a:schemeClr val="bg1"/>
            </a:solidFill>
            <a:miter lim="800000"/>
          </a:ln>
          <a:effectLst/>
          <a:extLst/>
        </p:spPr>
        <p:txBody>
          <a:bodyPr wrap="square">
            <a:spAutoFit/>
          </a:bodyPr>
          <a:lstStyle/>
          <a:p>
            <a:pPr eaLnBrk="1" hangingPunct="1">
              <a:lnSpc>
                <a:spcPct val="150000"/>
              </a:lnSpc>
              <a:defRPr/>
            </a:pPr>
            <a:r>
              <a:rPr lang="en-US" altLang="zh-CN" sz="2800" b="1" smtClean="0">
                <a:latin typeface="等线" panose="02010600030101010101" pitchFamily="2" charset="-122"/>
                <a:ea typeface="等线" panose="02010600030101010101" pitchFamily="2" charset="-122"/>
              </a:rPr>
              <a:t>        1914</a:t>
            </a:r>
            <a:r>
              <a:rPr lang="zh-CN" altLang="en-US" sz="2800" b="1">
                <a:latin typeface="等线" panose="02010600030101010101" pitchFamily="2" charset="-122"/>
                <a:ea typeface="等线" panose="02010600030101010101" pitchFamily="2" charset="-122"/>
              </a:rPr>
              <a:t>年那个决定命运的夏初，威尔逊总统的密友和顾问</a:t>
            </a:r>
            <a:r>
              <a:rPr lang="en-US" altLang="zh-CN" sz="2800" b="1">
                <a:latin typeface="等线" panose="02010600030101010101" pitchFamily="2" charset="-122"/>
                <a:ea typeface="等线" panose="02010600030101010101" pitchFamily="2" charset="-122"/>
              </a:rPr>
              <a:t>M ·</a:t>
            </a:r>
            <a:r>
              <a:rPr lang="zh-CN" altLang="en-US" sz="2800" b="1">
                <a:latin typeface="等线" panose="02010600030101010101" pitchFamily="2" charset="-122"/>
                <a:ea typeface="等线" panose="02010600030101010101" pitchFamily="2" charset="-122"/>
              </a:rPr>
              <a:t>豪斯上校声称：“只需要一颗星星之火，就会闯下滔天大祸。</a:t>
            </a:r>
            <a:r>
              <a:rPr lang="zh-CN" altLang="en-US" sz="2800" b="1" smtClean="0">
                <a:latin typeface="等线" panose="02010600030101010101" pitchFamily="2" charset="-122"/>
                <a:ea typeface="等线" panose="02010600030101010101" pitchFamily="2" charset="-122"/>
              </a:rPr>
              <a:t>” 一</a:t>
            </a:r>
            <a:r>
              <a:rPr lang="zh-CN" altLang="en-US" sz="2800" b="1">
                <a:latin typeface="等线" panose="02010600030101010101" pitchFamily="2" charset="-122"/>
                <a:ea typeface="等线" panose="02010600030101010101" pitchFamily="2" charset="-122"/>
              </a:rPr>
              <a:t>个半疯癫的</a:t>
            </a:r>
            <a:r>
              <a:rPr lang="en-US" altLang="zh-CN" sz="2800" b="1">
                <a:latin typeface="等线" panose="02010600030101010101" pitchFamily="2" charset="-122"/>
                <a:ea typeface="等线" panose="02010600030101010101" pitchFamily="2" charset="-122"/>
              </a:rPr>
              <a:t>18</a:t>
            </a:r>
            <a:r>
              <a:rPr lang="zh-CN" altLang="en-US" sz="2800" b="1">
                <a:latin typeface="等线" panose="02010600030101010101" pitchFamily="2" charset="-122"/>
                <a:ea typeface="等线" panose="02010600030101010101" pitchFamily="2" charset="-122"/>
              </a:rPr>
              <a:t>岁肺病患者，醉心于狂热民族主义剧毒的加弗利尔</a:t>
            </a:r>
            <a:r>
              <a:rPr lang="en-US" altLang="zh-CN" sz="2800" b="1">
                <a:latin typeface="等线" panose="02010600030101010101" pitchFamily="2" charset="-122"/>
                <a:ea typeface="等线" panose="02010600030101010101" pitchFamily="2" charset="-122"/>
              </a:rPr>
              <a:t>·</a:t>
            </a:r>
            <a:r>
              <a:rPr lang="zh-CN" altLang="en-US" sz="2800" b="1">
                <a:latin typeface="等线" panose="02010600030101010101" pitchFamily="2" charset="-122"/>
                <a:ea typeface="等线" panose="02010600030101010101" pitchFamily="2" charset="-122"/>
              </a:rPr>
              <a:t>普林西普</a:t>
            </a:r>
            <a:r>
              <a:rPr lang="en-US" altLang="zh-CN" sz="2800" b="1">
                <a:latin typeface="等线" panose="02010600030101010101" pitchFamily="2" charset="-122"/>
                <a:ea typeface="等线" panose="02010600030101010101" pitchFamily="2" charset="-122"/>
              </a:rPr>
              <a:t>……</a:t>
            </a:r>
            <a:r>
              <a:rPr lang="zh-CN" altLang="en-US" sz="2800" b="1">
                <a:latin typeface="等线" panose="02010600030101010101" pitchFamily="2" charset="-122"/>
                <a:ea typeface="等线" panose="02010600030101010101" pitchFamily="2" charset="-122"/>
              </a:rPr>
              <a:t>砰砰几枪，声震全球。</a:t>
            </a:r>
            <a:endParaRPr lang="en-US" altLang="zh-CN" sz="2800" b="1">
              <a:latin typeface="等线" panose="02010600030101010101" pitchFamily="2" charset="-122"/>
              <a:ea typeface="等线" panose="02010600030101010101" pitchFamily="2" charset="-122"/>
            </a:endParaRPr>
          </a:p>
          <a:p>
            <a:pPr algn="r" eaLnBrk="1" hangingPunct="1">
              <a:lnSpc>
                <a:spcPct val="150000"/>
              </a:lnSpc>
              <a:defRPr/>
            </a:pPr>
            <a:r>
              <a:rPr lang="en-US" altLang="zh-CN" sz="2800" b="1" smtClean="0">
                <a:latin typeface="等线" panose="02010600030101010101" pitchFamily="2" charset="-122"/>
                <a:ea typeface="等线" panose="02010600030101010101" pitchFamily="2" charset="-122"/>
              </a:rPr>
              <a:t>---</a:t>
            </a:r>
            <a:r>
              <a:rPr lang="zh-CN" altLang="en-US" sz="2800" b="1">
                <a:latin typeface="等线" panose="02010600030101010101" pitchFamily="2" charset="-122"/>
                <a:ea typeface="等线" panose="02010600030101010101" pitchFamily="2" charset="-122"/>
              </a:rPr>
              <a:t>第一次世界大战史纲 汉森</a:t>
            </a:r>
            <a:r>
              <a:rPr lang="en-US" altLang="zh-CN" sz="2800" b="1">
                <a:latin typeface="等线" panose="02010600030101010101" pitchFamily="2" charset="-122"/>
                <a:ea typeface="等线" panose="02010600030101010101" pitchFamily="2" charset="-122"/>
              </a:rPr>
              <a:t>·</a:t>
            </a:r>
            <a:r>
              <a:rPr lang="zh-CN" altLang="en-US" sz="2800" b="1">
                <a:latin typeface="等线" panose="02010600030101010101" pitchFamily="2" charset="-122"/>
                <a:ea typeface="等线" panose="02010600030101010101" pitchFamily="2" charset="-122"/>
              </a:rPr>
              <a:t>鲍德温</a:t>
            </a:r>
            <a:r>
              <a:rPr lang="en-US" altLang="zh-CN" sz="2800" b="1">
                <a:latin typeface="等线" panose="02010600030101010101" pitchFamily="2" charset="-122"/>
                <a:ea typeface="等线" panose="02010600030101010101" pitchFamily="2" charset="-122"/>
              </a:rPr>
              <a:t>[</a:t>
            </a:r>
            <a:r>
              <a:rPr lang="zh-CN" altLang="en-US" sz="2800" b="1">
                <a:latin typeface="等线" panose="02010600030101010101" pitchFamily="2" charset="-122"/>
                <a:ea typeface="等线" panose="02010600030101010101" pitchFamily="2" charset="-122"/>
              </a:rPr>
              <a:t>美</a:t>
            </a:r>
            <a:r>
              <a:rPr lang="en-US" altLang="zh-CN" sz="2800" b="1">
                <a:latin typeface="等线" panose="02010600030101010101" pitchFamily="2" charset="-122"/>
                <a:ea typeface="等线" panose="02010600030101010101" pitchFamily="2" charset="-122"/>
              </a:rPr>
              <a:t>]</a:t>
            </a:r>
          </a:p>
          <a:p>
            <a:pPr eaLnBrk="1" hangingPunct="1">
              <a:lnSpc>
                <a:spcPct val="150000"/>
              </a:lnSpc>
              <a:defRPr/>
            </a:pPr>
            <a:r>
              <a:rPr lang="en-US" altLang="zh-CN" sz="2800" b="1">
                <a:latin typeface="等线" panose="02010600030101010101" pitchFamily="2" charset="-122"/>
                <a:ea typeface="等线" panose="02010600030101010101" pitchFamily="2" charset="-122"/>
              </a:rPr>
              <a:t> </a:t>
            </a:r>
          </a:p>
          <a:p>
            <a:pPr eaLnBrk="1" hangingPunct="1">
              <a:lnSpc>
                <a:spcPct val="150000"/>
              </a:lnSpc>
              <a:defRPr/>
            </a:pPr>
            <a:r>
              <a:rPr lang="zh-CN" altLang="en-US" sz="2800" b="1" smtClean="0">
                <a:latin typeface="等线" panose="02010600030101010101" pitchFamily="2" charset="-122"/>
                <a:ea typeface="等线" panose="02010600030101010101" pitchFamily="2" charset="-122"/>
              </a:rPr>
              <a:t>这</a:t>
            </a:r>
            <a:r>
              <a:rPr lang="zh-CN" altLang="en-US" sz="2800" b="1">
                <a:latin typeface="等线" panose="02010600030101010101" pitchFamily="2" charset="-122"/>
                <a:ea typeface="等线" panose="02010600030101010101" pitchFamily="2" charset="-122"/>
              </a:rPr>
              <a:t>个“声震全球”是指什么事件？</a:t>
            </a:r>
          </a:p>
        </p:txBody>
      </p:sp>
    </p:spTree>
    <p:extLst>
      <p:ext uri="{BB962C8B-B14F-4D97-AF65-F5344CB8AC3E}">
        <p14:creationId xmlns:p14="http://schemas.microsoft.com/office/powerpoint/2010/main" val="3374165831"/>
      </p:ext>
    </p:extLst>
  </p:cSld>
  <p:clrMapOvr>
    <a:masterClrMapping/>
  </p:clrMapOvr>
  <p:transition spd="slow">
    <p:wipe/>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4034" name="Rectangle 3"/>
          <p:cNvSpPr>
            <a:spLocks noGrp="1"/>
          </p:cNvSpPr>
          <p:nvPr>
            <p:ph idx="4294967295"/>
          </p:nvPr>
        </p:nvSpPr>
        <p:spPr>
          <a:xfrm>
            <a:off x="375137" y="292222"/>
            <a:ext cx="11195539" cy="2849562"/>
          </a:xfrm>
        </p:spPr>
        <p:txBody>
          <a:bodyPr>
            <a:normAutofit/>
          </a:bodyPr>
          <a:lstStyle/>
          <a:p>
            <a:pPr eaLnBrk="1" hangingPunct="1">
              <a:lnSpc>
                <a:spcPct val="150000"/>
              </a:lnSpc>
              <a:buFont typeface="Arial" panose="020b0604020202020204" pitchFamily="34" charset="0"/>
              <a:buNone/>
            </a:pPr>
            <a:r>
              <a:rPr lang="zh-CN" altLang="en-US" sz="2800" b="1" smtClean="0">
                <a:latin typeface="等线" panose="02010600030101010101" pitchFamily="2" charset="-122"/>
                <a:ea typeface="等线" panose="02010600030101010101" pitchFamily="2" charset="-122"/>
              </a:rPr>
              <a:t>          当（</a:t>
            </a:r>
            <a:r>
              <a:rPr lang="zh-CN" altLang="en-US" sz="2800" b="1" smtClean="0">
                <a:solidFill>
                  <a:srgbClr val="FF0000"/>
                </a:solidFill>
                <a:latin typeface="等线" panose="02010600030101010101" pitchFamily="2" charset="-122"/>
                <a:ea typeface="等线" panose="02010600030101010101" pitchFamily="2" charset="-122"/>
              </a:rPr>
              <a:t>斐迪南</a:t>
            </a:r>
            <a:r>
              <a:rPr lang="zh-CN" altLang="en-US" sz="2800" b="1" smtClean="0">
                <a:latin typeface="等线" panose="02010600030101010101" pitchFamily="2" charset="-122"/>
                <a:ea typeface="等线" panose="02010600030101010101" pitchFamily="2" charset="-122"/>
              </a:rPr>
              <a:t>）大</a:t>
            </a:r>
            <a:r>
              <a:rPr lang="zh-CN" altLang="en-US" sz="2800" b="1">
                <a:latin typeface="等线" panose="02010600030101010101" pitchFamily="2" charset="-122"/>
                <a:ea typeface="等线" panose="02010600030101010101" pitchFamily="2" charset="-122"/>
              </a:rPr>
              <a:t>公及其妻子在阳光灿烂的星期天早晨进行访问时，至少有六位刺客身带炸弹和左轮手枪等候在指定的路线上。就象命中注定的一样，当队伍在街的拐角处停下来时，</a:t>
            </a:r>
            <a:r>
              <a:rPr lang="zh-CN" altLang="en-US" sz="2800" b="1">
                <a:solidFill>
                  <a:srgbClr val="FF0000"/>
                </a:solidFill>
                <a:latin typeface="等线" panose="02010600030101010101" pitchFamily="2" charset="-122"/>
                <a:ea typeface="等线" panose="02010600030101010101" pitchFamily="2" charset="-122"/>
              </a:rPr>
              <a:t>普林西普</a:t>
            </a:r>
            <a:r>
              <a:rPr lang="zh-CN" altLang="en-US" sz="2800" b="1">
                <a:latin typeface="等线" panose="02010600030101010101" pitchFamily="2" charset="-122"/>
                <a:ea typeface="等线" panose="02010600030101010101" pitchFamily="2" charset="-122"/>
              </a:rPr>
              <a:t>正好站在那儿。他掏出左轮手枪，连开两枪</a:t>
            </a:r>
            <a:r>
              <a:rPr lang="en-US" altLang="zh-CN" sz="2800" b="1" smtClean="0">
                <a:latin typeface="等线" panose="02010600030101010101" pitchFamily="2" charset="-122"/>
                <a:ea typeface="等线" panose="02010600030101010101" pitchFamily="2" charset="-122"/>
              </a:rPr>
              <a:t>……</a:t>
            </a:r>
            <a:endParaRPr lang="en-US" altLang="zh-CN" sz="2800" b="1">
              <a:latin typeface="等线" panose="02010600030101010101" pitchFamily="2" charset="-122"/>
              <a:ea typeface="等线" panose="02010600030101010101" pitchFamily="2" charset="-122"/>
            </a:endParaRPr>
          </a:p>
        </p:txBody>
      </p:sp>
      <p:pic>
        <p:nvPicPr>
          <p:cNvPr id="44035" name="Picture 5" descr="1532347a5634f926a3"/>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5357446" y="3235569"/>
            <a:ext cx="6096000" cy="33623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35081143"/>
      </p:ext>
    </p:extLst>
  </p:cSld>
  <p:clrMapOvr>
    <a:masterClrMapping/>
  </p:clrMapOvr>
  <p:transition spd="slow">
    <p:wipe/>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6327" name="Picture 7" descr="swg12"/>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6025662" y="175846"/>
            <a:ext cx="4300538" cy="441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39" name="Picture 2" descr="s6"/>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1348154" y="404446"/>
            <a:ext cx="3629025"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8" name="Text Box 3"/>
          <p:cNvSpPr txBox="1"/>
          <p:nvPr/>
        </p:nvSpPr>
        <p:spPr>
          <a:xfrm>
            <a:off x="1910862" y="4214446"/>
            <a:ext cx="3733800" cy="457200"/>
          </a:xfrm>
          <a:prstGeom prst="rect">
            <a:avLst/>
          </a:prstGeom>
          <a:noFill/>
          <a:ln w="9525">
            <a:noFill/>
          </a:ln>
        </p:spPr>
        <p:txBody>
          <a:bodyPr>
            <a:spAutoFit/>
          </a:bodyPr>
          <a:lstStyle/>
          <a:p>
            <a:pPr algn="ctr">
              <a:defRPr/>
            </a:pPr>
            <a:r>
              <a:rPr lang="zh-CN" altLang="en-US" sz="2400" b="1">
                <a:solidFill>
                  <a:srgbClr val="0066FF"/>
                </a:solidFill>
                <a:latin typeface="等线" panose="02010600030101010101" pitchFamily="2" charset="-122"/>
                <a:ea typeface="等线" panose="02010600030101010101" pitchFamily="2" charset="-122"/>
              </a:rPr>
              <a:t>塞尔维亚</a:t>
            </a:r>
            <a:r>
              <a:rPr lang="zh-CN" altLang="en-US" sz="2400" b="1">
                <a:solidFill>
                  <a:schemeClr val="tx2"/>
                </a:solidFill>
                <a:latin typeface="等线" panose="02010600030101010101" pitchFamily="2" charset="-122"/>
                <a:ea typeface="等线" panose="02010600030101010101" pitchFamily="2" charset="-122"/>
              </a:rPr>
              <a:t>青年普林西普</a:t>
            </a:r>
          </a:p>
        </p:txBody>
      </p:sp>
      <p:sp>
        <p:nvSpPr>
          <p:cNvPr id="56328" name="Text Box 8"/>
          <p:cNvSpPr txBox="1"/>
          <p:nvPr/>
        </p:nvSpPr>
        <p:spPr>
          <a:xfrm>
            <a:off x="6330462" y="4214446"/>
            <a:ext cx="4011613" cy="457200"/>
          </a:xfrm>
          <a:prstGeom prst="rect">
            <a:avLst/>
          </a:prstGeom>
          <a:noFill/>
          <a:ln w="9525">
            <a:noFill/>
          </a:ln>
        </p:spPr>
        <p:txBody>
          <a:bodyPr>
            <a:spAutoFit/>
          </a:bodyPr>
          <a:lstStyle/>
          <a:p>
            <a:pPr algn="ctr">
              <a:defRPr/>
            </a:pPr>
            <a:r>
              <a:rPr lang="zh-CN" altLang="en-US" sz="2400" b="1">
                <a:solidFill>
                  <a:srgbClr val="0066FF"/>
                </a:solidFill>
                <a:latin typeface="等线" panose="02010600030101010101" pitchFamily="2" charset="-122"/>
                <a:ea typeface="等线" panose="02010600030101010101" pitchFamily="2" charset="-122"/>
              </a:rPr>
              <a:t>奥匈帝国</a:t>
            </a:r>
            <a:r>
              <a:rPr lang="zh-CN" altLang="en-US" sz="2400" b="1">
                <a:latin typeface="等线" panose="02010600030101010101" pitchFamily="2" charset="-122"/>
                <a:ea typeface="等线" panose="02010600030101010101" pitchFamily="2" charset="-122"/>
              </a:rPr>
              <a:t>皇储斐迪南大公</a:t>
            </a:r>
          </a:p>
        </p:txBody>
      </p:sp>
      <p:sp>
        <p:nvSpPr>
          <p:cNvPr id="6150" name="WordArt 9"/>
          <p:cNvSpPr>
            <a:spLocks noTextEdit="1"/>
          </p:cNvSpPr>
          <p:nvPr/>
        </p:nvSpPr>
        <p:spPr bwMode="auto">
          <a:xfrm>
            <a:off x="2368062" y="4900246"/>
            <a:ext cx="6172200" cy="1004888"/>
          </a:xfrm>
          <a:prstGeom prst="rect">
            <a:avLst/>
          </a:prstGeom>
        </p:spPr>
        <p:txBody>
          <a:bodyPr wrap="none" fromWordArt="1">
            <a:prstTxWarp prst="textCascadeUp">
              <a:avLst>
                <a:gd name="adj" fmla="val 84556"/>
              </a:avLst>
            </a:prstTxWarp>
            <a:scene3d>
              <a:camera prst="legacyPerspectiveFront">
                <a:rot lat="20519996" lon="1080000" rev="0"/>
              </a:camera>
              <a:lightRig rig="legacyHarsh2" dir="b"/>
            </a:scene3d>
            <a:sp3d extrusionH="430200" prstMaterial="legacyMatte">
              <a:extrusionClr>
                <a:srgbClr val="FF6600"/>
              </a:extrusionClr>
              <a:contourClr>
                <a:srgbClr val="FFE701"/>
              </a:contourClr>
            </a:sp3d>
          </a:bodyPr>
          <a:lstStyle/>
          <a:p>
            <a:pPr algn="ctr"/>
            <a:r>
              <a:rPr lang="zh-CN" altLang="en-US" sz="3600" kern="10">
                <a:ln w="9525">
                  <a:round/>
                </a:ln>
                <a:gradFill rotWithShape="1">
                  <a:gsLst>
                    <a:gs pos="0">
                      <a:srgbClr val="FFE701"/>
                    </a:gs>
                    <a:gs pos="100000">
                      <a:srgbClr val="FE3E02"/>
                    </a:gs>
                  </a:gsLst>
                  <a:lin ang="5400000" scaled="1"/>
                </a:gradFill>
                <a:latin typeface="等线" panose="02010600030101010101" pitchFamily="2" charset="-122"/>
                <a:ea typeface="等线" panose="02010600030101010101" pitchFamily="2" charset="-122"/>
                <a:cs typeface="+mn-ea"/>
              </a:rPr>
              <a:t>萨拉热窝刺杀事件</a:t>
            </a:r>
          </a:p>
        </p:txBody>
      </p:sp>
      <p:sp>
        <p:nvSpPr>
          <p:cNvPr id="56330" name="Text Box 10"/>
          <p:cNvSpPr txBox="1"/>
          <p:nvPr/>
        </p:nvSpPr>
        <p:spPr>
          <a:xfrm>
            <a:off x="4425462" y="6043246"/>
            <a:ext cx="5334000" cy="641350"/>
          </a:xfrm>
          <a:prstGeom prst="rect">
            <a:avLst/>
          </a:prstGeom>
          <a:noFill/>
          <a:ln w="9525">
            <a:noFill/>
          </a:ln>
        </p:spPr>
        <p:txBody>
          <a:bodyPr>
            <a:spAutoFit/>
          </a:bodyPr>
          <a:lstStyle/>
          <a:p>
            <a:pPr>
              <a:spcBef>
                <a:spcPct val="50000"/>
              </a:spcBef>
              <a:defRPr/>
            </a:pPr>
            <a:r>
              <a:rPr lang="en-US" altLang="zh-CN" sz="3600" b="1">
                <a:latin typeface="等线" panose="02010600030101010101" pitchFamily="2" charset="-122"/>
                <a:ea typeface="等线" panose="02010600030101010101" pitchFamily="2" charset="-122"/>
              </a:rPr>
              <a:t>1914</a:t>
            </a:r>
            <a:r>
              <a:rPr lang="zh-CN" altLang="en-US" sz="3600" b="1">
                <a:latin typeface="等线" panose="02010600030101010101" pitchFamily="2" charset="-122"/>
                <a:ea typeface="等线" panose="02010600030101010101" pitchFamily="2" charset="-122"/>
              </a:rPr>
              <a:t>年</a:t>
            </a:r>
            <a:r>
              <a:rPr lang="en-US" altLang="zh-CN" sz="3600" b="1">
                <a:latin typeface="等线" panose="02010600030101010101" pitchFamily="2" charset="-122"/>
                <a:ea typeface="等线" panose="02010600030101010101" pitchFamily="2" charset="-122"/>
              </a:rPr>
              <a:t>6</a:t>
            </a:r>
            <a:r>
              <a:rPr lang="zh-CN" altLang="en-US" sz="3600" b="1">
                <a:latin typeface="等线" panose="02010600030101010101" pitchFamily="2" charset="-122"/>
                <a:ea typeface="等线" panose="02010600030101010101" pitchFamily="2" charset="-122"/>
              </a:rPr>
              <a:t>月</a:t>
            </a:r>
            <a:r>
              <a:rPr lang="en-US" altLang="zh-CN" sz="3600" b="1">
                <a:latin typeface="等线" panose="02010600030101010101" pitchFamily="2" charset="-122"/>
                <a:ea typeface="等线" panose="02010600030101010101" pitchFamily="2" charset="-122"/>
              </a:rPr>
              <a:t>28</a:t>
            </a:r>
            <a:r>
              <a:rPr lang="zh-CN" altLang="en-US" sz="3600" b="1">
                <a:latin typeface="等线" panose="02010600030101010101" pitchFamily="2" charset="-122"/>
                <a:ea typeface="等线" panose="02010600030101010101" pitchFamily="2" charset="-122"/>
              </a:rPr>
              <a:t>日</a:t>
            </a:r>
          </a:p>
        </p:txBody>
      </p:sp>
    </p:spTree>
    <p:extLst>
      <p:ext uri="{BB962C8B-B14F-4D97-AF65-F5344CB8AC3E}">
        <p14:creationId xmlns:p14="http://schemas.microsoft.com/office/powerpoint/2010/main" val="57833109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nodeType="clickEffect">
                                  <p:stCondLst>
                                    <p:cond delay="0"/>
                                  </p:stCondLst>
                                  <p:childTnLst>
                                    <p:set>
                                      <p:cBhvr>
                                        <p:cTn id="6" dur="1" fill="hold">
                                          <p:stCondLst>
                                            <p:cond delay="0"/>
                                          </p:stCondLst>
                                        </p:cTn>
                                        <p:tgtEl>
                                          <p:spTgt spid="56327"/>
                                        </p:tgtEl>
                                        <p:attrNameLst>
                                          <p:attrName>style.visibility</p:attrName>
                                        </p:attrNameLst>
                                      </p:cBhvr>
                                      <p:to>
                                        <p:strVal val="visible"/>
                                      </p:to>
                                    </p:set>
                                    <p:animEffect transition="in" filter="dissolve">
                                      <p:cBhvr>
                                        <p:cTn id="7" dur="500"/>
                                        <p:tgtEl>
                                          <p:spTgt spid="56327"/>
                                        </p:tgtEl>
                                      </p:cBhvr>
                                    </p:animEffect>
                                  </p:childTnLst>
                                </p:cTn>
                              </p:par>
                            </p:childTnLst>
                          </p:cTn>
                        </p:par>
                        <p:par>
                          <p:cTn id="8" fill="hold" nodeType="afterGroup">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56328"/>
                                        </p:tgtEl>
                                        <p:attrNameLst>
                                          <p:attrName>style.visibility</p:attrName>
                                        </p:attrNameLst>
                                      </p:cBhvr>
                                      <p:to>
                                        <p:strVal val="visible"/>
                                      </p:to>
                                    </p:set>
                                    <p:animEffect transition="in" filter="blinds(horizontal)">
                                      <p:cBhvr>
                                        <p:cTn id="11" dur="500"/>
                                        <p:tgtEl>
                                          <p:spTgt spid="56328"/>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56330"/>
                                        </p:tgtEl>
                                        <p:attrNameLst>
                                          <p:attrName>style.visibility</p:attrName>
                                        </p:attrNameLst>
                                      </p:cBhvr>
                                      <p:to>
                                        <p:strVal val="visible"/>
                                      </p:to>
                                    </p:set>
                                    <p:anim calcmode="lin" valueType="num">
                                      <p:cBhvr additive="base">
                                        <p:cTn id="16" dur="500" fill="hold"/>
                                        <p:tgtEl>
                                          <p:spTgt spid="56330"/>
                                        </p:tgtEl>
                                        <p:attrNameLst>
                                          <p:attrName>ppt_x</p:attrName>
                                        </p:attrNameLst>
                                      </p:cBhvr>
                                      <p:tavLst>
                                        <p:tav tm="0">
                                          <p:val>
                                            <p:strVal val="#ppt_x"/>
                                          </p:val>
                                        </p:tav>
                                        <p:tav tm="100000">
                                          <p:val>
                                            <p:strVal val="#ppt_x"/>
                                          </p:val>
                                        </p:tav>
                                      </p:tavLst>
                                    </p:anim>
                                    <p:anim calcmode="lin" valueType="num">
                                      <p:cBhvr additive="base">
                                        <p:cTn id="17" dur="500" fill="hold"/>
                                        <p:tgtEl>
                                          <p:spTgt spid="56330"/>
                                        </p:tgtEl>
                                        <p:attrNameLst>
                                          <p:attrName>ppt_y</p:attrName>
                                        </p:attrNameLst>
                                      </p:cBhvr>
                                      <p:tavLst>
                                        <p:tav tm="0">
                                          <p:val>
                                            <p:strVal val="1+#ppt_h/2"/>
                                          </p:val>
                                        </p:tav>
                                        <p:tav tm="100000">
                                          <p:val>
                                            <p:strVal val="#ppt_y"/>
                                          </p:val>
                                        </p:tav>
                                      </p:tavLst>
                                    </p:anim>
                                  </p:childTnLst>
                                </p:cTn>
                              </p:par>
                            </p:childTnLst>
                          </p:cTn>
                        </p:par>
                      </p:childTnLst>
                    </p:cTn>
                  </p:par>
                  <p:par>
                    <p:cTn id="18" fill="hold" nodeType="clickPar">
                      <p:stCondLst>
                        <p:cond delay="indefinite"/>
                      </p:stCondLst>
                      <p:childTnLst>
                        <p:par>
                          <p:cTn id="19" fill="hold" nodeType="afterGroup">
                            <p:stCondLst>
                              <p:cond delay="0"/>
                            </p:stCondLst>
                            <p:childTnLst>
                              <p:par>
                                <p:cTn id="20" presetID="25" presetClass="entr" presetSubtype="0" fill="hold" nodeType="clickEffect">
                                  <p:stCondLst>
                                    <p:cond delay="0"/>
                                  </p:stCondLst>
                                  <p:childTnLst>
                                    <p:set>
                                      <p:cBhvr>
                                        <p:cTn id="21" dur="1" fill="hold">
                                          <p:stCondLst>
                                            <p:cond delay="0"/>
                                          </p:stCondLst>
                                        </p:cTn>
                                        <p:tgtEl>
                                          <p:spTgt spid="6150"/>
                                        </p:tgtEl>
                                        <p:attrNameLst>
                                          <p:attrName>style.visibility</p:attrName>
                                        </p:attrNameLst>
                                      </p:cBhvr>
                                      <p:to>
                                        <p:strVal val="visible"/>
                                      </p:to>
                                    </p:set>
                                    <p:anim calcmode="lin" valueType="num">
                                      <p:cBhvr>
                                        <p:cTn id="22" dur="500" decel="50000" fill="hold">
                                          <p:stCondLst>
                                            <p:cond delay="0"/>
                                          </p:stCondLst>
                                        </p:cTn>
                                        <p:tgtEl>
                                          <p:spTgt spid="6150"/>
                                        </p:tgtEl>
                                        <p:attrNameLst>
                                          <p:attrName>style.rotation</p:attrName>
                                        </p:attrNameLst>
                                      </p:cBhvr>
                                      <p:tavLst>
                                        <p:tav tm="0">
                                          <p:val>
                                            <p:fltVal val="-90"/>
                                          </p:val>
                                        </p:tav>
                                        <p:tav tm="100000">
                                          <p:val>
                                            <p:fltVal val="0"/>
                                          </p:val>
                                        </p:tav>
                                      </p:tavLst>
                                    </p:anim>
                                    <p:anim calcmode="lin" valueType="num">
                                      <p:cBhvr>
                                        <p:cTn id="23" dur="500" decel="50000" fill="hold">
                                          <p:stCondLst>
                                            <p:cond delay="0"/>
                                          </p:stCondLst>
                                        </p:cTn>
                                        <p:tgtEl>
                                          <p:spTgt spid="6150"/>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6150"/>
                                        </p:tgtEl>
                                        <p:attrNameLst>
                                          <p:attrName>ppt_w</p:attrName>
                                        </p:attrNameLst>
                                      </p:cBhvr>
                                      <p:tavLst>
                                        <p:tav tm="0">
                                          <p:val>
                                            <p:strVal val="#ppt_w*.05"/>
                                          </p:val>
                                        </p:tav>
                                        <p:tav tm="100000">
                                          <p:val>
                                            <p:strVal val="#ppt_w"/>
                                          </p:val>
                                        </p:tav>
                                      </p:tavLst>
                                    </p:anim>
                                    <p:anim calcmode="lin" valueType="num">
                                      <p:cBhvr>
                                        <p:cTn id="25" dur="1000" fill="hold"/>
                                        <p:tgtEl>
                                          <p:spTgt spid="6150"/>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6150"/>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6150"/>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6150"/>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6150"/>
                                        </p:tgtEl>
                                      </p:cBhvr>
                                    </p:animEffect>
                                  </p:childTnLst>
                                  <p:subTnLst>
                                    <p:audio>
                                      <p:cMediaNode>
                                        <p:cTn display="0" masterRel="sameClick">
                                          <p:stCondLst>
                                            <p:cond evt="begin" delay="0">
                                              <p:tn val="20"/>
                                            </p:cond>
                                          </p:stCondLst>
                                          <p:endCondLst>
                                            <p:cond evt="onStopAudio" delay="0">
                                              <p:tgtEl>
                                                <p:sldTgt/>
                                              </p:tgtEl>
                                            </p:cond>
                                          </p:endCondLst>
                                        </p:cTn>
                                        <p:tgtEl>
                                          <p:sndTgt r:embed="rId4" name="explod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8" grpId="0"/>
      <p:bldP spid="56330"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a:extLst>
              <a:ext uri="{FF2B5EF4-FFF2-40B4-BE49-F238E27FC236}">
                <a16:creationId xmlns:a16="http://schemas.microsoft.com/office/drawing/2014/main" xmlns="" id="{D139E8B4-4AA3-4B1F-8BFE-561A29EB00AA}"/>
              </a:ext>
            </a:extLst>
          </p:cNvPr>
          <p:cNvSpPr/>
          <p:nvPr/>
        </p:nvSpPr>
        <p:spPr>
          <a:xfrm>
            <a:off x="344448" y="281424"/>
            <a:ext cx="6128601" cy="523220"/>
          </a:xfrm>
          <a:prstGeom prst="rect">
            <a:avLst/>
          </a:prstGeom>
          <a:solidFill>
            <a:srgbClr val="FFFF00"/>
          </a:solidFill>
        </p:spPr>
        <p:txBody>
          <a:bodyPr wrap="none">
            <a:spAutoFit/>
          </a:bodyPr>
          <a:lstStyle/>
          <a:p>
            <a:r>
              <a:rPr lang="en-US" altLang="zh-CN" sz="2800" b="1">
                <a:latin typeface="等线" panose="02010600030101010101" pitchFamily="2" charset="-122"/>
                <a:ea typeface="等线" panose="02010600030101010101" pitchFamily="2" charset="-122"/>
                <a:cs typeface="Times New Roman" panose="02020603050405020304" pitchFamily="18" charset="0"/>
              </a:rPr>
              <a:t>4</a:t>
            </a:r>
            <a:r>
              <a:rPr lang="zh-CN" altLang="zh-CN" sz="2800" b="1">
                <a:latin typeface="等线" panose="02010600030101010101" pitchFamily="2" charset="-122"/>
                <a:ea typeface="等线" panose="02010600030101010101" pitchFamily="2" charset="-122"/>
                <a:cs typeface="Times New Roman" panose="02020603050405020304" pitchFamily="18" charset="0"/>
              </a:rPr>
              <a:t>、导火线——萨拉热窝事</a:t>
            </a:r>
            <a:r>
              <a:rPr lang="zh-CN" altLang="zh-CN" sz="2800" b="1" smtClean="0">
                <a:latin typeface="等线" panose="02010600030101010101" pitchFamily="2" charset="-122"/>
                <a:ea typeface="等线" panose="02010600030101010101" pitchFamily="2" charset="-122"/>
                <a:cs typeface="Times New Roman" panose="02020603050405020304" pitchFamily="18" charset="0"/>
              </a:rPr>
              <a:t>件</a:t>
            </a:r>
            <a:r>
              <a:rPr lang="zh-CN" altLang="en-US" sz="2800" b="1">
                <a:latin typeface="等线" panose="02010600030101010101" pitchFamily="2" charset="-122"/>
                <a:ea typeface="等线" panose="02010600030101010101" pitchFamily="2" charset="-122"/>
                <a:cs typeface="Times New Roman" panose="02020603050405020304" pitchFamily="18" charset="0"/>
              </a:rPr>
              <a:t>（</a:t>
            </a:r>
            <a:r>
              <a:rPr lang="zh-CN" altLang="en-US" sz="2800" b="1" smtClean="0">
                <a:latin typeface="等线" panose="02010600030101010101" pitchFamily="2" charset="-122"/>
                <a:ea typeface="等线" panose="02010600030101010101" pitchFamily="2" charset="-122"/>
                <a:cs typeface="Times New Roman" panose="02020603050405020304" pitchFamily="18" charset="0"/>
              </a:rPr>
              <a:t>笔</a:t>
            </a:r>
            <a:r>
              <a:rPr lang="zh-CN" altLang="en-US" sz="2800" b="1">
                <a:latin typeface="等线" panose="02010600030101010101" pitchFamily="2" charset="-122"/>
                <a:ea typeface="等线" panose="02010600030101010101" pitchFamily="2" charset="-122"/>
                <a:cs typeface="Times New Roman" panose="02020603050405020304" pitchFamily="18" charset="0"/>
              </a:rPr>
              <a:t>记</a:t>
            </a:r>
            <a:r>
              <a:rPr lang="zh-CN" altLang="en-US" sz="2800" b="1" smtClean="0">
                <a:latin typeface="等线" panose="02010600030101010101" pitchFamily="2" charset="-122"/>
                <a:ea typeface="等线" panose="02010600030101010101" pitchFamily="2" charset="-122"/>
                <a:cs typeface="Times New Roman" panose="02020603050405020304" pitchFamily="18" charset="0"/>
              </a:rPr>
              <a:t>）</a:t>
            </a:r>
            <a:endParaRPr lang="en-US" altLang="zh-CN" sz="2800" b="1" smtClean="0">
              <a:latin typeface="等线" panose="02010600030101010101" pitchFamily="2" charset="-122"/>
              <a:ea typeface="等线" panose="02010600030101010101" pitchFamily="2" charset="-122"/>
              <a:cs typeface="Times New Roman" panose="02020603050405020304" pitchFamily="18" charset="0"/>
            </a:endParaRPr>
          </a:p>
        </p:txBody>
      </p:sp>
      <p:pic>
        <p:nvPicPr>
          <p:cNvPr id="9" name="图片 8">
            <a:extLst>
              <a:ext uri="{FF2B5EF4-FFF2-40B4-BE49-F238E27FC236}">
                <a16:creationId xmlns:a16="http://schemas.microsoft.com/office/drawing/2014/main" xmlns="" id="{B57BFADC-0816-4D53-AA51-A0CF8FEF79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06361" y="1735027"/>
            <a:ext cx="3818784" cy="4320000"/>
          </a:xfrm>
          <a:prstGeom prst="rect">
            <a:avLst/>
          </a:prstGeom>
          <a:ln>
            <a:noFill/>
          </a:ln>
          <a:effectLst>
            <a:outerShdw blurRad="190500" algn="tl" rotWithShape="0">
              <a:srgbClr val="000000">
                <a:alpha val="70000"/>
              </a:srgbClr>
            </a:outerShdw>
          </a:effectLst>
        </p:spPr>
      </p:pic>
      <p:pic>
        <p:nvPicPr>
          <p:cNvPr id="10" name="Picture 2">
            <a:extLst>
              <a:ext uri="{FF2B5EF4-FFF2-40B4-BE49-F238E27FC236}">
                <a16:creationId xmlns:a16="http://schemas.microsoft.com/office/drawing/2014/main" xmlns="" id="{2575ED97-5967-42DE-A676-7825315F141A}"/>
              </a:ext>
            </a:extLst>
          </p:cNvPr>
          <p:cNvPicPr>
            <a:picLocks noChangeAspect="1" noChangeArrowheads="1"/>
          </p:cNvPicPr>
          <p:nvPr/>
        </p:nvPicPr>
        <p:blipFill>
          <a:blip r:embed="rId3">
            <a:lum bright="-30000" contrast="40000"/>
            <a:extLst>
              <a:ext uri="{28A0092B-C50C-407E-A947-70E740481C1C}">
                <a14:useLocalDpi xmlns:a14="http://schemas.microsoft.com/office/drawing/2010/main" val="0"/>
              </a:ext>
            </a:extLst>
          </a:blip>
          <a:stretch>
            <a:fillRect/>
          </a:stretch>
        </p:blipFill>
        <p:spPr bwMode="auto">
          <a:xfrm>
            <a:off x="713049" y="1786298"/>
            <a:ext cx="5760000" cy="432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Lst>
        </p:spPr>
      </p:pic>
      <p:sp>
        <p:nvSpPr>
          <p:cNvPr id="4" name="矩形 3">
            <a:extLst>
              <a:ext uri="{FF2B5EF4-FFF2-40B4-BE49-F238E27FC236}">
                <a16:creationId xmlns:a16="http://schemas.microsoft.com/office/drawing/2014/main" xmlns="" id="{B6496CCE-5816-46FC-BC4F-F6A0A4FC3576}"/>
              </a:ext>
            </a:extLst>
          </p:cNvPr>
          <p:cNvSpPr/>
          <p:nvPr/>
        </p:nvSpPr>
        <p:spPr>
          <a:xfrm>
            <a:off x="1400086" y="6293867"/>
            <a:ext cx="4493538" cy="461665"/>
          </a:xfrm>
          <a:prstGeom prst="rect">
            <a:avLst/>
          </a:prstGeom>
        </p:spPr>
        <p:txBody>
          <a:bodyPr wrap="none">
            <a:spAutoFit/>
          </a:bodyPr>
          <a:lstStyle/>
          <a:p>
            <a:r>
              <a:rPr lang="zh-CN" altLang="zh-CN" sz="2400">
                <a:latin typeface="仿宋" panose="02010609060101010101" pitchFamily="49" charset="-122"/>
                <a:ea typeface="仿宋" panose="02010609060101010101" pitchFamily="49" charset="-122"/>
                <a:cs typeface="Times New Roman" panose="02020603050405020304" pitchFamily="18" charset="0"/>
              </a:rPr>
              <a:t>欧洲“火药桶”</a:t>
            </a:r>
            <a:r>
              <a:rPr lang="en-US" altLang="zh-CN" sz="2400">
                <a:latin typeface="仿宋" panose="02010609060101010101" pitchFamily="49" charset="-122"/>
                <a:ea typeface="仿宋" panose="02010609060101010101" pitchFamily="49" charset="-122"/>
                <a:cs typeface="Times New Roman" panose="02020603050405020304" pitchFamily="18" charset="0"/>
              </a:rPr>
              <a:t>——</a:t>
            </a:r>
            <a:r>
              <a:rPr lang="zh-CN" altLang="en-US" sz="2400">
                <a:latin typeface="仿宋" panose="02010609060101010101" pitchFamily="49" charset="-122"/>
                <a:ea typeface="仿宋" panose="02010609060101010101" pitchFamily="49" charset="-122"/>
                <a:cs typeface="Times New Roman" panose="02020603050405020304" pitchFamily="18" charset="0"/>
              </a:rPr>
              <a:t>巴尔干半岛</a:t>
            </a:r>
            <a:endParaRPr lang="zh-CN" altLang="en-US" sz="2400">
              <a:latin typeface="仿宋" panose="02010609060101010101" pitchFamily="49" charset="-122"/>
              <a:ea typeface="仿宋" panose="02010609060101010101" pitchFamily="49" charset="-122"/>
            </a:endParaRPr>
          </a:p>
        </p:txBody>
      </p:sp>
      <p:sp>
        <p:nvSpPr>
          <p:cNvPr id="8" name="矩形 7">
            <a:extLst>
              <a:ext uri="{FF2B5EF4-FFF2-40B4-BE49-F238E27FC236}">
                <a16:creationId xmlns:a16="http://schemas.microsoft.com/office/drawing/2014/main" xmlns="" id="{660D1935-4832-4E0D-AE6D-B637C59D5D88}"/>
              </a:ext>
            </a:extLst>
          </p:cNvPr>
          <p:cNvSpPr/>
          <p:nvPr/>
        </p:nvSpPr>
        <p:spPr>
          <a:xfrm>
            <a:off x="7730649" y="6303159"/>
            <a:ext cx="3570208" cy="461665"/>
          </a:xfrm>
          <a:prstGeom prst="rect">
            <a:avLst/>
          </a:prstGeom>
        </p:spPr>
        <p:txBody>
          <a:bodyPr wrap="none">
            <a:spAutoFit/>
          </a:bodyPr>
          <a:lstStyle/>
          <a:p>
            <a:r>
              <a:rPr lang="zh-CN" altLang="en-US" sz="2400">
                <a:latin typeface="仿宋" panose="02010609060101010101" pitchFamily="49" charset="-122"/>
                <a:ea typeface="仿宋" panose="02010609060101010101" pitchFamily="49" charset="-122"/>
              </a:rPr>
              <a:t>刺杀</a:t>
            </a:r>
            <a:r>
              <a:rPr lang="zh-CN" altLang="zh-CN" sz="2400">
                <a:latin typeface="仿宋" panose="02010609060101010101" pitchFamily="49" charset="-122"/>
                <a:ea typeface="仿宋" panose="02010609060101010101" pitchFamily="49" charset="-122"/>
              </a:rPr>
              <a:t>奥匈帝国皇储斐迪南</a:t>
            </a:r>
            <a:endParaRPr lang="zh-CN" altLang="en-US" sz="2400">
              <a:latin typeface="仿宋" panose="02010609060101010101" pitchFamily="49" charset="-122"/>
              <a:ea typeface="仿宋" panose="02010609060101010101" pitchFamily="49" charset="-122"/>
            </a:endParaRPr>
          </a:p>
        </p:txBody>
      </p:sp>
    </p:spTree>
    <p:extLst>
      <p:ext uri="{BB962C8B-B14F-4D97-AF65-F5344CB8AC3E}">
        <p14:creationId xmlns:p14="http://schemas.microsoft.com/office/powerpoint/2010/main" val="2997630258"/>
      </p:ext>
    </p:extLst>
  </p:cSld>
  <p:clrMapOvr>
    <a:masterClrMapping/>
  </p:clrMapOvr>
  <p:transition spd="slow">
    <p:wipe/>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3187" name="Rectangle 3"/>
          <p:cNvSpPr>
            <a:spLocks noGrp="1"/>
          </p:cNvSpPr>
          <p:nvPr>
            <p:ph idx="4294967295"/>
          </p:nvPr>
        </p:nvSpPr>
        <p:spPr>
          <a:xfrm>
            <a:off x="1524000" y="1981200"/>
            <a:ext cx="6019800" cy="914400"/>
          </a:xfrm>
        </p:spPr>
        <p:txBody>
          <a:bodyPr>
            <a:normAutofit/>
          </a:bodyPr>
          <a:lstStyle/>
          <a:p>
            <a:pPr eaLnBrk="1" hangingPunct="1">
              <a:buFont typeface="Arial" panose="020b0604020202020204" pitchFamily="34" charset="0"/>
              <a:buNone/>
              <a:defRPr/>
            </a:pPr>
            <a:r>
              <a:rPr lang="en-US" altLang="zh-CN" sz="2800" b="1">
                <a:latin typeface="等线" panose="02010600030101010101" pitchFamily="2" charset="-122"/>
                <a:ea typeface="等线" panose="02010600030101010101" pitchFamily="2" charset="-122"/>
              </a:rPr>
              <a:t>7</a:t>
            </a:r>
            <a:r>
              <a:rPr lang="zh-CN" altLang="en-US" sz="2800" b="1">
                <a:latin typeface="等线" panose="02010600030101010101" pitchFamily="2" charset="-122"/>
                <a:ea typeface="等线" panose="02010600030101010101" pitchFamily="2" charset="-122"/>
              </a:rPr>
              <a:t>月</a:t>
            </a:r>
            <a:r>
              <a:rPr lang="en-US" altLang="zh-CN" sz="2800" b="1">
                <a:latin typeface="等线" panose="02010600030101010101" pitchFamily="2" charset="-122"/>
                <a:ea typeface="等线" panose="02010600030101010101" pitchFamily="2" charset="-122"/>
              </a:rPr>
              <a:t>28</a:t>
            </a:r>
            <a:r>
              <a:rPr lang="zh-CN" altLang="en-US" sz="2800" b="1">
                <a:latin typeface="等线" panose="02010600030101010101" pitchFamily="2" charset="-122"/>
                <a:ea typeface="等线" panose="02010600030101010101" pitchFamily="2" charset="-122"/>
              </a:rPr>
              <a:t>日 奥匈帝国向塞尔维亚宣战</a:t>
            </a:r>
          </a:p>
        </p:txBody>
      </p:sp>
      <p:sp>
        <p:nvSpPr>
          <p:cNvPr id="9219" name="Text Box 4"/>
          <p:cNvSpPr txBox="1"/>
          <p:nvPr/>
        </p:nvSpPr>
        <p:spPr>
          <a:xfrm>
            <a:off x="2362200" y="2590800"/>
            <a:ext cx="2286000" cy="366713"/>
          </a:xfrm>
          <a:prstGeom prst="rect">
            <a:avLst/>
          </a:prstGeom>
          <a:noFill/>
          <a:ln w="9525">
            <a:noFill/>
          </a:ln>
        </p:spPr>
        <p:txBody>
          <a:bodyPr>
            <a:spAutoFit/>
          </a:bodyPr>
          <a:lstStyle/>
          <a:p>
            <a:pPr>
              <a:spcBef>
                <a:spcPct val="50000"/>
              </a:spcBef>
              <a:defRPr/>
            </a:pPr>
            <a:endParaRPr lang="zh-CN" altLang="zh-CN">
              <a:latin typeface="等线" panose="02010600030101010101" pitchFamily="2" charset="-122"/>
              <a:ea typeface="等线" panose="02010600030101010101" pitchFamily="2" charset="-122"/>
            </a:endParaRPr>
          </a:p>
        </p:txBody>
      </p:sp>
      <p:sp>
        <p:nvSpPr>
          <p:cNvPr id="46084" name="WordArt 7"/>
          <p:cNvSpPr>
            <a:spLocks noTextEdit="1"/>
          </p:cNvSpPr>
          <p:nvPr/>
        </p:nvSpPr>
        <p:spPr bwMode="auto">
          <a:xfrm>
            <a:off x="4076700" y="304800"/>
            <a:ext cx="3733800" cy="1295400"/>
          </a:xfrm>
          <a:prstGeom prst="rect">
            <a:avLst/>
          </a:prstGeom>
        </p:spPr>
        <p:txBody>
          <a:bodyPr wrap="none" fromWordArt="1">
            <a:prstTxWarp prst="textCascadeUp">
              <a:avLst>
                <a:gd name="adj" fmla="val 44444"/>
              </a:avLst>
            </a:prstTxWarp>
            <a:scene3d>
              <a:camera prst="legacyPerspectiveFront">
                <a:rot lat="20519996" lon="1080000" rev="0"/>
              </a:camera>
              <a:lightRig rig="legacyHarsh2" dir="b"/>
            </a:scene3d>
            <a:sp3d extrusionH="430200" prstMaterial="legacyMatte">
              <a:extrusionClr>
                <a:srgbClr val="FF6600"/>
              </a:extrusionClr>
              <a:contourClr>
                <a:srgbClr val="FFE701"/>
              </a:contourClr>
            </a:sp3d>
          </a:bodyPr>
          <a:lstStyle/>
          <a:p>
            <a:pPr algn="ctr"/>
            <a:r>
              <a:rPr lang="zh-CN" altLang="en-US" sz="3600" kern="10">
                <a:ln w="9525">
                  <a:round/>
                </a:ln>
                <a:gradFill rotWithShape="1">
                  <a:gsLst>
                    <a:gs pos="0">
                      <a:srgbClr val="FFE701"/>
                    </a:gs>
                    <a:gs pos="100000">
                      <a:srgbClr val="FE3E02"/>
                    </a:gs>
                  </a:gsLst>
                  <a:lin ang="5400000" scaled="1"/>
                </a:gradFill>
                <a:latin typeface="等线" panose="02010600030101010101" pitchFamily="2" charset="-122"/>
                <a:ea typeface="等线" panose="02010600030101010101" pitchFamily="2" charset="-122"/>
                <a:cs typeface="+mn-ea"/>
              </a:rPr>
              <a:t>宣战</a:t>
            </a:r>
          </a:p>
        </p:txBody>
      </p:sp>
      <p:sp>
        <p:nvSpPr>
          <p:cNvPr id="93197" name="Text Box 13"/>
          <p:cNvSpPr txBox="1"/>
          <p:nvPr/>
        </p:nvSpPr>
        <p:spPr>
          <a:xfrm>
            <a:off x="1524000" y="5867400"/>
            <a:ext cx="7162800" cy="519113"/>
          </a:xfrm>
          <a:prstGeom prst="rect">
            <a:avLst/>
          </a:prstGeom>
          <a:noFill/>
          <a:ln w="9525">
            <a:noFill/>
          </a:ln>
        </p:spPr>
        <p:txBody>
          <a:bodyPr>
            <a:spAutoFit/>
          </a:bodyPr>
          <a:lstStyle/>
          <a:p>
            <a:pPr>
              <a:spcBef>
                <a:spcPct val="50000"/>
              </a:spcBef>
              <a:defRPr/>
            </a:pPr>
            <a:r>
              <a:rPr lang="zh-CN" altLang="en-US" sz="2800" b="1">
                <a:latin typeface="等线" panose="02010600030101010101" pitchFamily="2" charset="-122"/>
                <a:ea typeface="等线" panose="02010600030101010101" pitchFamily="2" charset="-122"/>
              </a:rPr>
              <a:t>日本、美国、中国等</a:t>
            </a:r>
            <a:r>
              <a:rPr lang="en-US" altLang="zh-CN" sz="2800" b="1">
                <a:latin typeface="等线" panose="02010600030101010101" pitchFamily="2" charset="-122"/>
                <a:ea typeface="等线" panose="02010600030101010101" pitchFamily="2" charset="-122"/>
              </a:rPr>
              <a:t>33</a:t>
            </a:r>
            <a:r>
              <a:rPr lang="zh-CN" altLang="en-US" sz="2800" b="1">
                <a:latin typeface="等线" panose="02010600030101010101" pitchFamily="2" charset="-122"/>
                <a:ea typeface="等线" panose="02010600030101010101" pitchFamily="2" charset="-122"/>
              </a:rPr>
              <a:t>国先后参战</a:t>
            </a:r>
          </a:p>
        </p:txBody>
      </p:sp>
      <p:sp>
        <p:nvSpPr>
          <p:cNvPr id="46086" name="WordArt 16"/>
          <p:cNvSpPr>
            <a:spLocks noTextEdit="1"/>
          </p:cNvSpPr>
          <p:nvPr/>
        </p:nvSpPr>
        <p:spPr bwMode="auto">
          <a:xfrm>
            <a:off x="8077200" y="1524000"/>
            <a:ext cx="2286000" cy="1028700"/>
          </a:xfrm>
          <a:prstGeom prst="rect">
            <a:avLst/>
          </a:prstGeom>
        </p:spPr>
        <p:txBody>
          <a:bodyPr wrap="none" fromWordArt="1">
            <a:prstTxWarp prst="textSlantUp">
              <a:avLst>
                <a:gd name="adj" fmla="val 32056"/>
              </a:avLst>
            </a:prstTxWarp>
          </a:bodyPr>
          <a:lstStyle/>
          <a:p>
            <a:pPr algn="ctr"/>
            <a:r>
              <a:rPr lang="zh-CN" altLang="en-US" sz="3600" kern="10">
                <a:ln w="9525">
                  <a:solidFill>
                    <a:srgbClr val="CC99FF"/>
                  </a:solidFill>
                  <a:rou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等线" panose="02010600030101010101" pitchFamily="2" charset="-122"/>
                <a:ea typeface="等线" panose="02010600030101010101" pitchFamily="2" charset="-122"/>
                <a:cs typeface="+mn-ea"/>
              </a:rPr>
              <a:t>地区性战争</a:t>
            </a:r>
          </a:p>
        </p:txBody>
      </p:sp>
      <p:sp>
        <p:nvSpPr>
          <p:cNvPr id="93201" name="AutoShape 17"/>
          <p:cNvSpPr/>
          <p:nvPr/>
        </p:nvSpPr>
        <p:spPr>
          <a:xfrm>
            <a:off x="8991600" y="2743200"/>
            <a:ext cx="457200" cy="1143000"/>
          </a:xfrm>
          <a:prstGeom prst="downArrow">
            <a:avLst>
              <a:gd name="adj1" fmla="val 50000"/>
              <a:gd name="adj2" fmla="val 62500"/>
            </a:avLst>
          </a:prstGeom>
          <a:solidFill>
            <a:schemeClr val="accent1"/>
          </a:solidFill>
          <a:ln w="9525" cap="flat" cmpd="sng">
            <a:solidFill>
              <a:schemeClr val="tx1"/>
            </a:solidFill>
            <a:prstDash val="solid"/>
            <a:miter/>
            <a:headEnd type="none" w="med" len="med"/>
            <a:tailEnd type="none" w="med" len="med"/>
          </a:ln>
        </p:spPr>
        <p:txBody>
          <a:bodyPr vert="eaVert" wrap="none" anchor="ctr"/>
          <a:lstStyle/>
          <a:p>
            <a:pPr>
              <a:defRPr/>
            </a:pPr>
            <a:endParaRPr lang="zh-CN" altLang="en-US">
              <a:latin typeface="等线" panose="02010600030101010101" pitchFamily="2" charset="-122"/>
              <a:ea typeface="等线" panose="02010600030101010101" pitchFamily="2" charset="-122"/>
            </a:endParaRPr>
          </a:p>
        </p:txBody>
      </p:sp>
      <p:sp>
        <p:nvSpPr>
          <p:cNvPr id="46088" name="WordArt 18"/>
          <p:cNvSpPr>
            <a:spLocks noTextEdit="1"/>
          </p:cNvSpPr>
          <p:nvPr/>
        </p:nvSpPr>
        <p:spPr bwMode="auto">
          <a:xfrm>
            <a:off x="8305800" y="3733800"/>
            <a:ext cx="1828800" cy="1028700"/>
          </a:xfrm>
          <a:prstGeom prst="rect">
            <a:avLst/>
          </a:prstGeom>
        </p:spPr>
        <p:txBody>
          <a:bodyPr wrap="none" fromWordArt="1">
            <a:prstTxWarp prst="textSlantUp">
              <a:avLst>
                <a:gd name="adj" fmla="val 32056"/>
              </a:avLst>
            </a:prstTxWarp>
          </a:bodyPr>
          <a:lstStyle/>
          <a:p>
            <a:pPr algn="ctr"/>
            <a:r>
              <a:rPr lang="zh-CN" altLang="en-US" sz="3600" kern="10">
                <a:ln w="9525">
                  <a:solidFill>
                    <a:srgbClr val="CC99FF"/>
                  </a:solidFill>
                  <a:rou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等线" panose="02010600030101010101" pitchFamily="2" charset="-122"/>
                <a:ea typeface="等线" panose="02010600030101010101" pitchFamily="2" charset="-122"/>
                <a:cs typeface="+mn-ea"/>
              </a:rPr>
              <a:t>欧洲战争</a:t>
            </a:r>
          </a:p>
        </p:txBody>
      </p:sp>
      <p:sp>
        <p:nvSpPr>
          <p:cNvPr id="46089" name="WordArt 19"/>
          <p:cNvSpPr>
            <a:spLocks noTextEdit="1"/>
          </p:cNvSpPr>
          <p:nvPr/>
        </p:nvSpPr>
        <p:spPr bwMode="auto">
          <a:xfrm>
            <a:off x="8305800" y="5715000"/>
            <a:ext cx="1828800" cy="1028700"/>
          </a:xfrm>
          <a:prstGeom prst="rect">
            <a:avLst/>
          </a:prstGeom>
        </p:spPr>
        <p:txBody>
          <a:bodyPr wrap="none" fromWordArt="1">
            <a:prstTxWarp prst="textSlantUp">
              <a:avLst>
                <a:gd name="adj" fmla="val 32056"/>
              </a:avLst>
            </a:prstTxWarp>
          </a:bodyPr>
          <a:lstStyle/>
          <a:p>
            <a:pPr algn="ctr"/>
            <a:r>
              <a:rPr lang="zh-CN" altLang="en-US" sz="3600" kern="10">
                <a:ln w="9525">
                  <a:solidFill>
                    <a:srgbClr val="CC99FF"/>
                  </a:solidFill>
                  <a:rou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等线" panose="02010600030101010101" pitchFamily="2" charset="-122"/>
                <a:ea typeface="等线" panose="02010600030101010101" pitchFamily="2" charset="-122"/>
                <a:cs typeface="+mn-ea"/>
              </a:rPr>
              <a:t>世界大战</a:t>
            </a:r>
          </a:p>
        </p:txBody>
      </p:sp>
      <p:sp>
        <p:nvSpPr>
          <p:cNvPr id="93204" name="AutoShape 20"/>
          <p:cNvSpPr/>
          <p:nvPr/>
        </p:nvSpPr>
        <p:spPr>
          <a:xfrm>
            <a:off x="8991600" y="4724400"/>
            <a:ext cx="457200" cy="1143000"/>
          </a:xfrm>
          <a:prstGeom prst="downArrow">
            <a:avLst>
              <a:gd name="adj1" fmla="val 50000"/>
              <a:gd name="adj2" fmla="val 62500"/>
            </a:avLst>
          </a:prstGeom>
          <a:solidFill>
            <a:schemeClr val="accent1"/>
          </a:solidFill>
          <a:ln w="9525" cap="flat" cmpd="sng">
            <a:solidFill>
              <a:schemeClr val="tx1"/>
            </a:solidFill>
            <a:prstDash val="solid"/>
            <a:miter/>
            <a:headEnd type="none" w="med" len="med"/>
            <a:tailEnd type="none" w="med" len="med"/>
          </a:ln>
        </p:spPr>
        <p:txBody>
          <a:bodyPr vert="eaVert" wrap="none" anchor="ctr"/>
          <a:lstStyle/>
          <a:p>
            <a:pPr>
              <a:defRPr/>
            </a:pPr>
            <a:endParaRPr lang="zh-CN" altLang="en-US">
              <a:latin typeface="等线" panose="02010600030101010101" pitchFamily="2" charset="-122"/>
              <a:ea typeface="等线" panose="02010600030101010101" pitchFamily="2" charset="-122"/>
            </a:endParaRPr>
          </a:p>
        </p:txBody>
      </p:sp>
      <p:sp>
        <p:nvSpPr>
          <p:cNvPr id="93208" name="Rectangle 24"/>
          <p:cNvSpPr/>
          <p:nvPr/>
        </p:nvSpPr>
        <p:spPr>
          <a:xfrm>
            <a:off x="1524000" y="2675572"/>
            <a:ext cx="5404338" cy="2677656"/>
          </a:xfrm>
          <a:prstGeom prst="rect">
            <a:avLst/>
          </a:prstGeom>
          <a:noFill/>
          <a:ln w="9525">
            <a:noFill/>
          </a:ln>
        </p:spPr>
        <p:txBody>
          <a:bodyPr wrap="square">
            <a:spAutoFit/>
          </a:bodyPr>
          <a:lstStyle/>
          <a:p>
            <a:pPr>
              <a:defRPr/>
            </a:pPr>
            <a:r>
              <a:rPr lang="en-US" altLang="zh-CN" sz="2800" b="1" smtClean="0">
                <a:latin typeface="等线" panose="02010600030101010101" pitchFamily="2" charset="-122"/>
                <a:ea typeface="等线" panose="02010600030101010101" pitchFamily="2" charset="-122"/>
              </a:rPr>
              <a:t>8</a:t>
            </a:r>
            <a:r>
              <a:rPr lang="zh-CN" altLang="en-US" sz="2800" b="1">
                <a:latin typeface="等线" panose="02010600030101010101" pitchFamily="2" charset="-122"/>
                <a:ea typeface="等线" panose="02010600030101010101" pitchFamily="2" charset="-122"/>
              </a:rPr>
              <a:t>月</a:t>
            </a:r>
            <a:r>
              <a:rPr lang="en-US" altLang="zh-CN" sz="2800" b="1">
                <a:latin typeface="等线" panose="02010600030101010101" pitchFamily="2" charset="-122"/>
                <a:ea typeface="等线" panose="02010600030101010101" pitchFamily="2" charset="-122"/>
              </a:rPr>
              <a:t>1</a:t>
            </a:r>
            <a:r>
              <a:rPr lang="zh-CN" altLang="en-US" sz="2800" b="1">
                <a:latin typeface="等线" panose="02010600030101010101" pitchFamily="2" charset="-122"/>
                <a:ea typeface="等线" panose="02010600030101010101" pitchFamily="2" charset="-122"/>
              </a:rPr>
              <a:t>日德国对俄宣战</a:t>
            </a:r>
          </a:p>
          <a:p>
            <a:pPr>
              <a:defRPr/>
            </a:pPr>
            <a:r>
              <a:rPr lang="en-US" altLang="zh-CN" sz="2800" b="1">
                <a:latin typeface="等线" panose="02010600030101010101" pitchFamily="2" charset="-122"/>
                <a:ea typeface="等线" panose="02010600030101010101" pitchFamily="2" charset="-122"/>
              </a:rPr>
              <a:t>8</a:t>
            </a:r>
            <a:r>
              <a:rPr lang="zh-CN" altLang="en-US" sz="2800" b="1">
                <a:latin typeface="等线" panose="02010600030101010101" pitchFamily="2" charset="-122"/>
                <a:ea typeface="等线" panose="02010600030101010101" pitchFamily="2" charset="-122"/>
              </a:rPr>
              <a:t>月</a:t>
            </a:r>
            <a:r>
              <a:rPr lang="en-US" altLang="zh-CN" sz="2800" b="1">
                <a:latin typeface="等线" panose="02010600030101010101" pitchFamily="2" charset="-122"/>
                <a:ea typeface="等线" panose="02010600030101010101" pitchFamily="2" charset="-122"/>
              </a:rPr>
              <a:t>3</a:t>
            </a:r>
            <a:r>
              <a:rPr lang="zh-CN" altLang="en-US" sz="2800" b="1">
                <a:latin typeface="等线" panose="02010600030101010101" pitchFamily="2" charset="-122"/>
                <a:ea typeface="等线" panose="02010600030101010101" pitchFamily="2" charset="-122"/>
              </a:rPr>
              <a:t>日德国向法国宣战</a:t>
            </a:r>
          </a:p>
          <a:p>
            <a:pPr>
              <a:defRPr/>
            </a:pPr>
            <a:r>
              <a:rPr lang="en-US" altLang="zh-CN" sz="2800" b="1">
                <a:latin typeface="等线" panose="02010600030101010101" pitchFamily="2" charset="-122"/>
                <a:ea typeface="等线" panose="02010600030101010101" pitchFamily="2" charset="-122"/>
              </a:rPr>
              <a:t>8</a:t>
            </a:r>
            <a:r>
              <a:rPr lang="zh-CN" altLang="en-US" sz="2800" b="1">
                <a:latin typeface="等线" panose="02010600030101010101" pitchFamily="2" charset="-122"/>
                <a:ea typeface="等线" panose="02010600030101010101" pitchFamily="2" charset="-122"/>
              </a:rPr>
              <a:t>月</a:t>
            </a:r>
            <a:r>
              <a:rPr lang="en-US" altLang="zh-CN" sz="2800" b="1">
                <a:latin typeface="等线" panose="02010600030101010101" pitchFamily="2" charset="-122"/>
                <a:ea typeface="等线" panose="02010600030101010101" pitchFamily="2" charset="-122"/>
              </a:rPr>
              <a:t>4</a:t>
            </a:r>
            <a:r>
              <a:rPr lang="zh-CN" altLang="en-US" sz="2800" b="1">
                <a:latin typeface="等线" panose="02010600030101010101" pitchFamily="2" charset="-122"/>
                <a:ea typeface="等线" panose="02010600030101010101" pitchFamily="2" charset="-122"/>
              </a:rPr>
              <a:t>日英、法向德国宣战，</a:t>
            </a:r>
          </a:p>
          <a:p>
            <a:pPr>
              <a:defRPr/>
            </a:pPr>
            <a:r>
              <a:rPr lang="en-US" altLang="zh-CN" sz="2800" b="1">
                <a:latin typeface="等线" panose="02010600030101010101" pitchFamily="2" charset="-122"/>
                <a:ea typeface="等线" panose="02010600030101010101" pitchFamily="2" charset="-122"/>
              </a:rPr>
              <a:t>8</a:t>
            </a:r>
            <a:r>
              <a:rPr lang="zh-CN" altLang="en-US" sz="2800" b="1">
                <a:latin typeface="等线" panose="02010600030101010101" pitchFamily="2" charset="-122"/>
                <a:ea typeface="等线" panose="02010600030101010101" pitchFamily="2" charset="-122"/>
              </a:rPr>
              <a:t>天后对奥匈帝国宣战</a:t>
            </a:r>
          </a:p>
          <a:p>
            <a:pPr>
              <a:defRPr/>
            </a:pPr>
            <a:r>
              <a:rPr lang="en-US" altLang="zh-CN" sz="2800" b="1">
                <a:latin typeface="等线" panose="02010600030101010101" pitchFamily="2" charset="-122"/>
                <a:ea typeface="等线" panose="02010600030101010101" pitchFamily="2" charset="-122"/>
              </a:rPr>
              <a:t>8</a:t>
            </a:r>
            <a:r>
              <a:rPr lang="zh-CN" altLang="en-US" sz="2800" b="1">
                <a:latin typeface="等线" panose="02010600030101010101" pitchFamily="2" charset="-122"/>
                <a:ea typeface="等线" panose="02010600030101010101" pitchFamily="2" charset="-122"/>
              </a:rPr>
              <a:t>月</a:t>
            </a:r>
            <a:r>
              <a:rPr lang="en-US" altLang="zh-CN" sz="2800" b="1">
                <a:latin typeface="等线" panose="02010600030101010101" pitchFamily="2" charset="-122"/>
                <a:ea typeface="等线" panose="02010600030101010101" pitchFamily="2" charset="-122"/>
              </a:rPr>
              <a:t>6</a:t>
            </a:r>
            <a:r>
              <a:rPr lang="zh-CN" altLang="en-US" sz="2800" b="1">
                <a:latin typeface="等线" panose="02010600030101010101" pitchFamily="2" charset="-122"/>
                <a:ea typeface="等线" panose="02010600030101010101" pitchFamily="2" charset="-122"/>
              </a:rPr>
              <a:t>日奥匈帝国对俄宣战</a:t>
            </a:r>
          </a:p>
          <a:p>
            <a:pPr>
              <a:defRPr/>
            </a:pPr>
            <a:r>
              <a:rPr lang="en-US" altLang="zh-CN" sz="2800" b="1">
                <a:latin typeface="等线" panose="02010600030101010101" pitchFamily="2" charset="-122"/>
                <a:ea typeface="等线" panose="02010600030101010101" pitchFamily="2" charset="-122"/>
              </a:rPr>
              <a:t>8</a:t>
            </a:r>
            <a:r>
              <a:rPr lang="zh-CN" altLang="en-US" sz="2800" b="1">
                <a:latin typeface="等线" panose="02010600030101010101" pitchFamily="2" charset="-122"/>
                <a:ea typeface="等线" panose="02010600030101010101" pitchFamily="2" charset="-122"/>
              </a:rPr>
              <a:t>月</a:t>
            </a:r>
            <a:r>
              <a:rPr lang="en-US" altLang="zh-CN" sz="2800" b="1">
                <a:latin typeface="等线" panose="02010600030101010101" pitchFamily="2" charset="-122"/>
                <a:ea typeface="等线" panose="02010600030101010101" pitchFamily="2" charset="-122"/>
              </a:rPr>
              <a:t>10</a:t>
            </a:r>
            <a:r>
              <a:rPr lang="zh-CN" altLang="en-US" sz="2800" b="1">
                <a:latin typeface="等线" panose="02010600030101010101" pitchFamily="2" charset="-122"/>
                <a:ea typeface="等线" panose="02010600030101010101" pitchFamily="2" charset="-122"/>
              </a:rPr>
              <a:t>日法国对奥匈帝国宣</a:t>
            </a:r>
            <a:r>
              <a:rPr lang="zh-CN" altLang="en-US" sz="2800" b="1" smtClean="0">
                <a:latin typeface="等线" panose="02010600030101010101" pitchFamily="2" charset="-122"/>
                <a:ea typeface="等线" panose="02010600030101010101" pitchFamily="2" charset="-122"/>
              </a:rPr>
              <a:t>战</a:t>
            </a:r>
            <a:endParaRPr lang="zh-CN" altLang="en-US" sz="2800" b="1">
              <a:latin typeface="等线" panose="02010600030101010101" pitchFamily="2" charset="-122"/>
              <a:ea typeface="等线" panose="02010600030101010101" pitchFamily="2" charset="-122"/>
            </a:endParaRPr>
          </a:p>
        </p:txBody>
      </p:sp>
    </p:spTree>
    <p:extLst>
      <p:ext uri="{BB962C8B-B14F-4D97-AF65-F5344CB8AC3E}">
        <p14:creationId xmlns:p14="http://schemas.microsoft.com/office/powerpoint/2010/main" val="270888145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3187">
                                            <p:txEl>
                                              <p:pRg st="0" end="0"/>
                                            </p:txEl>
                                          </p:spTgt>
                                        </p:tgtEl>
                                        <p:attrNameLst>
                                          <p:attrName>style.visibility</p:attrName>
                                        </p:attrNameLst>
                                      </p:cBhvr>
                                      <p:to>
                                        <p:strVal val="visible"/>
                                      </p:to>
                                    </p:set>
                                    <p:anim calcmode="lin" valueType="num">
                                      <p:cBhvr additive="base">
                                        <p:cTn id="7" dur="500" fill="hold"/>
                                        <p:tgtEl>
                                          <p:spTgt spid="9318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318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6086"/>
                                        </p:tgtEl>
                                        <p:attrNameLst>
                                          <p:attrName>style.visibility</p:attrName>
                                        </p:attrNameLst>
                                      </p:cBhvr>
                                      <p:to>
                                        <p:strVal val="visible"/>
                                      </p:to>
                                    </p:set>
                                    <p:anim calcmode="lin" valueType="num">
                                      <p:cBhvr additive="base">
                                        <p:cTn id="13" dur="500" fill="hold"/>
                                        <p:tgtEl>
                                          <p:spTgt spid="46086"/>
                                        </p:tgtEl>
                                        <p:attrNameLst>
                                          <p:attrName>ppt_x</p:attrName>
                                        </p:attrNameLst>
                                      </p:cBhvr>
                                      <p:tavLst>
                                        <p:tav tm="0">
                                          <p:val>
                                            <p:strVal val="#ppt_x"/>
                                          </p:val>
                                        </p:tav>
                                        <p:tav tm="100000">
                                          <p:val>
                                            <p:strVal val="#ppt_x"/>
                                          </p:val>
                                        </p:tav>
                                      </p:tavLst>
                                    </p:anim>
                                    <p:anim calcmode="lin" valueType="num">
                                      <p:cBhvr additive="base">
                                        <p:cTn id="14" dur="500" fill="hold"/>
                                        <p:tgtEl>
                                          <p:spTgt spid="4608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3208"/>
                                        </p:tgtEl>
                                        <p:attrNameLst>
                                          <p:attrName>style.visibility</p:attrName>
                                        </p:attrNameLst>
                                      </p:cBhvr>
                                      <p:to>
                                        <p:strVal val="visible"/>
                                      </p:to>
                                    </p:set>
                                    <p:anim calcmode="lin" valueType="num">
                                      <p:cBhvr additive="base">
                                        <p:cTn id="19" dur="500" fill="hold"/>
                                        <p:tgtEl>
                                          <p:spTgt spid="93208"/>
                                        </p:tgtEl>
                                        <p:attrNameLst>
                                          <p:attrName>ppt_x</p:attrName>
                                        </p:attrNameLst>
                                      </p:cBhvr>
                                      <p:tavLst>
                                        <p:tav tm="0">
                                          <p:val>
                                            <p:strVal val="#ppt_x"/>
                                          </p:val>
                                        </p:tav>
                                        <p:tav tm="100000">
                                          <p:val>
                                            <p:strVal val="#ppt_x"/>
                                          </p:val>
                                        </p:tav>
                                      </p:tavLst>
                                    </p:anim>
                                    <p:anim calcmode="lin" valueType="num">
                                      <p:cBhvr additive="base">
                                        <p:cTn id="20" dur="500" fill="hold"/>
                                        <p:tgtEl>
                                          <p:spTgt spid="93208"/>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3201"/>
                                        </p:tgtEl>
                                        <p:attrNameLst>
                                          <p:attrName>style.visibility</p:attrName>
                                        </p:attrNameLst>
                                      </p:cBhvr>
                                      <p:to>
                                        <p:strVal val="visible"/>
                                      </p:to>
                                    </p:set>
                                    <p:anim calcmode="lin" valueType="num">
                                      <p:cBhvr additive="base">
                                        <p:cTn id="25" dur="500" fill="hold"/>
                                        <p:tgtEl>
                                          <p:spTgt spid="93201"/>
                                        </p:tgtEl>
                                        <p:attrNameLst>
                                          <p:attrName>ppt_x</p:attrName>
                                        </p:attrNameLst>
                                      </p:cBhvr>
                                      <p:tavLst>
                                        <p:tav tm="0">
                                          <p:val>
                                            <p:strVal val="#ppt_x"/>
                                          </p:val>
                                        </p:tav>
                                        <p:tav tm="100000">
                                          <p:val>
                                            <p:strVal val="#ppt_x"/>
                                          </p:val>
                                        </p:tav>
                                      </p:tavLst>
                                    </p:anim>
                                    <p:anim calcmode="lin" valueType="num">
                                      <p:cBhvr additive="base">
                                        <p:cTn id="26" dur="500" fill="hold"/>
                                        <p:tgtEl>
                                          <p:spTgt spid="93201"/>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46088"/>
                                        </p:tgtEl>
                                        <p:attrNameLst>
                                          <p:attrName>style.visibility</p:attrName>
                                        </p:attrNameLst>
                                      </p:cBhvr>
                                      <p:to>
                                        <p:strVal val="visible"/>
                                      </p:to>
                                    </p:set>
                                    <p:anim calcmode="lin" valueType="num">
                                      <p:cBhvr additive="base">
                                        <p:cTn id="29" dur="500" fill="hold"/>
                                        <p:tgtEl>
                                          <p:spTgt spid="46088"/>
                                        </p:tgtEl>
                                        <p:attrNameLst>
                                          <p:attrName>ppt_x</p:attrName>
                                        </p:attrNameLst>
                                      </p:cBhvr>
                                      <p:tavLst>
                                        <p:tav tm="0">
                                          <p:val>
                                            <p:strVal val="#ppt_x"/>
                                          </p:val>
                                        </p:tav>
                                        <p:tav tm="100000">
                                          <p:val>
                                            <p:strVal val="#ppt_x"/>
                                          </p:val>
                                        </p:tav>
                                      </p:tavLst>
                                    </p:anim>
                                    <p:anim calcmode="lin" valueType="num">
                                      <p:cBhvr additive="base">
                                        <p:cTn id="30" dur="500" fill="hold"/>
                                        <p:tgtEl>
                                          <p:spTgt spid="46088"/>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after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93197"/>
                                        </p:tgtEl>
                                        <p:attrNameLst>
                                          <p:attrName>style.visibility</p:attrName>
                                        </p:attrNameLst>
                                      </p:cBhvr>
                                      <p:to>
                                        <p:strVal val="visible"/>
                                      </p:to>
                                    </p:set>
                                    <p:anim calcmode="lin" valueType="num">
                                      <p:cBhvr additive="base">
                                        <p:cTn id="35" dur="500" fill="hold"/>
                                        <p:tgtEl>
                                          <p:spTgt spid="93197"/>
                                        </p:tgtEl>
                                        <p:attrNameLst>
                                          <p:attrName>ppt_x</p:attrName>
                                        </p:attrNameLst>
                                      </p:cBhvr>
                                      <p:tavLst>
                                        <p:tav tm="0">
                                          <p:val>
                                            <p:strVal val="#ppt_x"/>
                                          </p:val>
                                        </p:tav>
                                        <p:tav tm="100000">
                                          <p:val>
                                            <p:strVal val="#ppt_x"/>
                                          </p:val>
                                        </p:tav>
                                      </p:tavLst>
                                    </p:anim>
                                    <p:anim calcmode="lin" valueType="num">
                                      <p:cBhvr additive="base">
                                        <p:cTn id="36" dur="500" fill="hold"/>
                                        <p:tgtEl>
                                          <p:spTgt spid="93197"/>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afterGroup">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93204"/>
                                        </p:tgtEl>
                                        <p:attrNameLst>
                                          <p:attrName>style.visibility</p:attrName>
                                        </p:attrNameLst>
                                      </p:cBhvr>
                                      <p:to>
                                        <p:strVal val="visible"/>
                                      </p:to>
                                    </p:set>
                                    <p:anim calcmode="lin" valueType="num">
                                      <p:cBhvr additive="base">
                                        <p:cTn id="41" dur="500" fill="hold"/>
                                        <p:tgtEl>
                                          <p:spTgt spid="93204"/>
                                        </p:tgtEl>
                                        <p:attrNameLst>
                                          <p:attrName>ppt_x</p:attrName>
                                        </p:attrNameLst>
                                      </p:cBhvr>
                                      <p:tavLst>
                                        <p:tav tm="0">
                                          <p:val>
                                            <p:strVal val="#ppt_x"/>
                                          </p:val>
                                        </p:tav>
                                        <p:tav tm="100000">
                                          <p:val>
                                            <p:strVal val="#ppt_x"/>
                                          </p:val>
                                        </p:tav>
                                      </p:tavLst>
                                    </p:anim>
                                    <p:anim calcmode="lin" valueType="num">
                                      <p:cBhvr additive="base">
                                        <p:cTn id="42" dur="500" fill="hold"/>
                                        <p:tgtEl>
                                          <p:spTgt spid="93204"/>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46089"/>
                                        </p:tgtEl>
                                        <p:attrNameLst>
                                          <p:attrName>style.visibility</p:attrName>
                                        </p:attrNameLst>
                                      </p:cBhvr>
                                      <p:to>
                                        <p:strVal val="visible"/>
                                      </p:to>
                                    </p:set>
                                    <p:anim calcmode="lin" valueType="num">
                                      <p:cBhvr additive="base">
                                        <p:cTn id="45" dur="500" fill="hold"/>
                                        <p:tgtEl>
                                          <p:spTgt spid="46089"/>
                                        </p:tgtEl>
                                        <p:attrNameLst>
                                          <p:attrName>ppt_x</p:attrName>
                                        </p:attrNameLst>
                                      </p:cBhvr>
                                      <p:tavLst>
                                        <p:tav tm="0">
                                          <p:val>
                                            <p:strVal val="#ppt_x"/>
                                          </p:val>
                                        </p:tav>
                                        <p:tav tm="100000">
                                          <p:val>
                                            <p:strVal val="#ppt_x"/>
                                          </p:val>
                                        </p:tav>
                                      </p:tavLst>
                                    </p:anim>
                                    <p:anim calcmode="lin" valueType="num">
                                      <p:cBhvr additive="base">
                                        <p:cTn id="46" dur="500" fill="hold"/>
                                        <p:tgtEl>
                                          <p:spTgt spid="4608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7" grpId="0" build="p"/>
      <p:bldP spid="93197" grpId="0"/>
      <p:bldP spid="46086" grpId="0"/>
      <p:bldP spid="93201" grpId="0"/>
      <p:bldP spid="46088" grpId="0"/>
      <p:bldP spid="46089" grpId="0"/>
      <p:bldP spid="93204" grpId="0"/>
      <p:bldP spid="93208"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a:extLst>
              <a:ext uri="{FF2B5EF4-FFF2-40B4-BE49-F238E27FC236}">
                <a16:creationId xmlns:a16="http://schemas.microsoft.com/office/drawing/2014/main" xmlns="" id="{E28A61AD-E3EE-439C-83DF-9E1C1AC50A5C}"/>
              </a:ext>
            </a:extLst>
          </p:cNvPr>
          <p:cNvSpPr/>
          <p:nvPr/>
        </p:nvSpPr>
        <p:spPr>
          <a:xfrm>
            <a:off x="355282" y="1627011"/>
            <a:ext cx="5494532" cy="3508653"/>
          </a:xfrm>
          <a:prstGeom prst="rect">
            <a:avLst/>
          </a:prstGeom>
          <a:solidFill>
            <a:srgbClr val="FFFF00"/>
          </a:solidFill>
        </p:spPr>
        <p:txBody>
          <a:bodyPr wrap="square">
            <a:spAutoFit/>
          </a:bodyPr>
          <a:lstStyle/>
          <a:p>
            <a:pPr>
              <a:lnSpc>
                <a:spcPct val="150000"/>
              </a:lnSpc>
              <a:spcAft>
                <a:spcPct val="0"/>
              </a:spcAft>
            </a:pPr>
            <a:r>
              <a:rPr lang="en-US" altLang="zh-CN" sz="2800" b="1">
                <a:latin typeface="等线" panose="02010600030101010101" pitchFamily="2" charset="-122"/>
                <a:ea typeface="等线" panose="02010600030101010101" pitchFamily="2" charset="-122"/>
                <a:cs typeface="Times New Roman" panose="02020603050405020304" pitchFamily="18" charset="0"/>
              </a:rPr>
              <a:t>2</a:t>
            </a:r>
            <a:r>
              <a:rPr lang="zh-CN" altLang="zh-CN" sz="2800" b="1">
                <a:latin typeface="等线" panose="02010600030101010101" pitchFamily="2" charset="-122"/>
                <a:ea typeface="等线" panose="02010600030101010101" pitchFamily="2" charset="-122"/>
                <a:cs typeface="Times New Roman" panose="02020603050405020304" pitchFamily="18" charset="0"/>
              </a:rPr>
              <a:t>、概况</a:t>
            </a:r>
          </a:p>
          <a:p>
            <a:pPr>
              <a:lnSpc>
                <a:spcPct val="150000"/>
              </a:lnSpc>
              <a:spcAft>
                <a:spcPct val="0"/>
              </a:spcAft>
            </a:pPr>
            <a:r>
              <a:rPr lang="zh-CN" altLang="zh-CN" sz="2400" b="1">
                <a:latin typeface="等线" panose="02010600030101010101" pitchFamily="2" charset="-122"/>
                <a:ea typeface="等线" panose="02010600030101010101" pitchFamily="2" charset="-122"/>
                <a:cs typeface="Times New Roman" panose="02020603050405020304" pitchFamily="18" charset="0"/>
              </a:rPr>
              <a:t>（</a:t>
            </a:r>
            <a:r>
              <a:rPr lang="en-US" altLang="zh-CN" sz="2400" b="1">
                <a:latin typeface="等线" panose="02010600030101010101" pitchFamily="2" charset="-122"/>
                <a:ea typeface="等线" panose="02010600030101010101" pitchFamily="2" charset="-122"/>
                <a:cs typeface="Times New Roman" panose="02020603050405020304" pitchFamily="18" charset="0"/>
              </a:rPr>
              <a:t>1</a:t>
            </a:r>
            <a:r>
              <a:rPr lang="zh-CN" altLang="zh-CN" sz="2400" b="1">
                <a:latin typeface="等线" panose="02010600030101010101" pitchFamily="2" charset="-122"/>
                <a:ea typeface="等线" panose="02010600030101010101" pitchFamily="2" charset="-122"/>
                <a:cs typeface="Times New Roman" panose="02020603050405020304" pitchFamily="18" charset="0"/>
              </a:rPr>
              <a:t>）时间：</a:t>
            </a:r>
            <a:r>
              <a:rPr lang="en-US" altLang="zh-CN" sz="2400" b="1">
                <a:latin typeface="等线" panose="02010600030101010101" pitchFamily="2" charset="-122"/>
                <a:ea typeface="等线" panose="02010600030101010101" pitchFamily="2" charset="-122"/>
                <a:cs typeface="Times New Roman" panose="02020603050405020304" pitchFamily="18" charset="0"/>
              </a:rPr>
              <a:t>1914</a:t>
            </a:r>
            <a:r>
              <a:rPr lang="zh-CN" altLang="zh-CN" sz="2400" b="1">
                <a:latin typeface="等线" panose="02010600030101010101" pitchFamily="2" charset="-122"/>
                <a:ea typeface="等线" panose="02010600030101010101" pitchFamily="2" charset="-122"/>
                <a:cs typeface="Times New Roman" panose="02020603050405020304" pitchFamily="18" charset="0"/>
              </a:rPr>
              <a:t>——</a:t>
            </a:r>
            <a:r>
              <a:rPr lang="en-US" altLang="zh-CN" sz="2400" b="1" smtClean="0">
                <a:latin typeface="等线" panose="02010600030101010101" pitchFamily="2" charset="-122"/>
                <a:ea typeface="等线" panose="02010600030101010101" pitchFamily="2" charset="-122"/>
                <a:cs typeface="Times New Roman" panose="02020603050405020304" pitchFamily="18" charset="0"/>
              </a:rPr>
              <a:t>1918</a:t>
            </a:r>
            <a:r>
              <a:rPr lang="zh-CN" altLang="en-US" sz="2400" b="1" smtClean="0">
                <a:latin typeface="等线" panose="02010600030101010101" pitchFamily="2" charset="-122"/>
                <a:ea typeface="等线" panose="02010600030101010101" pitchFamily="2" charset="-122"/>
                <a:cs typeface="Times New Roman" panose="02020603050405020304" pitchFamily="18" charset="0"/>
              </a:rPr>
              <a:t>年</a:t>
            </a:r>
            <a:endParaRPr lang="zh-CN" altLang="zh-CN" sz="2400" b="1">
              <a:latin typeface="等线" panose="02010600030101010101" pitchFamily="2" charset="-122"/>
              <a:ea typeface="等线" panose="02010600030101010101" pitchFamily="2" charset="-122"/>
              <a:cs typeface="Times New Roman" panose="02020603050405020304" pitchFamily="18" charset="0"/>
            </a:endParaRPr>
          </a:p>
          <a:p>
            <a:pPr>
              <a:lnSpc>
                <a:spcPct val="150000"/>
              </a:lnSpc>
              <a:spcAft>
                <a:spcPct val="0"/>
              </a:spcAft>
            </a:pPr>
            <a:r>
              <a:rPr lang="zh-CN" altLang="zh-CN" sz="2400" b="1">
                <a:latin typeface="等线" panose="02010600030101010101" pitchFamily="2" charset="-122"/>
                <a:ea typeface="等线" panose="02010600030101010101" pitchFamily="2" charset="-122"/>
                <a:cs typeface="Times New Roman" panose="02020603050405020304" pitchFamily="18" charset="0"/>
              </a:rPr>
              <a:t>（</a:t>
            </a:r>
            <a:r>
              <a:rPr lang="en-US" altLang="zh-CN" sz="2400" b="1">
                <a:latin typeface="等线" panose="02010600030101010101" pitchFamily="2" charset="-122"/>
                <a:ea typeface="等线" panose="02010600030101010101" pitchFamily="2" charset="-122"/>
                <a:cs typeface="Times New Roman" panose="02020603050405020304" pitchFamily="18" charset="0"/>
              </a:rPr>
              <a:t>2</a:t>
            </a:r>
            <a:r>
              <a:rPr lang="zh-CN" altLang="zh-CN" sz="2400" b="1">
                <a:latin typeface="等线" panose="02010600030101010101" pitchFamily="2" charset="-122"/>
                <a:ea typeface="等线" panose="02010600030101010101" pitchFamily="2" charset="-122"/>
                <a:cs typeface="Times New Roman" panose="02020603050405020304" pitchFamily="18" charset="0"/>
              </a:rPr>
              <a:t>）主要战线</a:t>
            </a:r>
          </a:p>
          <a:p>
            <a:pPr>
              <a:lnSpc>
                <a:spcPct val="150000"/>
              </a:lnSpc>
              <a:spcAft>
                <a:spcPct val="0"/>
              </a:spcAft>
            </a:pPr>
            <a:r>
              <a:rPr lang="en-US" altLang="zh-CN" sz="2400" b="1">
                <a:latin typeface="等线" panose="02010600030101010101" pitchFamily="2" charset="-122"/>
                <a:ea typeface="等线" panose="02010600030101010101" pitchFamily="2" charset="-122"/>
                <a:cs typeface="Times New Roman" panose="02020603050405020304" pitchFamily="18" charset="0"/>
              </a:rPr>
              <a:t>    A</a:t>
            </a:r>
            <a:r>
              <a:rPr lang="zh-CN" altLang="zh-CN" sz="2400" b="1">
                <a:latin typeface="等线" panose="02010600030101010101" pitchFamily="2" charset="-122"/>
                <a:ea typeface="等线" panose="02010600030101010101" pitchFamily="2" charset="-122"/>
                <a:cs typeface="Times New Roman" panose="02020603050405020304" pitchFamily="18" charset="0"/>
              </a:rPr>
              <a:t>．西线（主战场）：英</a:t>
            </a:r>
            <a:r>
              <a:rPr lang="zh-CN" altLang="zh-CN" sz="2400" b="1" smtClean="0">
                <a:latin typeface="等线" panose="02010600030101010101" pitchFamily="2" charset="-122"/>
                <a:ea typeface="等线" panose="02010600030101010101" pitchFamily="2" charset="-122"/>
                <a:cs typeface="Times New Roman" panose="02020603050405020304" pitchFamily="18" charset="0"/>
              </a:rPr>
              <a:t>法</a:t>
            </a:r>
            <a:r>
              <a:rPr lang="en-US" altLang="zh-CN" sz="2400" b="1" smtClean="0">
                <a:latin typeface="等线" panose="02010600030101010101" pitchFamily="2" charset="-122"/>
                <a:ea typeface="等线" panose="02010600030101010101" pitchFamily="2" charset="-122"/>
                <a:cs typeface="Times New Roman" panose="02020603050405020304" pitchFamily="18" charset="0"/>
              </a:rPr>
              <a:t>VS</a:t>
            </a:r>
            <a:r>
              <a:rPr lang="zh-CN" altLang="zh-CN" sz="2400" b="1" smtClean="0">
                <a:latin typeface="等线" panose="02010600030101010101" pitchFamily="2" charset="-122"/>
                <a:ea typeface="等线" panose="02010600030101010101" pitchFamily="2" charset="-122"/>
                <a:cs typeface="Times New Roman" panose="02020603050405020304" pitchFamily="18" charset="0"/>
              </a:rPr>
              <a:t>德</a:t>
            </a:r>
            <a:r>
              <a:rPr lang="zh-CN" altLang="zh-CN" sz="2400" b="1">
                <a:latin typeface="等线" panose="02010600030101010101" pitchFamily="2" charset="-122"/>
                <a:ea typeface="等线" panose="02010600030101010101" pitchFamily="2" charset="-122"/>
                <a:cs typeface="Times New Roman" panose="02020603050405020304" pitchFamily="18" charset="0"/>
              </a:rPr>
              <a:t>军</a:t>
            </a:r>
          </a:p>
          <a:p>
            <a:pPr>
              <a:lnSpc>
                <a:spcPct val="150000"/>
              </a:lnSpc>
              <a:spcAft>
                <a:spcPct val="0"/>
              </a:spcAft>
            </a:pPr>
            <a:r>
              <a:rPr lang="en-US" altLang="zh-CN" sz="2400" b="1">
                <a:latin typeface="等线" panose="02010600030101010101" pitchFamily="2" charset="-122"/>
                <a:ea typeface="等线" panose="02010600030101010101" pitchFamily="2" charset="-122"/>
                <a:cs typeface="Times New Roman" panose="02020603050405020304" pitchFamily="18" charset="0"/>
              </a:rPr>
              <a:t>    B</a:t>
            </a:r>
            <a:r>
              <a:rPr lang="zh-CN" altLang="zh-CN" sz="2400" b="1">
                <a:latin typeface="等线" panose="02010600030101010101" pitchFamily="2" charset="-122"/>
                <a:ea typeface="等线" panose="02010600030101010101" pitchFamily="2" charset="-122"/>
                <a:cs typeface="Times New Roman" panose="02020603050405020304" pitchFamily="18" charset="0"/>
              </a:rPr>
              <a:t>．东线：德</a:t>
            </a:r>
            <a:r>
              <a:rPr lang="zh-CN" altLang="zh-CN" sz="2400" b="1" smtClean="0">
                <a:latin typeface="等线" panose="02010600030101010101" pitchFamily="2" charset="-122"/>
                <a:ea typeface="等线" panose="02010600030101010101" pitchFamily="2" charset="-122"/>
                <a:cs typeface="Times New Roman" panose="02020603050405020304" pitchFamily="18" charset="0"/>
              </a:rPr>
              <a:t>奥</a:t>
            </a:r>
            <a:r>
              <a:rPr lang="en-US" altLang="zh-CN" sz="2400" b="1" smtClean="0">
                <a:latin typeface="等线" panose="02010600030101010101" pitchFamily="2" charset="-122"/>
                <a:ea typeface="等线" panose="02010600030101010101" pitchFamily="2" charset="-122"/>
                <a:cs typeface="Times New Roman" panose="02020603050405020304" pitchFamily="18" charset="0"/>
              </a:rPr>
              <a:t>VS</a:t>
            </a:r>
            <a:r>
              <a:rPr lang="zh-CN" altLang="zh-CN" sz="2400" b="1" smtClean="0">
                <a:latin typeface="等线" panose="02010600030101010101" pitchFamily="2" charset="-122"/>
                <a:ea typeface="等线" panose="02010600030101010101" pitchFamily="2" charset="-122"/>
                <a:cs typeface="Times New Roman" panose="02020603050405020304" pitchFamily="18" charset="0"/>
              </a:rPr>
              <a:t>俄</a:t>
            </a:r>
            <a:r>
              <a:rPr lang="zh-CN" altLang="zh-CN" sz="2400" b="1">
                <a:latin typeface="等线" panose="02010600030101010101" pitchFamily="2" charset="-122"/>
                <a:ea typeface="等线" panose="02010600030101010101" pitchFamily="2" charset="-122"/>
                <a:cs typeface="Times New Roman" panose="02020603050405020304" pitchFamily="18" charset="0"/>
              </a:rPr>
              <a:t>军</a:t>
            </a:r>
          </a:p>
          <a:p>
            <a:pPr>
              <a:lnSpc>
                <a:spcPct val="150000"/>
              </a:lnSpc>
              <a:spcAft>
                <a:spcPct val="0"/>
              </a:spcAft>
            </a:pPr>
            <a:r>
              <a:rPr lang="en-US" altLang="zh-CN" sz="2400" b="1">
                <a:latin typeface="等线" panose="02010600030101010101" pitchFamily="2" charset="-122"/>
                <a:ea typeface="等线" panose="02010600030101010101" pitchFamily="2" charset="-122"/>
                <a:cs typeface="Times New Roman" panose="02020603050405020304" pitchFamily="18" charset="0"/>
              </a:rPr>
              <a:t>    C</a:t>
            </a:r>
            <a:r>
              <a:rPr lang="zh-CN" altLang="zh-CN" sz="2400" b="1">
                <a:latin typeface="等线" panose="02010600030101010101" pitchFamily="2" charset="-122"/>
                <a:ea typeface="等线" panose="02010600030101010101" pitchFamily="2" charset="-122"/>
                <a:cs typeface="Times New Roman" panose="02020603050405020304" pitchFamily="18" charset="0"/>
              </a:rPr>
              <a:t>．南线：奥</a:t>
            </a:r>
            <a:r>
              <a:rPr lang="zh-CN" altLang="zh-CN" sz="2400" b="1" smtClean="0">
                <a:latin typeface="等线" panose="02010600030101010101" pitchFamily="2" charset="-122"/>
                <a:ea typeface="等线" panose="02010600030101010101" pitchFamily="2" charset="-122"/>
                <a:cs typeface="Times New Roman" panose="02020603050405020304" pitchFamily="18" charset="0"/>
              </a:rPr>
              <a:t>军</a:t>
            </a:r>
            <a:r>
              <a:rPr lang="en-US" altLang="zh-CN" sz="2400" b="1" smtClean="0">
                <a:latin typeface="等线" panose="02010600030101010101" pitchFamily="2" charset="-122"/>
                <a:ea typeface="等线" panose="02010600030101010101" pitchFamily="2" charset="-122"/>
                <a:cs typeface="Times New Roman" panose="02020603050405020304" pitchFamily="18" charset="0"/>
              </a:rPr>
              <a:t>VS</a:t>
            </a:r>
            <a:r>
              <a:rPr lang="zh-CN" altLang="zh-CN" sz="2400" b="1" smtClean="0">
                <a:latin typeface="等线" panose="02010600030101010101" pitchFamily="2" charset="-122"/>
                <a:ea typeface="等线" panose="02010600030101010101" pitchFamily="2" charset="-122"/>
                <a:cs typeface="Times New Roman" panose="02020603050405020304" pitchFamily="18" charset="0"/>
              </a:rPr>
              <a:t>俄</a:t>
            </a:r>
            <a:r>
              <a:rPr lang="zh-CN" altLang="en-US" sz="2400" b="1">
                <a:latin typeface="等线" panose="02010600030101010101" pitchFamily="2" charset="-122"/>
                <a:ea typeface="等线" panose="02010600030101010101" pitchFamily="2" charset="-122"/>
                <a:cs typeface="Times New Roman" panose="02020603050405020304" pitchFamily="18" charset="0"/>
              </a:rPr>
              <a:t>、塞</a:t>
            </a:r>
            <a:endParaRPr lang="zh-CN" altLang="zh-CN" sz="2400" b="1">
              <a:latin typeface="等线" panose="02010600030101010101" pitchFamily="2" charset="-122"/>
              <a:ea typeface="等线" panose="02010600030101010101" pitchFamily="2" charset="-122"/>
              <a:cs typeface="Times New Roman" panose="02020603050405020304" pitchFamily="18" charset="0"/>
            </a:endParaRPr>
          </a:p>
        </p:txBody>
      </p:sp>
      <p:sp>
        <p:nvSpPr>
          <p:cNvPr id="3" name="矩形 2">
            <a:extLst>
              <a:ext uri="{FF2B5EF4-FFF2-40B4-BE49-F238E27FC236}">
                <a16:creationId xmlns:a16="http://schemas.microsoft.com/office/drawing/2014/main" xmlns="" id="{BD28000C-D595-4842-8A90-E99452CF6811}"/>
              </a:ext>
            </a:extLst>
          </p:cNvPr>
          <p:cNvSpPr/>
          <p:nvPr/>
        </p:nvSpPr>
        <p:spPr>
          <a:xfrm>
            <a:off x="-1" y="0"/>
            <a:ext cx="5849815" cy="584775"/>
          </a:xfrm>
          <a:prstGeom prst="rect">
            <a:avLst/>
          </a:prstGeom>
          <a:solidFill>
            <a:schemeClr val="accent6">
              <a:lumMod val="50000"/>
            </a:schemeClr>
          </a:solidFill>
        </p:spPr>
        <p:txBody>
          <a:bodyPr wrap="square">
            <a:spAutoFit/>
          </a:bodyPr>
          <a:lstStyle/>
          <a:p>
            <a:r>
              <a:rPr lang="zh-CN" altLang="zh-CN" sz="3200" b="1">
                <a:solidFill>
                  <a:schemeClr val="bg1"/>
                </a:solidFill>
                <a:latin typeface="黑体" panose="02010609060101010101" pitchFamily="49" charset="-122"/>
                <a:ea typeface="黑体" panose="02010609060101010101" pitchFamily="49" charset="-122"/>
                <a:cs typeface="Times New Roman" panose="02020603050405020304" pitchFamily="18" charset="0"/>
              </a:rPr>
              <a:t>二、第一次世界大</a:t>
            </a:r>
            <a:r>
              <a:rPr lang="zh-CN" altLang="zh-CN" sz="3200" b="1" smtClean="0">
                <a:solidFill>
                  <a:schemeClr val="bg1"/>
                </a:solidFill>
                <a:latin typeface="黑体" panose="02010609060101010101" pitchFamily="49" charset="-122"/>
                <a:ea typeface="黑体" panose="02010609060101010101" pitchFamily="49" charset="-122"/>
                <a:cs typeface="Times New Roman" panose="02020603050405020304" pitchFamily="18" charset="0"/>
              </a:rPr>
              <a:t>战</a:t>
            </a:r>
            <a:r>
              <a:rPr lang="zh-CN" altLang="en-US" sz="3200" b="1" smtClean="0">
                <a:solidFill>
                  <a:schemeClr val="bg1"/>
                </a:solidFill>
                <a:latin typeface="黑体" panose="02010609060101010101" pitchFamily="49" charset="-122"/>
                <a:ea typeface="黑体" panose="02010609060101010101" pitchFamily="49" charset="-122"/>
                <a:cs typeface="Times New Roman" panose="02020603050405020304" pitchFamily="18" charset="0"/>
              </a:rPr>
              <a:t>（笔记）</a:t>
            </a:r>
            <a:endParaRPr lang="zh-CN" altLang="zh-CN" sz="3200" b="1">
              <a:solidFill>
                <a:schemeClr val="bg1"/>
              </a:solidFill>
              <a:latin typeface="黑体" panose="02010609060101010101" pitchFamily="49" charset="-122"/>
              <a:ea typeface="黑体" panose="02010609060101010101" pitchFamily="49" charset="-122"/>
              <a:cs typeface="Times New Roman" panose="02020603050405020304" pitchFamily="18" charset="0"/>
            </a:endParaRPr>
          </a:p>
        </p:txBody>
      </p:sp>
      <p:sp>
        <p:nvSpPr>
          <p:cNvPr id="4" name="矩形 3">
            <a:extLst>
              <a:ext uri="{FF2B5EF4-FFF2-40B4-BE49-F238E27FC236}">
                <a16:creationId xmlns:a16="http://schemas.microsoft.com/office/drawing/2014/main" xmlns="" id="{38DE0D40-73AC-4088-AF82-7F53253DC907}"/>
              </a:ext>
            </a:extLst>
          </p:cNvPr>
          <p:cNvSpPr/>
          <p:nvPr/>
        </p:nvSpPr>
        <p:spPr>
          <a:xfrm>
            <a:off x="355282" y="844283"/>
            <a:ext cx="10113426" cy="523220"/>
          </a:xfrm>
          <a:prstGeom prst="rect">
            <a:avLst/>
          </a:prstGeom>
          <a:solidFill>
            <a:srgbClr val="FFFF00"/>
          </a:solidFill>
        </p:spPr>
        <p:txBody>
          <a:bodyPr wrap="square">
            <a:spAutoFit/>
          </a:bodyPr>
          <a:lstStyle/>
          <a:p>
            <a:pPr>
              <a:spcAft>
                <a:spcPct val="0"/>
              </a:spcAft>
            </a:pPr>
            <a:r>
              <a:rPr lang="en-US" altLang="zh-CN" sz="2800" b="1">
                <a:latin typeface="等线" panose="02010600030101010101" pitchFamily="2" charset="-122"/>
                <a:ea typeface="等线" panose="02010600030101010101" pitchFamily="2" charset="-122"/>
                <a:cs typeface="Times New Roman" panose="02020603050405020304" pitchFamily="18" charset="0"/>
              </a:rPr>
              <a:t>1</a:t>
            </a:r>
            <a:r>
              <a:rPr lang="zh-CN" altLang="zh-CN" sz="2800" b="1">
                <a:latin typeface="等线" panose="02010600030101010101" pitchFamily="2" charset="-122"/>
                <a:ea typeface="等线" panose="02010600030101010101" pitchFamily="2" charset="-122"/>
                <a:cs typeface="Times New Roman" panose="02020603050405020304" pitchFamily="18" charset="0"/>
              </a:rPr>
              <a:t>、性质：列强重新瓜分殖民地，争夺世界霸权的帝国主义战争</a:t>
            </a:r>
          </a:p>
        </p:txBody>
      </p:sp>
      <p:pic>
        <p:nvPicPr>
          <p:cNvPr id="7" name="图片 6">
            <a:extLst>
              <a:ext uri="{FF2B5EF4-FFF2-40B4-BE49-F238E27FC236}">
                <a16:creationId xmlns:a16="http://schemas.microsoft.com/office/drawing/2014/main" xmlns="" id="{F4F61849-EDB1-4999-A650-A4318919EA19}"/>
              </a:ext>
            </a:extLst>
          </p:cNvPr>
          <p:cNvPicPr>
            <a:picLocks noChangeAspect="1"/>
          </p:cNvPicPr>
          <p:nvPr/>
        </p:nvPicPr>
        <p:blipFill>
          <a:blip r:embed="rId2">
            <a:extLst>
              <a:ext uri="{28A0092B-C50C-407E-A947-70E740481C1C}">
                <a14:useLocalDpi xmlns:a14="http://schemas.microsoft.com/office/drawing/2010/main" val="0"/>
              </a:ext>
            </a:extLst>
          </a:blip>
          <a:srcRect l="1176" t="1333" r="1174" b="1927"/>
          <a:stretch>
            <a:fillRect/>
          </a:stretch>
        </p:blipFill>
        <p:spPr>
          <a:xfrm>
            <a:off x="6025198" y="2016979"/>
            <a:ext cx="5811520" cy="3787348"/>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165425405"/>
      </p:ext>
    </p:extLst>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图片 4">
            <a:extLst>
              <a:ext uri="{FF2B5EF4-FFF2-40B4-BE49-F238E27FC236}">
                <a16:creationId xmlns:a16="http://schemas.microsoft.com/office/drawing/2014/main" xmlns="" id="{FE11F1AD-2E37-464B-8C57-77C056DF2E71}"/>
              </a:ext>
            </a:extLst>
          </p:cNvPr>
          <p:cNvPicPr>
            <a:picLocks noChangeAspect="1"/>
          </p:cNvPicPr>
          <p:nvPr/>
        </p:nvPicPr>
        <p:blipFill>
          <a:blip r:embed="rId2">
            <a:extLst>
              <a:ext uri="{28A0092B-C50C-407E-A947-70E740481C1C}">
                <a14:useLocalDpi xmlns:a14="http://schemas.microsoft.com/office/drawing/2010/main" val="0"/>
              </a:ext>
            </a:extLst>
          </a:blip>
          <a:srcRect l="883" t="1186" r="883" b="1629"/>
          <a:stretch>
            <a:fillRect/>
          </a:stretch>
        </p:blipFill>
        <p:spPr>
          <a:xfrm>
            <a:off x="975360" y="81280"/>
            <a:ext cx="10241280" cy="666496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4006509226"/>
      </p:ext>
    </p:extLst>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472702" y="822423"/>
            <a:ext cx="11362690" cy="2653034"/>
          </a:xfrm>
          <a:prstGeom prst="rect">
            <a:avLst/>
          </a:prstGeom>
          <a:noFill/>
        </p:spPr>
        <p:txBody>
          <a:bodyPr wrap="square" rtlCol="0" anchor="t">
            <a:spAutoFit/>
          </a:bodyPr>
          <a:lstStyle/>
          <a:p>
            <a:pPr marL="0" indent="0">
              <a:lnSpc>
                <a:spcPct val="120000"/>
              </a:lnSpc>
              <a:buNone/>
            </a:pPr>
            <a:r>
              <a:rPr lang="zh-CN" altLang="en-US" sz="3200" b="1" smtClean="0">
                <a:latin typeface="黑体" panose="02010600030101010101" charset="-122"/>
                <a:ea typeface="黑体" panose="02010600030101010101" charset="-122"/>
                <a:cs typeface="黑体" panose="02010600030101010101" charset="-122"/>
                <a:sym typeface="+mn-ea"/>
              </a:rPr>
              <a:t> </a:t>
            </a:r>
          </a:p>
          <a:p>
            <a:pPr marL="0" indent="0">
              <a:lnSpc>
                <a:spcPct val="120000"/>
              </a:lnSpc>
              <a:buNone/>
            </a:pPr>
            <a:r>
              <a:rPr lang="en-US" altLang="zh-CN" sz="3200" b="1">
                <a:solidFill>
                  <a:srgbClr val="3333FF"/>
                </a:solidFill>
                <a:latin typeface="黑体" panose="02010600030101010101" charset="-122"/>
                <a:ea typeface="黑体" panose="02010600030101010101" charset="-122"/>
                <a:cs typeface="黑体" panose="02010600030101010101" charset="-122"/>
                <a:sym typeface="+mn-ea"/>
              </a:rPr>
              <a:t>1.</a:t>
            </a:r>
            <a:r>
              <a:rPr lang="zh-CN" altLang="en-US" sz="3200" b="1">
                <a:solidFill>
                  <a:srgbClr val="3333FF"/>
                </a:solidFill>
                <a:latin typeface="黑体" panose="02010600030101010101" charset="-122"/>
                <a:ea typeface="黑体" panose="02010600030101010101" charset="-122"/>
                <a:cs typeface="黑体" panose="02010600030101010101" charset="-122"/>
                <a:sym typeface="+mn-ea"/>
              </a:rPr>
              <a:t>战争双方</a:t>
            </a:r>
            <a:r>
              <a:rPr lang="zh-CN" altLang="en-US" sz="3200" b="1">
                <a:latin typeface="黑体" panose="02010600030101010101" charset="-122"/>
                <a:ea typeface="黑体" panose="02010600030101010101" charset="-122"/>
                <a:cs typeface="黑体" panose="02010600030101010101" charset="-122"/>
                <a:sym typeface="+mn-ea"/>
              </a:rPr>
              <a:t>：</a:t>
            </a:r>
            <a:endParaRPr lang="zh-CN" altLang="en-US" sz="3200" b="1">
              <a:latin typeface="黑体" panose="02010600030101010101" charset="-122"/>
              <a:ea typeface="黑体" panose="02010600030101010101" charset="-122"/>
              <a:cs typeface="黑体" panose="02010600030101010101" charset="-122"/>
            </a:endParaRPr>
          </a:p>
          <a:p>
            <a:pPr marL="0" indent="0">
              <a:lnSpc>
                <a:spcPct val="140000"/>
              </a:lnSpc>
              <a:buNone/>
            </a:pPr>
            <a:r>
              <a:rPr lang="zh-CN" altLang="en-US" sz="3200" b="1">
                <a:latin typeface="黑体" panose="02010600030101010101" charset="-122"/>
                <a:ea typeface="黑体" panose="02010600030101010101" charset="-122"/>
                <a:cs typeface="黑体" panose="02010600030101010101" charset="-122"/>
                <a:sym typeface="+mn-ea"/>
              </a:rPr>
              <a:t>（</a:t>
            </a:r>
            <a:r>
              <a:rPr lang="en-US" altLang="zh-CN" sz="3200" b="1">
                <a:latin typeface="黑体" panose="02010600030101010101" charset="-122"/>
                <a:ea typeface="黑体" panose="02010600030101010101" charset="-122"/>
                <a:cs typeface="黑体" panose="02010600030101010101" charset="-122"/>
                <a:sym typeface="+mn-ea"/>
              </a:rPr>
              <a:t>1</a:t>
            </a:r>
            <a:r>
              <a:rPr lang="zh-CN" altLang="en-US" sz="3200" b="1">
                <a:latin typeface="黑体" panose="02010600030101010101" charset="-122"/>
                <a:ea typeface="黑体" panose="02010600030101010101" charset="-122"/>
                <a:cs typeface="黑体" panose="02010600030101010101" charset="-122"/>
                <a:sym typeface="+mn-ea"/>
              </a:rPr>
              <a:t>）同盟国：</a:t>
            </a:r>
            <a:r>
              <a:rPr lang="zh-CN" altLang="en-US" sz="3200" b="1">
                <a:latin typeface="黑体" panose="02010600030101010101" charset="-122"/>
                <a:ea typeface="黑体" panose="02010600030101010101" charset="-122"/>
                <a:sym typeface="+mn-ea"/>
              </a:rPr>
              <a:t>德国、奥匈帝国、</a:t>
            </a:r>
            <a:r>
              <a:rPr lang="zh-CN" altLang="en-US" sz="3200" b="1">
                <a:solidFill>
                  <a:srgbClr val="FF6600"/>
                </a:solidFill>
                <a:latin typeface="黑体" panose="02010600030101010101" charset="-122"/>
                <a:ea typeface="黑体" panose="02010600030101010101" charset="-122"/>
                <a:sym typeface="+mn-ea"/>
              </a:rPr>
              <a:t>土耳其、保加利亚</a:t>
            </a:r>
            <a:endParaRPr lang="zh-CN" altLang="en-US" sz="3200" b="1">
              <a:latin typeface="黑体" panose="02010600030101010101" charset="-122"/>
              <a:ea typeface="黑体" panose="02010600030101010101" charset="-122"/>
              <a:cs typeface="黑体" panose="02010600030101010101" charset="-122"/>
            </a:endParaRPr>
          </a:p>
          <a:p>
            <a:pPr marL="0" indent="0">
              <a:lnSpc>
                <a:spcPct val="140000"/>
              </a:lnSpc>
              <a:buNone/>
            </a:pPr>
            <a:r>
              <a:rPr lang="zh-CN" altLang="en-US" sz="3200" b="1">
                <a:latin typeface="黑体" panose="02010600030101010101" charset="-122"/>
                <a:ea typeface="黑体" panose="02010600030101010101" charset="-122"/>
                <a:cs typeface="黑体" panose="02010600030101010101" charset="-122"/>
                <a:sym typeface="+mn-ea"/>
              </a:rPr>
              <a:t>（</a:t>
            </a:r>
            <a:r>
              <a:rPr lang="en-US" altLang="zh-CN" sz="3200" b="1">
                <a:latin typeface="黑体" panose="02010600030101010101" charset="-122"/>
                <a:ea typeface="黑体" panose="02010600030101010101" charset="-122"/>
                <a:cs typeface="黑体" panose="02010600030101010101" charset="-122"/>
                <a:sym typeface="+mn-ea"/>
              </a:rPr>
              <a:t>2</a:t>
            </a:r>
            <a:r>
              <a:rPr lang="zh-CN" altLang="en-US" sz="3200" b="1">
                <a:latin typeface="黑体" panose="02010600030101010101" charset="-122"/>
                <a:ea typeface="黑体" panose="02010600030101010101" charset="-122"/>
                <a:cs typeface="黑体" panose="02010600030101010101" charset="-122"/>
                <a:sym typeface="+mn-ea"/>
              </a:rPr>
              <a:t>）协约国：</a:t>
            </a:r>
            <a:r>
              <a:rPr lang="zh-CN" altLang="en-US" sz="3200" b="1">
                <a:latin typeface="黑体" panose="02010600030101010101" charset="-122"/>
                <a:ea typeface="黑体" panose="02010600030101010101" charset="-122"/>
                <a:sym typeface="+mn-ea"/>
              </a:rPr>
              <a:t>英、法、俄、</a:t>
            </a:r>
            <a:r>
              <a:rPr lang="zh-CN" altLang="en-US" sz="3200" b="1">
                <a:solidFill>
                  <a:srgbClr val="FF0000"/>
                </a:solidFill>
                <a:latin typeface="黑体" panose="02010600030101010101" charset="-122"/>
                <a:ea typeface="黑体" panose="02010600030101010101" charset="-122"/>
                <a:sym typeface="+mn-ea"/>
              </a:rPr>
              <a:t>意</a:t>
            </a:r>
            <a:r>
              <a:rPr lang="zh-CN" altLang="en-US" sz="3200" b="1">
                <a:latin typeface="黑体" panose="02010600030101010101" charset="-122"/>
                <a:ea typeface="黑体" panose="02010600030101010101" charset="-122"/>
                <a:sym typeface="+mn-ea"/>
              </a:rPr>
              <a:t>、塞、比、日</a:t>
            </a:r>
            <a:r>
              <a:rPr lang="en-US" altLang="zh-CN" sz="3200" b="1">
                <a:latin typeface="黑体" panose="02010600030101010101" charset="-122"/>
                <a:ea typeface="黑体" panose="02010600030101010101" charset="-122"/>
                <a:sym typeface="+mn-ea"/>
              </a:rPr>
              <a:t>/</a:t>
            </a:r>
            <a:r>
              <a:rPr lang="zh-CN" altLang="en-US" sz="3200" b="1">
                <a:latin typeface="黑体" panose="02010600030101010101" charset="-122"/>
                <a:ea typeface="黑体" panose="02010600030101010101" charset="-122"/>
                <a:sym typeface="+mn-ea"/>
              </a:rPr>
              <a:t>美、中</a:t>
            </a:r>
            <a:r>
              <a:rPr lang="zh-CN" altLang="en-US" sz="3200" b="1" smtClean="0">
                <a:latin typeface="黑体" panose="02010600030101010101" charset="-122"/>
                <a:ea typeface="黑体" panose="02010600030101010101" charset="-122"/>
                <a:sym typeface="+mn-ea"/>
              </a:rPr>
              <a:t>国</a:t>
            </a:r>
            <a:endParaRPr lang="zh-CN" altLang="en-US" sz="3200" b="1">
              <a:latin typeface="黑体" panose="02010600030101010101" charset="-122"/>
              <a:ea typeface="黑体" panose="02010600030101010101" charset="-122"/>
            </a:endParaRPr>
          </a:p>
        </p:txBody>
      </p:sp>
      <p:sp>
        <p:nvSpPr>
          <p:cNvPr id="5126" name="文本框 5125"/>
          <p:cNvSpPr txBox="1"/>
          <p:nvPr/>
        </p:nvSpPr>
        <p:spPr>
          <a:xfrm>
            <a:off x="4487545" y="820420"/>
            <a:ext cx="6880225" cy="1383665"/>
          </a:xfrm>
          <a:prstGeom prst="rect">
            <a:avLst/>
          </a:prstGeom>
          <a:solidFill>
            <a:schemeClr val="accent6">
              <a:lumMod val="40000"/>
              <a:lumOff val="60000"/>
            </a:schemeClr>
          </a:solidFill>
          <a:ln w="9525">
            <a:noFill/>
          </a:ln>
        </p:spPr>
        <p:txBody>
          <a:bodyPr wrap="square">
            <a:spAutoFit/>
          </a:bodyPr>
          <a:lstStyle/>
          <a:p>
            <a:r>
              <a:rPr lang="zh-CN" altLang="en-US" sz="2800" b="1">
                <a:solidFill>
                  <a:srgbClr val="FF0000"/>
                </a:solidFill>
                <a:latin typeface="Arial" panose="020b0604020202020204" pitchFamily="34" charset="0"/>
                <a:ea typeface="楷体" pitchFamily="49" charset="-122"/>
              </a:rPr>
              <a:t>优势：装备精良、训练有素、准备充分</a:t>
            </a:r>
          </a:p>
          <a:p>
            <a:r>
              <a:rPr lang="zh-CN" altLang="en-US" sz="2800" b="1">
                <a:latin typeface="Arial" panose="020b0604020202020204" pitchFamily="34" charset="0"/>
                <a:ea typeface="楷体" pitchFamily="49" charset="-122"/>
              </a:rPr>
              <a:t>劣势：人口资源出于劣势，速战速决，不利于持久作战</a:t>
            </a:r>
          </a:p>
        </p:txBody>
      </p:sp>
      <p:grpSp>
        <p:nvGrpSpPr>
          <p:cNvPr id="3" name="组合 2"/>
          <p:cNvGrpSpPr/>
          <p:nvPr/>
        </p:nvGrpSpPr>
        <p:grpSpPr>
          <a:xfrm>
            <a:off x="6936388" y="3336534"/>
            <a:ext cx="5065812" cy="3246120"/>
            <a:chOff x="2314" y="1898"/>
            <a:chExt cx="11710" cy="8520"/>
          </a:xfrm>
        </p:grpSpPr>
        <p:pic>
          <p:nvPicPr>
            <p:cNvPr id="60419" name="Picture 3" descr="3"/>
            <p:cNvPicPr>
              <a:picLocks noChangeAspect="1"/>
            </p:cNvPicPr>
            <p:nvPr/>
          </p:nvPicPr>
          <p:blipFill>
            <a:blip r:embed="rId2"/>
            <a:srcRect r="66583"/>
            <a:stretch>
              <a:fillRect/>
            </a:stretch>
          </p:blipFill>
          <p:spPr>
            <a:xfrm>
              <a:off x="2314" y="1898"/>
              <a:ext cx="5284" cy="8520"/>
            </a:xfrm>
            <a:prstGeom prst="rect">
              <a:avLst/>
            </a:prstGeom>
            <a:noFill/>
            <a:ln w="9525">
              <a:noFill/>
            </a:ln>
          </p:spPr>
        </p:pic>
        <p:sp>
          <p:nvSpPr>
            <p:cNvPr id="60420" name="Text Box 4"/>
            <p:cNvSpPr txBox="1"/>
            <p:nvPr/>
          </p:nvSpPr>
          <p:spPr>
            <a:xfrm>
              <a:off x="8271" y="2565"/>
              <a:ext cx="5753" cy="5567"/>
            </a:xfrm>
            <a:prstGeom prst="rect">
              <a:avLst/>
            </a:prstGeom>
            <a:noFill/>
            <a:ln w="9525">
              <a:noFill/>
            </a:ln>
          </p:spPr>
          <p:txBody>
            <a:bodyPr wrap="square">
              <a:spAutoFit/>
            </a:bodyPr>
            <a:lstStyle/>
            <a:p>
              <a:pPr>
                <a:lnSpc>
                  <a:spcPct val="110000"/>
                </a:lnSpc>
              </a:pPr>
              <a:r>
                <a:rPr lang="zh-CN" altLang="en-US" sz="2400" b="1">
                  <a:solidFill>
                    <a:srgbClr val="006699"/>
                  </a:solidFill>
                  <a:latin typeface="黑体" panose="02010600030101010101" charset="-122"/>
                  <a:ea typeface="黑体" panose="02010600030101010101" charset="-122"/>
                </a:rPr>
                <a:t>避免两线作战，要先发制人，进行</a:t>
              </a:r>
              <a:r>
                <a:rPr lang="zh-CN" altLang="en-US" sz="2400" b="1">
                  <a:solidFill>
                    <a:srgbClr val="FF0000"/>
                  </a:solidFill>
                  <a:latin typeface="黑体" panose="02010600030101010101" charset="-122"/>
                  <a:ea typeface="黑体" panose="02010600030101010101" charset="-122"/>
                </a:rPr>
                <a:t>速决战</a:t>
              </a:r>
              <a:r>
                <a:rPr lang="zh-CN" altLang="en-US" sz="2400" b="1">
                  <a:solidFill>
                    <a:srgbClr val="006699"/>
                  </a:solidFill>
                  <a:latin typeface="黑体" panose="02010600030101010101" charset="-122"/>
                  <a:ea typeface="黑体" panose="02010600030101010101" charset="-122"/>
                </a:rPr>
                <a:t>，各个击破。（力争2</a:t>
              </a:r>
              <a:r>
                <a:rPr lang="zh-CN" altLang="en-US" sz="2400" b="1">
                  <a:solidFill>
                    <a:srgbClr val="006699"/>
                  </a:solidFill>
                  <a:latin typeface="Times New Roman" panose="02020603050405020304" pitchFamily="2" charset="0"/>
                  <a:ea typeface="黑体" panose="02010600030101010101" charset="-122"/>
                </a:rPr>
                <a:t>—</a:t>
              </a:r>
              <a:r>
                <a:rPr lang="zh-CN" altLang="en-US" sz="2400" b="1">
                  <a:solidFill>
                    <a:srgbClr val="006699"/>
                  </a:solidFill>
                  <a:latin typeface="黑体" panose="02010600030101010101" charset="-122"/>
                  <a:ea typeface="黑体" panose="02010600030101010101" charset="-122"/>
                </a:rPr>
                <a:t>3个月结束战争）</a:t>
              </a:r>
            </a:p>
          </p:txBody>
        </p:sp>
      </p:grpSp>
      <p:sp>
        <p:nvSpPr>
          <p:cNvPr id="5128" name="文本框 5127"/>
          <p:cNvSpPr txBox="1"/>
          <p:nvPr/>
        </p:nvSpPr>
        <p:spPr>
          <a:xfrm>
            <a:off x="1517332" y="3440825"/>
            <a:ext cx="6410325" cy="953135"/>
          </a:xfrm>
          <a:prstGeom prst="rect">
            <a:avLst/>
          </a:prstGeom>
          <a:solidFill>
            <a:schemeClr val="bg1">
              <a:lumMod val="85000"/>
            </a:schemeClr>
          </a:solidFill>
          <a:ln w="9525">
            <a:noFill/>
          </a:ln>
        </p:spPr>
        <p:txBody>
          <a:bodyPr vert="horz" wrap="square" anchor="t">
            <a:spAutoFit/>
          </a:bodyPr>
          <a:lstStyle/>
          <a:p>
            <a:r>
              <a:rPr lang="zh-CN" altLang="en-US" sz="2800" b="1">
                <a:solidFill>
                  <a:srgbClr val="FF0000"/>
                </a:solidFill>
                <a:latin typeface="Arial" panose="020b0604020202020204" pitchFamily="34" charset="0"/>
                <a:ea typeface="楷体" pitchFamily="49" charset="-122"/>
              </a:rPr>
              <a:t>优势：人口资源占优势</a:t>
            </a:r>
          </a:p>
          <a:p>
            <a:r>
              <a:rPr lang="zh-CN" altLang="en-US" sz="2800" b="1">
                <a:latin typeface="Arial" panose="020b0604020202020204" pitchFamily="34" charset="0"/>
                <a:ea typeface="楷体" pitchFamily="49" charset="-122"/>
              </a:rPr>
              <a:t>劣势：兵员分散，装备较差</a:t>
            </a:r>
          </a:p>
        </p:txBody>
      </p:sp>
      <p:sp>
        <p:nvSpPr>
          <p:cNvPr id="4099" name="文本框 4098"/>
          <p:cNvSpPr txBox="1"/>
          <p:nvPr/>
        </p:nvSpPr>
        <p:spPr>
          <a:xfrm>
            <a:off x="6154047" y="4373245"/>
            <a:ext cx="4930775" cy="829945"/>
          </a:xfrm>
          <a:prstGeom prst="rect">
            <a:avLst/>
          </a:prstGeom>
          <a:solidFill>
            <a:schemeClr val="bg1">
              <a:alpha val="66000"/>
            </a:schemeClr>
          </a:solidFill>
          <a:ln w="9525">
            <a:noFill/>
          </a:ln>
        </p:spPr>
        <p:txBody>
          <a:bodyPr wrap="square">
            <a:spAutoFit/>
          </a:bodyPr>
          <a:lstStyle/>
          <a:p>
            <a:pPr algn="ctr"/>
            <a:r>
              <a:rPr lang="en-US" altLang="zh-CN" sz="4800" b="1">
                <a:solidFill>
                  <a:srgbClr val="FF0000"/>
                </a:solidFill>
                <a:latin typeface="黑体" panose="02010600030101010101" charset="-122"/>
                <a:ea typeface="黑体" panose="02010600030101010101" charset="-122"/>
              </a:rPr>
              <a:t>  </a:t>
            </a:r>
            <a:r>
              <a:rPr lang="zh-CN" altLang="en-US" sz="4800" b="1">
                <a:solidFill>
                  <a:srgbClr val="FF0000"/>
                </a:solidFill>
                <a:latin typeface="黑体" panose="02010600030101010101" charset="-122"/>
                <a:ea typeface="黑体" panose="02010600030101010101" charset="-122"/>
              </a:rPr>
              <a:t>持久战</a:t>
            </a:r>
          </a:p>
        </p:txBody>
      </p:sp>
    </p:spTree>
    <p:extLst>
      <p:ext uri="{BB962C8B-B14F-4D97-AF65-F5344CB8AC3E}">
        <p14:creationId xmlns:p14="http://schemas.microsoft.com/office/powerpoint/2010/main" val="2964448836"/>
      </p:ext>
    </p:extLst>
  </p:cSld>
  <p:clrMapOvr>
    <a:masterClrMapping/>
  </p:clrMapOvr>
  <mc:AlternateContent>
    <mc:Choice xmlns:p14="http://schemas.microsoft.com/office/powerpoint/2010/main" Requires="p14">
      <p:transition p14:dur="250">
        <p:fade/>
      </p:transition>
    </mc:Choice>
    <mc:Fallback>
      <p:transition>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p:tgtEl>
                                          <p:spTgt spid="2">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2">
                                            <p:txEl>
                                              <p:pRg st="0" end="0"/>
                                            </p:txEl>
                                          </p:spTgt>
                                        </p:tgtEl>
                                      </p:cBhvr>
                                    </p:animEffect>
                                  </p:childTnLst>
                                </p:cTn>
                              </p:par>
                            </p:childTnLst>
                          </p:cTn>
                        </p:par>
                      </p:childTnLst>
                    </p:cTn>
                  </p:par>
                  <p:par>
                    <p:cTn id="9" fill="hold" nodeType="clickPar">
                      <p:stCondLst>
                        <p:cond delay="indefinite"/>
                      </p:stCondLst>
                      <p:childTnLst>
                        <p:par>
                          <p:cTn id="10" fill="hold" nodeType="afterGroup">
                            <p:stCondLst>
                              <p:cond delay="0"/>
                            </p:stCondLst>
                            <p:childTnLst>
                              <p:par>
                                <p:cTn id="11" presetID="1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p:tgtEl>
                                          <p:spTgt spid="2">
                                            <p:txEl>
                                              <p:pRg st="1" end="1"/>
                                            </p:txEl>
                                          </p:spTgt>
                                        </p:tgtEl>
                                        <p:attrNameLst>
                                          <p:attrName>ppt_y</p:attrName>
                                        </p:attrNameLst>
                                      </p:cBhvr>
                                      <p:tavLst>
                                        <p:tav tm="0">
                                          <p:val>
                                            <p:strVal val="#ppt_y+#ppt_h*1.125000"/>
                                          </p:val>
                                        </p:tav>
                                        <p:tav tm="100000">
                                          <p:val>
                                            <p:strVal val="#ppt_y"/>
                                          </p:val>
                                        </p:tav>
                                      </p:tavLst>
                                    </p:anim>
                                    <p:animEffect transition="in" filter="wipe(up)">
                                      <p:cBhvr>
                                        <p:cTn id="14" dur="500"/>
                                        <p:tgtEl>
                                          <p:spTgt spid="2">
                                            <p:txEl>
                                              <p:pRg st="1" end="1"/>
                                            </p:txEl>
                                          </p:spTgt>
                                        </p:tgtEl>
                                      </p:cBhvr>
                                    </p:animEffect>
                                  </p:childTnLst>
                                </p:cTn>
                              </p:par>
                            </p:childTnLst>
                          </p:cTn>
                        </p:par>
                      </p:childTnLst>
                    </p:cTn>
                  </p:par>
                  <p:par>
                    <p:cTn id="15" fill="hold" nodeType="clickPar">
                      <p:stCondLst>
                        <p:cond delay="indefinite"/>
                      </p:stCondLst>
                      <p:childTnLst>
                        <p:par>
                          <p:cTn id="16" fill="hold" nodeType="afterGroup">
                            <p:stCondLst>
                              <p:cond delay="0"/>
                            </p:stCondLst>
                            <p:childTnLst>
                              <p:par>
                                <p:cTn id="17" presetID="1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p:tgtEl>
                                          <p:spTgt spid="2">
                                            <p:txEl>
                                              <p:pRg st="2" end="2"/>
                                            </p:txEl>
                                          </p:spTgt>
                                        </p:tgtEl>
                                        <p:attrNameLst>
                                          <p:attrName>ppt_y</p:attrName>
                                        </p:attrNameLst>
                                      </p:cBhvr>
                                      <p:tavLst>
                                        <p:tav tm="0">
                                          <p:val>
                                            <p:strVal val="#ppt_y+#ppt_h*1.125000"/>
                                          </p:val>
                                        </p:tav>
                                        <p:tav tm="100000">
                                          <p:val>
                                            <p:strVal val="#ppt_y"/>
                                          </p:val>
                                        </p:tav>
                                      </p:tavLst>
                                    </p:anim>
                                    <p:animEffect transition="in" filter="wipe(up)">
                                      <p:cBhvr>
                                        <p:cTn id="20" dur="500"/>
                                        <p:tgtEl>
                                          <p:spTgt spid="2">
                                            <p:txEl>
                                              <p:pRg st="2" end="2"/>
                                            </p:txEl>
                                          </p:spTgt>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1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p:tgtEl>
                                          <p:spTgt spid="2">
                                            <p:txEl>
                                              <p:pRg st="3" end="3"/>
                                            </p:txEl>
                                          </p:spTgt>
                                        </p:tgtEl>
                                        <p:attrNameLst>
                                          <p:attrName>ppt_y</p:attrName>
                                        </p:attrNameLst>
                                      </p:cBhvr>
                                      <p:tavLst>
                                        <p:tav tm="0">
                                          <p:val>
                                            <p:strVal val="#ppt_y+#ppt_h*1.125000"/>
                                          </p:val>
                                        </p:tav>
                                        <p:tav tm="100000">
                                          <p:val>
                                            <p:strVal val="#ppt_y"/>
                                          </p:val>
                                        </p:tav>
                                      </p:tavLst>
                                    </p:anim>
                                    <p:animEffect transition="in" filter="wipe(up)">
                                      <p:cBhvr>
                                        <p:cTn id="26" dur="500"/>
                                        <p:tgtEl>
                                          <p:spTgt spid="2">
                                            <p:txEl>
                                              <p:pRg st="3" end="3"/>
                                            </p:txEl>
                                          </p:spTgt>
                                        </p:tgtEl>
                                      </p:cBhvr>
                                    </p:animEffect>
                                  </p:childTnLst>
                                </p:cTn>
                              </p:par>
                            </p:childTnLst>
                          </p:cTn>
                        </p:par>
                      </p:childTnLst>
                    </p:cTn>
                  </p:par>
                  <p:par>
                    <p:cTn id="27" fill="hold" nodeType="clickPar">
                      <p:stCondLst>
                        <p:cond delay="indefinite"/>
                      </p:stCondLst>
                      <p:childTnLst>
                        <p:par>
                          <p:cTn id="28" fill="hold" nodeType="afterGroup">
                            <p:stCondLst>
                              <p:cond delay="0"/>
                            </p:stCondLst>
                            <p:childTnLst>
                              <p:par>
                                <p:cTn id="29" presetID="12" presetClass="entr" presetSubtype="4" fill="hold" grpId="0" nodeType="clickEffect">
                                  <p:stCondLst>
                                    <p:cond delay="0"/>
                                  </p:stCondLst>
                                  <p:childTnLst>
                                    <p:set>
                                      <p:cBhvr>
                                        <p:cTn id="30" dur="1" fill="hold">
                                          <p:stCondLst>
                                            <p:cond delay="0"/>
                                          </p:stCondLst>
                                        </p:cTn>
                                        <p:tgtEl>
                                          <p:spTgt spid="5126"/>
                                        </p:tgtEl>
                                        <p:attrNameLst>
                                          <p:attrName>style.visibility</p:attrName>
                                        </p:attrNameLst>
                                      </p:cBhvr>
                                      <p:to>
                                        <p:strVal val="visible"/>
                                      </p:to>
                                    </p:set>
                                    <p:animEffect transition="in" filter="slide(fromBottom)">
                                      <p:cBhvr>
                                        <p:cTn id="31" dur="500"/>
                                        <p:tgtEl>
                                          <p:spTgt spid="5126"/>
                                        </p:tgtEl>
                                      </p:cBhvr>
                                    </p:animEffect>
                                  </p:childTnLst>
                                </p:cTn>
                              </p:par>
                            </p:childTnLst>
                          </p:cTn>
                        </p:par>
                      </p:childTnLst>
                    </p:cTn>
                  </p:par>
                  <p:par>
                    <p:cTn id="32" fill="hold" nodeType="clickPar">
                      <p:stCondLst>
                        <p:cond delay="indefinite"/>
                      </p:stCondLst>
                      <p:childTnLst>
                        <p:par>
                          <p:cTn id="33" fill="hold" nodeType="afterGroup">
                            <p:stCondLst>
                              <p:cond delay="0"/>
                            </p:stCondLst>
                            <p:childTnLst>
                              <p:par>
                                <p:cTn id="34" presetID="12" presetClass="exit" presetSubtype="4" fill="hold" grpId="1" nodeType="clickEffect">
                                  <p:stCondLst>
                                    <p:cond delay="0"/>
                                  </p:stCondLst>
                                  <p:childTnLst>
                                    <p:animEffect transition="out" filter="slide(fromBottom)">
                                      <p:cBhvr>
                                        <p:cTn id="35" dur="500"/>
                                        <p:tgtEl>
                                          <p:spTgt spid="5126"/>
                                        </p:tgtEl>
                                      </p:cBhvr>
                                    </p:animEffect>
                                    <p:set>
                                      <p:cBhvr>
                                        <p:cTn id="36" dur="1" fill="hold">
                                          <p:stCondLst>
                                            <p:cond delay="499"/>
                                          </p:stCondLst>
                                        </p:cTn>
                                        <p:tgtEl>
                                          <p:spTgt spid="5126"/>
                                        </p:tgtEl>
                                        <p:attrNameLst>
                                          <p:attrName>style.visibility</p:attrName>
                                        </p:attrNameLst>
                                      </p:cBhvr>
                                      <p:to>
                                        <p:strVal val="hidden"/>
                                      </p:to>
                                    </p:set>
                                  </p:childTnLst>
                                </p:cTn>
                              </p:par>
                            </p:childTnLst>
                          </p:cTn>
                        </p:par>
                      </p:childTnLst>
                    </p:cTn>
                  </p:par>
                  <p:par>
                    <p:cTn id="37" fill="hold" nodeType="clickPar">
                      <p:stCondLst>
                        <p:cond delay="indefinite"/>
                      </p:stCondLst>
                      <p:childTnLst>
                        <p:par>
                          <p:cTn id="38" fill="hold" nodeType="afterGroup">
                            <p:stCondLst>
                              <p:cond delay="0"/>
                            </p:stCondLst>
                            <p:childTnLst>
                              <p:par>
                                <p:cTn id="39" presetID="14" presetClass="entr" presetSubtype="10" fill="hold" nodeType="click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randombar(horizontal)">
                                      <p:cBhvr>
                                        <p:cTn id="41" dur="500"/>
                                        <p:tgtEl>
                                          <p:spTgt spid="3"/>
                                        </p:tgtEl>
                                      </p:cBhvr>
                                    </p:animEffect>
                                  </p:childTnLst>
                                </p:cTn>
                              </p:par>
                            </p:childTnLst>
                          </p:cTn>
                        </p:par>
                      </p:childTnLst>
                    </p:cTn>
                  </p:par>
                  <p:par>
                    <p:cTn id="42" fill="hold" nodeType="clickPar">
                      <p:stCondLst>
                        <p:cond delay="indefinite"/>
                      </p:stCondLst>
                      <p:childTnLst>
                        <p:par>
                          <p:cTn id="43" fill="hold" nodeType="afterGroup">
                            <p:stCondLst>
                              <p:cond delay="0"/>
                            </p:stCondLst>
                            <p:childTnLst>
                              <p:par>
                                <p:cTn id="44" presetID="2" presetClass="exit" presetSubtype="4" fill="hold" nodeType="clickEffect">
                                  <p:stCondLst>
                                    <p:cond delay="0"/>
                                  </p:stCondLst>
                                  <p:childTnLst>
                                    <p:anim calcmode="lin" valueType="num">
                                      <p:cBhvr additive="base">
                                        <p:cTn id="45" dur="500"/>
                                        <p:tgtEl>
                                          <p:spTgt spid="3"/>
                                        </p:tgtEl>
                                        <p:attrNameLst>
                                          <p:attrName>ppt_x</p:attrName>
                                        </p:attrNameLst>
                                      </p:cBhvr>
                                      <p:tavLst>
                                        <p:tav tm="0">
                                          <p:val>
                                            <p:strVal val="ppt_x"/>
                                          </p:val>
                                        </p:tav>
                                        <p:tav tm="100000">
                                          <p:val>
                                            <p:strVal val="ppt_x"/>
                                          </p:val>
                                        </p:tav>
                                      </p:tavLst>
                                    </p:anim>
                                    <p:anim calcmode="lin" valueType="num">
                                      <p:cBhvr additive="base">
                                        <p:cTn id="46" dur="500"/>
                                        <p:tgtEl>
                                          <p:spTgt spid="3"/>
                                        </p:tgtEl>
                                        <p:attrNameLst>
                                          <p:attrName>ppt_y</p:attrName>
                                        </p:attrNameLst>
                                      </p:cBhvr>
                                      <p:tavLst>
                                        <p:tav tm="0">
                                          <p:val>
                                            <p:strVal val="ppt_y"/>
                                          </p:val>
                                        </p:tav>
                                        <p:tav tm="100000">
                                          <p:val>
                                            <p:strVal val="1+ppt_h/2"/>
                                          </p:val>
                                        </p:tav>
                                      </p:tavLst>
                                    </p:anim>
                                    <p:set>
                                      <p:cBhvr>
                                        <p:cTn id="47" dur="1" fill="hold">
                                          <p:stCondLst>
                                            <p:cond delay="499"/>
                                          </p:stCondLst>
                                        </p:cTn>
                                        <p:tgtEl>
                                          <p:spTgt spid="3"/>
                                        </p:tgtEl>
                                        <p:attrNameLst>
                                          <p:attrName>style.visibility</p:attrName>
                                        </p:attrNameLst>
                                      </p:cBhvr>
                                      <p:to>
                                        <p:strVal val="hidden"/>
                                      </p:to>
                                    </p:set>
                                  </p:childTnLst>
                                </p:cTn>
                              </p:par>
                            </p:childTnLst>
                          </p:cTn>
                        </p:par>
                      </p:childTnLst>
                    </p:cTn>
                  </p:par>
                  <p:par>
                    <p:cTn id="48" fill="hold" nodeType="clickPar">
                      <p:stCondLst>
                        <p:cond delay="indefinite"/>
                      </p:stCondLst>
                      <p:childTnLst>
                        <p:par>
                          <p:cTn id="49" fill="hold" nodeType="afterGroup">
                            <p:stCondLst>
                              <p:cond delay="0"/>
                            </p:stCondLst>
                            <p:childTnLst>
                              <p:par>
                                <p:cTn id="50" presetID="12" presetClass="entr" presetSubtype="4" fill="hold" grpId="0" nodeType="clickEffect">
                                  <p:stCondLst>
                                    <p:cond delay="0"/>
                                  </p:stCondLst>
                                  <p:childTnLst>
                                    <p:set>
                                      <p:cBhvr>
                                        <p:cTn id="51" dur="1" fill="hold">
                                          <p:stCondLst>
                                            <p:cond delay="0"/>
                                          </p:stCondLst>
                                        </p:cTn>
                                        <p:tgtEl>
                                          <p:spTgt spid="5128"/>
                                        </p:tgtEl>
                                        <p:attrNameLst>
                                          <p:attrName>style.visibility</p:attrName>
                                        </p:attrNameLst>
                                      </p:cBhvr>
                                      <p:to>
                                        <p:strVal val="visible"/>
                                      </p:to>
                                    </p:set>
                                    <p:animEffect transition="in" filter="slide(fromBottom)">
                                      <p:cBhvr>
                                        <p:cTn id="52" dur="500"/>
                                        <p:tgtEl>
                                          <p:spTgt spid="5128"/>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12" presetClass="exit" presetSubtype="4" fill="hold" grpId="1" nodeType="clickEffect">
                                  <p:stCondLst>
                                    <p:cond delay="0"/>
                                  </p:stCondLst>
                                  <p:childTnLst>
                                    <p:animEffect transition="out" filter="slide(fromBottom)">
                                      <p:cBhvr>
                                        <p:cTn id="56" dur="500"/>
                                        <p:tgtEl>
                                          <p:spTgt spid="5128"/>
                                        </p:tgtEl>
                                      </p:cBhvr>
                                    </p:animEffect>
                                    <p:set>
                                      <p:cBhvr>
                                        <p:cTn id="57" dur="1" fill="hold">
                                          <p:stCondLst>
                                            <p:cond delay="499"/>
                                          </p:stCondLst>
                                        </p:cTn>
                                        <p:tgtEl>
                                          <p:spTgt spid="5128"/>
                                        </p:tgtEl>
                                        <p:attrNameLst>
                                          <p:attrName>style.visibility</p:attrName>
                                        </p:attrNameLst>
                                      </p:cBhvr>
                                      <p:to>
                                        <p:strVal val="hidden"/>
                                      </p:to>
                                    </p:set>
                                  </p:childTnLst>
                                </p:cTn>
                              </p:par>
                            </p:childTnLst>
                          </p:cTn>
                        </p:par>
                      </p:childTnLst>
                    </p:cTn>
                  </p:par>
                  <p:par>
                    <p:cTn id="58" fill="hold" nodeType="clickPar">
                      <p:stCondLst>
                        <p:cond delay="indefinite"/>
                      </p:stCondLst>
                      <p:childTnLst>
                        <p:par>
                          <p:cTn id="59" fill="hold" nodeType="afterGroup">
                            <p:stCondLst>
                              <p:cond delay="0"/>
                            </p:stCondLst>
                            <p:childTnLst>
                              <p:par>
                                <p:cTn id="60" presetID="14" presetClass="entr" presetSubtype="10" fill="hold" grpId="0" nodeType="clickEffect">
                                  <p:stCondLst>
                                    <p:cond delay="0"/>
                                  </p:stCondLst>
                                  <p:childTnLst>
                                    <p:set>
                                      <p:cBhvr>
                                        <p:cTn id="61" dur="1" fill="hold">
                                          <p:stCondLst>
                                            <p:cond delay="0"/>
                                          </p:stCondLst>
                                        </p:cTn>
                                        <p:tgtEl>
                                          <p:spTgt spid="4099"/>
                                        </p:tgtEl>
                                        <p:attrNameLst>
                                          <p:attrName>style.visibility</p:attrName>
                                        </p:attrNameLst>
                                      </p:cBhvr>
                                      <p:to>
                                        <p:strVal val="visible"/>
                                      </p:to>
                                    </p:set>
                                    <p:animEffect transition="in" filter="randombar(horizontal)">
                                      <p:cBhvr>
                                        <p:cTn id="62" dur="500"/>
                                        <p:tgtEl>
                                          <p:spTgt spid="4099"/>
                                        </p:tgtEl>
                                      </p:cBhvr>
                                    </p:animEffect>
                                  </p:childTnLst>
                                </p:cTn>
                              </p:par>
                            </p:childTnLst>
                          </p:cTn>
                        </p:par>
                      </p:childTnLst>
                    </p:cTn>
                  </p:par>
                  <p:par>
                    <p:cTn id="63" fill="hold" nodeType="clickPar">
                      <p:stCondLst>
                        <p:cond delay="indefinite"/>
                      </p:stCondLst>
                      <p:childTnLst>
                        <p:par>
                          <p:cTn id="64" fill="hold" nodeType="afterGroup">
                            <p:stCondLst>
                              <p:cond delay="0"/>
                            </p:stCondLst>
                            <p:childTnLst>
                              <p:par>
                                <p:cTn id="65" presetID="2" presetClass="exit" presetSubtype="4" fill="hold" grpId="1" nodeType="clickEffect">
                                  <p:stCondLst>
                                    <p:cond delay="0"/>
                                  </p:stCondLst>
                                  <p:childTnLst>
                                    <p:anim calcmode="lin" valueType="num">
                                      <p:cBhvr additive="base">
                                        <p:cTn id="66" dur="500"/>
                                        <p:tgtEl>
                                          <p:spTgt spid="4099"/>
                                        </p:tgtEl>
                                        <p:attrNameLst>
                                          <p:attrName>ppt_x</p:attrName>
                                        </p:attrNameLst>
                                      </p:cBhvr>
                                      <p:tavLst>
                                        <p:tav tm="0">
                                          <p:val>
                                            <p:strVal val="ppt_x"/>
                                          </p:val>
                                        </p:tav>
                                        <p:tav tm="100000">
                                          <p:val>
                                            <p:strVal val="ppt_x"/>
                                          </p:val>
                                        </p:tav>
                                      </p:tavLst>
                                    </p:anim>
                                    <p:anim calcmode="lin" valueType="num">
                                      <p:cBhvr additive="base">
                                        <p:cTn id="67" dur="500"/>
                                        <p:tgtEl>
                                          <p:spTgt spid="4099"/>
                                        </p:tgtEl>
                                        <p:attrNameLst>
                                          <p:attrName>ppt_y</p:attrName>
                                        </p:attrNameLst>
                                      </p:cBhvr>
                                      <p:tavLst>
                                        <p:tav tm="0">
                                          <p:val>
                                            <p:strVal val="ppt_y"/>
                                          </p:val>
                                        </p:tav>
                                        <p:tav tm="100000">
                                          <p:val>
                                            <p:strVal val="1+ppt_h/2"/>
                                          </p:val>
                                        </p:tav>
                                      </p:tavLst>
                                    </p:anim>
                                    <p:set>
                                      <p:cBhvr>
                                        <p:cTn id="68" dur="1" fill="hold">
                                          <p:stCondLst>
                                            <p:cond delay="499"/>
                                          </p:stCondLst>
                                        </p:cTn>
                                        <p:tgtEl>
                                          <p:spTgt spid="409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6" grpId="0"/>
      <p:bldP spid="5126" grpId="1"/>
      <p:bldP spid="5128" grpId="0"/>
      <p:bldP spid="5128" grpId="1"/>
      <p:bldP spid="4099" grpId="0"/>
      <p:bldP spid="4099" grpId="1"/>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 name="图片 5">
            <a:extLst>
              <a:ext uri="{FF2B5EF4-FFF2-40B4-BE49-F238E27FC236}">
                <a16:creationId xmlns:a16="http://schemas.microsoft.com/office/drawing/2014/main" xmlns="" id="{372A0120-B22D-4D9F-A26B-B46B0493C7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27912" y="3686218"/>
            <a:ext cx="5707380" cy="2860915"/>
          </a:xfrm>
          <a:prstGeom prst="rect">
            <a:avLst/>
          </a:prstGeom>
          <a:ln>
            <a:noFill/>
          </a:ln>
          <a:effectLst>
            <a:outerShdw blurRad="190500" algn="tl" rotWithShape="0">
              <a:srgbClr val="000000">
                <a:alpha val="70000"/>
              </a:srgbClr>
            </a:outerShdw>
          </a:effectLst>
        </p:spPr>
      </p:pic>
      <p:sp>
        <p:nvSpPr>
          <p:cNvPr id="4" name="矩形 3"/>
          <p:cNvSpPr/>
          <p:nvPr/>
        </p:nvSpPr>
        <p:spPr>
          <a:xfrm>
            <a:off x="343877" y="1700407"/>
            <a:ext cx="11480800" cy="2308324"/>
          </a:xfrm>
          <a:prstGeom prst="rect">
            <a:avLst/>
          </a:prstGeom>
          <a:ln w="19050">
            <a:solidFill>
              <a:schemeClr val="accent6">
                <a:lumMod val="50000"/>
              </a:schemeClr>
            </a:solidFill>
          </a:ln>
        </p:spPr>
        <p:txBody>
          <a:bodyPr wrap="square">
            <a:spAutoFit/>
          </a:bodyPr>
          <a:lstStyle/>
          <a:p>
            <a:r>
              <a:rPr lang="zh-CN" altLang="zh-CN" sz="2400" b="1" kern="100">
                <a:solidFill>
                  <a:schemeClr val="tx1">
                    <a:lumMod val="75000"/>
                    <a:lumOff val="25000"/>
                  </a:schemeClr>
                </a:solidFill>
                <a:latin typeface="等线" panose="02010600030101010101" pitchFamily="2" charset="-122"/>
                <a:ea typeface="等线" panose="02010600030101010101" pitchFamily="2" charset="-122"/>
                <a:cs typeface="Times New Roman" panose="02020603050405020304" pitchFamily="18" charset="0"/>
              </a:rPr>
              <a:t>大战爆发之初，……军方仍然设想通过一场拿破仑式的战争或普法战争等方式的战争，即靠一、两次大的战役便见分晓。然而由于时代的不同，战争的进程完全走向大国决策者的愿望和主观意志的反面：</a:t>
            </a:r>
            <a:r>
              <a:rPr lang="zh-CN" altLang="zh-CN" sz="2400" b="1" u="sng" kern="100">
                <a:solidFill>
                  <a:srgbClr val="FF0000"/>
                </a:solidFill>
                <a:latin typeface="等线" panose="02010600030101010101" pitchFamily="2" charset="-122"/>
                <a:ea typeface="等线" panose="02010600030101010101" pitchFamily="2" charset="-122"/>
                <a:cs typeface="Times New Roman" panose="02020603050405020304" pitchFamily="18" charset="0"/>
              </a:rPr>
              <a:t>他们抱着短期取胜的侥幸心理，却形成了长期阵地战的僵局；他们本以为是单纯的军事较量，却变成了倾注全部国力的长期消耗的总体战…… </a:t>
            </a:r>
          </a:p>
          <a:p>
            <a:pPr algn="r">
              <a:spcAft>
                <a:spcPct val="0"/>
              </a:spcAft>
            </a:pPr>
            <a:r>
              <a:rPr lang="en-US" altLang="zh-CN" sz="2400" b="1">
                <a:solidFill>
                  <a:schemeClr val="tx1">
                    <a:lumMod val="75000"/>
                    <a:lumOff val="25000"/>
                  </a:schemeClr>
                </a:solidFill>
                <a:latin typeface="等线" panose="02010600030101010101" pitchFamily="2" charset="-122"/>
                <a:ea typeface="等线" panose="02010600030101010101" pitchFamily="2" charset="-122"/>
                <a:cs typeface="Times New Roman" panose="02020603050405020304" pitchFamily="18" charset="0"/>
              </a:rPr>
              <a:t>——</a:t>
            </a:r>
            <a:r>
              <a:rPr lang="zh-CN" altLang="zh-CN" sz="2400" b="1">
                <a:solidFill>
                  <a:schemeClr val="tx1">
                    <a:lumMod val="75000"/>
                    <a:lumOff val="25000"/>
                  </a:schemeClr>
                </a:solidFill>
                <a:latin typeface="等线" panose="02010600030101010101" pitchFamily="2" charset="-122"/>
                <a:ea typeface="等线" panose="02010600030101010101" pitchFamily="2" charset="-122"/>
                <a:cs typeface="Times New Roman" panose="02020603050405020304" pitchFamily="18" charset="0"/>
              </a:rPr>
              <a:t>徐蓝</a:t>
            </a:r>
          </a:p>
        </p:txBody>
      </p:sp>
      <p:sp>
        <p:nvSpPr>
          <p:cNvPr id="7" name="Rectangle 7">
            <a:extLst>
              <a:ext uri="{FF2B5EF4-FFF2-40B4-BE49-F238E27FC236}">
                <a16:creationId xmlns:a16="http://schemas.microsoft.com/office/drawing/2014/main" xmlns="" id="{1945A988-E926-4768-8853-6B6596A19B4D}"/>
              </a:ext>
            </a:extLst>
          </p:cNvPr>
          <p:cNvSpPr>
            <a:spLocks noChangeArrowheads="1"/>
          </p:cNvSpPr>
          <p:nvPr/>
        </p:nvSpPr>
        <p:spPr bwMode="auto">
          <a:xfrm>
            <a:off x="496276" y="302263"/>
            <a:ext cx="4443538" cy="1113766"/>
          </a:xfrm>
          <a:prstGeom prst="rect">
            <a:avLst/>
          </a:prstGeom>
          <a:solidFill>
            <a:schemeClr val="accent2">
              <a:lumMod val="75000"/>
            </a:schemeClr>
          </a:solidFill>
          <a:ln>
            <a:noFill/>
          </a:ln>
          <a:effectLst/>
        </p:spPr>
        <p:txBody>
          <a:bodyPr wrap="square">
            <a:spAutoFit/>
          </a:bodyPr>
          <a:lstStyle/>
          <a:p>
            <a:pPr fontAlgn="base">
              <a:lnSpc>
                <a:spcPct val="150000"/>
              </a:lnSpc>
              <a:spcBef>
                <a:spcPct val="0"/>
              </a:spcBef>
              <a:spcAft>
                <a:spcPct val="0"/>
              </a:spcAft>
            </a:pPr>
            <a:r>
              <a:rPr kumimoji="1" lang="en-US" altLang="zh-CN" sz="2400" b="1">
                <a:solidFill>
                  <a:schemeClr val="bg1"/>
                </a:solidFill>
                <a:latin typeface="仿宋" panose="02010609060101010101" pitchFamily="49" charset="-122"/>
                <a:ea typeface="仿宋" panose="02010609060101010101" pitchFamily="49" charset="-122"/>
              </a:rPr>
              <a:t> </a:t>
            </a:r>
            <a:r>
              <a:rPr kumimoji="1" lang="zh-CN" altLang="en-US" sz="2400" b="1">
                <a:solidFill>
                  <a:schemeClr val="bg1"/>
                </a:solidFill>
                <a:latin typeface="仿宋" panose="02010609060101010101" pitchFamily="49" charset="-122"/>
                <a:ea typeface="仿宋" panose="02010609060101010101" pitchFamily="49" charset="-122"/>
              </a:rPr>
              <a:t>叶落之前你们就能返回故乡。</a:t>
            </a:r>
          </a:p>
          <a:p>
            <a:pPr algn="r" fontAlgn="base">
              <a:lnSpc>
                <a:spcPct val="150000"/>
              </a:lnSpc>
              <a:spcBef>
                <a:spcPct val="0"/>
              </a:spcBef>
              <a:spcAft>
                <a:spcPct val="0"/>
              </a:spcAft>
            </a:pPr>
            <a:r>
              <a:rPr kumimoji="1" lang="en-US" altLang="zh-CN" sz="2400" b="1">
                <a:solidFill>
                  <a:schemeClr val="bg1"/>
                </a:solidFill>
                <a:latin typeface="仿宋" panose="02010609060101010101" pitchFamily="49" charset="-122"/>
                <a:ea typeface="仿宋" panose="02010609060101010101" pitchFamily="49" charset="-122"/>
              </a:rPr>
              <a:t>——</a:t>
            </a:r>
            <a:r>
              <a:rPr kumimoji="1" lang="zh-CN" altLang="en-US" sz="2400" b="1">
                <a:solidFill>
                  <a:schemeClr val="bg1"/>
                </a:solidFill>
                <a:latin typeface="仿宋" panose="02010609060101010101" pitchFamily="49" charset="-122"/>
                <a:ea typeface="仿宋" panose="02010609060101010101" pitchFamily="49" charset="-122"/>
              </a:rPr>
              <a:t>德皇威廉二世</a:t>
            </a:r>
          </a:p>
        </p:txBody>
      </p:sp>
      <p:sp>
        <p:nvSpPr>
          <p:cNvPr id="2" name="矩形 1"/>
          <p:cNvSpPr/>
          <p:nvPr/>
        </p:nvSpPr>
        <p:spPr>
          <a:xfrm>
            <a:off x="5316345" y="283563"/>
            <a:ext cx="5935659" cy="646331"/>
          </a:xfrm>
          <a:prstGeom prst="rect">
            <a:avLst/>
          </a:prstGeom>
          <a:solidFill>
            <a:srgbClr val="FFFF00"/>
          </a:solidFill>
        </p:spPr>
        <p:txBody>
          <a:bodyPr wrap="square">
            <a:spAutoFit/>
          </a:bodyPr>
          <a:lstStyle/>
          <a:p>
            <a:r>
              <a:rPr lang="zh-CN" altLang="en-US" sz="3600" b="1" smtClean="0">
                <a:latin typeface="+mn-ea"/>
              </a:rPr>
              <a:t>“</a:t>
            </a:r>
            <a:r>
              <a:rPr lang="zh-CN" altLang="en-US" sz="3600" b="1">
                <a:latin typeface="+mn-ea"/>
              </a:rPr>
              <a:t>施里芬计划</a:t>
            </a:r>
            <a:r>
              <a:rPr lang="zh-CN" altLang="en-US" sz="3600" b="1" smtClean="0">
                <a:latin typeface="+mn-ea"/>
              </a:rPr>
              <a:t>”：速战速决</a:t>
            </a:r>
            <a:endParaRPr lang="zh-CN" altLang="en-US" sz="3600" b="1">
              <a:latin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2"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a:extLst>
              <a:ext uri="{FF2B5EF4-FFF2-40B4-BE49-F238E27FC236}">
                <a16:creationId xmlns:a16="http://schemas.microsoft.com/office/drawing/2014/main" xmlns="" id="{4B5EA0EF-3F1C-494D-913E-44D78D2EA4AB}"/>
              </a:ext>
            </a:extLst>
          </p:cNvPr>
          <p:cNvSpPr/>
          <p:nvPr/>
        </p:nvSpPr>
        <p:spPr>
          <a:xfrm>
            <a:off x="345720" y="323334"/>
            <a:ext cx="2896947" cy="523220"/>
          </a:xfrm>
          <a:prstGeom prst="rect">
            <a:avLst/>
          </a:prstGeom>
          <a:solidFill>
            <a:srgbClr val="FFFF00"/>
          </a:solidFill>
        </p:spPr>
        <p:txBody>
          <a:bodyPr wrap="none">
            <a:spAutoFit/>
          </a:bodyPr>
          <a:lstStyle/>
          <a:p>
            <a:pPr>
              <a:spcAft>
                <a:spcPct val="0"/>
              </a:spcAft>
            </a:pPr>
            <a:r>
              <a:rPr lang="en-US" altLang="zh-CN" sz="2800" b="1">
                <a:latin typeface="等线" panose="02010600030101010101" pitchFamily="2" charset="-122"/>
                <a:ea typeface="等线" panose="02010600030101010101" pitchFamily="2" charset="-122"/>
                <a:cs typeface="Times New Roman" panose="02020603050405020304" pitchFamily="18" charset="0"/>
              </a:rPr>
              <a:t>3</a:t>
            </a:r>
            <a:r>
              <a:rPr lang="zh-CN" altLang="zh-CN" sz="2800" b="1">
                <a:latin typeface="等线" panose="02010600030101010101" pitchFamily="2" charset="-122"/>
                <a:ea typeface="等线" panose="02010600030101010101" pitchFamily="2" charset="-122"/>
                <a:cs typeface="Times New Roman" panose="02020603050405020304" pitchFamily="18" charset="0"/>
              </a:rPr>
              <a:t>、进</a:t>
            </a:r>
            <a:r>
              <a:rPr lang="zh-CN" altLang="zh-CN" sz="2800" b="1" smtClean="0">
                <a:latin typeface="等线" panose="02010600030101010101" pitchFamily="2" charset="-122"/>
                <a:ea typeface="等线" panose="02010600030101010101" pitchFamily="2" charset="-122"/>
                <a:cs typeface="Times New Roman" panose="02020603050405020304" pitchFamily="18" charset="0"/>
              </a:rPr>
              <a:t>程</a:t>
            </a:r>
            <a:r>
              <a:rPr lang="zh-CN" altLang="en-US" sz="2800" b="1" smtClean="0">
                <a:latin typeface="等线" panose="02010600030101010101" pitchFamily="2" charset="-122"/>
                <a:ea typeface="等线" panose="02010600030101010101" pitchFamily="2" charset="-122"/>
                <a:cs typeface="Times New Roman" panose="02020603050405020304" pitchFamily="18" charset="0"/>
              </a:rPr>
              <a:t>（笔记）</a:t>
            </a:r>
            <a:endParaRPr lang="zh-CN" altLang="zh-CN" sz="2800" b="1">
              <a:latin typeface="等线" panose="02010600030101010101" pitchFamily="2" charset="-122"/>
              <a:ea typeface="等线" panose="02010600030101010101" pitchFamily="2" charset="-122"/>
              <a:cs typeface="Times New Roman" panose="02020603050405020304" pitchFamily="18" charset="0"/>
            </a:endParaRPr>
          </a:p>
        </p:txBody>
      </p:sp>
      <p:graphicFrame>
        <p:nvGraphicFramePr>
          <p:cNvPr id="4" name="表格 4">
            <a:extLst>
              <a:ext uri="{FF2B5EF4-FFF2-40B4-BE49-F238E27FC236}">
                <a16:creationId xmlns:a16="http://schemas.microsoft.com/office/drawing/2014/main" xmlns="" id="{5BBA6335-2882-4852-B950-CFB4E17B1A3A}"/>
              </a:ext>
            </a:extLst>
          </p:cNvPr>
          <p:cNvGraphicFramePr>
            <a:graphicFrameLocks noGrp="1"/>
          </p:cNvGraphicFramePr>
          <p:nvPr>
            <p:extLst>
              <p:ext uri="{D42A27DB-BD31-4B8C-83A1-F6EECF244321}">
                <p14:modId xmlns:p14="http://schemas.microsoft.com/office/powerpoint/2010/main" val="2431824553"/>
              </p:ext>
            </p:extLst>
          </p:nvPr>
        </p:nvGraphicFramePr>
        <p:xfrm>
          <a:off x="345720" y="1234440"/>
          <a:ext cx="11521160" cy="4860000"/>
        </p:xfrm>
        <a:graphic>
          <a:graphicData uri="http://schemas.openxmlformats.org/drawingml/2006/table">
            <a:tbl>
              <a:tblPr firstRow="1" bandRow="1">
                <a:tableStyleId>{ED083AE6-46FA-4A59-8FB0-9F97EB10719F}</a:tableStyleId>
              </a:tblPr>
              <a:tblGrid>
                <a:gridCol w="1503400">
                  <a:extLst>
                    <a:ext uri="{9D8B030D-6E8A-4147-A177-3AD203B41FA5}">
                      <a16:colId xmlns:a16="http://schemas.microsoft.com/office/drawing/2014/main" xmlns="" val="1932358721"/>
                    </a:ext>
                  </a:extLst>
                </a:gridCol>
                <a:gridCol w="1463040">
                  <a:extLst>
                    <a:ext uri="{9D8B030D-6E8A-4147-A177-3AD203B41FA5}">
                      <a16:colId xmlns:a16="http://schemas.microsoft.com/office/drawing/2014/main" xmlns="" val="651428196"/>
                    </a:ext>
                  </a:extLst>
                </a:gridCol>
                <a:gridCol w="2946400">
                  <a:extLst>
                    <a:ext uri="{9D8B030D-6E8A-4147-A177-3AD203B41FA5}">
                      <a16:colId xmlns:a16="http://schemas.microsoft.com/office/drawing/2014/main" xmlns="" val="2730634573"/>
                    </a:ext>
                  </a:extLst>
                </a:gridCol>
                <a:gridCol w="5608320">
                  <a:extLst>
                    <a:ext uri="{9D8B030D-6E8A-4147-A177-3AD203B41FA5}">
                      <a16:colId xmlns:a16="http://schemas.microsoft.com/office/drawing/2014/main" xmlns="" val="1059541655"/>
                    </a:ext>
                  </a:extLst>
                </a:gridCol>
              </a:tblGrid>
              <a:tr h="720000">
                <a:tc>
                  <a:txBody>
                    <a:bodyPr vert="horz" wrap="square"/>
                    <a:lstStyle/>
                    <a:p>
                      <a:pPr algn="ctr"/>
                      <a:r>
                        <a:rPr lang="zh-CN" altLang="en-US" sz="2800" b="1">
                          <a:latin typeface="等线" panose="02010600030101010101" pitchFamily="2" charset="-122"/>
                          <a:ea typeface="等线" panose="02010600030101010101" pitchFamily="2" charset="-122"/>
                        </a:rPr>
                        <a:t>时间</a:t>
                      </a:r>
                    </a:p>
                  </a:txBody>
                  <a:tcPr anchor="ctr"/>
                </a:tc>
                <a:tc>
                  <a:txBody>
                    <a:bodyPr vert="horz" wrap="square"/>
                    <a:lstStyle/>
                    <a:p>
                      <a:pPr algn="ctr"/>
                      <a:r>
                        <a:rPr lang="zh-CN" altLang="en-US" sz="2800" b="1">
                          <a:latin typeface="等线" panose="02010600030101010101" pitchFamily="2" charset="-122"/>
                          <a:ea typeface="等线" panose="02010600030101010101" pitchFamily="2" charset="-122"/>
                        </a:rPr>
                        <a:t>战线</a:t>
                      </a:r>
                    </a:p>
                  </a:txBody>
                  <a:tcPr anchor="ctr"/>
                </a:tc>
                <a:tc>
                  <a:txBody>
                    <a:bodyPr vert="horz" wrap="square"/>
                    <a:lstStyle/>
                    <a:p>
                      <a:pPr algn="ctr"/>
                      <a:r>
                        <a:rPr lang="zh-CN" altLang="en-US" sz="2800" b="1">
                          <a:latin typeface="等线" panose="02010600030101010101" pitchFamily="2" charset="-122"/>
                          <a:ea typeface="等线" panose="02010600030101010101" pitchFamily="2" charset="-122"/>
                        </a:rPr>
                        <a:t>战役</a:t>
                      </a:r>
                    </a:p>
                  </a:txBody>
                  <a:tcPr anchor="ctr"/>
                </a:tc>
                <a:tc>
                  <a:txBody>
                    <a:bodyPr vert="horz" wrap="square"/>
                    <a:lstStyle/>
                    <a:p>
                      <a:pPr algn="ctr"/>
                      <a:r>
                        <a:rPr lang="zh-CN" altLang="en-US" sz="2800" b="1">
                          <a:latin typeface="等线" panose="02010600030101010101" pitchFamily="2" charset="-122"/>
                          <a:ea typeface="等线" panose="02010600030101010101" pitchFamily="2" charset="-122"/>
                        </a:rPr>
                        <a:t>评价</a:t>
                      </a:r>
                    </a:p>
                  </a:txBody>
                  <a:tcPr anchor="ctr"/>
                </a:tc>
                <a:extLst>
                  <a:ext uri="{0D108BD9-81ED-4DB2-BD59-A6C34878D82A}">
                    <a16:rowId xmlns:a16="http://schemas.microsoft.com/office/drawing/2014/main" xmlns="" val="1695869833"/>
                  </a:ext>
                </a:extLst>
              </a:tr>
              <a:tr h="900000">
                <a:tc>
                  <a:txBody>
                    <a:bodyPr vert="horz" wrap="square"/>
                    <a:lstStyle/>
                    <a:p>
                      <a:pPr algn="ctr"/>
                      <a:r>
                        <a:rPr lang="en-US" altLang="zh-CN" sz="2400" b="1">
                          <a:latin typeface="等线" panose="02010600030101010101" pitchFamily="2" charset="-122"/>
                          <a:ea typeface="等线" panose="02010600030101010101" pitchFamily="2" charset="-122"/>
                        </a:rPr>
                        <a:t>1914</a:t>
                      </a:r>
                      <a:r>
                        <a:rPr lang="zh-CN" altLang="zh-CN" sz="2400" b="1">
                          <a:latin typeface="等线" panose="02010600030101010101" pitchFamily="2" charset="-122"/>
                          <a:ea typeface="等线" panose="02010600030101010101" pitchFamily="2" charset="-122"/>
                        </a:rPr>
                        <a:t>年</a:t>
                      </a:r>
                      <a:endParaRPr lang="zh-CN" altLang="en-US" sz="2400" b="1">
                        <a:solidFill>
                          <a:schemeClr val="accent6">
                            <a:lumMod val="50000"/>
                          </a:schemeClr>
                        </a:solidFill>
                        <a:latin typeface="等线" panose="02010600030101010101" pitchFamily="2" charset="-122"/>
                        <a:ea typeface="等线" panose="02010600030101010101" pitchFamily="2" charset="-122"/>
                      </a:endParaRPr>
                    </a:p>
                  </a:txBody>
                  <a:tcPr anchor="ctr"/>
                </a:tc>
                <a:tc>
                  <a:txBody>
                    <a:bodyPr vert="horz" wrap="square"/>
                    <a:lstStyle/>
                    <a:p>
                      <a:pPr algn="ctr"/>
                      <a:r>
                        <a:rPr lang="zh-CN" altLang="zh-CN" sz="2400" b="1">
                          <a:latin typeface="等线" panose="02010600030101010101" pitchFamily="2" charset="-122"/>
                          <a:ea typeface="等线" panose="02010600030101010101" pitchFamily="2" charset="-122"/>
                        </a:rPr>
                        <a:t>西线</a:t>
                      </a:r>
                      <a:endParaRPr lang="zh-CN" altLang="en-US" sz="2400" b="1">
                        <a:solidFill>
                          <a:schemeClr val="accent6">
                            <a:lumMod val="50000"/>
                          </a:schemeClr>
                        </a:solidFill>
                        <a:latin typeface="等线" panose="02010600030101010101" pitchFamily="2" charset="-122"/>
                        <a:ea typeface="等线" panose="02010600030101010101" pitchFamily="2" charset="-122"/>
                      </a:endParaRPr>
                    </a:p>
                  </a:txBody>
                  <a:tcPr anchor="ctr"/>
                </a:tc>
                <a:tc>
                  <a:txBody>
                    <a:bodyPr vert="horz" wrap="square"/>
                    <a:lstStyle/>
                    <a:p>
                      <a:pPr algn="ctr"/>
                      <a:r>
                        <a:rPr lang="zh-CN" altLang="zh-CN" sz="2400" b="1">
                          <a:solidFill>
                            <a:srgbClr val="0033CC"/>
                          </a:solidFill>
                          <a:latin typeface="等线" panose="02010600030101010101" pitchFamily="2" charset="-122"/>
                          <a:ea typeface="等线" panose="02010600030101010101" pitchFamily="2" charset="-122"/>
                        </a:rPr>
                        <a:t>马恩河战役</a:t>
                      </a:r>
                      <a:endParaRPr lang="zh-CN" altLang="en-US" sz="2400" b="1">
                        <a:solidFill>
                          <a:srgbClr val="0033CC"/>
                        </a:solidFill>
                        <a:latin typeface="等线" panose="02010600030101010101" pitchFamily="2" charset="-122"/>
                        <a:ea typeface="等线" panose="02010600030101010101" pitchFamily="2" charset="-122"/>
                      </a:endParaRPr>
                    </a:p>
                  </a:txBody>
                  <a:tcPr anchor="ctr"/>
                </a:tc>
                <a:tc>
                  <a:txBody>
                    <a:bodyPr vert="horz" wrap="square"/>
                    <a:lstStyle/>
                    <a:p>
                      <a:r>
                        <a:rPr lang="zh-CN" altLang="en-US" sz="2400" b="1">
                          <a:latin typeface="等线" panose="02010600030101010101" pitchFamily="2" charset="-122"/>
                          <a:ea typeface="等线" panose="02010600030101010101" pitchFamily="2" charset="-122"/>
                        </a:rPr>
                        <a:t>双方共出动</a:t>
                      </a:r>
                      <a:r>
                        <a:rPr lang="en-US" altLang="zh-CN" sz="2400" b="1">
                          <a:latin typeface="等线" panose="02010600030101010101" pitchFamily="2" charset="-122"/>
                          <a:ea typeface="等线" panose="02010600030101010101" pitchFamily="2" charset="-122"/>
                        </a:rPr>
                        <a:t>150</a:t>
                      </a:r>
                      <a:r>
                        <a:rPr lang="zh-CN" altLang="en-US" sz="2400" b="1">
                          <a:latin typeface="等线" panose="02010600030101010101" pitchFamily="2" charset="-122"/>
                          <a:ea typeface="等线" panose="02010600030101010101" pitchFamily="2" charset="-122"/>
                        </a:rPr>
                        <a:t>万兵力，</a:t>
                      </a:r>
                      <a:r>
                        <a:rPr lang="zh-CN" altLang="zh-CN" sz="2400" b="1">
                          <a:latin typeface="等线" panose="02010600030101010101" pitchFamily="2" charset="-122"/>
                          <a:ea typeface="等线" panose="02010600030101010101" pitchFamily="2" charset="-122"/>
                        </a:rPr>
                        <a:t>标志着</a:t>
                      </a:r>
                      <a:r>
                        <a:rPr lang="zh-CN" altLang="zh-CN" sz="2400" b="1">
                          <a:solidFill>
                            <a:srgbClr val="0033CC"/>
                          </a:solidFill>
                          <a:latin typeface="等线" panose="02010600030101010101" pitchFamily="2" charset="-122"/>
                          <a:ea typeface="等线" panose="02010600030101010101" pitchFamily="2" charset="-122"/>
                        </a:rPr>
                        <a:t>德国“速决战”破产</a:t>
                      </a:r>
                      <a:endParaRPr lang="zh-CN" altLang="en-US" sz="2400" b="1">
                        <a:solidFill>
                          <a:srgbClr val="0033CC"/>
                        </a:solidFill>
                        <a:latin typeface="等线" panose="02010600030101010101" pitchFamily="2" charset="-122"/>
                        <a:ea typeface="等线" panose="02010600030101010101" pitchFamily="2" charset="-122"/>
                      </a:endParaRPr>
                    </a:p>
                  </a:txBody>
                  <a:tcPr anchor="ctr"/>
                </a:tc>
                <a:extLst>
                  <a:ext uri="{0D108BD9-81ED-4DB2-BD59-A6C34878D82A}">
                    <a16:rowId xmlns:a16="http://schemas.microsoft.com/office/drawing/2014/main" xmlns="" val="1140162560"/>
                  </a:ext>
                </a:extLst>
              </a:tr>
              <a:tr h="540000">
                <a:tc>
                  <a:txBody>
                    <a:bodyPr vert="horz" wrap="square"/>
                    <a:lstStyle/>
                    <a:p>
                      <a:pPr algn="ctr"/>
                      <a:r>
                        <a:rPr lang="en-US" altLang="zh-CN" sz="2400" b="1">
                          <a:latin typeface="等线" panose="02010600030101010101" pitchFamily="2" charset="-122"/>
                          <a:ea typeface="等线" panose="02010600030101010101" pitchFamily="2" charset="-122"/>
                        </a:rPr>
                        <a:t>1915</a:t>
                      </a:r>
                      <a:r>
                        <a:rPr lang="zh-CN" altLang="zh-CN" sz="2400" b="1">
                          <a:latin typeface="等线" panose="02010600030101010101" pitchFamily="2" charset="-122"/>
                          <a:ea typeface="等线" panose="02010600030101010101" pitchFamily="2" charset="-122"/>
                        </a:rPr>
                        <a:t>年</a:t>
                      </a:r>
                      <a:endParaRPr lang="zh-CN" altLang="en-US" sz="2400" b="1">
                        <a:solidFill>
                          <a:schemeClr val="accent6">
                            <a:lumMod val="50000"/>
                          </a:schemeClr>
                        </a:solidFill>
                        <a:latin typeface="等线" panose="02010600030101010101" pitchFamily="2" charset="-122"/>
                        <a:ea typeface="等线" panose="02010600030101010101" pitchFamily="2" charset="-122"/>
                      </a:endParaRPr>
                    </a:p>
                  </a:txBody>
                  <a:tcPr anchor="ctr"/>
                </a:tc>
                <a:tc>
                  <a:txBody>
                    <a:bodyPr vert="horz" wrap="square"/>
                    <a:lstStyle/>
                    <a:p>
                      <a:pPr algn="ctr"/>
                      <a:r>
                        <a:rPr lang="zh-CN" altLang="zh-CN" sz="2400" b="1">
                          <a:latin typeface="等线" panose="02010600030101010101" pitchFamily="2" charset="-122"/>
                          <a:ea typeface="等线" panose="02010600030101010101" pitchFamily="2" charset="-122"/>
                        </a:rPr>
                        <a:t>东线</a:t>
                      </a:r>
                      <a:endParaRPr lang="zh-CN" altLang="en-US" sz="2400" b="1">
                        <a:solidFill>
                          <a:schemeClr val="accent6">
                            <a:lumMod val="50000"/>
                          </a:schemeClr>
                        </a:solidFill>
                        <a:latin typeface="等线" panose="02010600030101010101" pitchFamily="2" charset="-122"/>
                        <a:ea typeface="等线" panose="02010600030101010101" pitchFamily="2" charset="-122"/>
                      </a:endParaRPr>
                    </a:p>
                  </a:txBody>
                  <a:tcPr anchor="ctr"/>
                </a:tc>
                <a:tc>
                  <a:txBody>
                    <a:bodyPr vert="horz" wrap="square"/>
                    <a:lstStyle/>
                    <a:p>
                      <a:pPr algn="ctr"/>
                      <a:r>
                        <a:rPr lang="zh-CN" altLang="zh-CN" sz="2400" b="1">
                          <a:latin typeface="等线" panose="02010600030101010101" pitchFamily="2" charset="-122"/>
                          <a:ea typeface="等线" panose="02010600030101010101" pitchFamily="2" charset="-122"/>
                        </a:rPr>
                        <a:t>德奥取得胜利</a:t>
                      </a:r>
                      <a:endParaRPr lang="zh-CN" altLang="en-US" sz="2400" b="1">
                        <a:solidFill>
                          <a:schemeClr val="accent6">
                            <a:lumMod val="50000"/>
                          </a:schemeClr>
                        </a:solidFill>
                        <a:latin typeface="等线" panose="02010600030101010101" pitchFamily="2" charset="-122"/>
                        <a:ea typeface="等线" panose="02010600030101010101" pitchFamily="2" charset="-122"/>
                      </a:endParaRPr>
                    </a:p>
                  </a:txBody>
                  <a:tcPr anchor="ctr"/>
                </a:tc>
                <a:tc>
                  <a:txBody>
                    <a:bodyPr vert="horz" wrap="square"/>
                    <a:lstStyle/>
                    <a:p>
                      <a:r>
                        <a:rPr lang="zh-CN" altLang="en-US" sz="2400" b="1">
                          <a:latin typeface="等线" panose="02010600030101010101" pitchFamily="2" charset="-122"/>
                          <a:ea typeface="等线" panose="02010600030101010101" pitchFamily="2" charset="-122"/>
                        </a:rPr>
                        <a:t>未能摆脱两线作战的困境</a:t>
                      </a:r>
                      <a:endParaRPr lang="zh-CN" altLang="en-US" sz="2400" b="1">
                        <a:solidFill>
                          <a:schemeClr val="accent6">
                            <a:lumMod val="50000"/>
                          </a:schemeClr>
                        </a:solidFill>
                        <a:latin typeface="等线" panose="02010600030101010101" pitchFamily="2" charset="-122"/>
                        <a:ea typeface="等线" panose="02010600030101010101" pitchFamily="2" charset="-122"/>
                      </a:endParaRPr>
                    </a:p>
                  </a:txBody>
                  <a:tcPr anchor="ctr"/>
                </a:tc>
                <a:extLst>
                  <a:ext uri="{0D108BD9-81ED-4DB2-BD59-A6C34878D82A}">
                    <a16:rowId xmlns:a16="http://schemas.microsoft.com/office/drawing/2014/main" xmlns="" val="2112959548"/>
                  </a:ext>
                </a:extLst>
              </a:tr>
              <a:tr h="540000">
                <a:tc rowSpan="3">
                  <a:txBody>
                    <a:bodyPr vert="horz" wrap="square"/>
                    <a:lstStyle/>
                    <a:p>
                      <a:pPr algn="ctr"/>
                      <a:r>
                        <a:rPr lang="en-US" altLang="zh-CN" sz="2400" b="1">
                          <a:latin typeface="等线" panose="02010600030101010101" pitchFamily="2" charset="-122"/>
                          <a:ea typeface="等线" panose="02010600030101010101" pitchFamily="2" charset="-122"/>
                        </a:rPr>
                        <a:t>1916</a:t>
                      </a:r>
                      <a:r>
                        <a:rPr lang="zh-CN" altLang="zh-CN" sz="2400" b="1">
                          <a:latin typeface="等线" panose="02010600030101010101" pitchFamily="2" charset="-122"/>
                          <a:ea typeface="等线" panose="02010600030101010101" pitchFamily="2" charset="-122"/>
                        </a:rPr>
                        <a:t>年</a:t>
                      </a:r>
                      <a:endParaRPr lang="zh-CN" altLang="en-US" sz="2400" b="1">
                        <a:solidFill>
                          <a:schemeClr val="accent6">
                            <a:lumMod val="50000"/>
                          </a:schemeClr>
                        </a:solidFill>
                        <a:latin typeface="等线" panose="02010600030101010101" pitchFamily="2" charset="-122"/>
                        <a:ea typeface="等线" panose="02010600030101010101" pitchFamily="2" charset="-122"/>
                      </a:endParaRPr>
                    </a:p>
                  </a:txBody>
                  <a:tcPr anchor="ctr"/>
                </a:tc>
                <a:tc rowSpan="3">
                  <a:txBody>
                    <a:bodyPr vert="horz" wrap="square"/>
                    <a:lstStyle/>
                    <a:p>
                      <a:pPr algn="ctr"/>
                      <a:r>
                        <a:rPr lang="zh-CN" altLang="zh-CN" sz="2400" b="1">
                          <a:latin typeface="等线" panose="02010600030101010101" pitchFamily="2" charset="-122"/>
                          <a:ea typeface="等线" panose="02010600030101010101" pitchFamily="2" charset="-122"/>
                        </a:rPr>
                        <a:t>西线</a:t>
                      </a:r>
                      <a:endParaRPr lang="zh-CN" altLang="en-US" sz="2400" b="1">
                        <a:solidFill>
                          <a:schemeClr val="accent6">
                            <a:lumMod val="50000"/>
                          </a:schemeClr>
                        </a:solidFill>
                        <a:latin typeface="等线" panose="02010600030101010101" pitchFamily="2" charset="-122"/>
                        <a:ea typeface="等线" panose="02010600030101010101" pitchFamily="2" charset="-122"/>
                      </a:endParaRPr>
                    </a:p>
                  </a:txBody>
                  <a:tcPr anchor="ctr"/>
                </a:tc>
                <a:tc>
                  <a:txBody>
                    <a:bodyPr vert="horz" wrap="square"/>
                    <a:lstStyle/>
                    <a:p>
                      <a:pPr algn="ctr"/>
                      <a:r>
                        <a:rPr lang="zh-CN" altLang="zh-CN" sz="2400" b="1">
                          <a:solidFill>
                            <a:srgbClr val="0033CC"/>
                          </a:solidFill>
                          <a:latin typeface="等线" panose="02010600030101010101" pitchFamily="2" charset="-122"/>
                          <a:ea typeface="等线" panose="02010600030101010101" pitchFamily="2" charset="-122"/>
                        </a:rPr>
                        <a:t>凡尔登战役</a:t>
                      </a:r>
                      <a:endParaRPr lang="zh-CN" altLang="en-US" sz="2400" b="1">
                        <a:solidFill>
                          <a:srgbClr val="0033CC"/>
                        </a:solidFill>
                        <a:latin typeface="等线" panose="02010600030101010101" pitchFamily="2" charset="-122"/>
                        <a:ea typeface="等线" panose="02010600030101010101" pitchFamily="2" charset="-122"/>
                      </a:endParaRPr>
                    </a:p>
                  </a:txBody>
                  <a:tcPr anchor="ctr"/>
                </a:tc>
                <a:tc>
                  <a:txBody>
                    <a:bodyPr vert="horz" wrap="square"/>
                    <a:lstStyle/>
                    <a:p>
                      <a:r>
                        <a:rPr lang="zh-CN" altLang="en-US" sz="2400" b="1">
                          <a:latin typeface="等线" panose="02010600030101010101" pitchFamily="2" charset="-122"/>
                          <a:ea typeface="等线" panose="02010600030101010101" pitchFamily="2" charset="-122"/>
                        </a:rPr>
                        <a:t>双方伤亡近</a:t>
                      </a:r>
                      <a:r>
                        <a:rPr lang="en-US" altLang="zh-CN" sz="2400" b="1">
                          <a:latin typeface="等线" panose="02010600030101010101" pitchFamily="2" charset="-122"/>
                          <a:ea typeface="等线" panose="02010600030101010101" pitchFamily="2" charset="-122"/>
                        </a:rPr>
                        <a:t>100</a:t>
                      </a:r>
                      <a:r>
                        <a:rPr lang="zh-CN" altLang="en-US" sz="2400" b="1">
                          <a:latin typeface="等线" panose="02010600030101010101" pitchFamily="2" charset="-122"/>
                          <a:ea typeface="等线" panose="02010600030101010101" pitchFamily="2" charset="-122"/>
                        </a:rPr>
                        <a:t>多万。</a:t>
                      </a:r>
                      <a:r>
                        <a:rPr lang="zh-CN" altLang="en-US" sz="2400" b="1">
                          <a:solidFill>
                            <a:srgbClr val="0033CC"/>
                          </a:solidFill>
                          <a:latin typeface="等线" panose="02010600030101010101" pitchFamily="2" charset="-122"/>
                          <a:ea typeface="等线" panose="02010600030101010101" pitchFamily="2" charset="-122"/>
                        </a:rPr>
                        <a:t>“凡尔登绞肉机”</a:t>
                      </a:r>
                    </a:p>
                  </a:txBody>
                  <a:tcPr anchor="ctr"/>
                </a:tc>
                <a:extLst>
                  <a:ext uri="{0D108BD9-81ED-4DB2-BD59-A6C34878D82A}">
                    <a16:rowId xmlns:a16="http://schemas.microsoft.com/office/drawing/2014/main" xmlns="" val="862295556"/>
                  </a:ext>
                </a:extLst>
              </a:tr>
              <a:tr h="540000">
                <a:tc vMerge="1">
                  <a:txBody>
                    <a:bodyPr vert="horz" wrap="square"/>
                    <a:lstStyle/>
                    <a:p>
                      <a:endParaRPr lang="zh-CN" altLang="en-US" sz="2400">
                        <a:latin typeface="+mn-ea"/>
                        <a:ea typeface="+mn-ea"/>
                      </a:endParaRPr>
                    </a:p>
                  </a:txBody>
                  <a:tcPr/>
                </a:tc>
                <a:tc vMerge="1">
                  <a:txBody>
                    <a:bodyPr vert="horz" wrap="square"/>
                    <a:lstStyle/>
                    <a:p>
                      <a:endParaRPr lang="zh-CN" altLang="en-US" sz="2400">
                        <a:latin typeface="+mn-ea"/>
                        <a:ea typeface="+mn-ea"/>
                      </a:endParaRPr>
                    </a:p>
                  </a:txBody>
                  <a:tcPr/>
                </a:tc>
                <a:tc>
                  <a:txBody>
                    <a:bodyPr vert="horz" wrap="square"/>
                    <a:lstStyle/>
                    <a:p>
                      <a:pPr algn="ctr"/>
                      <a:r>
                        <a:rPr lang="zh-CN" altLang="zh-CN" sz="2400" b="1">
                          <a:solidFill>
                            <a:srgbClr val="0033CC"/>
                          </a:solidFill>
                          <a:latin typeface="等线" panose="02010600030101010101" pitchFamily="2" charset="-122"/>
                          <a:ea typeface="等线" panose="02010600030101010101" pitchFamily="2" charset="-122"/>
                        </a:rPr>
                        <a:t>索姆河战役</a:t>
                      </a:r>
                      <a:endParaRPr lang="zh-CN" altLang="en-US" sz="2400" b="1">
                        <a:solidFill>
                          <a:srgbClr val="0033CC"/>
                        </a:solidFill>
                        <a:latin typeface="等线" panose="02010600030101010101" pitchFamily="2" charset="-122"/>
                        <a:ea typeface="等线" panose="02010600030101010101" pitchFamily="2" charset="-122"/>
                      </a:endParaRPr>
                    </a:p>
                  </a:txBody>
                  <a:tcPr anchor="ctr"/>
                </a:tc>
                <a:tc>
                  <a:txBody>
                    <a:bodyPr vert="horz" wrap="square"/>
                    <a:lstStyle/>
                    <a:p>
                      <a:r>
                        <a:rPr lang="zh-CN" altLang="en-US" sz="2400" b="1">
                          <a:latin typeface="等线" panose="02010600030101010101" pitchFamily="2" charset="-122"/>
                          <a:ea typeface="等线" panose="02010600030101010101" pitchFamily="2" charset="-122"/>
                        </a:rPr>
                        <a:t>双方伤亡达</a:t>
                      </a:r>
                      <a:r>
                        <a:rPr lang="en-US" altLang="zh-CN" sz="2400" b="1">
                          <a:latin typeface="等线" panose="02010600030101010101" pitchFamily="2" charset="-122"/>
                          <a:ea typeface="等线" panose="02010600030101010101" pitchFamily="2" charset="-122"/>
                        </a:rPr>
                        <a:t>130</a:t>
                      </a:r>
                      <a:r>
                        <a:rPr lang="zh-CN" altLang="en-US" sz="2400" b="1">
                          <a:latin typeface="等线" panose="02010600030101010101" pitchFamily="2" charset="-122"/>
                          <a:ea typeface="等线" panose="02010600030101010101" pitchFamily="2" charset="-122"/>
                        </a:rPr>
                        <a:t>多万。</a:t>
                      </a:r>
                      <a:r>
                        <a:rPr lang="zh-CN" altLang="en-US" sz="2400" b="1">
                          <a:solidFill>
                            <a:srgbClr val="0033CC"/>
                          </a:solidFill>
                          <a:latin typeface="等线" panose="02010600030101010101" pitchFamily="2" charset="-122"/>
                          <a:ea typeface="等线" panose="02010600030101010101" pitchFamily="2" charset="-122"/>
                        </a:rPr>
                        <a:t>“索姆河地域”</a:t>
                      </a:r>
                    </a:p>
                  </a:txBody>
                  <a:tcPr anchor="ctr"/>
                </a:tc>
                <a:extLst>
                  <a:ext uri="{0D108BD9-81ED-4DB2-BD59-A6C34878D82A}">
                    <a16:rowId xmlns:a16="http://schemas.microsoft.com/office/drawing/2014/main" xmlns="" val="2815991341"/>
                  </a:ext>
                </a:extLst>
              </a:tr>
              <a:tr h="540000">
                <a:tc vMerge="1">
                  <a:txBody>
                    <a:bodyPr vert="horz" wrap="square"/>
                    <a:lstStyle/>
                    <a:p>
                      <a:endParaRPr lang="zh-CN" altLang="en-US" sz="2400">
                        <a:latin typeface="+mn-ea"/>
                        <a:ea typeface="+mn-ea"/>
                      </a:endParaRPr>
                    </a:p>
                  </a:txBody>
                  <a:tcPr/>
                </a:tc>
                <a:tc vMerge="1">
                  <a:txBody>
                    <a:bodyPr vert="horz" wrap="square"/>
                    <a:lstStyle/>
                    <a:p>
                      <a:endParaRPr lang="zh-CN" altLang="en-US" sz="2400">
                        <a:latin typeface="+mn-ea"/>
                        <a:ea typeface="+mn-ea"/>
                      </a:endParaRPr>
                    </a:p>
                  </a:txBody>
                  <a:tcPr/>
                </a:tc>
                <a:tc>
                  <a:txBody>
                    <a:bodyPr vert="horz" wrap="square"/>
                    <a:lstStyle/>
                    <a:p>
                      <a:pPr algn="ctr"/>
                      <a:r>
                        <a:rPr lang="zh-CN" altLang="zh-CN" sz="2400" b="1">
                          <a:solidFill>
                            <a:srgbClr val="0033CC"/>
                          </a:solidFill>
                          <a:latin typeface="等线" panose="02010600030101010101" pitchFamily="2" charset="-122"/>
                          <a:ea typeface="等线" panose="02010600030101010101" pitchFamily="2" charset="-122"/>
                        </a:rPr>
                        <a:t>日德兰海战</a:t>
                      </a:r>
                      <a:endParaRPr lang="zh-CN" altLang="en-US" sz="2400" b="1">
                        <a:solidFill>
                          <a:srgbClr val="0033CC"/>
                        </a:solidFill>
                        <a:latin typeface="等线" panose="02010600030101010101" pitchFamily="2" charset="-122"/>
                        <a:ea typeface="等线" panose="02010600030101010101" pitchFamily="2" charset="-122"/>
                      </a:endParaRPr>
                    </a:p>
                  </a:txBody>
                  <a:tcPr anchor="ctr"/>
                </a:tc>
                <a:tc>
                  <a:txBody>
                    <a:bodyPr vert="horz" wrap="square"/>
                    <a:lstStyle/>
                    <a:p>
                      <a:r>
                        <a:rPr lang="zh-CN" altLang="zh-CN" sz="2400" b="1">
                          <a:latin typeface="等线" panose="02010600030101010101" pitchFamily="2" charset="-122"/>
                          <a:ea typeface="等线" panose="02010600030101010101" pitchFamily="2" charset="-122"/>
                        </a:rPr>
                        <a:t>德国未能突破英国的海上封锁</a:t>
                      </a:r>
                      <a:endParaRPr lang="zh-CN" altLang="en-US" sz="2400" b="1">
                        <a:solidFill>
                          <a:schemeClr val="accent6">
                            <a:lumMod val="50000"/>
                          </a:schemeClr>
                        </a:solidFill>
                        <a:latin typeface="等线" panose="02010600030101010101" pitchFamily="2" charset="-122"/>
                        <a:ea typeface="等线" panose="02010600030101010101" pitchFamily="2" charset="-122"/>
                      </a:endParaRPr>
                    </a:p>
                  </a:txBody>
                  <a:tcPr anchor="ctr"/>
                </a:tc>
                <a:extLst>
                  <a:ext uri="{0D108BD9-81ED-4DB2-BD59-A6C34878D82A}">
                    <a16:rowId xmlns:a16="http://schemas.microsoft.com/office/drawing/2014/main" xmlns="" val="2856177911"/>
                  </a:ext>
                </a:extLst>
              </a:tr>
              <a:tr h="540000">
                <a:tc>
                  <a:txBody>
                    <a:bodyPr vert="horz" wrap="square"/>
                    <a:lstStyle/>
                    <a:p>
                      <a:pPr algn="ctr"/>
                      <a:r>
                        <a:rPr lang="en-US" altLang="zh-CN" sz="2400" b="1">
                          <a:latin typeface="等线" panose="02010600030101010101" pitchFamily="2" charset="-122"/>
                          <a:ea typeface="等线" panose="02010600030101010101" pitchFamily="2" charset="-122"/>
                        </a:rPr>
                        <a:t>1917</a:t>
                      </a:r>
                      <a:r>
                        <a:rPr lang="zh-CN" altLang="zh-CN" sz="2400" b="1">
                          <a:latin typeface="等线" panose="02010600030101010101" pitchFamily="2" charset="-122"/>
                          <a:ea typeface="等线" panose="02010600030101010101" pitchFamily="2" charset="-122"/>
                        </a:rPr>
                        <a:t>年</a:t>
                      </a:r>
                      <a:endParaRPr lang="zh-CN" altLang="en-US" sz="2400" b="1">
                        <a:solidFill>
                          <a:schemeClr val="accent6">
                            <a:lumMod val="50000"/>
                          </a:schemeClr>
                        </a:solidFill>
                        <a:latin typeface="等线" panose="02010600030101010101" pitchFamily="2" charset="-122"/>
                        <a:ea typeface="等线" panose="02010600030101010101" pitchFamily="2" charset="-122"/>
                      </a:endParaRPr>
                    </a:p>
                  </a:txBody>
                  <a:tcPr anchor="ctr"/>
                </a:tc>
                <a:tc gridSpan="3">
                  <a:txBody>
                    <a:bodyPr vert="horz" wrap="square"/>
                    <a:lstStyle/>
                    <a:p>
                      <a:pPr algn="ctr"/>
                      <a:r>
                        <a:rPr lang="zh-CN" altLang="zh-CN" sz="2400" b="1">
                          <a:latin typeface="等线" panose="02010600030101010101" pitchFamily="2" charset="-122"/>
                          <a:ea typeface="等线" panose="02010600030101010101" pitchFamily="2" charset="-122"/>
                        </a:rPr>
                        <a:t>美国和中</a:t>
                      </a:r>
                      <a:r>
                        <a:rPr lang="zh-CN" altLang="zh-CN" sz="2400" b="1" smtClean="0">
                          <a:latin typeface="等线" panose="02010600030101010101" pitchFamily="2" charset="-122"/>
                          <a:ea typeface="等线" panose="02010600030101010101" pitchFamily="2" charset="-122"/>
                        </a:rPr>
                        <a:t>国</a:t>
                      </a:r>
                      <a:r>
                        <a:rPr lang="zh-CN" altLang="en-US" sz="2400" b="1" smtClean="0">
                          <a:latin typeface="等线" panose="02010600030101010101" pitchFamily="2" charset="-122"/>
                          <a:ea typeface="等线" panose="02010600030101010101" pitchFamily="2" charset="-122"/>
                        </a:rPr>
                        <a:t>（北洋政府）</a:t>
                      </a:r>
                      <a:r>
                        <a:rPr lang="zh-CN" altLang="zh-CN" sz="2400" b="1" smtClean="0">
                          <a:latin typeface="等线" panose="02010600030101010101" pitchFamily="2" charset="-122"/>
                          <a:ea typeface="等线" panose="02010600030101010101" pitchFamily="2" charset="-122"/>
                        </a:rPr>
                        <a:t>参</a:t>
                      </a:r>
                      <a:r>
                        <a:rPr lang="zh-CN" altLang="zh-CN" sz="2400" b="1">
                          <a:latin typeface="等线" panose="02010600030101010101" pitchFamily="2" charset="-122"/>
                          <a:ea typeface="等线" panose="02010600030101010101" pitchFamily="2" charset="-122"/>
                        </a:rPr>
                        <a:t>战，俄</a:t>
                      </a:r>
                      <a:r>
                        <a:rPr lang="zh-CN" altLang="zh-CN" sz="2400" b="1" smtClean="0">
                          <a:latin typeface="等线" panose="02010600030101010101" pitchFamily="2" charset="-122"/>
                          <a:ea typeface="等线" panose="02010600030101010101" pitchFamily="2" charset="-122"/>
                        </a:rPr>
                        <a:t>国</a:t>
                      </a:r>
                      <a:r>
                        <a:rPr lang="zh-CN" altLang="en-US" sz="2400" b="1" smtClean="0">
                          <a:latin typeface="等线" panose="02010600030101010101" pitchFamily="2" charset="-122"/>
                          <a:ea typeface="等线" panose="02010600030101010101" pitchFamily="2" charset="-122"/>
                        </a:rPr>
                        <a:t>（十月革命后）</a:t>
                      </a:r>
                      <a:r>
                        <a:rPr lang="zh-CN" altLang="zh-CN" sz="2400" b="1" smtClean="0">
                          <a:latin typeface="等线" panose="02010600030101010101" pitchFamily="2" charset="-122"/>
                          <a:ea typeface="等线" panose="02010600030101010101" pitchFamily="2" charset="-122"/>
                        </a:rPr>
                        <a:t>退</a:t>
                      </a:r>
                      <a:r>
                        <a:rPr lang="zh-CN" altLang="zh-CN" sz="2400" b="1">
                          <a:latin typeface="等线" panose="02010600030101010101" pitchFamily="2" charset="-122"/>
                          <a:ea typeface="等线" panose="02010600030101010101" pitchFamily="2" charset="-122"/>
                        </a:rPr>
                        <a:t>出战争</a:t>
                      </a:r>
                      <a:endParaRPr lang="zh-CN" altLang="en-US" sz="2400" b="1">
                        <a:solidFill>
                          <a:srgbClr val="0033CC"/>
                        </a:solidFill>
                        <a:latin typeface="等线" panose="02010600030101010101" pitchFamily="2" charset="-122"/>
                        <a:ea typeface="等线" panose="02010600030101010101" pitchFamily="2" charset="-122"/>
                      </a:endParaRPr>
                    </a:p>
                  </a:txBody>
                  <a:tcPr anchor="ctr"/>
                </a:tc>
                <a:tc hMerge="1">
                  <a:txBody>
                    <a:bodyPr vert="horz" wrap="square"/>
                    <a:lstStyle/>
                    <a:p>
                      <a:endParaRPr lang="zh-CN" altLang="en-US" sz="2400">
                        <a:latin typeface="+mn-ea"/>
                        <a:ea typeface="+mn-ea"/>
                      </a:endParaRPr>
                    </a:p>
                  </a:txBody>
                  <a:tcPr/>
                </a:tc>
                <a:tc hMerge="1">
                  <a:txBody>
                    <a:bodyPr vert="horz" wrap="square"/>
                    <a:lstStyle/>
                    <a:p>
                      <a:endParaRPr lang="zh-CN" altLang="en-US" sz="2400">
                        <a:latin typeface="+mn-ea"/>
                        <a:ea typeface="+mn-ea"/>
                      </a:endParaRPr>
                    </a:p>
                  </a:txBody>
                  <a:tcPr/>
                </a:tc>
                <a:extLst>
                  <a:ext uri="{0D108BD9-81ED-4DB2-BD59-A6C34878D82A}">
                    <a16:rowId xmlns:a16="http://schemas.microsoft.com/office/drawing/2014/main" xmlns="" val="346786576"/>
                  </a:ext>
                </a:extLst>
              </a:tr>
              <a:tr h="540000">
                <a:tc>
                  <a:txBody>
                    <a:bodyPr vert="horz" wrap="square"/>
                    <a:lstStyle/>
                    <a:p>
                      <a:pPr algn="ctr"/>
                      <a:r>
                        <a:rPr lang="en-US" altLang="zh-CN" sz="2400" b="1">
                          <a:latin typeface="等线" panose="02010600030101010101" pitchFamily="2" charset="-122"/>
                          <a:ea typeface="等线" panose="02010600030101010101" pitchFamily="2" charset="-122"/>
                        </a:rPr>
                        <a:t>1918</a:t>
                      </a:r>
                      <a:r>
                        <a:rPr lang="zh-CN" altLang="zh-CN" sz="2400" b="1">
                          <a:latin typeface="等线" panose="02010600030101010101" pitchFamily="2" charset="-122"/>
                          <a:ea typeface="等线" panose="02010600030101010101" pitchFamily="2" charset="-122"/>
                        </a:rPr>
                        <a:t>年</a:t>
                      </a:r>
                      <a:endParaRPr lang="zh-CN" altLang="en-US" sz="2400" b="1">
                        <a:solidFill>
                          <a:schemeClr val="accent6">
                            <a:lumMod val="50000"/>
                          </a:schemeClr>
                        </a:solidFill>
                        <a:latin typeface="等线" panose="02010600030101010101" pitchFamily="2" charset="-122"/>
                        <a:ea typeface="等线" panose="02010600030101010101" pitchFamily="2" charset="-122"/>
                      </a:endParaRPr>
                    </a:p>
                  </a:txBody>
                  <a:tcPr anchor="ctr"/>
                </a:tc>
                <a:tc gridSpan="3">
                  <a:txBody>
                    <a:bodyPr vert="horz" wrap="square"/>
                    <a:lstStyle/>
                    <a:p>
                      <a:pPr algn="ctr"/>
                      <a:r>
                        <a:rPr lang="en-US" altLang="zh-CN" sz="2400" b="1" smtClean="0">
                          <a:latin typeface="等线" panose="02010600030101010101" pitchFamily="2" charset="-122"/>
                          <a:ea typeface="等线" panose="02010600030101010101" pitchFamily="2" charset="-122"/>
                        </a:rPr>
                        <a:t>1918</a:t>
                      </a:r>
                      <a:r>
                        <a:rPr lang="zh-CN" altLang="zh-CN" sz="2400" b="1" smtClean="0">
                          <a:latin typeface="等线" panose="02010600030101010101" pitchFamily="2" charset="-122"/>
                          <a:ea typeface="等线" panose="02010600030101010101" pitchFamily="2" charset="-122"/>
                        </a:rPr>
                        <a:t>同</a:t>
                      </a:r>
                      <a:r>
                        <a:rPr lang="zh-CN" altLang="zh-CN" sz="2400" b="1">
                          <a:latin typeface="等线" panose="02010600030101010101" pitchFamily="2" charset="-122"/>
                          <a:ea typeface="等线" panose="02010600030101010101" pitchFamily="2" charset="-122"/>
                        </a:rPr>
                        <a:t>盟国投降</a:t>
                      </a:r>
                      <a:endParaRPr lang="zh-CN" altLang="en-US" sz="2400" b="1">
                        <a:solidFill>
                          <a:schemeClr val="accent6">
                            <a:lumMod val="50000"/>
                          </a:schemeClr>
                        </a:solidFill>
                        <a:latin typeface="等线" panose="02010600030101010101" pitchFamily="2" charset="-122"/>
                        <a:ea typeface="等线" panose="02010600030101010101" pitchFamily="2" charset="-122"/>
                      </a:endParaRPr>
                    </a:p>
                  </a:txBody>
                  <a:tcPr anchor="ctr"/>
                </a:tc>
                <a:tc hMerge="1">
                  <a:txBody>
                    <a:bodyPr vert="horz" wrap="square"/>
                    <a:lstStyle/>
                    <a:p>
                      <a:endParaRPr lang="zh-CN" altLang="en-US" sz="2400">
                        <a:latin typeface="+mn-ea"/>
                        <a:ea typeface="+mn-ea"/>
                      </a:endParaRPr>
                    </a:p>
                  </a:txBody>
                  <a:tcPr/>
                </a:tc>
                <a:tc hMerge="1">
                  <a:txBody>
                    <a:bodyPr vert="horz" wrap="square"/>
                    <a:lstStyle/>
                    <a:p>
                      <a:endParaRPr lang="zh-CN" altLang="en-US" sz="2400">
                        <a:latin typeface="+mn-ea"/>
                        <a:ea typeface="+mn-ea"/>
                      </a:endParaRPr>
                    </a:p>
                  </a:txBody>
                  <a:tcPr/>
                </a:tc>
                <a:extLst>
                  <a:ext uri="{0D108BD9-81ED-4DB2-BD59-A6C34878D82A}">
                    <a16:rowId xmlns:a16="http://schemas.microsoft.com/office/drawing/2014/main" xmlns="" val="3667876202"/>
                  </a:ext>
                </a:extLst>
              </a:tr>
            </a:tbl>
          </a:graphicData>
        </a:graphic>
      </p:graphicFrame>
    </p:spTree>
    <p:extLst>
      <p:ext uri="{BB962C8B-B14F-4D97-AF65-F5344CB8AC3E}">
        <p14:creationId xmlns:p14="http://schemas.microsoft.com/office/powerpoint/2010/main" val="1100637328"/>
      </p:ext>
    </p:extLst>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146" name="Picture 2" descr="https://p3.ssl.qhimgs1.com/sdr/400__/t0108a55c16cd3ab5fd.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354558" y="1883285"/>
            <a:ext cx="3399999" cy="360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6148" name="Picture 4" descr="http://history.eastday.com/images/thumbnailimg/month_1808/9643282a7c394f769f929b788b35aa8f.jpg"/>
          <p:cNvPicPr>
            <a:picLocks noChangeAspect="1" noChangeArrowheads="1"/>
          </p:cNvPicPr>
          <p:nvPr/>
        </p:nvPicPr>
        <p:blipFill>
          <a:blip r:embed="rId3">
            <a:extLst>
              <a:ext uri="{28A0092B-C50C-407E-A947-70E740481C1C}">
                <a14:useLocalDpi xmlns:a14="http://schemas.microsoft.com/office/drawing/2010/main" val="0"/>
              </a:ext>
            </a:extLst>
          </a:blip>
          <a:srcRect l="4763" t="16026" r="5730" b="4822"/>
          <a:stretch>
            <a:fillRect/>
          </a:stretch>
        </p:blipFill>
        <p:spPr bwMode="auto">
          <a:xfrm>
            <a:off x="7516339" y="1883285"/>
            <a:ext cx="3136047" cy="360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2" name="矩形 1"/>
          <p:cNvSpPr/>
          <p:nvPr/>
        </p:nvSpPr>
        <p:spPr>
          <a:xfrm>
            <a:off x="6351103" y="5598011"/>
            <a:ext cx="5466521" cy="1200329"/>
          </a:xfrm>
          <a:prstGeom prst="rect">
            <a:avLst/>
          </a:prstGeom>
        </p:spPr>
        <p:txBody>
          <a:bodyPr wrap="square">
            <a:spAutoFit/>
          </a:bodyPr>
          <a:lstStyle/>
          <a:p>
            <a:r>
              <a:rPr lang="zh-CN" altLang="en-US" sz="2400">
                <a:solidFill>
                  <a:schemeClr val="tx1">
                    <a:lumMod val="75000"/>
                    <a:lumOff val="25000"/>
                  </a:schemeClr>
                </a:solidFill>
                <a:latin typeface="仿宋" panose="02010609060101010101" pitchFamily="49" charset="-122"/>
                <a:ea typeface="仿宋" panose="02010609060101010101" pitchFamily="49" charset="-122"/>
              </a:rPr>
              <a:t>法国漫画将</a:t>
            </a:r>
            <a:r>
              <a:rPr lang="en-US" altLang="zh-CN" sz="2400">
                <a:solidFill>
                  <a:schemeClr val="tx1">
                    <a:lumMod val="75000"/>
                    <a:lumOff val="25000"/>
                  </a:schemeClr>
                </a:solidFill>
                <a:latin typeface="仿宋" panose="02010609060101010101" pitchFamily="49" charset="-122"/>
                <a:ea typeface="仿宋" panose="02010609060101010101" pitchFamily="49" charset="-122"/>
              </a:rPr>
              <a:t>1919</a:t>
            </a:r>
            <a:r>
              <a:rPr lang="zh-CN" altLang="en-US" sz="2400">
                <a:solidFill>
                  <a:schemeClr val="tx1">
                    <a:lumMod val="75000"/>
                    <a:lumOff val="25000"/>
                  </a:schemeClr>
                </a:solidFill>
                <a:latin typeface="仿宋" panose="02010609060101010101" pitchFamily="49" charset="-122"/>
                <a:ea typeface="仿宋" panose="02010609060101010101" pitchFamily="49" charset="-122"/>
              </a:rPr>
              <a:t>年法国的胜利与曾经</a:t>
            </a:r>
            <a:r>
              <a:rPr lang="en-US" altLang="zh-CN" sz="2400">
                <a:solidFill>
                  <a:schemeClr val="tx1">
                    <a:lumMod val="75000"/>
                    <a:lumOff val="25000"/>
                  </a:schemeClr>
                </a:solidFill>
                <a:latin typeface="仿宋" panose="02010609060101010101" pitchFamily="49" charset="-122"/>
                <a:ea typeface="仿宋" panose="02010609060101010101" pitchFamily="49" charset="-122"/>
              </a:rPr>
              <a:t>1871</a:t>
            </a:r>
            <a:r>
              <a:rPr lang="zh-CN" altLang="en-US" sz="2400">
                <a:solidFill>
                  <a:schemeClr val="tx1">
                    <a:lumMod val="75000"/>
                    <a:lumOff val="25000"/>
                  </a:schemeClr>
                </a:solidFill>
                <a:latin typeface="仿宋" panose="02010609060101010101" pitchFamily="49" charset="-122"/>
                <a:ea typeface="仿宋" panose="02010609060101010101" pitchFamily="49" charset="-122"/>
              </a:rPr>
              <a:t>年被普鲁士击败的黑暗回忆放在一起，下方写着“这回轮到你了德意志！”</a:t>
            </a:r>
          </a:p>
        </p:txBody>
      </p:sp>
      <p:sp>
        <p:nvSpPr>
          <p:cNvPr id="7" name="矩形 6">
            <a:extLst>
              <a:ext uri="{FF2B5EF4-FFF2-40B4-BE49-F238E27FC236}">
                <a16:creationId xmlns:a16="http://schemas.microsoft.com/office/drawing/2014/main" xmlns="" id="{6C7E246A-2923-402E-A30F-0DC898F424C4}"/>
              </a:ext>
            </a:extLst>
          </p:cNvPr>
          <p:cNvSpPr/>
          <p:nvPr/>
        </p:nvSpPr>
        <p:spPr>
          <a:xfrm>
            <a:off x="0" y="0"/>
            <a:ext cx="10479151" cy="707886"/>
          </a:xfrm>
          <a:prstGeom prst="rect">
            <a:avLst/>
          </a:prstGeom>
          <a:solidFill>
            <a:srgbClr val="FFFF00"/>
          </a:solidFill>
        </p:spPr>
        <p:txBody>
          <a:bodyPr wrap="none">
            <a:spAutoFit/>
          </a:bodyPr>
          <a:lstStyle/>
          <a:p>
            <a:pPr>
              <a:spcAft>
                <a:spcPct val="0"/>
              </a:spcAft>
            </a:pPr>
            <a:r>
              <a:rPr lang="zh-CN" altLang="zh-CN" sz="3200" b="1">
                <a:latin typeface="黑体" panose="02010609060101010101" pitchFamily="49" charset="-122"/>
                <a:ea typeface="黑体" panose="02010609060101010101" pitchFamily="49" charset="-122"/>
                <a:cs typeface="Times New Roman" panose="02020603050405020304" pitchFamily="18" charset="0"/>
              </a:rPr>
              <a:t>三、</a:t>
            </a:r>
            <a:r>
              <a:rPr lang="zh-CN" altLang="en-US" sz="3200" b="1">
                <a:latin typeface="黑体" panose="02010609060101010101" pitchFamily="49" charset="-122"/>
                <a:ea typeface="黑体" panose="02010609060101010101" pitchFamily="49" charset="-122"/>
                <a:cs typeface="Times New Roman" panose="02020603050405020304" pitchFamily="18" charset="0"/>
              </a:rPr>
              <a:t>一战后的国际秩序</a:t>
            </a:r>
            <a:r>
              <a:rPr lang="zh-CN" altLang="en-US" sz="4000" b="1">
                <a:latin typeface="黑体" panose="02010609060101010101" pitchFamily="49" charset="-122"/>
                <a:ea typeface="黑体" panose="02010609060101010101" pitchFamily="49" charset="-122"/>
                <a:cs typeface="Times New Roman" panose="02020603050405020304" pitchFamily="18" charset="0"/>
              </a:rPr>
              <a:t>（</a:t>
            </a:r>
            <a:r>
              <a:rPr lang="zh-CN" altLang="zh-CN" sz="4000" b="1">
                <a:latin typeface="黑体" panose="02010609060101010101" pitchFamily="49" charset="-122"/>
                <a:ea typeface="黑体" panose="02010609060101010101" pitchFamily="49" charset="-122"/>
                <a:cs typeface="Times New Roman" panose="02020603050405020304" pitchFamily="18" charset="0"/>
              </a:rPr>
              <a:t>凡尔赛——华盛顿体系</a:t>
            </a:r>
            <a:r>
              <a:rPr lang="zh-CN" altLang="en-US" sz="4000" b="1">
                <a:latin typeface="黑体" panose="02010609060101010101" pitchFamily="49" charset="-122"/>
                <a:ea typeface="黑体" panose="02010609060101010101" pitchFamily="49" charset="-122"/>
                <a:cs typeface="Times New Roman" panose="02020603050405020304" pitchFamily="18" charset="0"/>
              </a:rPr>
              <a:t>）</a:t>
            </a:r>
            <a:endParaRPr lang="zh-CN" altLang="zh-CN" sz="4000">
              <a:latin typeface="黑体" panose="02010609060101010101" pitchFamily="49" charset="-122"/>
              <a:ea typeface="黑体" panose="02010609060101010101" pitchFamily="49" charset="-122"/>
              <a:cs typeface="Times New Roman" panose="02020603050405020304" pitchFamily="18" charset="0"/>
            </a:endParaRPr>
          </a:p>
        </p:txBody>
      </p:sp>
      <p:sp>
        <p:nvSpPr>
          <p:cNvPr id="8" name="矩形 7">
            <a:extLst>
              <a:ext uri="{FF2B5EF4-FFF2-40B4-BE49-F238E27FC236}">
                <a16:creationId xmlns:a16="http://schemas.microsoft.com/office/drawing/2014/main" xmlns="" id="{A817D5EA-47DA-443A-8CB6-5C251651348E}"/>
              </a:ext>
            </a:extLst>
          </p:cNvPr>
          <p:cNvSpPr/>
          <p:nvPr/>
        </p:nvSpPr>
        <p:spPr>
          <a:xfrm>
            <a:off x="354359" y="740646"/>
            <a:ext cx="1484702" cy="523220"/>
          </a:xfrm>
          <a:prstGeom prst="rect">
            <a:avLst/>
          </a:prstGeom>
        </p:spPr>
        <p:txBody>
          <a:bodyPr wrap="none">
            <a:spAutoFit/>
          </a:bodyPr>
          <a:lstStyle/>
          <a:p>
            <a:pPr>
              <a:spcAft>
                <a:spcPct val="0"/>
              </a:spcAft>
            </a:pPr>
            <a:r>
              <a:rPr lang="en-US" altLang="zh-CN" sz="2800" b="1">
                <a:latin typeface="+mn-ea"/>
                <a:cs typeface="Times New Roman" panose="02020603050405020304" pitchFamily="18" charset="0"/>
              </a:rPr>
              <a:t>1</a:t>
            </a:r>
            <a:r>
              <a:rPr lang="zh-CN" altLang="zh-CN" sz="2800" b="1">
                <a:latin typeface="+mn-ea"/>
                <a:cs typeface="Times New Roman" panose="02020603050405020304" pitchFamily="18" charset="0"/>
              </a:rPr>
              <a:t>、内容</a:t>
            </a:r>
          </a:p>
        </p:txBody>
      </p:sp>
      <p:sp>
        <p:nvSpPr>
          <p:cNvPr id="3" name="矩形 2"/>
          <p:cNvSpPr/>
          <p:nvPr/>
        </p:nvSpPr>
        <p:spPr>
          <a:xfrm>
            <a:off x="354359" y="1316468"/>
            <a:ext cx="7146508" cy="461665"/>
          </a:xfrm>
          <a:prstGeom prst="rect">
            <a:avLst/>
          </a:prstGeom>
          <a:solidFill>
            <a:srgbClr val="FFFF00"/>
          </a:solidFill>
        </p:spPr>
        <p:txBody>
          <a:bodyPr wrap="none">
            <a:spAutoFit/>
          </a:bodyPr>
          <a:lstStyle/>
          <a:p>
            <a:pPr>
              <a:spcAft>
                <a:spcPct val="0"/>
              </a:spcAft>
            </a:pPr>
            <a:r>
              <a:rPr lang="zh-CN" altLang="zh-CN" sz="2400" b="1">
                <a:latin typeface="等线" panose="02010600030101010101" pitchFamily="2" charset="-122"/>
                <a:ea typeface="等线" panose="02010600030101010101" pitchFamily="2" charset="-122"/>
                <a:cs typeface="Times New Roman" panose="02020603050405020304" pitchFamily="18" charset="0"/>
              </a:rPr>
              <a:t>（</a:t>
            </a:r>
            <a:r>
              <a:rPr lang="en-US" altLang="zh-CN" sz="2400" b="1">
                <a:latin typeface="等线" panose="02010600030101010101" pitchFamily="2" charset="-122"/>
                <a:ea typeface="等线" panose="02010600030101010101" pitchFamily="2" charset="-122"/>
                <a:cs typeface="Times New Roman" panose="02020603050405020304" pitchFamily="18" charset="0"/>
              </a:rPr>
              <a:t>1</a:t>
            </a:r>
            <a:r>
              <a:rPr lang="zh-CN" altLang="zh-CN" sz="2400" b="1" smtClean="0">
                <a:latin typeface="等线" panose="02010600030101010101" pitchFamily="2" charset="-122"/>
                <a:ea typeface="等线" panose="02010600030101010101" pitchFamily="2" charset="-122"/>
                <a:cs typeface="Times New Roman" panose="02020603050405020304" pitchFamily="18" charset="0"/>
              </a:rPr>
              <a:t>）</a:t>
            </a:r>
            <a:r>
              <a:rPr lang="zh-CN" altLang="en-US" sz="2400" b="1" smtClean="0">
                <a:latin typeface="等线" panose="02010600030101010101" pitchFamily="2" charset="-122"/>
                <a:ea typeface="等线" panose="02010600030101010101" pitchFamily="2" charset="-122"/>
                <a:cs typeface="Times New Roman" panose="02020603050405020304" pitchFamily="18" charset="0"/>
              </a:rPr>
              <a:t>巴黎和会确立了</a:t>
            </a:r>
            <a:r>
              <a:rPr lang="zh-CN" altLang="zh-CN" sz="2400" b="1" smtClean="0">
                <a:latin typeface="等线" panose="02010600030101010101" pitchFamily="2" charset="-122"/>
                <a:ea typeface="等线" panose="02010600030101010101" pitchFamily="2" charset="-122"/>
                <a:cs typeface="Times New Roman" panose="02020603050405020304" pitchFamily="18" charset="0"/>
              </a:rPr>
              <a:t>凡</a:t>
            </a:r>
            <a:r>
              <a:rPr lang="zh-CN" altLang="zh-CN" sz="2400" b="1">
                <a:latin typeface="等线" panose="02010600030101010101" pitchFamily="2" charset="-122"/>
                <a:ea typeface="等线" panose="02010600030101010101" pitchFamily="2" charset="-122"/>
                <a:cs typeface="Times New Roman" panose="02020603050405020304" pitchFamily="18" charset="0"/>
              </a:rPr>
              <a:t>尔赛体系</a:t>
            </a:r>
            <a:r>
              <a:rPr lang="zh-CN" altLang="en-US" sz="2400" b="1">
                <a:latin typeface="等线" panose="02010600030101010101" pitchFamily="2" charset="-122"/>
                <a:ea typeface="等线" panose="02010600030101010101" pitchFamily="2" charset="-122"/>
                <a:cs typeface="Times New Roman" panose="02020603050405020304" pitchFamily="18" charset="0"/>
              </a:rPr>
              <a:t>（欧洲国际秩序）</a:t>
            </a:r>
            <a:endParaRPr lang="zh-CN" altLang="zh-CN" sz="2400" b="1">
              <a:latin typeface="等线" panose="02010600030101010101" pitchFamily="2" charset="-122"/>
              <a:ea typeface="等线" panose="02010600030101010101" pitchFamily="2" charset="-122"/>
              <a:cs typeface="Times New Roman" panose="02020603050405020304" pitchFamily="18" charset="0"/>
            </a:endParaRPr>
          </a:p>
        </p:txBody>
      </p:sp>
      <p:sp>
        <p:nvSpPr>
          <p:cNvPr id="4" name="TextBox 3"/>
          <p:cNvSpPr txBox="1"/>
          <p:nvPr/>
        </p:nvSpPr>
        <p:spPr>
          <a:xfrm>
            <a:off x="354359" y="5568193"/>
            <a:ext cx="5400398" cy="1200329"/>
          </a:xfrm>
          <a:prstGeom prst="rect">
            <a:avLst/>
          </a:prstGeom>
          <a:noFill/>
        </p:spPr>
        <p:txBody>
          <a:bodyPr wrap="square" rtlCol="0">
            <a:spAutoFit/>
          </a:bodyPr>
          <a:lstStyle/>
          <a:p>
            <a:r>
              <a:rPr lang="zh-CN" altLang="en-US" sz="2400">
                <a:solidFill>
                  <a:schemeClr val="tx1">
                    <a:lumMod val="75000"/>
                    <a:lumOff val="25000"/>
                  </a:schemeClr>
                </a:solidFill>
                <a:latin typeface="仿宋" panose="02010609060101010101" pitchFamily="49" charset="-122"/>
                <a:ea typeface="仿宋" panose="02010609060101010101" pitchFamily="49" charset="-122"/>
              </a:rPr>
              <a:t>漫画</a:t>
            </a:r>
            <a:r>
              <a:rPr lang="en-US" altLang="zh-CN" sz="2400">
                <a:solidFill>
                  <a:schemeClr val="tx1">
                    <a:lumMod val="75000"/>
                    <a:lumOff val="25000"/>
                  </a:schemeClr>
                </a:solidFill>
                <a:latin typeface="仿宋" panose="02010609060101010101" pitchFamily="49" charset="-122"/>
                <a:ea typeface="仿宋" panose="02010609060101010101" pitchFamily="49" charset="-122"/>
              </a:rPr>
              <a:t>《</a:t>
            </a:r>
            <a:r>
              <a:rPr lang="zh-CN" altLang="en-US" sz="2400">
                <a:solidFill>
                  <a:schemeClr val="tx1">
                    <a:lumMod val="75000"/>
                    <a:lumOff val="25000"/>
                  </a:schemeClr>
                </a:solidFill>
                <a:latin typeface="仿宋" panose="02010609060101010101" pitchFamily="49" charset="-122"/>
                <a:ea typeface="仿宋" panose="02010609060101010101" pitchFamily="49" charset="-122"/>
              </a:rPr>
              <a:t>三巨头瓜分世界</a:t>
            </a:r>
            <a:r>
              <a:rPr lang="en-US" altLang="zh-CN" sz="2400">
                <a:solidFill>
                  <a:schemeClr val="tx1">
                    <a:lumMod val="75000"/>
                    <a:lumOff val="25000"/>
                  </a:schemeClr>
                </a:solidFill>
                <a:latin typeface="仿宋" panose="02010609060101010101" pitchFamily="49" charset="-122"/>
                <a:ea typeface="仿宋" panose="02010609060101010101" pitchFamily="49" charset="-122"/>
              </a:rPr>
              <a:t>》</a:t>
            </a:r>
            <a:r>
              <a:rPr lang="zh-CN" altLang="en-US" sz="2400">
                <a:solidFill>
                  <a:schemeClr val="tx1">
                    <a:lumMod val="75000"/>
                    <a:lumOff val="25000"/>
                  </a:schemeClr>
                </a:solidFill>
                <a:latin typeface="仿宋" panose="02010609060101010101" pitchFamily="49" charset="-122"/>
                <a:ea typeface="仿宋" panose="02010609060101010101" pitchFamily="49" charset="-122"/>
              </a:rPr>
              <a:t>，图中三人分别是法国总理克</a:t>
            </a:r>
            <a:r>
              <a:rPr lang="zh-CN" altLang="en-US" sz="2400" smtClean="0">
                <a:solidFill>
                  <a:schemeClr val="tx1">
                    <a:lumMod val="75000"/>
                    <a:lumOff val="25000"/>
                  </a:schemeClr>
                </a:solidFill>
                <a:latin typeface="仿宋" panose="02010609060101010101" pitchFamily="49" charset="-122"/>
                <a:ea typeface="仿宋" panose="02010609060101010101" pitchFamily="49" charset="-122"/>
              </a:rPr>
              <a:t>里孟梭</a:t>
            </a:r>
            <a:r>
              <a:rPr lang="zh-CN" altLang="en-US" sz="2400">
                <a:solidFill>
                  <a:schemeClr val="tx1">
                    <a:lumMod val="75000"/>
                    <a:lumOff val="25000"/>
                  </a:schemeClr>
                </a:solidFill>
                <a:latin typeface="仿宋" panose="02010609060101010101" pitchFamily="49" charset="-122"/>
                <a:ea typeface="仿宋" panose="02010609060101010101" pitchFamily="49" charset="-122"/>
              </a:rPr>
              <a:t>、英国首相劳合乔治与美国总统威尔逊。</a:t>
            </a:r>
          </a:p>
        </p:txBody>
      </p:sp>
    </p:spTree>
    <p:extLst>
      <p:ext uri="{BB962C8B-B14F-4D97-AF65-F5344CB8AC3E}">
        <p14:creationId xmlns:p14="http://schemas.microsoft.com/office/powerpoint/2010/main" val="1032189908"/>
      </p:ext>
    </p:extLst>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a:extLst>
              <a:ext uri="{FF2B5EF4-FFF2-40B4-BE49-F238E27FC236}">
                <a16:creationId xmlns:a16="http://schemas.microsoft.com/office/drawing/2014/main" xmlns="" id="{1CEE0162-EAE2-4A70-96A4-853F68CEF754}"/>
              </a:ext>
            </a:extLst>
          </p:cNvPr>
          <p:cNvSpPr/>
          <p:nvPr/>
        </p:nvSpPr>
        <p:spPr>
          <a:xfrm>
            <a:off x="310655" y="561315"/>
            <a:ext cx="9407776" cy="1200329"/>
          </a:xfrm>
          <a:prstGeom prst="rect">
            <a:avLst/>
          </a:prstGeom>
          <a:solidFill>
            <a:srgbClr val="FFFF00"/>
          </a:solidFill>
        </p:spPr>
        <p:txBody>
          <a:bodyPr wrap="square">
            <a:spAutoFit/>
          </a:bodyPr>
          <a:lstStyle/>
          <a:p>
            <a:pPr>
              <a:lnSpc>
                <a:spcPct val="150000"/>
              </a:lnSpc>
              <a:spcAft>
                <a:spcPct val="0"/>
              </a:spcAft>
            </a:pPr>
            <a:r>
              <a:rPr lang="en-US" altLang="zh-CN" sz="2400">
                <a:latin typeface="+mn-ea"/>
                <a:cs typeface="Times New Roman" panose="02020603050405020304" pitchFamily="18" charset="0"/>
              </a:rPr>
              <a:t>A</a:t>
            </a:r>
            <a:r>
              <a:rPr lang="zh-CN" altLang="zh-CN" sz="2400">
                <a:latin typeface="+mn-ea"/>
                <a:cs typeface="Times New Roman" panose="02020603050405020304" pitchFamily="18" charset="0"/>
              </a:rPr>
              <a:t>．德国承担战争罪责，割地赔款，裁减军备，</a:t>
            </a:r>
            <a:r>
              <a:rPr lang="zh-CN" altLang="en-US" sz="2400">
                <a:latin typeface="+mn-ea"/>
                <a:cs typeface="Times New Roman" panose="02020603050405020304" pitchFamily="18" charset="0"/>
              </a:rPr>
              <a:t>交出</a:t>
            </a:r>
            <a:r>
              <a:rPr lang="zh-CN" altLang="zh-CN" sz="2400">
                <a:latin typeface="+mn-ea"/>
                <a:cs typeface="Times New Roman" panose="02020603050405020304" pitchFamily="18" charset="0"/>
              </a:rPr>
              <a:t>海外殖民地；</a:t>
            </a:r>
          </a:p>
          <a:p>
            <a:pPr>
              <a:lnSpc>
                <a:spcPct val="150000"/>
              </a:lnSpc>
              <a:spcAft>
                <a:spcPct val="0"/>
              </a:spcAft>
            </a:pPr>
            <a:r>
              <a:rPr lang="en-US" altLang="zh-CN" sz="2400">
                <a:latin typeface="+mn-ea"/>
                <a:cs typeface="Times New Roman" panose="02020603050405020304" pitchFamily="18" charset="0"/>
              </a:rPr>
              <a:t>B</a:t>
            </a:r>
            <a:r>
              <a:rPr lang="zh-CN" altLang="zh-CN" sz="2400">
                <a:latin typeface="+mn-ea"/>
                <a:cs typeface="Times New Roman" panose="02020603050405020304" pitchFamily="18" charset="0"/>
              </a:rPr>
              <a:t>．承认波兰复国，承认捷克斯洛伐克和南斯拉夫等国家独立；</a:t>
            </a:r>
            <a:endParaRPr lang="zh-CN" altLang="zh-CN" sz="2400">
              <a:effectLst/>
              <a:latin typeface="+mn-ea"/>
              <a:cs typeface="Times New Roman" panose="02020603050405020304" pitchFamily="18" charset="0"/>
            </a:endParaRPr>
          </a:p>
        </p:txBody>
      </p:sp>
      <p:pic>
        <p:nvPicPr>
          <p:cNvPr id="6" name="图片 5">
            <a:extLst>
              <a:ext uri="{FF2B5EF4-FFF2-40B4-BE49-F238E27FC236}">
                <a16:creationId xmlns:a16="http://schemas.microsoft.com/office/drawing/2014/main" xmlns="" id="{4CED1632-6D6C-4EFA-B3E2-A1EC666C85B8}"/>
              </a:ext>
            </a:extLst>
          </p:cNvPr>
          <p:cNvPicPr>
            <a:picLocks noChangeAspect="1"/>
          </p:cNvPicPr>
          <p:nvPr/>
        </p:nvPicPr>
        <p:blipFill>
          <a:blip r:embed="rId2">
            <a:extLst>
              <a:ext uri="{28A0092B-C50C-407E-A947-70E740481C1C}">
                <a14:useLocalDpi xmlns:a14="http://schemas.microsoft.com/office/drawing/2010/main" val="0"/>
              </a:ext>
            </a:extLst>
          </a:blip>
          <a:srcRect l="1893" t="1722" r="2482" b="3023"/>
          <a:stretch>
            <a:fillRect/>
          </a:stretch>
        </p:blipFill>
        <p:spPr>
          <a:xfrm>
            <a:off x="1089340" y="2415715"/>
            <a:ext cx="4182857" cy="3600000"/>
          </a:xfrm>
          <a:prstGeom prst="rect">
            <a:avLst/>
          </a:prstGeom>
          <a:ln>
            <a:noFill/>
          </a:ln>
          <a:effectLst>
            <a:outerShdw blurRad="190500" algn="tl" rotWithShape="0">
              <a:srgbClr val="000000">
                <a:alpha val="70000"/>
              </a:srgbClr>
            </a:outerShdw>
          </a:effectLst>
        </p:spPr>
      </p:pic>
      <p:pic>
        <p:nvPicPr>
          <p:cNvPr id="8" name="图片 7">
            <a:extLst>
              <a:ext uri="{FF2B5EF4-FFF2-40B4-BE49-F238E27FC236}">
                <a16:creationId xmlns:a16="http://schemas.microsoft.com/office/drawing/2014/main" xmlns="" id="{5773F96F-F662-413F-9B67-28DB76C29D0A}"/>
              </a:ext>
            </a:extLst>
          </p:cNvPr>
          <p:cNvPicPr>
            <a:picLocks noChangeAspect="1"/>
          </p:cNvPicPr>
          <p:nvPr/>
        </p:nvPicPr>
        <p:blipFill>
          <a:blip r:embed="rId3">
            <a:extLst>
              <a:ext uri="{28A0092B-C50C-407E-A947-70E740481C1C}">
                <a14:useLocalDpi xmlns:a14="http://schemas.microsoft.com/office/drawing/2010/main" val="0"/>
              </a:ext>
            </a:extLst>
          </a:blip>
          <a:srcRect l="908" t="1487" r="994" b="1160"/>
          <a:stretch>
            <a:fillRect/>
          </a:stretch>
        </p:blipFill>
        <p:spPr>
          <a:xfrm>
            <a:off x="6919805" y="2415715"/>
            <a:ext cx="4188870" cy="3600000"/>
          </a:xfrm>
          <a:prstGeom prst="rect">
            <a:avLst/>
          </a:prstGeom>
          <a:ln>
            <a:noFill/>
          </a:ln>
          <a:effectLst>
            <a:outerShdw blurRad="190500" algn="tl" rotWithShape="0">
              <a:srgbClr val="000000">
                <a:alpha val="70000"/>
              </a:srgbClr>
            </a:outerShdw>
          </a:effectLst>
        </p:spPr>
      </p:pic>
      <p:sp>
        <p:nvSpPr>
          <p:cNvPr id="5" name="矩形 4">
            <a:extLst>
              <a:ext uri="{FF2B5EF4-FFF2-40B4-BE49-F238E27FC236}">
                <a16:creationId xmlns:a16="http://schemas.microsoft.com/office/drawing/2014/main" xmlns="" id="{3CCAEBC7-621A-4F84-8711-745AD1C18535}"/>
              </a:ext>
            </a:extLst>
          </p:cNvPr>
          <p:cNvSpPr/>
          <p:nvPr/>
        </p:nvSpPr>
        <p:spPr>
          <a:xfrm>
            <a:off x="1083326" y="6200644"/>
            <a:ext cx="4182856" cy="461665"/>
          </a:xfrm>
          <a:prstGeom prst="rect">
            <a:avLst/>
          </a:prstGeom>
        </p:spPr>
        <p:txBody>
          <a:bodyPr wrap="square">
            <a:spAutoFit/>
          </a:bodyPr>
          <a:lstStyle/>
          <a:p>
            <a:pPr algn="ctr"/>
            <a:r>
              <a:rPr lang="zh-CN" altLang="en-US" sz="2400">
                <a:latin typeface="仿宋" panose="02010609060101010101" pitchFamily="49" charset="-122"/>
                <a:ea typeface="仿宋" panose="02010609060101010101" pitchFamily="49" charset="-122"/>
                <a:cs typeface="Times New Roman" panose="02020603050405020304" pitchFamily="18" charset="0"/>
              </a:rPr>
              <a:t>一战前的欧洲国家地图</a:t>
            </a:r>
            <a:endParaRPr lang="zh-CN" altLang="en-US" sz="2400">
              <a:latin typeface="仿宋" panose="02010609060101010101" pitchFamily="49" charset="-122"/>
              <a:ea typeface="仿宋" panose="02010609060101010101" pitchFamily="49" charset="-122"/>
            </a:endParaRPr>
          </a:p>
        </p:txBody>
      </p:sp>
      <p:sp>
        <p:nvSpPr>
          <p:cNvPr id="7" name="矩形 6">
            <a:extLst>
              <a:ext uri="{FF2B5EF4-FFF2-40B4-BE49-F238E27FC236}">
                <a16:creationId xmlns:a16="http://schemas.microsoft.com/office/drawing/2014/main" xmlns="" id="{97A03454-D1F0-4883-B500-77414C78AD56}"/>
              </a:ext>
            </a:extLst>
          </p:cNvPr>
          <p:cNvSpPr/>
          <p:nvPr/>
        </p:nvSpPr>
        <p:spPr>
          <a:xfrm>
            <a:off x="6844046" y="6200643"/>
            <a:ext cx="4182856" cy="461665"/>
          </a:xfrm>
          <a:prstGeom prst="rect">
            <a:avLst/>
          </a:prstGeom>
        </p:spPr>
        <p:txBody>
          <a:bodyPr wrap="square">
            <a:spAutoFit/>
          </a:bodyPr>
          <a:lstStyle/>
          <a:p>
            <a:pPr algn="ctr"/>
            <a:r>
              <a:rPr lang="zh-CN" altLang="en-US" sz="2400">
                <a:latin typeface="仿宋" panose="02010609060101010101" pitchFamily="49" charset="-122"/>
                <a:ea typeface="仿宋" panose="02010609060101010101" pitchFamily="49" charset="-122"/>
                <a:cs typeface="Times New Roman" panose="02020603050405020304" pitchFamily="18" charset="0"/>
              </a:rPr>
              <a:t>一战后的欧洲国家地图</a:t>
            </a:r>
            <a:endParaRPr lang="zh-CN" altLang="en-US" sz="2400">
              <a:latin typeface="仿宋" panose="02010609060101010101" pitchFamily="49" charset="-122"/>
              <a:ea typeface="仿宋" panose="02010609060101010101" pitchFamily="49" charset="-122"/>
            </a:endParaRPr>
          </a:p>
        </p:txBody>
      </p:sp>
    </p:spTree>
    <p:extLst>
      <p:ext uri="{BB962C8B-B14F-4D97-AF65-F5344CB8AC3E}">
        <p14:creationId xmlns:p14="http://schemas.microsoft.com/office/powerpoint/2010/main" val="3778002623"/>
      </p:ext>
    </p:extLst>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a:extLst>
              <a:ext uri="{FF2B5EF4-FFF2-40B4-BE49-F238E27FC236}">
                <a16:creationId xmlns:a16="http://schemas.microsoft.com/office/drawing/2014/main" xmlns="" id="{93DB4018-1A03-490C-AB45-91524512222B}"/>
              </a:ext>
            </a:extLst>
          </p:cNvPr>
          <p:cNvSpPr/>
          <p:nvPr/>
        </p:nvSpPr>
        <p:spPr>
          <a:xfrm>
            <a:off x="345440" y="556736"/>
            <a:ext cx="11490960" cy="1292662"/>
          </a:xfrm>
          <a:prstGeom prst="rect">
            <a:avLst/>
          </a:prstGeom>
          <a:solidFill>
            <a:srgbClr val="FFFF00"/>
          </a:solidFill>
        </p:spPr>
        <p:txBody>
          <a:bodyPr wrap="square">
            <a:spAutoFit/>
          </a:bodyPr>
          <a:lstStyle/>
          <a:p>
            <a:pPr>
              <a:lnSpc>
                <a:spcPct val="150000"/>
              </a:lnSpc>
              <a:spcAft>
                <a:spcPct val="0"/>
              </a:spcAft>
            </a:pPr>
            <a:r>
              <a:rPr lang="zh-CN" altLang="zh-CN" sz="2800" b="1">
                <a:latin typeface="等线" panose="02010600030101010101" pitchFamily="2" charset="-122"/>
                <a:ea typeface="等线" panose="02010600030101010101" pitchFamily="2" charset="-122"/>
                <a:cs typeface="Times New Roman" panose="02020603050405020304" pitchFamily="18" charset="0"/>
              </a:rPr>
              <a:t>（</a:t>
            </a:r>
            <a:r>
              <a:rPr lang="en-US" altLang="zh-CN" sz="2800" b="1">
                <a:latin typeface="等线" panose="02010600030101010101" pitchFamily="2" charset="-122"/>
                <a:ea typeface="等线" panose="02010600030101010101" pitchFamily="2" charset="-122"/>
                <a:cs typeface="Times New Roman" panose="02020603050405020304" pitchFamily="18" charset="0"/>
              </a:rPr>
              <a:t>2</a:t>
            </a:r>
            <a:r>
              <a:rPr lang="zh-CN" altLang="zh-CN" sz="2800" b="1">
                <a:latin typeface="等线" panose="02010600030101010101" pitchFamily="2" charset="-122"/>
                <a:ea typeface="等线" panose="02010600030101010101" pitchFamily="2" charset="-122"/>
                <a:cs typeface="Times New Roman" panose="02020603050405020304" pitchFamily="18" charset="0"/>
              </a:rPr>
              <a:t>）华盛顿体系</a:t>
            </a:r>
            <a:r>
              <a:rPr lang="zh-CN" altLang="en-US" sz="2800" b="1">
                <a:latin typeface="等线" panose="02010600030101010101" pitchFamily="2" charset="-122"/>
                <a:ea typeface="等线" panose="02010600030101010101" pitchFamily="2" charset="-122"/>
                <a:cs typeface="Times New Roman" panose="02020603050405020304" pitchFamily="18" charset="0"/>
              </a:rPr>
              <a:t>（亚太国际秩序）</a:t>
            </a:r>
            <a:endParaRPr lang="zh-CN" altLang="zh-CN" sz="2800" b="1">
              <a:latin typeface="等线" panose="02010600030101010101" pitchFamily="2" charset="-122"/>
              <a:ea typeface="等线" panose="02010600030101010101" pitchFamily="2" charset="-122"/>
              <a:cs typeface="Times New Roman" panose="02020603050405020304" pitchFamily="18" charset="0"/>
            </a:endParaRPr>
          </a:p>
          <a:p>
            <a:pPr>
              <a:lnSpc>
                <a:spcPct val="150000"/>
              </a:lnSpc>
              <a:spcAft>
                <a:spcPct val="0"/>
              </a:spcAft>
            </a:pPr>
            <a:r>
              <a:rPr lang="en-US" altLang="zh-CN" sz="2400">
                <a:latin typeface="+mn-ea"/>
                <a:cs typeface="Times New Roman" panose="02020603050405020304" pitchFamily="18" charset="0"/>
              </a:rPr>
              <a:t>A</a:t>
            </a:r>
            <a:r>
              <a:rPr lang="zh-CN" altLang="zh-CN" sz="2400">
                <a:latin typeface="+mn-ea"/>
                <a:cs typeface="Times New Roman" panose="02020603050405020304" pitchFamily="18" charset="0"/>
              </a:rPr>
              <a:t>．限制美国、英国、日本等国的海军军备；</a:t>
            </a:r>
          </a:p>
        </p:txBody>
      </p:sp>
      <p:pic>
        <p:nvPicPr>
          <p:cNvPr id="5" name="图片 4">
            <a:extLst>
              <a:ext uri="{FF2B5EF4-FFF2-40B4-BE49-F238E27FC236}">
                <a16:creationId xmlns:a16="http://schemas.microsoft.com/office/drawing/2014/main" xmlns="" id="{B2106661-91CD-432C-B56A-CB825D2E2BD6}"/>
              </a:ext>
            </a:extLst>
          </p:cNvPr>
          <p:cNvPicPr>
            <a:picLocks noChangeAspect="1"/>
          </p:cNvPicPr>
          <p:nvPr/>
        </p:nvPicPr>
        <p:blipFill>
          <a:blip r:embed="rId2">
            <a:extLst>
              <a:ext uri="{28A0092B-C50C-407E-A947-70E740481C1C}">
                <a14:useLocalDpi xmlns:a14="http://schemas.microsoft.com/office/drawing/2010/main" val="0"/>
              </a:ext>
            </a:extLst>
          </a:blip>
          <a:srcRect t="6032" b="31005"/>
          <a:stretch>
            <a:fillRect/>
          </a:stretch>
        </p:blipFill>
        <p:spPr>
          <a:xfrm>
            <a:off x="2503376" y="2194560"/>
            <a:ext cx="7175087" cy="4320000"/>
          </a:xfrm>
          <a:prstGeom prst="rect">
            <a:avLst/>
          </a:prstGeom>
        </p:spPr>
      </p:pic>
    </p:spTree>
    <p:extLst>
      <p:ext uri="{BB962C8B-B14F-4D97-AF65-F5344CB8AC3E}">
        <p14:creationId xmlns:p14="http://schemas.microsoft.com/office/powerpoint/2010/main" val="104140634"/>
      </p:ext>
    </p:extLst>
  </p:cSld>
  <p:clrMapOvr>
    <a:masterClrMapping/>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a:extLst>
              <a:ext uri="{FF2B5EF4-FFF2-40B4-BE49-F238E27FC236}">
                <a16:creationId xmlns:a16="http://schemas.microsoft.com/office/drawing/2014/main" xmlns="" id="{4A9A6E6E-0B03-4C37-98C0-DAF3C2815201}"/>
              </a:ext>
            </a:extLst>
          </p:cNvPr>
          <p:cNvSpPr/>
          <p:nvPr/>
        </p:nvSpPr>
        <p:spPr>
          <a:xfrm>
            <a:off x="345440" y="447655"/>
            <a:ext cx="9443329" cy="1200329"/>
          </a:xfrm>
          <a:prstGeom prst="rect">
            <a:avLst/>
          </a:prstGeom>
          <a:solidFill>
            <a:srgbClr val="FFFF00"/>
          </a:solidFill>
        </p:spPr>
        <p:txBody>
          <a:bodyPr wrap="square">
            <a:spAutoFit/>
          </a:bodyPr>
          <a:lstStyle/>
          <a:p>
            <a:pPr>
              <a:lnSpc>
                <a:spcPct val="150000"/>
              </a:lnSpc>
              <a:spcAft>
                <a:spcPct val="0"/>
              </a:spcAft>
            </a:pPr>
            <a:r>
              <a:rPr lang="en-US" altLang="zh-CN" sz="2400">
                <a:latin typeface="+mn-ea"/>
                <a:cs typeface="Times New Roman" panose="02020603050405020304" pitchFamily="18" charset="0"/>
              </a:rPr>
              <a:t>B</a:t>
            </a:r>
            <a:r>
              <a:rPr lang="zh-CN" altLang="zh-CN" sz="2400">
                <a:latin typeface="+mn-ea"/>
                <a:cs typeface="Times New Roman" panose="02020603050405020304" pitchFamily="18" charset="0"/>
              </a:rPr>
              <a:t>．中国收回山东主权，但日本保留了诸多特权；</a:t>
            </a:r>
          </a:p>
          <a:p>
            <a:pPr>
              <a:lnSpc>
                <a:spcPct val="150000"/>
              </a:lnSpc>
              <a:spcAft>
                <a:spcPct val="0"/>
              </a:spcAft>
            </a:pPr>
            <a:r>
              <a:rPr lang="en-US" altLang="zh-CN" sz="2400">
                <a:latin typeface="+mn-ea"/>
                <a:cs typeface="Times New Roman" panose="02020603050405020304" pitchFamily="18" charset="0"/>
              </a:rPr>
              <a:t>C</a:t>
            </a:r>
            <a:r>
              <a:rPr lang="zh-CN" altLang="zh-CN" sz="2400">
                <a:latin typeface="+mn-ea"/>
                <a:cs typeface="Times New Roman" panose="02020603050405020304" pitchFamily="18" charset="0"/>
              </a:rPr>
              <a:t>．将“门户开放”、“机会均等”作为侵略中国的共同原则</a:t>
            </a:r>
            <a:endParaRPr lang="zh-CN" altLang="en-US" sz="2400">
              <a:latin typeface="+mn-ea"/>
            </a:endParaRPr>
          </a:p>
        </p:txBody>
      </p:sp>
      <p:sp>
        <p:nvSpPr>
          <p:cNvPr id="3" name="矩形 2">
            <a:extLst>
              <a:ext uri="{FF2B5EF4-FFF2-40B4-BE49-F238E27FC236}">
                <a16:creationId xmlns:a16="http://schemas.microsoft.com/office/drawing/2014/main" xmlns="" id="{750C82A2-94D3-4E24-906F-DC98A725DE12}"/>
              </a:ext>
            </a:extLst>
          </p:cNvPr>
          <p:cNvSpPr/>
          <p:nvPr/>
        </p:nvSpPr>
        <p:spPr>
          <a:xfrm>
            <a:off x="6838122" y="2499671"/>
            <a:ext cx="4990324" cy="3046988"/>
          </a:xfrm>
          <a:prstGeom prst="rect">
            <a:avLst/>
          </a:prstGeom>
          <a:solidFill>
            <a:srgbClr val="00B0F0"/>
          </a:solidFill>
        </p:spPr>
        <p:txBody>
          <a:bodyPr wrap="square">
            <a:spAutoFit/>
          </a:bodyPr>
          <a:lstStyle/>
          <a:p>
            <a:pPr marL="342900" indent="-342900">
              <a:buFont typeface="Wingdings" panose="05000000000000000000" pitchFamily="2" charset="2"/>
              <a:buChar char="u"/>
            </a:pPr>
            <a:r>
              <a:rPr lang="zh-CN" altLang="en-US" sz="2400">
                <a:solidFill>
                  <a:schemeClr val="bg1"/>
                </a:solidFill>
                <a:latin typeface="仿宋" panose="02010609060101010101" pitchFamily="49" charset="-122"/>
                <a:ea typeface="仿宋" panose="02010609060101010101" pitchFamily="49" charset="-122"/>
              </a:rPr>
              <a:t>缔约各国尊重中国的主权与独立及领土与行政的完整；</a:t>
            </a:r>
          </a:p>
          <a:p>
            <a:pPr marL="342900" indent="-342900">
              <a:buFont typeface="Wingdings" panose="05000000000000000000" pitchFamily="2" charset="2"/>
              <a:buChar char="u"/>
            </a:pPr>
            <a:r>
              <a:rPr lang="zh-CN" altLang="en-US" sz="2400">
                <a:solidFill>
                  <a:schemeClr val="bg1"/>
                </a:solidFill>
                <a:latin typeface="仿宋" panose="02010609060101010101" pitchFamily="49" charset="-122"/>
                <a:ea typeface="仿宋" panose="02010609060101010101" pitchFamily="49" charset="-122"/>
              </a:rPr>
              <a:t>维持各国在中国全境工商业</a:t>
            </a:r>
            <a:r>
              <a:rPr lang="zh-CN" altLang="en-US" sz="2400" b="1">
                <a:solidFill>
                  <a:srgbClr val="C00000"/>
                </a:solidFill>
                <a:latin typeface="仿宋" panose="02010609060101010101" pitchFamily="49" charset="-122"/>
                <a:ea typeface="仿宋" panose="02010609060101010101" pitchFamily="49" charset="-122"/>
              </a:rPr>
              <a:t>机会均等</a:t>
            </a:r>
            <a:r>
              <a:rPr lang="zh-CN" altLang="en-US" sz="2400">
                <a:solidFill>
                  <a:schemeClr val="bg1"/>
                </a:solidFill>
                <a:latin typeface="仿宋" panose="02010609060101010101" pitchFamily="49" charset="-122"/>
                <a:ea typeface="仿宋" panose="02010609060101010101" pitchFamily="49" charset="-122"/>
              </a:rPr>
              <a:t>的原则；</a:t>
            </a:r>
          </a:p>
          <a:p>
            <a:pPr marL="342900" indent="-342900">
              <a:buFont typeface="Wingdings" panose="05000000000000000000" pitchFamily="2" charset="2"/>
              <a:buChar char="u"/>
            </a:pPr>
            <a:r>
              <a:rPr lang="zh-CN" altLang="en-US" sz="2400">
                <a:solidFill>
                  <a:schemeClr val="bg1"/>
                </a:solidFill>
                <a:latin typeface="仿宋" panose="02010609060101010101" pitchFamily="49" charset="-122"/>
                <a:ea typeface="仿宋" panose="02010609060101010101" pitchFamily="49" charset="-122"/>
              </a:rPr>
              <a:t>各国不得在中国谋取特殊权利而</a:t>
            </a:r>
            <a:r>
              <a:rPr lang="zh-CN" altLang="en-US" sz="2400" b="1">
                <a:solidFill>
                  <a:srgbClr val="C00000"/>
                </a:solidFill>
                <a:latin typeface="仿宋" panose="02010609060101010101" pitchFamily="49" charset="-122"/>
                <a:ea typeface="仿宋" panose="02010609060101010101" pitchFamily="49" charset="-122"/>
              </a:rPr>
              <a:t>损害友邦人民的权利</a:t>
            </a:r>
            <a:r>
              <a:rPr lang="zh-CN" altLang="en-US" sz="2400">
                <a:solidFill>
                  <a:schemeClr val="bg1"/>
                </a:solidFill>
                <a:latin typeface="仿宋" panose="02010609060101010101" pitchFamily="49" charset="-122"/>
                <a:ea typeface="仿宋" panose="02010609060101010101" pitchFamily="49" charset="-122"/>
              </a:rPr>
              <a:t>，不得鼓励</a:t>
            </a:r>
            <a:r>
              <a:rPr lang="zh-CN" altLang="en-US" sz="2400" b="1">
                <a:solidFill>
                  <a:srgbClr val="C00000"/>
                </a:solidFill>
                <a:latin typeface="仿宋" panose="02010609060101010101" pitchFamily="49" charset="-122"/>
                <a:ea typeface="仿宋" panose="02010609060101010101" pitchFamily="49" charset="-122"/>
              </a:rPr>
              <a:t>有害友邦安全</a:t>
            </a:r>
            <a:r>
              <a:rPr lang="zh-CN" altLang="en-US" sz="2400">
                <a:solidFill>
                  <a:schemeClr val="bg1"/>
                </a:solidFill>
                <a:latin typeface="仿宋" panose="02010609060101010101" pitchFamily="49" charset="-122"/>
                <a:ea typeface="仿宋" panose="02010609060101010101" pitchFamily="49" charset="-122"/>
              </a:rPr>
              <a:t>的举动。</a:t>
            </a:r>
            <a:endParaRPr lang="en-US" altLang="zh-CN" sz="2400">
              <a:solidFill>
                <a:schemeClr val="bg1"/>
              </a:solidFill>
              <a:latin typeface="仿宋" panose="02010609060101010101" pitchFamily="49" charset="-122"/>
              <a:ea typeface="仿宋" panose="02010609060101010101" pitchFamily="49" charset="-122"/>
            </a:endParaRPr>
          </a:p>
          <a:p>
            <a:pPr algn="r"/>
            <a:r>
              <a:rPr lang="en-US" altLang="zh-CN" sz="2400">
                <a:solidFill>
                  <a:schemeClr val="bg1"/>
                </a:solidFill>
                <a:latin typeface="仿宋" panose="02010609060101010101" pitchFamily="49" charset="-122"/>
                <a:ea typeface="仿宋" panose="02010609060101010101" pitchFamily="49" charset="-122"/>
              </a:rPr>
              <a:t>——《</a:t>
            </a:r>
            <a:r>
              <a:rPr lang="zh-CN" altLang="en-US" sz="2400">
                <a:solidFill>
                  <a:schemeClr val="bg1"/>
                </a:solidFill>
                <a:latin typeface="仿宋" panose="02010609060101010101" pitchFamily="49" charset="-122"/>
                <a:ea typeface="仿宋" panose="02010609060101010101" pitchFamily="49" charset="-122"/>
              </a:rPr>
              <a:t>九国公约</a:t>
            </a:r>
            <a:r>
              <a:rPr lang="en-US" altLang="zh-CN" sz="2400">
                <a:solidFill>
                  <a:schemeClr val="bg1"/>
                </a:solidFill>
                <a:latin typeface="仿宋" panose="02010609060101010101" pitchFamily="49" charset="-122"/>
                <a:ea typeface="仿宋" panose="02010609060101010101" pitchFamily="49" charset="-122"/>
              </a:rPr>
              <a:t>》</a:t>
            </a:r>
            <a:endParaRPr lang="zh-CN" altLang="en-US" sz="2400">
              <a:solidFill>
                <a:schemeClr val="bg1"/>
              </a:solidFill>
              <a:latin typeface="仿宋" panose="02010609060101010101" pitchFamily="49" charset="-122"/>
              <a:ea typeface="仿宋" panose="02010609060101010101" pitchFamily="49" charset="-122"/>
            </a:endParaRPr>
          </a:p>
        </p:txBody>
      </p:sp>
      <p:sp>
        <p:nvSpPr>
          <p:cNvPr id="4" name="矩形 3">
            <a:extLst>
              <a:ext uri="{FF2B5EF4-FFF2-40B4-BE49-F238E27FC236}">
                <a16:creationId xmlns:a16="http://schemas.microsoft.com/office/drawing/2014/main" xmlns="" id="{E59C844E-E7B1-4895-A5E4-ED00A9FC22DB}"/>
              </a:ext>
            </a:extLst>
          </p:cNvPr>
          <p:cNvSpPr/>
          <p:nvPr/>
        </p:nvSpPr>
        <p:spPr>
          <a:xfrm>
            <a:off x="345440" y="2494326"/>
            <a:ext cx="5488830" cy="3046988"/>
          </a:xfrm>
          <a:prstGeom prst="rect">
            <a:avLst/>
          </a:prstGeom>
          <a:solidFill>
            <a:srgbClr val="00B0F0"/>
          </a:solidFill>
        </p:spPr>
        <p:txBody>
          <a:bodyPr wrap="square">
            <a:spAutoFit/>
          </a:bodyPr>
          <a:lstStyle/>
          <a:p>
            <a:pPr marL="342900" indent="-342900">
              <a:buFont typeface="Wingdings" panose="05000000000000000000" pitchFamily="2" charset="2"/>
              <a:buChar char="u"/>
            </a:pPr>
            <a:r>
              <a:rPr lang="zh-CN" altLang="en-US" sz="2400">
                <a:solidFill>
                  <a:schemeClr val="bg1"/>
                </a:solidFill>
                <a:latin typeface="仿宋" panose="02010609060101010101" pitchFamily="49" charset="-122"/>
                <a:ea typeface="仿宋" panose="02010609060101010101" pitchFamily="49" charset="-122"/>
              </a:rPr>
              <a:t>恢复中国对山东的主权，日本将胶州湾德国租借地交还中国，</a:t>
            </a:r>
            <a:endParaRPr lang="en-US" altLang="zh-CN" sz="2400">
              <a:solidFill>
                <a:schemeClr val="bg1"/>
              </a:solidFill>
              <a:latin typeface="仿宋" panose="02010609060101010101" pitchFamily="49" charset="-122"/>
              <a:ea typeface="仿宋" panose="02010609060101010101" pitchFamily="49" charset="-122"/>
            </a:endParaRPr>
          </a:p>
          <a:p>
            <a:pPr marL="342900" indent="-342900">
              <a:buFont typeface="Wingdings" panose="05000000000000000000" pitchFamily="2" charset="2"/>
              <a:buChar char="u"/>
            </a:pPr>
            <a:r>
              <a:rPr lang="zh-CN" altLang="en-US" sz="2400">
                <a:solidFill>
                  <a:schemeClr val="bg1"/>
                </a:solidFill>
                <a:latin typeface="仿宋" panose="02010609060101010101" pitchFamily="49" charset="-122"/>
                <a:ea typeface="仿宋" panose="02010609060101010101" pitchFamily="49" charset="-122"/>
              </a:rPr>
              <a:t>中国将其全部</a:t>
            </a:r>
            <a:r>
              <a:rPr lang="zh-CN" altLang="en-US" sz="2400" b="1">
                <a:solidFill>
                  <a:srgbClr val="C00000"/>
                </a:solidFill>
                <a:latin typeface="仿宋" panose="02010609060101010101" pitchFamily="49" charset="-122"/>
                <a:ea typeface="仿宋" panose="02010609060101010101" pitchFamily="49" charset="-122"/>
              </a:rPr>
              <a:t>开为商埠</a:t>
            </a:r>
            <a:r>
              <a:rPr lang="zh-CN" altLang="en-US" sz="2400">
                <a:solidFill>
                  <a:schemeClr val="bg1"/>
                </a:solidFill>
                <a:latin typeface="仿宋" panose="02010609060101010101" pitchFamily="49" charset="-122"/>
                <a:ea typeface="仿宋" panose="02010609060101010101" pitchFamily="49" charset="-122"/>
              </a:rPr>
              <a:t>，并尊重日本在该区域内的</a:t>
            </a:r>
            <a:r>
              <a:rPr lang="zh-CN" altLang="en-US" sz="2400" b="1">
                <a:solidFill>
                  <a:srgbClr val="C00000"/>
                </a:solidFill>
                <a:latin typeface="仿宋" panose="02010609060101010101" pitchFamily="49" charset="-122"/>
                <a:ea typeface="仿宋" panose="02010609060101010101" pitchFamily="49" charset="-122"/>
              </a:rPr>
              <a:t>既得利益</a:t>
            </a:r>
            <a:r>
              <a:rPr lang="zh-CN" altLang="en-US" sz="2400">
                <a:solidFill>
                  <a:schemeClr val="bg1"/>
                </a:solidFill>
                <a:latin typeface="仿宋" panose="02010609060101010101" pitchFamily="49" charset="-122"/>
                <a:ea typeface="仿宋" panose="02010609060101010101" pitchFamily="49" charset="-122"/>
              </a:rPr>
              <a:t>；</a:t>
            </a:r>
            <a:endParaRPr lang="en-US" altLang="zh-CN" sz="2400">
              <a:solidFill>
                <a:schemeClr val="bg1"/>
              </a:solidFill>
              <a:latin typeface="仿宋" panose="02010609060101010101" pitchFamily="49" charset="-122"/>
              <a:ea typeface="仿宋" panose="02010609060101010101" pitchFamily="49" charset="-122"/>
            </a:endParaRPr>
          </a:p>
          <a:p>
            <a:pPr marL="342900" indent="-342900">
              <a:buFont typeface="Wingdings" panose="05000000000000000000" pitchFamily="2" charset="2"/>
              <a:buChar char="u"/>
            </a:pPr>
            <a:r>
              <a:rPr lang="zh-CN" altLang="en-US" sz="2400">
                <a:solidFill>
                  <a:schemeClr val="bg1"/>
                </a:solidFill>
                <a:latin typeface="仿宋" panose="02010609060101010101" pitchFamily="49" charset="-122"/>
                <a:ea typeface="仿宋" panose="02010609060101010101" pitchFamily="49" charset="-122"/>
              </a:rPr>
              <a:t>日军撤出山东，青岛海关归还中国，</a:t>
            </a:r>
            <a:endParaRPr lang="en-US" altLang="zh-CN" sz="2400">
              <a:solidFill>
                <a:schemeClr val="bg1"/>
              </a:solidFill>
              <a:latin typeface="仿宋" panose="02010609060101010101" pitchFamily="49" charset="-122"/>
              <a:ea typeface="仿宋" panose="02010609060101010101" pitchFamily="49" charset="-122"/>
            </a:endParaRPr>
          </a:p>
          <a:p>
            <a:pPr marL="342900" indent="-342900">
              <a:buFont typeface="Wingdings" panose="05000000000000000000" pitchFamily="2" charset="2"/>
              <a:buChar char="u"/>
            </a:pPr>
            <a:r>
              <a:rPr lang="zh-CN" altLang="en-US" sz="2400">
                <a:solidFill>
                  <a:schemeClr val="bg1"/>
                </a:solidFill>
                <a:latin typeface="仿宋" panose="02010609060101010101" pitchFamily="49" charset="-122"/>
                <a:ea typeface="仿宋" panose="02010609060101010101" pitchFamily="49" charset="-122"/>
              </a:rPr>
              <a:t>胶济铁路及其支线由中国</a:t>
            </a:r>
            <a:r>
              <a:rPr lang="zh-CN" altLang="en-US" sz="2400" b="1">
                <a:solidFill>
                  <a:srgbClr val="C00000"/>
                </a:solidFill>
                <a:latin typeface="仿宋" panose="02010609060101010101" pitchFamily="49" charset="-122"/>
                <a:ea typeface="仿宋" panose="02010609060101010101" pitchFamily="49" charset="-122"/>
              </a:rPr>
              <a:t>向日本赎回</a:t>
            </a:r>
            <a:r>
              <a:rPr lang="zh-CN" altLang="en-US" sz="2400">
                <a:solidFill>
                  <a:schemeClr val="bg1"/>
                </a:solidFill>
                <a:latin typeface="仿宋" panose="02010609060101010101" pitchFamily="49" charset="-122"/>
                <a:ea typeface="仿宋" panose="02010609060101010101" pitchFamily="49" charset="-122"/>
              </a:rPr>
              <a:t>，前属德国人的煤矿由</a:t>
            </a:r>
            <a:r>
              <a:rPr lang="zh-CN" altLang="en-US" sz="2400" b="1">
                <a:solidFill>
                  <a:srgbClr val="C00000"/>
                </a:solidFill>
                <a:latin typeface="仿宋" panose="02010609060101010101" pitchFamily="49" charset="-122"/>
                <a:ea typeface="仿宋" panose="02010609060101010101" pitchFamily="49" charset="-122"/>
              </a:rPr>
              <a:t>中日合办</a:t>
            </a:r>
            <a:r>
              <a:rPr lang="zh-CN" altLang="en-US" sz="2400">
                <a:solidFill>
                  <a:schemeClr val="bg1"/>
                </a:solidFill>
                <a:latin typeface="仿宋" panose="02010609060101010101" pitchFamily="49" charset="-122"/>
                <a:ea typeface="仿宋" panose="02010609060101010101" pitchFamily="49" charset="-122"/>
              </a:rPr>
              <a:t>。</a:t>
            </a:r>
            <a:endParaRPr lang="en-US" altLang="zh-CN" sz="2400">
              <a:solidFill>
                <a:schemeClr val="bg1"/>
              </a:solidFill>
              <a:latin typeface="仿宋" panose="02010609060101010101" pitchFamily="49" charset="-122"/>
              <a:ea typeface="仿宋" panose="02010609060101010101" pitchFamily="49" charset="-122"/>
            </a:endParaRPr>
          </a:p>
          <a:p>
            <a:pPr algn="r"/>
            <a:r>
              <a:rPr lang="en-US" altLang="zh-CN" sz="2400">
                <a:solidFill>
                  <a:schemeClr val="bg1"/>
                </a:solidFill>
                <a:latin typeface="仿宋" panose="02010609060101010101" pitchFamily="49" charset="-122"/>
                <a:ea typeface="仿宋" panose="02010609060101010101" pitchFamily="49" charset="-122"/>
              </a:rPr>
              <a:t>——《</a:t>
            </a:r>
            <a:r>
              <a:rPr lang="zh-CN" altLang="en-US" sz="2400">
                <a:solidFill>
                  <a:schemeClr val="bg1"/>
                </a:solidFill>
                <a:latin typeface="仿宋" panose="02010609060101010101" pitchFamily="49" charset="-122"/>
                <a:ea typeface="仿宋" panose="02010609060101010101" pitchFamily="49" charset="-122"/>
              </a:rPr>
              <a:t>解决山东悬案的条约</a:t>
            </a:r>
            <a:r>
              <a:rPr lang="en-US" altLang="zh-CN" sz="2400">
                <a:solidFill>
                  <a:schemeClr val="bg1"/>
                </a:solidFill>
                <a:latin typeface="仿宋" panose="02010609060101010101" pitchFamily="49" charset="-122"/>
                <a:ea typeface="仿宋" panose="02010609060101010101" pitchFamily="49" charset="-122"/>
              </a:rPr>
              <a:t>》</a:t>
            </a:r>
            <a:endParaRPr lang="zh-CN" altLang="en-US" sz="2400">
              <a:solidFill>
                <a:schemeClr val="bg1"/>
              </a:solidFill>
              <a:latin typeface="仿宋" panose="02010609060101010101" pitchFamily="49" charset="-122"/>
              <a:ea typeface="仿宋" panose="02010609060101010101" pitchFamily="49" charset="-122"/>
            </a:endParaRPr>
          </a:p>
        </p:txBody>
      </p:sp>
    </p:spTree>
    <p:extLst>
      <p:ext uri="{BB962C8B-B14F-4D97-AF65-F5344CB8AC3E}">
        <p14:creationId xmlns:p14="http://schemas.microsoft.com/office/powerpoint/2010/main" val="1328203208"/>
      </p:ext>
    </p:extLst>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2">
            <a:extLst>
              <a:ext uri="{FF2B5EF4-FFF2-40B4-BE49-F238E27FC236}">
                <a16:creationId xmlns:a16="http://schemas.microsoft.com/office/drawing/2014/main" xmlns="" id="{00177729-C65F-4294-979D-F046E001F0E0}"/>
              </a:ext>
            </a:extLst>
          </p:cNvPr>
          <p:cNvSpPr txBox="1"/>
          <p:nvPr/>
        </p:nvSpPr>
        <p:spPr>
          <a:xfrm>
            <a:off x="1606062" y="2107096"/>
            <a:ext cx="8828258" cy="2246662"/>
          </a:xfrm>
          <a:prstGeom prst="rect">
            <a:avLst/>
          </a:prstGeom>
          <a:noFill/>
          <a:ln w="19050">
            <a:solidFill>
              <a:schemeClr val="accent6">
                <a:lumMod val="50000"/>
              </a:schemeClr>
            </a:solidFill>
          </a:ln>
        </p:spPr>
        <p:txBody>
          <a:bodyPr wrap="square" lIns="91337" tIns="45667" rIns="91337" bIns="45667">
            <a:spAutoFit/>
          </a:bodyPr>
          <a:lstStyle/>
          <a:p>
            <a:pPr>
              <a:buClr>
                <a:prstClr val="white"/>
              </a:buClr>
            </a:pPr>
            <a:r>
              <a:rPr lang="zh-CN" altLang="en-US" sz="2800" b="1">
                <a:solidFill>
                  <a:schemeClr val="tx1">
                    <a:lumMod val="75000"/>
                    <a:lumOff val="25000"/>
                  </a:schemeClr>
                </a:solidFill>
                <a:latin typeface="等线" panose="02010600030101010101" pitchFamily="2" charset="-122"/>
                <a:ea typeface="等线" panose="02010600030101010101" pitchFamily="2" charset="-122"/>
              </a:rPr>
              <a:t>第一次世界大战曾经在一个时期内给日本帝国主义以独霸中国的机会</a:t>
            </a:r>
            <a:r>
              <a:rPr lang="en-US" altLang="zh-CN" sz="2800" b="1">
                <a:solidFill>
                  <a:schemeClr val="tx1">
                    <a:lumMod val="75000"/>
                    <a:lumOff val="25000"/>
                  </a:schemeClr>
                </a:solidFill>
                <a:latin typeface="等线" panose="02010600030101010101" pitchFamily="2" charset="-122"/>
                <a:ea typeface="等线" panose="02010600030101010101" pitchFamily="2" charset="-122"/>
              </a:rPr>
              <a:t>……1922</a:t>
            </a:r>
            <a:r>
              <a:rPr lang="zh-CN" altLang="en-US" sz="2800" b="1">
                <a:solidFill>
                  <a:schemeClr val="tx1">
                    <a:lumMod val="75000"/>
                    <a:lumOff val="25000"/>
                  </a:schemeClr>
                </a:solidFill>
                <a:latin typeface="等线" panose="02010600030101010101" pitchFamily="2" charset="-122"/>
                <a:ea typeface="等线" panose="02010600030101010101" pitchFamily="2" charset="-122"/>
              </a:rPr>
              <a:t>年美国召开的华盛顿九国会议签订了一个公约，又使中国回复到几个帝国主义国家共同支配的局面。 </a:t>
            </a:r>
            <a:endParaRPr lang="en-US" altLang="zh-CN" sz="2800" b="1">
              <a:solidFill>
                <a:schemeClr val="tx1">
                  <a:lumMod val="75000"/>
                  <a:lumOff val="25000"/>
                </a:schemeClr>
              </a:solidFill>
              <a:latin typeface="等线" panose="02010600030101010101" pitchFamily="2" charset="-122"/>
              <a:ea typeface="等线" panose="02010600030101010101" pitchFamily="2" charset="-122"/>
            </a:endParaRPr>
          </a:p>
          <a:p>
            <a:pPr algn="r">
              <a:buClr>
                <a:prstClr val="white"/>
              </a:buClr>
            </a:pPr>
            <a:r>
              <a:rPr lang="en-US" altLang="zh-CN" sz="2800" b="1">
                <a:solidFill>
                  <a:schemeClr val="tx1">
                    <a:lumMod val="75000"/>
                    <a:lumOff val="25000"/>
                  </a:schemeClr>
                </a:solidFill>
                <a:latin typeface="等线" panose="02010600030101010101" pitchFamily="2" charset="-122"/>
                <a:ea typeface="等线" panose="02010600030101010101" pitchFamily="2" charset="-122"/>
              </a:rPr>
              <a:t>——《</a:t>
            </a:r>
            <a:r>
              <a:rPr lang="zh-CN" altLang="en-US" sz="2800" b="1">
                <a:solidFill>
                  <a:schemeClr val="tx1">
                    <a:lumMod val="75000"/>
                    <a:lumOff val="25000"/>
                  </a:schemeClr>
                </a:solidFill>
                <a:latin typeface="等线" panose="02010600030101010101" pitchFamily="2" charset="-122"/>
                <a:ea typeface="等线" panose="02010600030101010101" pitchFamily="2" charset="-122"/>
              </a:rPr>
              <a:t>毛泽东选集</a:t>
            </a:r>
            <a:r>
              <a:rPr lang="en-US" altLang="zh-CN" sz="2800" b="1">
                <a:solidFill>
                  <a:schemeClr val="tx1">
                    <a:lumMod val="75000"/>
                    <a:lumOff val="25000"/>
                  </a:schemeClr>
                </a:solidFill>
                <a:latin typeface="等线" panose="02010600030101010101" pitchFamily="2" charset="-122"/>
                <a:ea typeface="等线" panose="02010600030101010101" pitchFamily="2" charset="-122"/>
              </a:rPr>
              <a:t>》 </a:t>
            </a:r>
          </a:p>
        </p:txBody>
      </p:sp>
    </p:spTree>
    <p:extLst>
      <p:ext uri="{BB962C8B-B14F-4D97-AF65-F5344CB8AC3E}">
        <p14:creationId xmlns:p14="http://schemas.microsoft.com/office/powerpoint/2010/main" val="3501318376"/>
      </p:ext>
    </p:extLst>
  </p:cSld>
  <p:clrMapOvr>
    <a:masterClrMapping/>
  </p:clrMapOvr>
  <p:transition/>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Text Box 8">
            <a:extLst>
              <a:ext uri="{FF2B5EF4-FFF2-40B4-BE49-F238E27FC236}">
                <a16:creationId xmlns:a16="http://schemas.microsoft.com/office/drawing/2014/main" xmlns="" id="{4E4CA7A0-2558-4217-875C-18F0C4EA632F}"/>
              </a:ext>
            </a:extLst>
          </p:cNvPr>
          <p:cNvSpPr txBox="1">
            <a:spLocks noChangeArrowheads="1"/>
          </p:cNvSpPr>
          <p:nvPr/>
        </p:nvSpPr>
        <p:spPr bwMode="auto">
          <a:xfrm>
            <a:off x="2447580" y="1287187"/>
            <a:ext cx="7285382" cy="1938992"/>
          </a:xfrm>
          <a:prstGeom prst="rect">
            <a:avLst/>
          </a:prstGeom>
          <a:noFill/>
          <a:ln w="19050">
            <a:solidFill>
              <a:schemeClr val="accent6">
                <a:lumMod val="50000"/>
              </a:schemeClr>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kumimoji="1" lang="zh-CN" altLang="en-US" sz="2400" b="1">
                <a:solidFill>
                  <a:schemeClr val="tx1">
                    <a:lumMod val="75000"/>
                    <a:lumOff val="25000"/>
                  </a:schemeClr>
                </a:solidFill>
                <a:latin typeface="等线" panose="02010600030101010101" pitchFamily="2" charset="-122"/>
                <a:ea typeface="等线" panose="02010600030101010101" pitchFamily="2" charset="-122"/>
              </a:rPr>
              <a:t>靠凡尔赛体系来维系的国际秩序是建立在火山上的。</a:t>
            </a:r>
            <a:endParaRPr kumimoji="1" lang="en-US" altLang="zh-CN" sz="2400" b="1">
              <a:solidFill>
                <a:schemeClr val="tx1">
                  <a:lumMod val="75000"/>
                  <a:lumOff val="25000"/>
                </a:schemeClr>
              </a:solidFill>
              <a:latin typeface="等线" panose="02010600030101010101" pitchFamily="2" charset="-122"/>
              <a:ea typeface="等线" panose="02010600030101010101" pitchFamily="2" charset="-122"/>
            </a:endParaRPr>
          </a:p>
          <a:p>
            <a:pPr algn="ctr"/>
            <a:r>
              <a:rPr kumimoji="1" lang="en-US" altLang="zh-CN" sz="2400" b="1">
                <a:solidFill>
                  <a:schemeClr val="tx1">
                    <a:lumMod val="75000"/>
                    <a:lumOff val="25000"/>
                  </a:schemeClr>
                </a:solidFill>
                <a:latin typeface="等线" panose="02010600030101010101" pitchFamily="2" charset="-122"/>
                <a:ea typeface="等线" panose="02010600030101010101" pitchFamily="2" charset="-122"/>
              </a:rPr>
              <a:t>……</a:t>
            </a:r>
          </a:p>
          <a:p>
            <a:r>
              <a:rPr lang="zh-CN" altLang="en-US" sz="2400" b="1">
                <a:solidFill>
                  <a:schemeClr val="tx1">
                    <a:lumMod val="75000"/>
                    <a:lumOff val="25000"/>
                  </a:schemeClr>
                </a:solidFill>
                <a:latin typeface="等线" panose="02010600030101010101" pitchFamily="2" charset="-122"/>
                <a:ea typeface="等线" panose="02010600030101010101" pitchFamily="2" charset="-122"/>
                <a:cs typeface="Times New Roman" panose="02020603050405020304" pitchFamily="18" charset="0"/>
              </a:rPr>
              <a:t>华盛顿会议为太平洋两岸的两个大国的下一场战争，埋下了第一批火种。</a:t>
            </a:r>
            <a:endParaRPr lang="en-US" altLang="zh-CN" sz="2400" b="1">
              <a:solidFill>
                <a:schemeClr val="tx1">
                  <a:lumMod val="75000"/>
                  <a:lumOff val="25000"/>
                </a:schemeClr>
              </a:solidFill>
              <a:latin typeface="等线" panose="02010600030101010101" pitchFamily="2" charset="-122"/>
              <a:ea typeface="等线" panose="02010600030101010101" pitchFamily="2" charset="-122"/>
              <a:cs typeface="Times New Roman" panose="02020603050405020304" pitchFamily="18" charset="0"/>
            </a:endParaRPr>
          </a:p>
          <a:p>
            <a:pPr lvl="0" algn="r"/>
            <a:r>
              <a:rPr lang="en-US" altLang="zh-CN" sz="2400" b="1">
                <a:solidFill>
                  <a:schemeClr val="tx1">
                    <a:lumMod val="75000"/>
                    <a:lumOff val="25000"/>
                  </a:schemeClr>
                </a:solidFill>
                <a:latin typeface="等线" panose="02010600030101010101" pitchFamily="2" charset="-122"/>
                <a:ea typeface="等线" panose="02010600030101010101" pitchFamily="2" charset="-122"/>
                <a:cs typeface="Times New Roman" panose="02020603050405020304" pitchFamily="18" charset="0"/>
              </a:rPr>
              <a:t>——</a:t>
            </a:r>
            <a:r>
              <a:rPr lang="zh-CN" altLang="en-US" sz="2400" b="1">
                <a:solidFill>
                  <a:schemeClr val="tx1">
                    <a:lumMod val="75000"/>
                    <a:lumOff val="25000"/>
                  </a:schemeClr>
                </a:solidFill>
                <a:latin typeface="等线" panose="02010600030101010101" pitchFamily="2" charset="-122"/>
                <a:ea typeface="等线" panose="02010600030101010101" pitchFamily="2" charset="-122"/>
                <a:cs typeface="Times New Roman" panose="02020603050405020304" pitchFamily="18" charset="0"/>
              </a:rPr>
              <a:t>列宁</a:t>
            </a:r>
            <a:endParaRPr lang="en-US" altLang="zh-CN" sz="2400" b="1">
              <a:solidFill>
                <a:schemeClr val="tx1">
                  <a:lumMod val="75000"/>
                  <a:lumOff val="25000"/>
                </a:schemeClr>
              </a:solidFill>
              <a:latin typeface="等线" panose="02010600030101010101" pitchFamily="2" charset="-122"/>
              <a:ea typeface="等线" panose="02010600030101010101" pitchFamily="2" charset="-122"/>
              <a:cs typeface="Times New Roman" panose="02020603050405020304" pitchFamily="18" charset="0"/>
            </a:endParaRPr>
          </a:p>
        </p:txBody>
      </p:sp>
      <p:sp>
        <p:nvSpPr>
          <p:cNvPr id="3" name="矩形 2"/>
          <p:cNvSpPr/>
          <p:nvPr/>
        </p:nvSpPr>
        <p:spPr>
          <a:xfrm>
            <a:off x="2447580" y="4215243"/>
            <a:ext cx="7285381" cy="1200329"/>
          </a:xfrm>
          <a:prstGeom prst="rect">
            <a:avLst/>
          </a:prstGeom>
          <a:ln w="19050">
            <a:solidFill>
              <a:schemeClr val="accent6">
                <a:lumMod val="50000"/>
              </a:schemeClr>
            </a:solidFill>
          </a:ln>
        </p:spPr>
        <p:txBody>
          <a:bodyPr wrap="square">
            <a:spAutoFit/>
          </a:bodyPr>
          <a:lstStyle/>
          <a:p>
            <a:pPr lvl="0" algn="ctr"/>
            <a:r>
              <a:rPr kumimoji="1" lang="zh-CN" altLang="en-US" sz="2400" b="1">
                <a:solidFill>
                  <a:srgbClr val="000000">
                    <a:lumMod val="75000"/>
                    <a:lumOff val="25000"/>
                  </a:srgbClr>
                </a:solidFill>
                <a:latin typeface="等线" panose="02010600030101010101" pitchFamily="2" charset="-122"/>
                <a:ea typeface="等线" panose="02010600030101010101" pitchFamily="2" charset="-122"/>
              </a:rPr>
              <a:t>这不是和平</a:t>
            </a:r>
            <a:r>
              <a:rPr kumimoji="1" lang="en-US" altLang="zh-CN" sz="2400" b="1">
                <a:solidFill>
                  <a:srgbClr val="000000">
                    <a:lumMod val="75000"/>
                    <a:lumOff val="25000"/>
                  </a:srgbClr>
                </a:solidFill>
                <a:latin typeface="等线" panose="02010600030101010101" pitchFamily="2" charset="-122"/>
                <a:ea typeface="等线" panose="02010600030101010101" pitchFamily="2" charset="-122"/>
              </a:rPr>
              <a:t>,</a:t>
            </a:r>
            <a:r>
              <a:rPr kumimoji="1" lang="zh-CN" altLang="en-US" sz="2400" b="1">
                <a:solidFill>
                  <a:srgbClr val="000000">
                    <a:lumMod val="75000"/>
                    <a:lumOff val="25000"/>
                  </a:srgbClr>
                </a:solidFill>
                <a:latin typeface="等线" panose="02010600030101010101" pitchFamily="2" charset="-122"/>
                <a:ea typeface="等线" panose="02010600030101010101" pitchFamily="2" charset="-122"/>
              </a:rPr>
              <a:t>这是二十年的休战。</a:t>
            </a:r>
            <a:endParaRPr kumimoji="1" lang="en-US" altLang="zh-CN" sz="2400" b="1">
              <a:solidFill>
                <a:srgbClr val="000000">
                  <a:lumMod val="75000"/>
                  <a:lumOff val="25000"/>
                </a:srgbClr>
              </a:solidFill>
              <a:latin typeface="等线" panose="02010600030101010101" pitchFamily="2" charset="-122"/>
              <a:ea typeface="等线" panose="02010600030101010101" pitchFamily="2" charset="-122"/>
            </a:endParaRPr>
          </a:p>
          <a:p>
            <a:pPr lvl="0" algn="r"/>
            <a:r>
              <a:rPr kumimoji="1" lang="en-US" altLang="zh-CN" sz="2400" b="1">
                <a:solidFill>
                  <a:srgbClr val="000000">
                    <a:lumMod val="75000"/>
                    <a:lumOff val="25000"/>
                  </a:srgbClr>
                </a:solidFill>
                <a:latin typeface="等线" panose="02010600030101010101" pitchFamily="2" charset="-122"/>
                <a:ea typeface="等线" panose="02010600030101010101" pitchFamily="2" charset="-122"/>
              </a:rPr>
              <a:t>——</a:t>
            </a:r>
            <a:r>
              <a:rPr kumimoji="1" lang="zh-CN" altLang="en-US" sz="2400" b="1">
                <a:solidFill>
                  <a:srgbClr val="000000">
                    <a:lumMod val="75000"/>
                    <a:lumOff val="25000"/>
                  </a:srgbClr>
                </a:solidFill>
                <a:latin typeface="等线" panose="02010600030101010101" pitchFamily="2" charset="-122"/>
                <a:ea typeface="等线" panose="02010600030101010101" pitchFamily="2" charset="-122"/>
              </a:rPr>
              <a:t>法国元帅福煦</a:t>
            </a:r>
            <a:endParaRPr kumimoji="1" lang="en-US" altLang="zh-CN" sz="2400" b="1">
              <a:solidFill>
                <a:srgbClr val="000000">
                  <a:lumMod val="75000"/>
                  <a:lumOff val="25000"/>
                </a:srgbClr>
              </a:solidFill>
              <a:latin typeface="等线" panose="02010600030101010101" pitchFamily="2" charset="-122"/>
              <a:ea typeface="等线" panose="02010600030101010101" pitchFamily="2" charset="-122"/>
            </a:endParaRPr>
          </a:p>
          <a:p>
            <a:pPr lvl="0" algn="r"/>
            <a:endParaRPr lang="zh-CN" altLang="en-US" sz="2400" b="1">
              <a:solidFill>
                <a:srgbClr val="000000">
                  <a:lumMod val="75000"/>
                  <a:lumOff val="25000"/>
                </a:srgbClr>
              </a:solidFill>
              <a:latin typeface="等线" panose="02010600030101010101" pitchFamily="2" charset="-122"/>
              <a:ea typeface="等线"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26711921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86377" name="文本框 186376"/>
          <p:cNvSpPr txBox="1"/>
          <p:nvPr/>
        </p:nvSpPr>
        <p:spPr>
          <a:xfrm>
            <a:off x="604520" y="1415171"/>
            <a:ext cx="10907542" cy="3785652"/>
          </a:xfrm>
          <a:prstGeom prst="rect">
            <a:avLst/>
          </a:prstGeom>
          <a:noFill/>
          <a:ln w="9525">
            <a:noFill/>
          </a:ln>
        </p:spPr>
        <p:txBody>
          <a:bodyPr wrap="square" anchor="t">
            <a:spAutoFit/>
          </a:bodyPr>
          <a:lstStyle/>
          <a:p>
            <a:pPr>
              <a:lnSpc>
                <a:spcPct val="150000"/>
              </a:lnSpc>
            </a:pPr>
            <a:r>
              <a:rPr lang="en-US" altLang="zh-CN" sz="3200" b="1" noProof="1">
                <a:solidFill>
                  <a:srgbClr val="0070C0"/>
                </a:solidFill>
                <a:effectLst/>
                <a:latin typeface="+mn-ea"/>
                <a:cs typeface="+mn-ea"/>
              </a:rPr>
              <a:t>1</a:t>
            </a:r>
            <a:r>
              <a:rPr lang="zh-CN" altLang="en-US" sz="3200" b="1" noProof="1">
                <a:solidFill>
                  <a:srgbClr val="0070C0"/>
                </a:solidFill>
                <a:effectLst/>
                <a:latin typeface="+mn-ea"/>
                <a:cs typeface="+mn-ea"/>
              </a:rPr>
              <a:t>、积极：在一定程度上暂时缓和了帝国主义国家之间的矛盾，初步建立了战后国际新秩序（各战胜国之间依然矛盾重重）。</a:t>
            </a:r>
          </a:p>
          <a:p>
            <a:pPr>
              <a:lnSpc>
                <a:spcPct val="150000"/>
              </a:lnSpc>
            </a:pPr>
            <a:r>
              <a:rPr lang="en-US" altLang="zh-CN" sz="3200" b="1" noProof="1">
                <a:solidFill>
                  <a:srgbClr val="0070C0"/>
                </a:solidFill>
                <a:effectLst/>
                <a:latin typeface="+mn-ea"/>
                <a:cs typeface="+mn-ea"/>
              </a:rPr>
              <a:t>2</a:t>
            </a:r>
            <a:r>
              <a:rPr lang="zh-CN" altLang="en-US" sz="3200" b="1" noProof="1">
                <a:solidFill>
                  <a:srgbClr val="0070C0"/>
                </a:solidFill>
                <a:effectLst/>
                <a:latin typeface="+mn-ea"/>
                <a:cs typeface="+mn-ea"/>
              </a:rPr>
              <a:t>、消极：</a:t>
            </a:r>
            <a:r>
              <a:rPr lang="zh-CN" altLang="en-US" sz="3200" b="1" noProof="1">
                <a:solidFill>
                  <a:srgbClr val="0070C0"/>
                </a:solidFill>
                <a:effectLst/>
                <a:latin typeface="+mn-ea"/>
                <a:cs typeface="+mn-ea"/>
                <a:sym typeface="+mn-ea"/>
              </a:rPr>
              <a:t>对于德国过于苛刻的压制，引起德国</a:t>
            </a:r>
            <a:r>
              <a:rPr lang="zh-CN" altLang="en-US" sz="3200" b="1" noProof="1" smtClean="0">
                <a:solidFill>
                  <a:srgbClr val="0070C0"/>
                </a:solidFill>
                <a:effectLst/>
                <a:latin typeface="+mn-ea"/>
                <a:cs typeface="+mn-ea"/>
                <a:sym typeface="+mn-ea"/>
              </a:rPr>
              <a:t>的民族复</a:t>
            </a:r>
            <a:r>
              <a:rPr lang="zh-CN" altLang="en-US" sz="3200" b="1" noProof="1">
                <a:solidFill>
                  <a:srgbClr val="0070C0"/>
                </a:solidFill>
                <a:effectLst/>
                <a:latin typeface="+mn-ea"/>
                <a:cs typeface="+mn-ea"/>
                <a:sym typeface="+mn-ea"/>
              </a:rPr>
              <a:t>仇情绪，埋下了再次产生战争的种子。</a:t>
            </a:r>
          </a:p>
        </p:txBody>
      </p:sp>
      <p:sp>
        <p:nvSpPr>
          <p:cNvPr id="69643" name="文本框 69642"/>
          <p:cNvSpPr txBox="1"/>
          <p:nvPr/>
        </p:nvSpPr>
        <p:spPr>
          <a:xfrm>
            <a:off x="604520" y="339090"/>
            <a:ext cx="8610600" cy="646331"/>
          </a:xfrm>
          <a:prstGeom prst="rect">
            <a:avLst/>
          </a:prstGeom>
          <a:noFill/>
          <a:ln w="9525">
            <a:noFill/>
          </a:ln>
        </p:spPr>
        <p:txBody>
          <a:bodyPr wrap="square">
            <a:spAutoFit/>
          </a:bodyPr>
          <a:lstStyle/>
          <a:p>
            <a:r>
              <a:rPr lang="zh-CN" altLang="en-US" sz="3600" b="1" noProof="1" smtClean="0">
                <a:solidFill>
                  <a:srgbClr val="FF0000"/>
                </a:solidFill>
                <a:effectLst/>
                <a:latin typeface="Arial" panose="020b0604020202020204" pitchFamily="34" charset="0"/>
                <a:ea typeface="黑体" panose="02010609060101010101" pitchFamily="2" charset="-122"/>
              </a:rPr>
              <a:t>如</a:t>
            </a:r>
            <a:r>
              <a:rPr lang="zh-CN" altLang="en-US" sz="3600" b="1" noProof="1">
                <a:solidFill>
                  <a:srgbClr val="FF0000"/>
                </a:solidFill>
                <a:effectLst/>
                <a:latin typeface="Arial" panose="020b0604020202020204" pitchFamily="34" charset="0"/>
                <a:ea typeface="黑体" panose="02010609060101010101" pitchFamily="2" charset="-122"/>
              </a:rPr>
              <a:t>何评价《凡尔赛和约》？</a:t>
            </a:r>
          </a:p>
        </p:txBody>
      </p:sp>
    </p:spTree>
    <p:custDataLst>
      <p:tags r:id="rId2"/>
    </p:custDataLst>
    <p:extLst>
      <p:ext uri="{BB962C8B-B14F-4D97-AF65-F5344CB8AC3E}">
        <p14:creationId xmlns:p14="http://schemas.microsoft.com/office/powerpoint/2010/main" val="198377077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86377">
                                            <p:txEl>
                                              <p:charRg st="0" end="25"/>
                                            </p:txEl>
                                          </p:spTgt>
                                        </p:tgtEl>
                                        <p:attrNameLst>
                                          <p:attrName>style.visibility</p:attrName>
                                        </p:attrNameLst>
                                      </p:cBhvr>
                                      <p:to>
                                        <p:strVal val="visible"/>
                                      </p:to>
                                    </p:set>
                                    <p:animEffect transition="in" filter="blinds(horizontal)">
                                      <p:cBhvr>
                                        <p:cTn id="7" dur="500"/>
                                        <p:tgtEl>
                                          <p:spTgt spid="186377">
                                            <p:txEl>
                                              <p:charRg st="0" end="25"/>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86377">
                                            <p:txEl>
                                              <p:charRg st="41" end="79"/>
                                            </p:txEl>
                                          </p:spTgt>
                                        </p:tgtEl>
                                        <p:attrNameLst>
                                          <p:attrName>style.visibility</p:attrName>
                                        </p:attrNameLst>
                                      </p:cBhvr>
                                      <p:to>
                                        <p:strVal val="visible"/>
                                      </p:to>
                                    </p:set>
                                    <p:animEffect transition="in" filter="blinds(horizontal)">
                                      <p:cBhvr>
                                        <p:cTn id="12" dur="500"/>
                                        <p:tgtEl>
                                          <p:spTgt spid="186377">
                                            <p:txEl>
                                              <p:charRg st="41" end="7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矩形 7"/>
          <p:cNvSpPr/>
          <p:nvPr/>
        </p:nvSpPr>
        <p:spPr>
          <a:xfrm>
            <a:off x="337929" y="4003169"/>
            <a:ext cx="3707297" cy="2308324"/>
          </a:xfrm>
          <a:prstGeom prst="rect">
            <a:avLst/>
          </a:prstGeom>
          <a:ln w="19050">
            <a:solidFill>
              <a:schemeClr val="accent6">
                <a:lumMod val="50000"/>
              </a:schemeClr>
            </a:solidFill>
          </a:ln>
        </p:spPr>
        <p:txBody>
          <a:bodyPr wrap="square">
            <a:spAutoFit/>
          </a:bodyPr>
          <a:lstStyle/>
          <a:p>
            <a:pPr indent="457200"/>
            <a:r>
              <a:rPr lang="zh-CN" altLang="en-US" sz="2400">
                <a:solidFill>
                  <a:schemeClr val="tx1">
                    <a:lumMod val="75000"/>
                    <a:lumOff val="25000"/>
                  </a:schemeClr>
                </a:solidFill>
                <a:latin typeface="仿宋" panose="02010609060101010101" pitchFamily="49" charset="-122"/>
                <a:ea typeface="仿宋" panose="02010609060101010101" pitchFamily="49" charset="-122"/>
              </a:rPr>
              <a:t>欲征服支那，必先征服满蒙。如欲征服世界，必先征服支那。</a:t>
            </a:r>
            <a:r>
              <a:rPr lang="en-US" altLang="zh-CN" sz="2400">
                <a:solidFill>
                  <a:schemeClr val="tx1">
                    <a:lumMod val="75000"/>
                    <a:lumOff val="25000"/>
                  </a:schemeClr>
                </a:solidFill>
                <a:latin typeface="仿宋" panose="02010609060101010101" pitchFamily="49" charset="-122"/>
                <a:ea typeface="仿宋" panose="02010609060101010101" pitchFamily="49" charset="-122"/>
              </a:rPr>
              <a:t>……</a:t>
            </a:r>
            <a:r>
              <a:rPr lang="zh-CN" altLang="en-US" sz="2400">
                <a:solidFill>
                  <a:schemeClr val="tx1">
                    <a:lumMod val="75000"/>
                    <a:lumOff val="25000"/>
                  </a:schemeClr>
                </a:solidFill>
                <a:latin typeface="仿宋" panose="02010609060101010101" pitchFamily="49" charset="-122"/>
                <a:ea typeface="仿宋" panose="02010609060101010101" pitchFamily="49" charset="-122"/>
              </a:rPr>
              <a:t>将来欲制支那，必以打击美国势力，为先决问题。</a:t>
            </a:r>
            <a:endParaRPr lang="en-US" altLang="zh-CN" sz="2400">
              <a:solidFill>
                <a:schemeClr val="tx1">
                  <a:lumMod val="75000"/>
                  <a:lumOff val="25000"/>
                </a:schemeClr>
              </a:solidFill>
              <a:latin typeface="仿宋" panose="02010609060101010101" pitchFamily="49" charset="-122"/>
              <a:ea typeface="仿宋" panose="02010609060101010101" pitchFamily="49" charset="-122"/>
            </a:endParaRPr>
          </a:p>
          <a:p>
            <a:pPr algn="r"/>
            <a:r>
              <a:rPr lang="en-US" altLang="zh-CN" sz="2400">
                <a:solidFill>
                  <a:schemeClr val="tx1">
                    <a:lumMod val="75000"/>
                    <a:lumOff val="25000"/>
                  </a:schemeClr>
                </a:solidFill>
                <a:latin typeface="仿宋" panose="02010609060101010101" pitchFamily="49" charset="-122"/>
                <a:ea typeface="仿宋" panose="02010609060101010101" pitchFamily="49" charset="-122"/>
              </a:rPr>
              <a:t>——1927《</a:t>
            </a:r>
            <a:r>
              <a:rPr lang="zh-CN" altLang="en-US" sz="2400">
                <a:solidFill>
                  <a:schemeClr val="tx1">
                    <a:lumMod val="75000"/>
                    <a:lumOff val="25000"/>
                  </a:schemeClr>
                </a:solidFill>
                <a:latin typeface="仿宋" panose="02010609060101010101" pitchFamily="49" charset="-122"/>
                <a:ea typeface="仿宋" panose="02010609060101010101" pitchFamily="49" charset="-122"/>
              </a:rPr>
              <a:t>田中奏折</a:t>
            </a:r>
            <a:r>
              <a:rPr lang="en-US" altLang="zh-CN" sz="2400">
                <a:solidFill>
                  <a:schemeClr val="tx1">
                    <a:lumMod val="75000"/>
                    <a:lumOff val="25000"/>
                  </a:schemeClr>
                </a:solidFill>
                <a:latin typeface="仿宋" panose="02010609060101010101" pitchFamily="49" charset="-122"/>
                <a:ea typeface="仿宋" panose="02010609060101010101" pitchFamily="49" charset="-122"/>
              </a:rPr>
              <a:t>》</a:t>
            </a:r>
            <a:endParaRPr lang="zh-CN" altLang="en-US" sz="2400">
              <a:solidFill>
                <a:schemeClr val="tx1">
                  <a:lumMod val="75000"/>
                  <a:lumOff val="25000"/>
                </a:schemeClr>
              </a:solidFill>
              <a:latin typeface="仿宋" panose="02010609060101010101" pitchFamily="49" charset="-122"/>
              <a:ea typeface="仿宋" panose="02010609060101010101" pitchFamily="49" charset="-122"/>
            </a:endParaRPr>
          </a:p>
        </p:txBody>
      </p:sp>
      <p:pic>
        <p:nvPicPr>
          <p:cNvPr id="10" name="Picture 8" descr="http://5b0988e595225.cdn.sohucs.com/images/20171207/0ccc859a8225407fb8a55a96f27c6e02.jpe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484528" y="3791493"/>
            <a:ext cx="3360000" cy="252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1036" name="Picture 12" descr="http://img.mp.itc.cn/upload/20170215/b87a30a8b5094c3bb3a1d76d3c4d7631.jp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37929" y="505357"/>
            <a:ext cx="2519999" cy="252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1042" name="Picture 18" descr="http://00.imgmini.eastday.com/mobile/20180724/20180724213413_1c3575783dcf51e6bb6461ff1d45b2d5_2.jpeg"/>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246455" y="498678"/>
            <a:ext cx="3591981" cy="252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1044" name="Picture 20" descr="http://n.sinaimg.cn/sinacn06/321/w1600h1121/20180902/5b1e-hinpmnr6551032.jpg"/>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3747054" y="498678"/>
            <a:ext cx="3596780" cy="252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1046" name="Picture 22" descr="http://fj2.eastday.com/slideshow/20110915_6/images/01955764.jpg"/>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4352739" y="3791493"/>
            <a:ext cx="3818184" cy="252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9" name="矩形 8">
            <a:extLst>
              <a:ext uri="{FF2B5EF4-FFF2-40B4-BE49-F238E27FC236}">
                <a16:creationId xmlns:a16="http://schemas.microsoft.com/office/drawing/2014/main" xmlns="" id="{A77A5C76-981F-4B60-BD3E-9C82D24A3504}"/>
              </a:ext>
            </a:extLst>
          </p:cNvPr>
          <p:cNvSpPr/>
          <p:nvPr/>
        </p:nvSpPr>
        <p:spPr>
          <a:xfrm>
            <a:off x="3747054" y="3018678"/>
            <a:ext cx="3607682" cy="461665"/>
          </a:xfrm>
          <a:prstGeom prst="rect">
            <a:avLst/>
          </a:prstGeom>
        </p:spPr>
        <p:txBody>
          <a:bodyPr wrap="square">
            <a:spAutoFit/>
          </a:bodyPr>
          <a:lstStyle/>
          <a:p>
            <a:pPr algn="ctr"/>
            <a:r>
              <a:rPr lang="zh-CN" altLang="en-US" sz="2400">
                <a:latin typeface="仿宋" panose="02010609060101010101" pitchFamily="49" charset="-122"/>
                <a:ea typeface="仿宋" panose="02010609060101010101" pitchFamily="49" charset="-122"/>
                <a:cs typeface="Times New Roman" panose="02020603050405020304" pitchFamily="18" charset="0"/>
              </a:rPr>
              <a:t>纳粹骑兵经过凯旋门</a:t>
            </a:r>
            <a:endParaRPr lang="zh-CN" altLang="en-US" sz="2400">
              <a:latin typeface="仿宋" panose="02010609060101010101" pitchFamily="49" charset="-122"/>
              <a:ea typeface="仿宋" panose="02010609060101010101" pitchFamily="49" charset="-122"/>
            </a:endParaRPr>
          </a:p>
        </p:txBody>
      </p:sp>
      <p:sp>
        <p:nvSpPr>
          <p:cNvPr id="11" name="矩形 10">
            <a:extLst>
              <a:ext uri="{FF2B5EF4-FFF2-40B4-BE49-F238E27FC236}">
                <a16:creationId xmlns:a16="http://schemas.microsoft.com/office/drawing/2014/main" xmlns="" id="{5E73B4FF-61C1-4285-9891-BE55E133FF16}"/>
              </a:ext>
            </a:extLst>
          </p:cNvPr>
          <p:cNvSpPr/>
          <p:nvPr/>
        </p:nvSpPr>
        <p:spPr>
          <a:xfrm>
            <a:off x="8209851" y="3025357"/>
            <a:ext cx="3607682" cy="461665"/>
          </a:xfrm>
          <a:prstGeom prst="rect">
            <a:avLst/>
          </a:prstGeom>
        </p:spPr>
        <p:txBody>
          <a:bodyPr wrap="square">
            <a:spAutoFit/>
          </a:bodyPr>
          <a:lstStyle/>
          <a:p>
            <a:pPr algn="ctr"/>
            <a:r>
              <a:rPr lang="zh-CN" altLang="en-US" sz="2400">
                <a:latin typeface="仿宋" panose="02010609060101010101" pitchFamily="49" charset="-122"/>
                <a:ea typeface="仿宋" panose="02010609060101010101" pitchFamily="49" charset="-122"/>
                <a:cs typeface="Times New Roman" panose="02020603050405020304" pitchFamily="18" charset="0"/>
              </a:rPr>
              <a:t>希特勒游览埃菲尔铁塔</a:t>
            </a:r>
            <a:endParaRPr lang="zh-CN" altLang="en-US" sz="2400">
              <a:latin typeface="仿宋" panose="02010609060101010101" pitchFamily="49" charset="-122"/>
              <a:ea typeface="仿宋" panose="02010609060101010101" pitchFamily="49" charset="-122"/>
            </a:endParaRPr>
          </a:p>
        </p:txBody>
      </p:sp>
      <p:sp>
        <p:nvSpPr>
          <p:cNvPr id="12" name="矩形 11">
            <a:extLst>
              <a:ext uri="{FF2B5EF4-FFF2-40B4-BE49-F238E27FC236}">
                <a16:creationId xmlns:a16="http://schemas.microsoft.com/office/drawing/2014/main" xmlns="" id="{2174CA26-B65B-43CA-9D72-850CE1154C73}"/>
              </a:ext>
            </a:extLst>
          </p:cNvPr>
          <p:cNvSpPr/>
          <p:nvPr/>
        </p:nvSpPr>
        <p:spPr>
          <a:xfrm>
            <a:off x="4428775" y="6354765"/>
            <a:ext cx="3607682" cy="461665"/>
          </a:xfrm>
          <a:prstGeom prst="rect">
            <a:avLst/>
          </a:prstGeom>
        </p:spPr>
        <p:txBody>
          <a:bodyPr wrap="square">
            <a:spAutoFit/>
          </a:bodyPr>
          <a:lstStyle/>
          <a:p>
            <a:pPr algn="ctr"/>
            <a:r>
              <a:rPr lang="zh-CN" altLang="en-US" sz="2400">
                <a:latin typeface="仿宋" panose="02010609060101010101" pitchFamily="49" charset="-122"/>
                <a:ea typeface="仿宋" panose="02010609060101010101" pitchFamily="49" charset="-122"/>
                <a:cs typeface="Times New Roman" panose="02020603050405020304" pitchFamily="18" charset="0"/>
              </a:rPr>
              <a:t>日军攻陷沈阳</a:t>
            </a:r>
            <a:endParaRPr lang="zh-CN" altLang="en-US" sz="2400">
              <a:latin typeface="仿宋" panose="02010609060101010101" pitchFamily="49" charset="-122"/>
              <a:ea typeface="仿宋" panose="02010609060101010101" pitchFamily="49" charset="-122"/>
            </a:endParaRPr>
          </a:p>
        </p:txBody>
      </p:sp>
      <p:sp>
        <p:nvSpPr>
          <p:cNvPr id="13" name="矩形 12">
            <a:extLst>
              <a:ext uri="{FF2B5EF4-FFF2-40B4-BE49-F238E27FC236}">
                <a16:creationId xmlns:a16="http://schemas.microsoft.com/office/drawing/2014/main" xmlns="" id="{16E1066F-2557-46E6-B7D5-8E4BF4AD8E3F}"/>
              </a:ext>
            </a:extLst>
          </p:cNvPr>
          <p:cNvSpPr/>
          <p:nvPr/>
        </p:nvSpPr>
        <p:spPr>
          <a:xfrm>
            <a:off x="8354595" y="6354764"/>
            <a:ext cx="3607682" cy="461665"/>
          </a:xfrm>
          <a:prstGeom prst="rect">
            <a:avLst/>
          </a:prstGeom>
        </p:spPr>
        <p:txBody>
          <a:bodyPr wrap="square">
            <a:spAutoFit/>
          </a:bodyPr>
          <a:lstStyle/>
          <a:p>
            <a:pPr algn="ctr"/>
            <a:r>
              <a:rPr lang="zh-CN" altLang="en-US" sz="2400">
                <a:latin typeface="仿宋" panose="02010609060101010101" pitchFamily="49" charset="-122"/>
                <a:ea typeface="仿宋" panose="02010609060101010101" pitchFamily="49" charset="-122"/>
                <a:cs typeface="Times New Roman" panose="02020603050405020304" pitchFamily="18" charset="0"/>
              </a:rPr>
              <a:t>日本偷袭珍珠港</a:t>
            </a:r>
            <a:endParaRPr lang="zh-CN" altLang="en-US" sz="2400">
              <a:latin typeface="仿宋" panose="02010609060101010101" pitchFamily="49" charset="-122"/>
              <a:ea typeface="仿宋" panose="02010609060101010101" pitchFamily="49" charset="-122"/>
            </a:endParaRPr>
          </a:p>
        </p:txBody>
      </p:sp>
    </p:spTree>
    <p:extLst>
      <p:ext uri="{BB962C8B-B14F-4D97-AF65-F5344CB8AC3E}">
        <p14:creationId xmlns:p14="http://schemas.microsoft.com/office/powerpoint/2010/main" val="1210362299"/>
      </p:ext>
    </p:extLst>
  </p:cSld>
  <p:clrMapOvr>
    <a:masterClrMapping/>
  </p:clrMapOvr>
  <p:transition/>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Text Box 2"/>
          <p:cNvSpPr txBox="1">
            <a:spLocks noChangeArrowheads="1"/>
          </p:cNvSpPr>
          <p:nvPr/>
        </p:nvSpPr>
        <p:spPr bwMode="auto">
          <a:xfrm>
            <a:off x="1152938" y="1059608"/>
            <a:ext cx="9909313" cy="3693319"/>
          </a:xfrm>
          <a:prstGeom prst="rect">
            <a:avLst/>
          </a:prstGeom>
          <a:noFill/>
          <a:ln w="19050">
            <a:noFill/>
            <a:miter lim="800000"/>
          </a:ln>
          <a:effectLst/>
        </p:spPr>
        <p:txBody>
          <a:bodyPr wrap="square">
            <a:spAutoFit/>
          </a:bodyPr>
          <a:lstStyle/>
          <a:p>
            <a:pPr>
              <a:lnSpc>
                <a:spcPct val="150000"/>
              </a:lnSpc>
            </a:pPr>
            <a:r>
              <a:rPr kumimoji="0" lang="en-US" altLang="zh-CN" sz="2400" b="1">
                <a:latin typeface="等线" panose="02010600030101010101" pitchFamily="2" charset="-122"/>
                <a:ea typeface="等线" panose="02010600030101010101" pitchFamily="2" charset="-122"/>
                <a:cs typeface="Times New Roman" panose="02020603050405020304" pitchFamily="18" charset="0"/>
              </a:rPr>
              <a:t>1.</a:t>
            </a:r>
            <a:r>
              <a:rPr kumimoji="0" lang="zh-CN" altLang="en-US" sz="2400" b="1">
                <a:latin typeface="等线" panose="02010600030101010101" pitchFamily="2" charset="-122"/>
                <a:ea typeface="等线" panose="02010600030101010101" pitchFamily="2" charset="-122"/>
                <a:cs typeface="Times New Roman" panose="02020603050405020304" pitchFamily="18" charset="0"/>
              </a:rPr>
              <a:t>公开的和平条约必须公开缔结。</a:t>
            </a:r>
            <a:endParaRPr kumimoji="0" lang="en-US" altLang="zh-CN" sz="2400" b="1">
              <a:latin typeface="等线" panose="02010600030101010101" pitchFamily="2" charset="-122"/>
              <a:ea typeface="等线" panose="02010600030101010101" pitchFamily="2" charset="-122"/>
              <a:cs typeface="Times New Roman" panose="02020603050405020304" pitchFamily="18" charset="0"/>
            </a:endParaRPr>
          </a:p>
          <a:p>
            <a:pPr>
              <a:lnSpc>
                <a:spcPct val="150000"/>
              </a:lnSpc>
            </a:pPr>
            <a:r>
              <a:rPr kumimoji="0" lang="en-US" altLang="zh-CN" sz="2400" b="1">
                <a:latin typeface="等线" panose="02010600030101010101" pitchFamily="2" charset="-122"/>
                <a:ea typeface="等线" panose="02010600030101010101" pitchFamily="2" charset="-122"/>
                <a:cs typeface="Times New Roman" panose="02020603050405020304" pitchFamily="18" charset="0"/>
              </a:rPr>
              <a:t>2.</a:t>
            </a:r>
            <a:r>
              <a:rPr kumimoji="0" lang="zh-CN" altLang="en-US" sz="2400" b="1">
                <a:latin typeface="等线" panose="02010600030101010101" pitchFamily="2" charset="-122"/>
                <a:ea typeface="等线" panose="02010600030101010101" pitchFamily="2" charset="-122"/>
                <a:cs typeface="Times New Roman" panose="02020603050405020304" pitchFamily="18" charset="0"/>
              </a:rPr>
              <a:t>领海以外</a:t>
            </a:r>
            <a:r>
              <a:rPr kumimoji="0" lang="en-US" altLang="zh-CN" sz="2400" b="1">
                <a:latin typeface="等线" panose="02010600030101010101" pitchFamily="2" charset="-122"/>
                <a:ea typeface="等线" panose="02010600030101010101" pitchFamily="2" charset="-122"/>
                <a:cs typeface="Times New Roman" panose="02020603050405020304" pitchFamily="18" charset="0"/>
              </a:rPr>
              <a:t>……</a:t>
            </a:r>
            <a:r>
              <a:rPr kumimoji="0" lang="zh-CN" altLang="en-US" sz="2400" b="1">
                <a:latin typeface="等线" panose="02010600030101010101" pitchFamily="2" charset="-122"/>
                <a:ea typeface="等线" panose="02010600030101010101" pitchFamily="2" charset="-122"/>
                <a:cs typeface="Times New Roman" panose="02020603050405020304" pitchFamily="18" charset="0"/>
              </a:rPr>
              <a:t>必须保持公海航行的绝对自由。</a:t>
            </a:r>
            <a:endParaRPr kumimoji="0" lang="en-US" altLang="zh-CN" sz="2400" b="1">
              <a:latin typeface="等线" panose="02010600030101010101" pitchFamily="2" charset="-122"/>
              <a:ea typeface="等线" panose="02010600030101010101" pitchFamily="2" charset="-122"/>
              <a:cs typeface="Times New Roman" panose="02020603050405020304" pitchFamily="18" charset="0"/>
            </a:endParaRPr>
          </a:p>
          <a:p>
            <a:pPr>
              <a:lnSpc>
                <a:spcPct val="150000"/>
              </a:lnSpc>
            </a:pPr>
            <a:r>
              <a:rPr kumimoji="0" lang="en-US" altLang="zh-CN" sz="2400" b="1">
                <a:latin typeface="等线" panose="02010600030101010101" pitchFamily="2" charset="-122"/>
                <a:ea typeface="等线" panose="02010600030101010101" pitchFamily="2" charset="-122"/>
                <a:cs typeface="Times New Roman" panose="02020603050405020304" pitchFamily="18" charset="0"/>
              </a:rPr>
              <a:t>3.</a:t>
            </a:r>
            <a:r>
              <a:rPr kumimoji="0" lang="zh-CN" altLang="en-US" sz="2400" b="1">
                <a:latin typeface="等线" panose="02010600030101010101" pitchFamily="2" charset="-122"/>
                <a:ea typeface="等线" panose="02010600030101010101" pitchFamily="2" charset="-122"/>
                <a:cs typeface="Times New Roman" panose="02020603050405020304" pitchFamily="18" charset="0"/>
              </a:rPr>
              <a:t>尽可能的消除一切经济壁垒，建立平等的贸易条件。</a:t>
            </a:r>
          </a:p>
          <a:p>
            <a:pPr>
              <a:lnSpc>
                <a:spcPct val="150000"/>
              </a:lnSpc>
            </a:pPr>
            <a:r>
              <a:rPr kumimoji="0" lang="en-US" altLang="zh-CN" sz="2400" b="1">
                <a:latin typeface="等线" panose="02010600030101010101" pitchFamily="2" charset="-122"/>
                <a:ea typeface="等线" panose="02010600030101010101" pitchFamily="2" charset="-122"/>
                <a:cs typeface="Times New Roman" panose="02020603050405020304" pitchFamily="18" charset="0"/>
              </a:rPr>
              <a:t>14.</a:t>
            </a:r>
            <a:r>
              <a:rPr kumimoji="0" lang="zh-CN" altLang="en-US" sz="2400" b="1">
                <a:latin typeface="等线" panose="02010600030101010101" pitchFamily="2" charset="-122"/>
                <a:ea typeface="等线" panose="02010600030101010101" pitchFamily="2" charset="-122"/>
                <a:cs typeface="Times New Roman" panose="02020603050405020304" pitchFamily="18" charset="0"/>
              </a:rPr>
              <a:t>为了大小国都能够相互保证政治独立和领土完整，必须成立一个具有特定盟约的普遍性的</a:t>
            </a:r>
            <a:r>
              <a:rPr kumimoji="0" lang="zh-CN" altLang="en-US" sz="3600" b="1">
                <a:latin typeface="等线" panose="02010600030101010101" pitchFamily="2" charset="-122"/>
                <a:ea typeface="等线" panose="02010600030101010101" pitchFamily="2" charset="-122"/>
                <a:cs typeface="Times New Roman" panose="02020603050405020304" pitchFamily="18" charset="0"/>
              </a:rPr>
              <a:t>国际联盟 </a:t>
            </a:r>
            <a:r>
              <a:rPr kumimoji="0" lang="zh-CN" altLang="en-US" sz="2400" b="1">
                <a:latin typeface="等线" panose="02010600030101010101" pitchFamily="2" charset="-122"/>
                <a:ea typeface="等线" panose="02010600030101010101" pitchFamily="2" charset="-122"/>
                <a:cs typeface="Times New Roman" panose="02020603050405020304" pitchFamily="18" charset="0"/>
              </a:rPr>
              <a:t>。</a:t>
            </a:r>
            <a:endParaRPr kumimoji="0" lang="en-US" altLang="zh-CN" sz="2400" b="1">
              <a:latin typeface="等线" panose="02010600030101010101" pitchFamily="2" charset="-122"/>
              <a:ea typeface="等线" panose="02010600030101010101" pitchFamily="2" charset="-122"/>
              <a:cs typeface="Times New Roman" panose="02020603050405020304" pitchFamily="18" charset="0"/>
            </a:endParaRPr>
          </a:p>
          <a:p>
            <a:pPr algn="r">
              <a:lnSpc>
                <a:spcPct val="150000"/>
              </a:lnSpc>
            </a:pPr>
            <a:r>
              <a:rPr lang="en-US" altLang="zh-CN" sz="2400" b="1">
                <a:latin typeface="等线" panose="02010600030101010101" pitchFamily="2" charset="-122"/>
                <a:ea typeface="等线" panose="02010600030101010101" pitchFamily="2" charset="-122"/>
                <a:cs typeface="Times New Roman" panose="02020603050405020304" pitchFamily="18" charset="0"/>
              </a:rPr>
              <a:t>——</a:t>
            </a:r>
            <a:r>
              <a:rPr lang="zh-CN" altLang="en-US" sz="2400" b="1">
                <a:latin typeface="等线" panose="02010600030101010101" pitchFamily="2" charset="-122"/>
                <a:ea typeface="等线" panose="02010600030101010101" pitchFamily="2" charset="-122"/>
                <a:cs typeface="Times New Roman" panose="02020603050405020304" pitchFamily="18" charset="0"/>
              </a:rPr>
              <a:t>美国总统威尔逊的“十四点原则”</a:t>
            </a:r>
            <a:endParaRPr kumimoji="0" lang="zh-CN" altLang="en-US" sz="2400" b="1">
              <a:latin typeface="等线" panose="02010600030101010101" pitchFamily="2" charset="-122"/>
              <a:ea typeface="等线" panose="02010600030101010101" pitchFamily="2" charset="-122"/>
              <a:cs typeface="Times New Roman" panose="02020603050405020304" pitchFamily="18" charset="0"/>
            </a:endParaRPr>
          </a:p>
        </p:txBody>
      </p:sp>
    </p:spTree>
  </p:cSld>
  <p:clrMapOvr>
    <a:masterClrMapping/>
  </p:clrMapOvr>
  <p:transition/>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337929" y="1016457"/>
            <a:ext cx="11529391" cy="461665"/>
          </a:xfrm>
          <a:prstGeom prst="rect">
            <a:avLst/>
          </a:prstGeom>
          <a:solidFill>
            <a:srgbClr val="FFFF00"/>
          </a:solidFill>
        </p:spPr>
        <p:txBody>
          <a:bodyPr wrap="square">
            <a:spAutoFit/>
          </a:bodyPr>
          <a:lstStyle/>
          <a:p>
            <a:r>
              <a:rPr lang="zh-CN" altLang="zh-CN" sz="2400">
                <a:latin typeface="+mn-ea"/>
              </a:rPr>
              <a:t>（</a:t>
            </a:r>
            <a:r>
              <a:rPr lang="en-US" altLang="zh-CN" sz="2400">
                <a:latin typeface="+mn-ea"/>
              </a:rPr>
              <a:t>1</a:t>
            </a:r>
            <a:r>
              <a:rPr lang="zh-CN" altLang="zh-CN" sz="2400">
                <a:latin typeface="+mn-ea"/>
              </a:rPr>
              <a:t>）性质：第一个主权国家的世界性国际组织</a:t>
            </a:r>
          </a:p>
        </p:txBody>
      </p:sp>
      <p:sp>
        <p:nvSpPr>
          <p:cNvPr id="5" name="矩形 4"/>
          <p:cNvSpPr/>
          <p:nvPr/>
        </p:nvSpPr>
        <p:spPr>
          <a:xfrm>
            <a:off x="367748" y="275103"/>
            <a:ext cx="5793574" cy="523220"/>
          </a:xfrm>
          <a:prstGeom prst="rect">
            <a:avLst/>
          </a:prstGeom>
          <a:solidFill>
            <a:srgbClr val="FFFF00"/>
          </a:solidFill>
        </p:spPr>
        <p:txBody>
          <a:bodyPr wrap="none">
            <a:spAutoFit/>
          </a:bodyPr>
          <a:lstStyle/>
          <a:p>
            <a:pPr lvl="0"/>
            <a:r>
              <a:rPr lang="en-US" altLang="zh-CN" sz="2800" b="1">
                <a:solidFill>
                  <a:srgbClr val="000000"/>
                </a:solidFill>
                <a:latin typeface="+mn-ea"/>
              </a:rPr>
              <a:t>2</a:t>
            </a:r>
            <a:r>
              <a:rPr lang="zh-CN" altLang="zh-CN" sz="2800" b="1">
                <a:solidFill>
                  <a:srgbClr val="000000"/>
                </a:solidFill>
                <a:latin typeface="+mn-ea"/>
              </a:rPr>
              <a:t>、维护工具——国际联</a:t>
            </a:r>
            <a:r>
              <a:rPr lang="zh-CN" altLang="zh-CN" sz="2800" b="1" smtClean="0">
                <a:solidFill>
                  <a:srgbClr val="000000"/>
                </a:solidFill>
                <a:latin typeface="+mn-ea"/>
              </a:rPr>
              <a:t>盟</a:t>
            </a:r>
            <a:r>
              <a:rPr lang="zh-CN" altLang="en-US" sz="2800" b="1" smtClean="0">
                <a:solidFill>
                  <a:srgbClr val="000000"/>
                </a:solidFill>
                <a:latin typeface="+mn-ea"/>
              </a:rPr>
              <a:t>（笔记）</a:t>
            </a:r>
            <a:endParaRPr lang="zh-CN" altLang="zh-CN" sz="2800" b="1">
              <a:solidFill>
                <a:srgbClr val="000000"/>
              </a:solidFill>
              <a:latin typeface="+mn-ea"/>
            </a:endParaRPr>
          </a:p>
        </p:txBody>
      </p:sp>
      <p:sp>
        <p:nvSpPr>
          <p:cNvPr id="6" name="矩形 5"/>
          <p:cNvSpPr/>
          <p:nvPr/>
        </p:nvSpPr>
        <p:spPr>
          <a:xfrm>
            <a:off x="337929" y="1639425"/>
            <a:ext cx="11529391" cy="1688924"/>
          </a:xfrm>
          <a:prstGeom prst="rect">
            <a:avLst/>
          </a:prstGeom>
          <a:solidFill>
            <a:srgbClr val="FFFF00"/>
          </a:solidFill>
        </p:spPr>
        <p:txBody>
          <a:bodyPr wrap="square">
            <a:spAutoFit/>
          </a:bodyPr>
          <a:lstStyle/>
          <a:p>
            <a:pPr lvl="0">
              <a:lnSpc>
                <a:spcPct val="150000"/>
              </a:lnSpc>
            </a:pPr>
            <a:r>
              <a:rPr lang="zh-CN" altLang="zh-CN" sz="2400">
                <a:solidFill>
                  <a:srgbClr val="000000"/>
                </a:solidFill>
                <a:latin typeface="+mn-ea"/>
              </a:rPr>
              <a:t>（</a:t>
            </a:r>
            <a:r>
              <a:rPr lang="en-US" altLang="zh-CN" sz="2400">
                <a:solidFill>
                  <a:srgbClr val="000000"/>
                </a:solidFill>
                <a:latin typeface="+mn-ea"/>
              </a:rPr>
              <a:t>2</a:t>
            </a:r>
            <a:r>
              <a:rPr lang="zh-CN" altLang="zh-CN" sz="2400">
                <a:solidFill>
                  <a:srgbClr val="000000"/>
                </a:solidFill>
                <a:latin typeface="+mn-ea"/>
              </a:rPr>
              <a:t>）局限性</a:t>
            </a:r>
          </a:p>
          <a:p>
            <a:pPr lvl="0">
              <a:lnSpc>
                <a:spcPct val="150000"/>
              </a:lnSpc>
            </a:pPr>
            <a:r>
              <a:rPr lang="en-US" altLang="zh-CN" sz="2400">
                <a:solidFill>
                  <a:srgbClr val="000000"/>
                </a:solidFill>
                <a:latin typeface="+mn-ea"/>
              </a:rPr>
              <a:t>A</a:t>
            </a:r>
            <a:r>
              <a:rPr lang="zh-CN" altLang="zh-CN" sz="2400">
                <a:solidFill>
                  <a:srgbClr val="000000"/>
                </a:solidFill>
                <a:latin typeface="+mn-ea"/>
              </a:rPr>
              <a:t>． “全体一致”原则无法制止战争发生</a:t>
            </a:r>
            <a:r>
              <a:rPr lang="zh-CN" altLang="en-US" sz="2400">
                <a:solidFill>
                  <a:srgbClr val="000000"/>
                </a:solidFill>
                <a:latin typeface="+mn-ea"/>
              </a:rPr>
              <a:t>；</a:t>
            </a:r>
            <a:endParaRPr lang="zh-CN" altLang="zh-CN" sz="2400">
              <a:solidFill>
                <a:srgbClr val="000000"/>
              </a:solidFill>
              <a:latin typeface="+mn-ea"/>
            </a:endParaRPr>
          </a:p>
          <a:p>
            <a:pPr lvl="0">
              <a:lnSpc>
                <a:spcPct val="150000"/>
              </a:lnSpc>
            </a:pPr>
            <a:r>
              <a:rPr lang="en-US" altLang="zh-CN" sz="2400">
                <a:solidFill>
                  <a:srgbClr val="000000"/>
                </a:solidFill>
                <a:latin typeface="+mn-ea"/>
              </a:rPr>
              <a:t>B</a:t>
            </a:r>
            <a:r>
              <a:rPr lang="zh-CN" altLang="zh-CN" sz="2400">
                <a:solidFill>
                  <a:srgbClr val="000000"/>
                </a:solidFill>
                <a:latin typeface="+mn-ea"/>
              </a:rPr>
              <a:t>．英、法将国联作为维护既得利益、操纵国际事务的工具</a:t>
            </a:r>
          </a:p>
        </p:txBody>
      </p:sp>
      <p:sp>
        <p:nvSpPr>
          <p:cNvPr id="3" name="矩形 2"/>
          <p:cNvSpPr/>
          <p:nvPr/>
        </p:nvSpPr>
        <p:spPr>
          <a:xfrm>
            <a:off x="6182138" y="4335478"/>
            <a:ext cx="5516217" cy="1569660"/>
          </a:xfrm>
          <a:prstGeom prst="rect">
            <a:avLst/>
          </a:prstGeom>
          <a:ln w="19050">
            <a:solidFill>
              <a:schemeClr val="accent6">
                <a:lumMod val="50000"/>
              </a:schemeClr>
            </a:solidFill>
          </a:ln>
        </p:spPr>
        <p:txBody>
          <a:bodyPr wrap="square">
            <a:spAutoFit/>
          </a:bodyPr>
          <a:lstStyle/>
          <a:p>
            <a:pPr indent="457200"/>
            <a:r>
              <a:rPr lang="zh-CN" altLang="en-US" sz="2400">
                <a:solidFill>
                  <a:schemeClr val="tx1">
                    <a:lumMod val="75000"/>
                    <a:lumOff val="25000"/>
                  </a:schemeClr>
                </a:solidFill>
                <a:latin typeface="仿宋" panose="02010609060101010101" pitchFamily="49" charset="-122"/>
                <a:ea typeface="仿宋" panose="02010609060101010101" pitchFamily="49" charset="-122"/>
              </a:rPr>
              <a:t>除本盟约或本条约另有明文规定外，凡大会或理事会开会时之决议，应得出席会议之联盟会员国全体之同意。</a:t>
            </a:r>
            <a:endParaRPr lang="en-US" altLang="zh-CN" sz="2400">
              <a:solidFill>
                <a:schemeClr val="tx1">
                  <a:lumMod val="75000"/>
                  <a:lumOff val="25000"/>
                </a:schemeClr>
              </a:solidFill>
              <a:latin typeface="仿宋" panose="02010609060101010101" pitchFamily="49" charset="-122"/>
              <a:ea typeface="仿宋" panose="02010609060101010101" pitchFamily="49" charset="-122"/>
            </a:endParaRPr>
          </a:p>
          <a:p>
            <a:pPr algn="r"/>
            <a:r>
              <a:rPr lang="en-US" altLang="zh-CN" sz="2400">
                <a:solidFill>
                  <a:schemeClr val="tx1">
                    <a:lumMod val="75000"/>
                    <a:lumOff val="25000"/>
                  </a:schemeClr>
                </a:solidFill>
                <a:latin typeface="仿宋" panose="02010609060101010101" pitchFamily="49" charset="-122"/>
                <a:ea typeface="仿宋" panose="02010609060101010101" pitchFamily="49" charset="-122"/>
              </a:rPr>
              <a:t>——《</a:t>
            </a:r>
            <a:r>
              <a:rPr lang="zh-CN" altLang="en-US" sz="2400">
                <a:solidFill>
                  <a:schemeClr val="tx1">
                    <a:lumMod val="75000"/>
                    <a:lumOff val="25000"/>
                  </a:schemeClr>
                </a:solidFill>
                <a:latin typeface="仿宋" panose="02010609060101010101" pitchFamily="49" charset="-122"/>
                <a:ea typeface="仿宋" panose="02010609060101010101" pitchFamily="49" charset="-122"/>
              </a:rPr>
              <a:t>国际联盟盟约</a:t>
            </a:r>
            <a:r>
              <a:rPr lang="en-US" altLang="zh-CN" sz="2400">
                <a:solidFill>
                  <a:schemeClr val="tx1">
                    <a:lumMod val="75000"/>
                    <a:lumOff val="25000"/>
                  </a:schemeClr>
                </a:solidFill>
                <a:latin typeface="仿宋" panose="02010609060101010101" pitchFamily="49" charset="-122"/>
                <a:ea typeface="仿宋" panose="02010609060101010101" pitchFamily="49" charset="-122"/>
              </a:rPr>
              <a:t>》</a:t>
            </a:r>
            <a:endParaRPr lang="zh-CN" altLang="en-US" sz="2400">
              <a:solidFill>
                <a:schemeClr val="tx1">
                  <a:lumMod val="75000"/>
                  <a:lumOff val="25000"/>
                </a:schemeClr>
              </a:solidFill>
              <a:latin typeface="仿宋" panose="02010609060101010101" pitchFamily="49" charset="-122"/>
              <a:ea typeface="仿宋" panose="02010609060101010101" pitchFamily="49" charset="-122"/>
            </a:endParaRPr>
          </a:p>
        </p:txBody>
      </p:sp>
      <p:pic>
        <p:nvPicPr>
          <p:cNvPr id="8" name="图片 7">
            <a:extLst>
              <a:ext uri="{FF2B5EF4-FFF2-40B4-BE49-F238E27FC236}">
                <a16:creationId xmlns:a16="http://schemas.microsoft.com/office/drawing/2014/main" xmlns="" id="{0C2A689A-6583-4810-8792-5977770DBD39}"/>
              </a:ext>
            </a:extLst>
          </p:cNvPr>
          <p:cNvPicPr>
            <a:picLocks noChangeAspect="1"/>
          </p:cNvPicPr>
          <p:nvPr/>
        </p:nvPicPr>
        <p:blipFill>
          <a:blip r:embed="rId2"/>
          <a:stretch>
            <a:fillRect/>
          </a:stretch>
        </p:blipFill>
        <p:spPr>
          <a:xfrm>
            <a:off x="633673" y="3770308"/>
            <a:ext cx="4708851" cy="270000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974093996"/>
      </p:ext>
    </p:extLst>
  </p:cSld>
  <p:clrMapOvr>
    <a:masterClrMapping/>
  </p:clrMapOvr>
  <p:transition/>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364385" y="1723576"/>
            <a:ext cx="11519452" cy="2308324"/>
          </a:xfrm>
          <a:prstGeom prst="rect">
            <a:avLst/>
          </a:prstGeom>
          <a:ln w="19050">
            <a:solidFill>
              <a:schemeClr val="accent6">
                <a:lumMod val="50000"/>
              </a:schemeClr>
            </a:solidFill>
          </a:ln>
        </p:spPr>
        <p:txBody>
          <a:bodyPr wrap="square">
            <a:spAutoFit/>
          </a:bodyPr>
          <a:lstStyle/>
          <a:p>
            <a:r>
              <a:rPr lang="zh-CN" altLang="en-US" sz="2400">
                <a:solidFill>
                  <a:schemeClr val="tx1">
                    <a:lumMod val="75000"/>
                    <a:lumOff val="25000"/>
                  </a:schemeClr>
                </a:solidFill>
                <a:latin typeface="仿宋" panose="02010609060101010101" pitchFamily="49" charset="-122"/>
                <a:ea typeface="仿宋" panose="02010609060101010101" pitchFamily="49" charset="-122"/>
              </a:rPr>
              <a:t>对于普鲁士德意志来说，现在除了</a:t>
            </a:r>
            <a:r>
              <a:rPr lang="zh-CN" altLang="en-US" sz="2400">
                <a:solidFill>
                  <a:srgbClr val="C00000"/>
                </a:solidFill>
                <a:latin typeface="仿宋" panose="02010609060101010101" pitchFamily="49" charset="-122"/>
                <a:ea typeface="仿宋" panose="02010609060101010101" pitchFamily="49" charset="-122"/>
              </a:rPr>
              <a:t>世界战争</a:t>
            </a:r>
            <a:r>
              <a:rPr lang="zh-CN" altLang="en-US" sz="2400">
                <a:solidFill>
                  <a:schemeClr val="tx1">
                    <a:lumMod val="75000"/>
                    <a:lumOff val="25000"/>
                  </a:schemeClr>
                </a:solidFill>
                <a:latin typeface="仿宋" panose="02010609060101010101" pitchFamily="49" charset="-122"/>
                <a:ea typeface="仿宋" panose="02010609060101010101" pitchFamily="49" charset="-122"/>
              </a:rPr>
              <a:t>以外已经不可能有任何别的战争了！这会是一场具有</a:t>
            </a:r>
            <a:r>
              <a:rPr lang="zh-CN" altLang="en-US" sz="2400">
                <a:solidFill>
                  <a:srgbClr val="C00000"/>
                </a:solidFill>
                <a:latin typeface="仿宋" panose="02010609060101010101" pitchFamily="49" charset="-122"/>
                <a:ea typeface="仿宋" panose="02010609060101010101" pitchFamily="49" charset="-122"/>
              </a:rPr>
              <a:t>空前规模和空前剧烈</a:t>
            </a:r>
            <a:r>
              <a:rPr lang="zh-CN" altLang="en-US" sz="2400">
                <a:solidFill>
                  <a:schemeClr val="tx1">
                    <a:lumMod val="75000"/>
                    <a:lumOff val="25000"/>
                  </a:schemeClr>
                </a:solidFill>
                <a:latin typeface="仿宋" panose="02010609060101010101" pitchFamily="49" charset="-122"/>
                <a:ea typeface="仿宋" panose="02010609060101010101" pitchFamily="49" charset="-122"/>
              </a:rPr>
              <a:t>的世界战争。到那时会有</a:t>
            </a:r>
            <a:r>
              <a:rPr lang="en-US" altLang="zh-CN" sz="2400">
                <a:solidFill>
                  <a:srgbClr val="C00000"/>
                </a:solidFill>
                <a:latin typeface="仿宋" panose="02010609060101010101" pitchFamily="49" charset="-122"/>
                <a:ea typeface="仿宋" panose="02010609060101010101" pitchFamily="49" charset="-122"/>
              </a:rPr>
              <a:t>800</a:t>
            </a:r>
            <a:r>
              <a:rPr lang="zh-CN" altLang="en-US" sz="2400">
                <a:solidFill>
                  <a:srgbClr val="C00000"/>
                </a:solidFill>
                <a:latin typeface="仿宋" panose="02010609060101010101" pitchFamily="49" charset="-122"/>
                <a:ea typeface="仿宋" panose="02010609060101010101" pitchFamily="49" charset="-122"/>
              </a:rPr>
              <a:t>万到</a:t>
            </a:r>
            <a:r>
              <a:rPr lang="en-US" altLang="zh-CN" sz="2400">
                <a:solidFill>
                  <a:srgbClr val="C00000"/>
                </a:solidFill>
                <a:latin typeface="仿宋" panose="02010609060101010101" pitchFamily="49" charset="-122"/>
                <a:ea typeface="仿宋" panose="02010609060101010101" pitchFamily="49" charset="-122"/>
              </a:rPr>
              <a:t>1000</a:t>
            </a:r>
            <a:r>
              <a:rPr lang="zh-CN" altLang="en-US" sz="2400">
                <a:solidFill>
                  <a:srgbClr val="C00000"/>
                </a:solidFill>
                <a:latin typeface="仿宋" panose="02010609060101010101" pitchFamily="49" charset="-122"/>
                <a:ea typeface="仿宋" panose="02010609060101010101" pitchFamily="49" charset="-122"/>
              </a:rPr>
              <a:t>万的士兵</a:t>
            </a:r>
            <a:r>
              <a:rPr lang="zh-CN" altLang="en-US" sz="2400">
                <a:solidFill>
                  <a:schemeClr val="tx1">
                    <a:lumMod val="75000"/>
                    <a:lumOff val="25000"/>
                  </a:schemeClr>
                </a:solidFill>
                <a:latin typeface="仿宋" panose="02010609060101010101" pitchFamily="49" charset="-122"/>
                <a:ea typeface="仿宋" panose="02010609060101010101" pitchFamily="49" charset="-122"/>
              </a:rPr>
              <a:t>彼此残杀，</a:t>
            </a:r>
            <a:r>
              <a:rPr lang="en-US" altLang="zh-CN" sz="2400">
                <a:solidFill>
                  <a:schemeClr val="tx1">
                    <a:lumMod val="75000"/>
                    <a:lumOff val="25000"/>
                  </a:schemeClr>
                </a:solidFill>
                <a:latin typeface="仿宋" panose="02010609060101010101" pitchFamily="49" charset="-122"/>
                <a:ea typeface="仿宋" panose="02010609060101010101" pitchFamily="49" charset="-122"/>
              </a:rPr>
              <a:t>……</a:t>
            </a:r>
            <a:r>
              <a:rPr lang="zh-CN" altLang="en-US" sz="2400">
                <a:solidFill>
                  <a:schemeClr val="tx1">
                    <a:lumMod val="75000"/>
                    <a:lumOff val="25000"/>
                  </a:schemeClr>
                </a:solidFill>
                <a:latin typeface="仿宋" panose="02010609060101010101" pitchFamily="49" charset="-122"/>
                <a:ea typeface="仿宋" panose="02010609060101010101" pitchFamily="49" charset="-122"/>
              </a:rPr>
              <a:t>旧的国家及其世代相因的治国才略一齐崩溃，以致</a:t>
            </a:r>
            <a:r>
              <a:rPr lang="zh-CN" altLang="en-US" sz="2400">
                <a:solidFill>
                  <a:srgbClr val="C00000"/>
                </a:solidFill>
                <a:latin typeface="仿宋" panose="02010609060101010101" pitchFamily="49" charset="-122"/>
                <a:ea typeface="仿宋" panose="02010609060101010101" pitchFamily="49" charset="-122"/>
              </a:rPr>
              <a:t>王冠成打地滚到街上</a:t>
            </a:r>
            <a:r>
              <a:rPr lang="zh-CN" altLang="en-US" sz="2400">
                <a:solidFill>
                  <a:schemeClr val="tx1">
                    <a:lumMod val="75000"/>
                    <a:lumOff val="25000"/>
                  </a:schemeClr>
                </a:solidFill>
                <a:latin typeface="仿宋" panose="02010609060101010101" pitchFamily="49" charset="-122"/>
                <a:ea typeface="仿宋" panose="02010609060101010101" pitchFamily="49" charset="-122"/>
              </a:rPr>
              <a:t>而无人拾取！绝对无法预料，这一切将怎样了结，谁会成为斗争中的胜利者；只有一个结果是绝对没有疑问的，那就是</a:t>
            </a:r>
            <a:r>
              <a:rPr lang="zh-CN" altLang="en-US" sz="2400">
                <a:solidFill>
                  <a:srgbClr val="C00000"/>
                </a:solidFill>
                <a:latin typeface="仿宋" panose="02010609060101010101" pitchFamily="49" charset="-122"/>
                <a:ea typeface="仿宋" panose="02010609060101010101" pitchFamily="49" charset="-122"/>
              </a:rPr>
              <a:t>普遍的衰竭</a:t>
            </a:r>
            <a:r>
              <a:rPr lang="zh-CN" altLang="en-US" sz="2400">
                <a:solidFill>
                  <a:schemeClr val="tx1">
                    <a:lumMod val="75000"/>
                    <a:lumOff val="25000"/>
                  </a:schemeClr>
                </a:solidFill>
                <a:latin typeface="仿宋" panose="02010609060101010101" pitchFamily="49" charset="-122"/>
                <a:ea typeface="仿宋" panose="02010609060101010101" pitchFamily="49" charset="-122"/>
              </a:rPr>
              <a:t>和为</a:t>
            </a:r>
            <a:r>
              <a:rPr lang="zh-CN" altLang="en-US" sz="2400">
                <a:solidFill>
                  <a:srgbClr val="C00000"/>
                </a:solidFill>
                <a:latin typeface="仿宋" panose="02010609060101010101" pitchFamily="49" charset="-122"/>
                <a:ea typeface="仿宋" panose="02010609060101010101" pitchFamily="49" charset="-122"/>
              </a:rPr>
              <a:t>工人阶级的最后胜利</a:t>
            </a:r>
            <a:r>
              <a:rPr lang="zh-CN" altLang="en-US" sz="2400">
                <a:solidFill>
                  <a:schemeClr val="tx1">
                    <a:lumMod val="75000"/>
                    <a:lumOff val="25000"/>
                  </a:schemeClr>
                </a:solidFill>
                <a:latin typeface="仿宋" panose="02010609060101010101" pitchFamily="49" charset="-122"/>
                <a:ea typeface="仿宋" panose="02010609060101010101" pitchFamily="49" charset="-122"/>
              </a:rPr>
              <a:t>造成条件。</a:t>
            </a:r>
            <a:endParaRPr lang="en-US" altLang="zh-CN" sz="2400">
              <a:solidFill>
                <a:schemeClr val="tx1">
                  <a:lumMod val="75000"/>
                  <a:lumOff val="25000"/>
                </a:schemeClr>
              </a:solidFill>
              <a:latin typeface="仿宋" panose="02010609060101010101" pitchFamily="49" charset="-122"/>
              <a:ea typeface="仿宋" panose="02010609060101010101" pitchFamily="49" charset="-122"/>
            </a:endParaRPr>
          </a:p>
          <a:p>
            <a:pPr algn="r"/>
            <a:r>
              <a:rPr lang="en-US" altLang="zh-CN" sz="2400">
                <a:solidFill>
                  <a:schemeClr val="tx1">
                    <a:lumMod val="75000"/>
                    <a:lumOff val="25000"/>
                  </a:schemeClr>
                </a:solidFill>
                <a:latin typeface="仿宋" panose="02010609060101010101" pitchFamily="49" charset="-122"/>
                <a:ea typeface="仿宋" panose="02010609060101010101" pitchFamily="49" charset="-122"/>
              </a:rPr>
              <a:t>——1877</a:t>
            </a:r>
            <a:r>
              <a:rPr lang="zh-CN" altLang="en-US" sz="2400">
                <a:solidFill>
                  <a:schemeClr val="tx1">
                    <a:lumMod val="75000"/>
                    <a:lumOff val="25000"/>
                  </a:schemeClr>
                </a:solidFill>
                <a:latin typeface="仿宋" panose="02010609060101010101" pitchFamily="49" charset="-122"/>
                <a:ea typeface="仿宋" panose="02010609060101010101" pitchFamily="49" charset="-122"/>
              </a:rPr>
              <a:t>年恩格斯的预测</a:t>
            </a:r>
          </a:p>
        </p:txBody>
      </p:sp>
    </p:spTree>
    <p:extLst>
      <p:ext uri="{BB962C8B-B14F-4D97-AF65-F5344CB8AC3E}">
        <p14:creationId xmlns:p14="http://schemas.microsoft.com/office/powerpoint/2010/main" val="2077955616"/>
      </p:ext>
    </p:extLst>
  </p:cSld>
  <p:clrMapOvr>
    <a:masterClrMapping/>
  </p:clrMapOvr>
  <p:transition/>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a:extLst>
              <a:ext uri="{FF2B5EF4-FFF2-40B4-BE49-F238E27FC236}">
                <a16:creationId xmlns:a16="http://schemas.microsoft.com/office/drawing/2014/main" xmlns="" id="{CA4068EA-6F80-4128-AB7C-991E042E4C8D}"/>
              </a:ext>
            </a:extLst>
          </p:cNvPr>
          <p:cNvSpPr/>
          <p:nvPr/>
        </p:nvSpPr>
        <p:spPr>
          <a:xfrm>
            <a:off x="364385" y="1066577"/>
            <a:ext cx="11519452" cy="830997"/>
          </a:xfrm>
          <a:prstGeom prst="rect">
            <a:avLst/>
          </a:prstGeom>
          <a:solidFill>
            <a:srgbClr val="FFFF00"/>
          </a:solidFill>
        </p:spPr>
        <p:txBody>
          <a:bodyPr wrap="square">
            <a:spAutoFit/>
          </a:bodyPr>
          <a:lstStyle/>
          <a:p>
            <a:pPr>
              <a:spcAft>
                <a:spcPct val="0"/>
              </a:spcAft>
            </a:pPr>
            <a:r>
              <a:rPr lang="en-US" altLang="zh-CN" sz="2400">
                <a:latin typeface="+mn-ea"/>
                <a:cs typeface="Times New Roman" panose="02020603050405020304" pitchFamily="18" charset="0"/>
              </a:rPr>
              <a:t>A</a:t>
            </a:r>
            <a:r>
              <a:rPr lang="zh-CN" altLang="zh-CN" sz="2400">
                <a:latin typeface="+mn-ea"/>
                <a:cs typeface="Times New Roman" panose="02020603050405020304" pitchFamily="18" charset="0"/>
              </a:rPr>
              <a:t>．削弱了帝国主义和殖民主义力量，动摇了欧洲的世界优势地位，促进了殖民地半殖民地国家的民族觉醒。</a:t>
            </a:r>
          </a:p>
        </p:txBody>
      </p:sp>
      <p:sp>
        <p:nvSpPr>
          <p:cNvPr id="3" name="矩形 2"/>
          <p:cNvSpPr/>
          <p:nvPr/>
        </p:nvSpPr>
        <p:spPr>
          <a:xfrm>
            <a:off x="364385" y="318606"/>
            <a:ext cx="5088252" cy="646331"/>
          </a:xfrm>
          <a:prstGeom prst="rect">
            <a:avLst/>
          </a:prstGeom>
          <a:solidFill>
            <a:srgbClr val="FFFF00"/>
          </a:solidFill>
        </p:spPr>
        <p:txBody>
          <a:bodyPr wrap="none">
            <a:spAutoFit/>
          </a:bodyPr>
          <a:lstStyle/>
          <a:p>
            <a:pPr lvl="0"/>
            <a:r>
              <a:rPr lang="en-US" altLang="zh-CN" sz="3600" b="1">
                <a:solidFill>
                  <a:srgbClr val="000000"/>
                </a:solidFill>
                <a:latin typeface="+mn-ea"/>
                <a:cs typeface="Times New Roman" panose="02020603050405020304" pitchFamily="18" charset="0"/>
              </a:rPr>
              <a:t>3</a:t>
            </a:r>
            <a:r>
              <a:rPr lang="zh-CN" altLang="zh-CN" sz="3600" b="1">
                <a:solidFill>
                  <a:srgbClr val="000000"/>
                </a:solidFill>
                <a:latin typeface="+mn-ea"/>
                <a:cs typeface="Times New Roman" panose="02020603050405020304" pitchFamily="18" charset="0"/>
              </a:rPr>
              <a:t>、一战的影</a:t>
            </a:r>
            <a:r>
              <a:rPr lang="zh-CN" altLang="zh-CN" sz="3600" b="1" smtClean="0">
                <a:solidFill>
                  <a:srgbClr val="000000"/>
                </a:solidFill>
                <a:latin typeface="+mn-ea"/>
                <a:cs typeface="Times New Roman" panose="02020603050405020304" pitchFamily="18" charset="0"/>
              </a:rPr>
              <a:t>响</a:t>
            </a:r>
            <a:r>
              <a:rPr lang="zh-CN" altLang="en-US" sz="3600" b="1" smtClean="0">
                <a:solidFill>
                  <a:srgbClr val="000000"/>
                </a:solidFill>
                <a:latin typeface="+mn-ea"/>
                <a:cs typeface="Times New Roman" panose="02020603050405020304" pitchFamily="18" charset="0"/>
              </a:rPr>
              <a:t>（笔记）</a:t>
            </a:r>
            <a:endParaRPr lang="zh-CN" altLang="zh-CN" sz="3600" b="1">
              <a:solidFill>
                <a:srgbClr val="000000"/>
              </a:solidFill>
              <a:latin typeface="+mn-ea"/>
              <a:cs typeface="Times New Roman" panose="02020603050405020304" pitchFamily="18" charset="0"/>
            </a:endParaRPr>
          </a:p>
        </p:txBody>
      </p:sp>
      <p:pic>
        <p:nvPicPr>
          <p:cNvPr id="10244" name="Picture 4" descr="https://timgsa.baidu.com/timg?image&amp;quality=80&amp;size=b9999_10000&amp;sec=1583156270609&amp;di=420b12c2643f0f1e22355a6d116f0c57&amp;imgtype=0&amp;src=http%3A%2F%2Fimgsrc.baidu.com%2Fforum%2Fw%3D580%2Fsign%3Ddfc33c58d22a60595210e1121835342d%2F4b2fb836afc37931849956b8eec4b74541a91189.jpg"/>
          <p:cNvPicPr>
            <a:picLocks noChangeAspect="1" noChangeArrowheads="1"/>
          </p:cNvPicPr>
          <p:nvPr/>
        </p:nvPicPr>
        <p:blipFill>
          <a:blip r:embed="rId2">
            <a:extLst>
              <a:ext uri="{28A0092B-C50C-407E-A947-70E740481C1C}">
                <a14:useLocalDpi xmlns:a14="http://schemas.microsoft.com/office/drawing/2010/main" val="0"/>
              </a:ext>
            </a:extLst>
          </a:blip>
          <a:srcRect l="1742" t="1768" r="2675" b="3305"/>
          <a:stretch>
            <a:fillRect/>
          </a:stretch>
        </p:blipFill>
        <p:spPr bwMode="auto">
          <a:xfrm>
            <a:off x="1083574" y="1999214"/>
            <a:ext cx="2936795" cy="2520000"/>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http://www.81.cn/ysj/attachement/jpg/site351/20160627/1559ed3f3f771268301314.jp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327606" y="1999214"/>
            <a:ext cx="3777514" cy="2520000"/>
          </a:xfrm>
          <a:prstGeom prst="rect">
            <a:avLst/>
          </a:prstGeom>
          <a:noFill/>
          <a:extLst>
            <a:ext uri="{909E8E84-426E-40DD-AFC4-6F175D3DCCD1}">
              <a14:hiddenFill xmlns:a14="http://schemas.microsoft.com/office/drawing/2010/main">
                <a:solidFill>
                  <a:srgbClr val="FFFFFF"/>
                </a:solidFill>
              </a14:hiddenFill>
            </a:ext>
          </a:extLst>
        </p:spPr>
      </p:pic>
      <p:sp>
        <p:nvSpPr>
          <p:cNvPr id="11" name="矩形 10"/>
          <p:cNvSpPr/>
          <p:nvPr/>
        </p:nvSpPr>
        <p:spPr>
          <a:xfrm>
            <a:off x="364385" y="4837178"/>
            <a:ext cx="11519451" cy="1569660"/>
          </a:xfrm>
          <a:prstGeom prst="rect">
            <a:avLst/>
          </a:prstGeom>
          <a:ln w="19050">
            <a:solidFill>
              <a:schemeClr val="accent6">
                <a:lumMod val="50000"/>
              </a:schemeClr>
            </a:solidFill>
          </a:ln>
        </p:spPr>
        <p:txBody>
          <a:bodyPr wrap="square">
            <a:spAutoFit/>
          </a:bodyPr>
          <a:lstStyle/>
          <a:p>
            <a:r>
              <a:rPr lang="zh-CN" altLang="en-US" sz="2400" kern="1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战争使</a:t>
            </a:r>
            <a:r>
              <a:rPr lang="en-US" altLang="zh-CN" sz="2400" kern="1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a:t>
            </a:r>
            <a:r>
              <a:rPr lang="zh-CN" altLang="en-US"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德意志帝国被摧毁</a:t>
            </a:r>
            <a:r>
              <a:rPr lang="en-US" altLang="zh-CN" sz="2400" kern="1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a:t>
            </a:r>
            <a:r>
              <a:rPr lang="zh-CN" altLang="en-US" sz="2400" kern="1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奥匈帝国废墟上出现了一系列新独立的国家</a:t>
            </a:r>
            <a:r>
              <a:rPr lang="en-US" altLang="zh-CN" sz="2400" kern="1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a:t>
            </a:r>
            <a:r>
              <a:rPr lang="zh-CN" altLang="en-US" sz="2400" kern="1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土耳其的所有属地被剥夺</a:t>
            </a:r>
            <a:r>
              <a:rPr lang="en-US" altLang="zh-CN" sz="2400" kern="1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a:t>
            </a:r>
            <a:r>
              <a:rPr lang="zh-CN" altLang="en-US" sz="2400" kern="1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处在痛苦的呻吟之中</a:t>
            </a:r>
            <a:r>
              <a:rPr lang="en-US" altLang="zh-CN" sz="2400" kern="1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a:t>
            </a:r>
            <a:r>
              <a:rPr lang="zh-CN" altLang="en-US" sz="2400" kern="1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庞大的</a:t>
            </a:r>
            <a:r>
              <a:rPr lang="zh-CN" altLang="en-US"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俄罗斯帝国寿终正寝</a:t>
            </a:r>
            <a:r>
              <a:rPr lang="en-US" altLang="zh-CN" sz="2400" kern="1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a:t>
            </a:r>
            <a:r>
              <a:rPr lang="zh-CN" altLang="en-US" sz="2400" kern="1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一种</a:t>
            </a:r>
            <a:r>
              <a:rPr lang="zh-CN" altLang="en-US"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新的社会制度</a:t>
            </a:r>
            <a:r>
              <a:rPr lang="zh-CN" altLang="en-US" sz="2400" kern="1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正在占地球陆地</a:t>
            </a:r>
            <a:r>
              <a:rPr lang="en-US" altLang="zh-CN" sz="2400" kern="1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1/6 </a:t>
            </a:r>
            <a:r>
              <a:rPr lang="zh-CN" altLang="en-US" sz="2400" kern="1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的土地上进行试验</a:t>
            </a:r>
            <a:r>
              <a:rPr lang="en-US" altLang="zh-CN" sz="2400" kern="1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a:t>
            </a:r>
            <a:r>
              <a:rPr lang="zh-CN" altLang="en-US"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英国的鲜血已流干</a:t>
            </a:r>
            <a:r>
              <a:rPr lang="en-US" altLang="zh-CN" sz="2400" kern="1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a:t>
            </a:r>
            <a:r>
              <a:rPr lang="zh-CN" altLang="en-US"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法国躺在手术台上。</a:t>
            </a:r>
            <a:endParaRPr lang="en-US" altLang="zh-CN"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endParaRPr>
          </a:p>
          <a:p>
            <a:pPr algn="r"/>
            <a:r>
              <a:rPr lang="en-US" altLang="zh-CN"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  ——</a:t>
            </a:r>
            <a:r>
              <a:rPr lang="zh-CN" altLang="en-US"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熊伟民</a:t>
            </a:r>
            <a:r>
              <a:rPr lang="en-US" altLang="zh-CN"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a:t>
            </a:r>
            <a:r>
              <a:rPr lang="zh-CN" altLang="en-US"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第一次世界大战的遗产</a:t>
            </a:r>
            <a:r>
              <a:rPr lang="en-US" altLang="zh-CN"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a:t>
            </a:r>
            <a:endParaRPr lang="zh-CN" altLang="zh-CN"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2582969260"/>
      </p:ext>
    </p:extLst>
  </p:cSld>
  <p:clrMapOvr>
    <a:masterClrMapping/>
  </p:clrMapOvr>
  <p:transition/>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337378" y="522379"/>
            <a:ext cx="10526092" cy="461665"/>
          </a:xfrm>
          <a:prstGeom prst="rect">
            <a:avLst/>
          </a:prstGeom>
          <a:solidFill>
            <a:srgbClr val="FFFF00"/>
          </a:solidFill>
        </p:spPr>
        <p:txBody>
          <a:bodyPr wrap="square">
            <a:spAutoFit/>
          </a:bodyPr>
          <a:lstStyle/>
          <a:p>
            <a:pPr lvl="0"/>
            <a:r>
              <a:rPr lang="en-US" altLang="zh-CN" sz="2400">
                <a:solidFill>
                  <a:srgbClr val="000000"/>
                </a:solidFill>
                <a:latin typeface="+mn-ea"/>
                <a:cs typeface="Times New Roman" panose="02020603050405020304" pitchFamily="18" charset="0"/>
              </a:rPr>
              <a:t>B</a:t>
            </a:r>
            <a:r>
              <a:rPr lang="zh-CN" altLang="zh-CN" sz="2400">
                <a:solidFill>
                  <a:srgbClr val="000000"/>
                </a:solidFill>
                <a:latin typeface="+mn-ea"/>
                <a:cs typeface="Times New Roman" panose="02020603050405020304" pitchFamily="18" charset="0"/>
              </a:rPr>
              <a:t>．美国的参战和俄国十月革命的胜利，开始改变以欧洲为中心的世界格局。</a:t>
            </a:r>
          </a:p>
        </p:txBody>
      </p:sp>
      <p:sp>
        <p:nvSpPr>
          <p:cNvPr id="3" name="矩形 2"/>
          <p:cNvSpPr/>
          <p:nvPr/>
        </p:nvSpPr>
        <p:spPr>
          <a:xfrm>
            <a:off x="601308" y="2150207"/>
            <a:ext cx="11256075" cy="2308324"/>
          </a:xfrm>
          <a:prstGeom prst="rect">
            <a:avLst/>
          </a:prstGeom>
          <a:ln w="19050">
            <a:solidFill>
              <a:schemeClr val="accent6">
                <a:lumMod val="50000"/>
              </a:schemeClr>
            </a:solidFill>
          </a:ln>
        </p:spPr>
        <p:txBody>
          <a:bodyPr wrap="square">
            <a:spAutoFit/>
          </a:bodyPr>
          <a:lstStyle/>
          <a:p>
            <a:r>
              <a:rPr lang="zh-CN" altLang="en-US"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大战结束时，全世界进出口总额减少了</a:t>
            </a:r>
            <a:r>
              <a:rPr lang="en-US" altLang="zh-CN"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40%</a:t>
            </a:r>
            <a:r>
              <a:rPr lang="zh-CN" altLang="en-US"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，而</a:t>
            </a:r>
            <a:r>
              <a:rPr lang="zh-CN" altLang="en-US" sz="2400">
                <a:solidFill>
                  <a:srgbClr val="C00000"/>
                </a:solidFill>
                <a:latin typeface="仿宋" panose="02010609060101010101" pitchFamily="49" charset="-122"/>
                <a:ea typeface="仿宋" panose="02010609060101010101" pitchFamily="49" charset="-122"/>
                <a:cs typeface="Times New Roman" panose="02020603050405020304" pitchFamily="18" charset="0"/>
              </a:rPr>
              <a:t>美国</a:t>
            </a:r>
            <a:r>
              <a:rPr lang="zh-CN" altLang="en-US"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却猛烈扩大。到</a:t>
            </a:r>
            <a:r>
              <a:rPr lang="en-US" altLang="zh-CN"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1919</a:t>
            </a:r>
            <a:r>
              <a:rPr lang="zh-CN" altLang="en-US"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年，协约国欠美国债务约</a:t>
            </a:r>
            <a:r>
              <a:rPr lang="en-US" altLang="zh-CN"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100</a:t>
            </a:r>
            <a:r>
              <a:rPr lang="zh-CN" altLang="en-US"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亿美元。世界黄金储备</a:t>
            </a:r>
            <a:r>
              <a:rPr lang="en-US" altLang="zh-CN"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40%</a:t>
            </a:r>
            <a:r>
              <a:rPr lang="zh-CN" altLang="en-US"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在美国手中。</a:t>
            </a:r>
            <a:r>
              <a:rPr lang="zh-CN" altLang="en-US" sz="2400">
                <a:solidFill>
                  <a:srgbClr val="C00000"/>
                </a:solidFill>
                <a:latin typeface="仿宋" panose="02010609060101010101" pitchFamily="49" charset="-122"/>
                <a:ea typeface="仿宋" panose="02010609060101010101" pitchFamily="49" charset="-122"/>
                <a:cs typeface="Times New Roman" panose="02020603050405020304" pitchFamily="18" charset="0"/>
              </a:rPr>
              <a:t>日本</a:t>
            </a:r>
            <a:r>
              <a:rPr lang="zh-CN" altLang="en-US"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趁火打劫</a:t>
            </a:r>
            <a:r>
              <a:rPr lang="en-US" altLang="zh-CN"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a:t>
            </a:r>
            <a:r>
              <a:rPr lang="zh-CN" altLang="en-US"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基本上工业国和债权国。英国的对外贸易联系破坏了</a:t>
            </a:r>
            <a:r>
              <a:rPr lang="en-US" altLang="zh-CN"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a:t>
            </a:r>
            <a:r>
              <a:rPr lang="zh-CN" altLang="en-US"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沿着盛及而衰的下坡路跌落下去。法国被德军占领了经济发达的</a:t>
            </a:r>
            <a:r>
              <a:rPr lang="en-US" altLang="zh-CN"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10</a:t>
            </a:r>
            <a:r>
              <a:rPr lang="zh-CN" altLang="en-US"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个省，工农业生产损失严重。沙皇俄国永远从帝国主义列强的名单中勾销了。德国战败，削弱比英法更甚，陷入经济困境。</a:t>
            </a:r>
            <a:endParaRPr lang="en-US" altLang="zh-CN"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endParaRPr>
          </a:p>
          <a:p>
            <a:pPr algn="r"/>
            <a:r>
              <a:rPr lang="en-US" altLang="zh-CN"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  ——</a:t>
            </a:r>
            <a:r>
              <a:rPr lang="zh-CN" altLang="en-US"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宋则行、樊亢</a:t>
            </a:r>
            <a:r>
              <a:rPr lang="en-US" altLang="zh-CN"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a:t>
            </a:r>
            <a:r>
              <a:rPr lang="zh-CN" altLang="en-US"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世界经济史</a:t>
            </a:r>
            <a:r>
              <a:rPr lang="en-US" altLang="zh-CN"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rPr>
              <a:t>》</a:t>
            </a:r>
            <a:endParaRPr lang="zh-CN" altLang="zh-CN" sz="2400">
              <a:solidFill>
                <a:schemeClr val="tx1">
                  <a:lumMod val="75000"/>
                  <a:lumOff val="25000"/>
                </a:schemeClr>
              </a:solidFill>
              <a:latin typeface="仿宋" panose="02010609060101010101" pitchFamily="49" charset="-122"/>
              <a:ea typeface="仿宋"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1428244656"/>
      </p:ext>
    </p:extLst>
  </p:cSld>
  <p:clrMapOvr>
    <a:masterClrMapping/>
  </p:clrMapOvr>
  <p:transition/>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316534" y="485189"/>
            <a:ext cx="11520970" cy="461665"/>
          </a:xfrm>
          <a:prstGeom prst="rect">
            <a:avLst/>
          </a:prstGeom>
          <a:solidFill>
            <a:srgbClr val="FFFF00"/>
          </a:solidFill>
        </p:spPr>
        <p:txBody>
          <a:bodyPr wrap="square">
            <a:spAutoFit/>
          </a:bodyPr>
          <a:lstStyle/>
          <a:p>
            <a:pPr lvl="0"/>
            <a:r>
              <a:rPr lang="en-US" altLang="zh-CN" sz="2400">
                <a:solidFill>
                  <a:srgbClr val="000000"/>
                </a:solidFill>
                <a:latin typeface="+mn-ea"/>
                <a:cs typeface="Times New Roman" panose="02020603050405020304" pitchFamily="18" charset="0"/>
              </a:rPr>
              <a:t>C</a:t>
            </a:r>
            <a:r>
              <a:rPr lang="zh-CN" altLang="zh-CN" sz="2400">
                <a:solidFill>
                  <a:srgbClr val="000000"/>
                </a:solidFill>
                <a:latin typeface="+mn-ea"/>
                <a:cs typeface="Times New Roman" panose="02020603050405020304" pitchFamily="18" charset="0"/>
              </a:rPr>
              <a:t>．改变了人们的观念，反对战争、要求和平的运动日益高涨。</a:t>
            </a:r>
          </a:p>
        </p:txBody>
      </p:sp>
      <p:pic>
        <p:nvPicPr>
          <p:cNvPr id="11268" name="Picture 4" descr="http://img.mp.sohu.com/upload/20170618/9c3b3f4249a1462ead489f6c6bba971e_th.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156532" y="2254319"/>
            <a:ext cx="5601350" cy="3420000"/>
          </a:xfrm>
          <a:prstGeom prst="rect">
            <a:avLst/>
          </a:prstGeom>
          <a:noFill/>
          <a:extLst>
            <a:ext uri="{909E8E84-426E-40DD-AFC4-6F175D3DCCD1}">
              <a14:hiddenFill xmlns:a14="http://schemas.microsoft.com/office/drawing/2010/main">
                <a:solidFill>
                  <a:srgbClr val="FFFFFF"/>
                </a:solidFill>
              </a14:hiddenFill>
            </a:ext>
          </a:extLst>
        </p:spPr>
      </p:pic>
      <p:pic>
        <p:nvPicPr>
          <p:cNvPr id="11269" name="Picture 5"/>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16535" y="2254319"/>
            <a:ext cx="5141437" cy="338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70" name="New picture" hidden="1"/>
          <p:cNvPicPr/>
          <p:nvPr/>
        </p:nvPicPr>
        <p:blipFill>
          <a:blip r:embed="rId4"/>
          <a:stretch>
            <a:fillRect/>
          </a:stretch>
        </p:blipFill>
        <p:spPr>
          <a:xfrm>
            <a:off x="12547600" y="10744200"/>
            <a:ext cx="368300" cy="254000"/>
          </a:xfrm>
          <a:prstGeom prst="cube">
            <a:avLst/>
          </a:prstGeom>
        </p:spPr>
      </p:pic>
    </p:spTree>
    <p:extLst>
      <p:ext uri="{BB962C8B-B14F-4D97-AF65-F5344CB8AC3E}">
        <p14:creationId xmlns:p14="http://schemas.microsoft.com/office/powerpoint/2010/main" val="957491955"/>
      </p:ext>
    </p:extLst>
  </p:cSld>
  <p:clrMapOvr>
    <a:masterClrMapping/>
  </p:clrMapOvr>
  <p:transition/>
  <p:timing/>
</p:sld>
</file>

<file path=ppt/tags/tag1.xml><?xml version="1.0" encoding="utf-8"?>
<p:tagLst xmlns:p="http://schemas.openxmlformats.org/presentationml/2006/main">
  <p:tag name="KSO_WM_TEMPLATE_CATEGORY" val="custom"/>
  <p:tag name="KSO_WM_TEMPLATE_INDEX" val="20202598"/>
</p:tagLst>
</file>

<file path=ppt/tags/tag2.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包裹">
  <a:themeElements>
    <a:clrScheme name="包裹">
      <a:dk1>
        <a:srgbClr val="000000"/>
      </a:dk1>
      <a:lt1>
        <a:sysClr val="window" lastClr="FFFFFF"/>
      </a:lt1>
      <a:dk2>
        <a:srgbClr val="5E5E5E"/>
      </a:dk2>
      <a:lt2>
        <a:srgbClr val="DDDDDD"/>
      </a:lt2>
      <a:accent1>
        <a:srgbClr val="A6B727"/>
      </a:accent1>
      <a:accent2>
        <a:srgbClr val="418AB3"/>
      </a:accent2>
      <a:accent3>
        <a:srgbClr val="F69200"/>
      </a:accent3>
      <a:accent4>
        <a:srgbClr val="838383"/>
      </a:accent4>
      <a:accent5>
        <a:srgbClr val="FEC306"/>
      </a:accent5>
      <a:accent6>
        <a:srgbClr val="DF5327"/>
      </a:accent6>
      <a:hlink>
        <a:srgbClr val="F59E00"/>
      </a:hlink>
      <a:folHlink>
        <a:srgbClr val="B2B2B2"/>
      </a:folHlink>
    </a:clrScheme>
    <a:fontScheme name="包裹">
      <a:majorFont>
        <a:latin typeface="Gill Sans MT"/>
        <a:ea typeface="Arial"/>
        <a:cs typeface="Arial"/>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Arial"/>
        <a:cs typeface="Arial"/>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包裹">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Lst>
    <a:ext uri="{05A4C25C-085E-4340-85A3-A5531E510DB2}">
      <thm15:themeFamily xmlns:thm15="http://schemas.microsoft.com/office/thememl/2012/main" xmlns="" name="Parcel" id="{8BEC4385-4EB9-4D53-BFB5-0EA123736B6D}" vid="{A425FB89-E954-4A2A-81DC-D90804A94DB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Template>包裹</Template>
  <Company/>
  <PresentationFormat>自定义</PresentationFormat>
  <Paragraphs>155</Paragraphs>
  <Slides>37</Slides>
  <Notes>2</Notes>
  <TotalTime>1141</TotalTime>
  <HiddenSlides>0</HiddenSlides>
  <MMClips>0</MMClips>
  <ScaleCrop>0</ScaleCrop>
  <HeadingPairs>
    <vt:vector baseType="variant" size="6">
      <vt:variant>
        <vt:lpstr>Fonts used</vt:lpstr>
      </vt:variant>
      <vt:variant>
        <vt:i4>14</vt:i4>
      </vt:variant>
      <vt:variant>
        <vt:lpstr>Theme</vt:lpstr>
      </vt:variant>
      <vt:variant>
        <vt:i4>1</vt:i4>
      </vt:variant>
      <vt:variant>
        <vt:lpstr>Slide Titles</vt:lpstr>
      </vt:variant>
      <vt:variant>
        <vt:i4>37</vt:i4>
      </vt:variant>
    </vt:vector>
  </HeadingPairs>
  <TitlesOfParts>
    <vt:vector baseType="lpstr" size="52">
      <vt:lpstr>Arial</vt:lpstr>
      <vt:lpstr>Gill Sans MT</vt:lpstr>
      <vt:lpstr>等线 Light</vt:lpstr>
      <vt:lpstr>等线</vt:lpstr>
      <vt:lpstr>黑体</vt:lpstr>
      <vt:lpstr>Times New Roman</vt:lpstr>
      <vt:lpstr>华文中宋</vt:lpstr>
      <vt:lpstr>仿宋</vt:lpstr>
      <vt:lpstr>Calibri</vt:lpstr>
      <vt:lpstr>宋体</vt:lpstr>
      <vt:lpstr>华文行楷</vt:lpstr>
      <vt:lpstr>Wingdings</vt:lpstr>
      <vt:lpstr>楷体_GB2312</vt:lpstr>
      <vt:lpstr>楷体</vt:lpstr>
      <vt:lpstr>包裹</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dc:creator>王 宝松</dc:creator>
  <cp:lastModifiedBy>常海燕</cp:lastModifiedBy>
  <cp:revision>122</cp:revision>
  <dcterms:created xsi:type="dcterms:W3CDTF">2020-02-29T12:37:23Z</dcterms:created>
  <dcterms:modified xsi:type="dcterms:W3CDTF">2020-07-12T04:57:57Z</dcterms:modified>
</cp:coreProperties>
</file>