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</p:sldMasterIdLst>
  <p:notesMasterIdLst>
    <p:notesMasterId r:id="rId10"/>
  </p:notesMasterIdLst>
  <p:sldIdLst>
    <p:sldId id="715" r:id="rId9"/>
    <p:sldId id="847" r:id="rId11"/>
    <p:sldId id="804" r:id="rId12"/>
    <p:sldId id="807" r:id="rId13"/>
    <p:sldId id="857" r:id="rId14"/>
    <p:sldId id="817" r:id="rId15"/>
    <p:sldId id="819" r:id="rId16"/>
    <p:sldId id="828" r:id="rId17"/>
    <p:sldId id="797" r:id="rId18"/>
    <p:sldId id="858" r:id="rId19"/>
    <p:sldId id="842" r:id="rId20"/>
    <p:sldId id="856" r:id="rId21"/>
    <p:sldId id="865" r:id="rId22"/>
    <p:sldId id="859" r:id="rId23"/>
    <p:sldId id="864" r:id="rId24"/>
    <p:sldId id="854" r:id="rId25"/>
    <p:sldId id="855" r:id="rId26"/>
    <p:sldId id="861" r:id="rId27"/>
    <p:sldId id="862" r:id="rId28"/>
    <p:sldId id="863" r:id="rId29"/>
  </p:sldIdLst>
  <p:sldSz cx="11522075" cy="7200900"/>
  <p:notesSz cx="6858000" cy="9144000"/>
  <p:custDataLst>
    <p:tags r:id="rId33"/>
  </p:custDataLst>
  <p:defaultTextStyle>
    <a:defPPr>
      <a:defRPr lang="zh-CN"/>
    </a:defPPr>
    <a:lvl1pPr marL="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6934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3804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67271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0738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42055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276090" algn="l" defTabSz="1069340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6699"/>
    <a:srgbClr val="003366"/>
    <a:srgbClr val="333300"/>
    <a:srgbClr val="660033"/>
    <a:srgbClr val="760000"/>
    <a:srgbClr val="663300"/>
    <a:srgbClr val="800000"/>
    <a:srgbClr val="FFCC00"/>
    <a:srgbClr val="FF9900"/>
    <a:srgbClr val="CC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699" autoAdjust="0"/>
    <p:restoredTop sz="93966" autoAdjust="0"/>
  </p:normalViewPr>
  <p:slideViewPr>
    <p:cSldViewPr>
      <p:cViewPr varScale="1">
        <p:scale>
          <a:sx n="63" d="100"/>
          <a:sy n="63" d="100"/>
        </p:scale>
        <p:origin x="-906" y="-114"/>
      </p:cViewPr>
      <p:guideLst>
        <p:guide orient="horz" pos="2268"/>
        <p:guide pos="362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1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3" Type="http://schemas.openxmlformats.org/officeDocument/2006/relationships/tags" Target="tags/tag1.xml"/><Relationship Id="rId32" Type="http://schemas.openxmlformats.org/officeDocument/2006/relationships/tableStyles" Target="tableStyles.xml"/><Relationship Id="rId31" Type="http://schemas.openxmlformats.org/officeDocument/2006/relationships/viewProps" Target="viewProps.xml"/><Relationship Id="rId30" Type="http://schemas.openxmlformats.org/officeDocument/2006/relationships/presProps" Target="presProps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0.xml"/><Relationship Id="rId28" Type="http://schemas.openxmlformats.org/officeDocument/2006/relationships/slide" Target="slides/slide19.xml"/><Relationship Id="rId27" Type="http://schemas.openxmlformats.org/officeDocument/2006/relationships/slide" Target="slides/slide18.xml"/><Relationship Id="rId26" Type="http://schemas.openxmlformats.org/officeDocument/2006/relationships/slide" Target="slides/slide17.xml"/><Relationship Id="rId25" Type="http://schemas.openxmlformats.org/officeDocument/2006/relationships/slide" Target="slides/slide16.xml"/><Relationship Id="rId24" Type="http://schemas.openxmlformats.org/officeDocument/2006/relationships/slide" Target="slides/slide15.xml"/><Relationship Id="rId23" Type="http://schemas.openxmlformats.org/officeDocument/2006/relationships/slide" Target="slides/slide14.xml"/><Relationship Id="rId22" Type="http://schemas.openxmlformats.org/officeDocument/2006/relationships/slide" Target="slides/slide13.xml"/><Relationship Id="rId21" Type="http://schemas.openxmlformats.org/officeDocument/2006/relationships/slide" Target="slides/slide12.xml"/><Relationship Id="rId20" Type="http://schemas.openxmlformats.org/officeDocument/2006/relationships/slide" Target="slides/slide11.xml"/><Relationship Id="rId2" Type="http://schemas.openxmlformats.org/officeDocument/2006/relationships/theme" Target="theme/theme1.xml"/><Relationship Id="rId19" Type="http://schemas.openxmlformats.org/officeDocument/2006/relationships/slide" Target="slides/slide10.xml"/><Relationship Id="rId18" Type="http://schemas.openxmlformats.org/officeDocument/2006/relationships/slide" Target="slides/slide9.xml"/><Relationship Id="rId17" Type="http://schemas.openxmlformats.org/officeDocument/2006/relationships/slide" Target="slides/slide8.xml"/><Relationship Id="rId16" Type="http://schemas.openxmlformats.org/officeDocument/2006/relationships/slide" Target="slides/slide7.xml"/><Relationship Id="rId15" Type="http://schemas.openxmlformats.org/officeDocument/2006/relationships/slide" Target="slides/slide6.xml"/><Relationship Id="rId14" Type="http://schemas.openxmlformats.org/officeDocument/2006/relationships/slide" Target="slides/slide5.xml"/><Relationship Id="rId13" Type="http://schemas.openxmlformats.org/officeDocument/2006/relationships/slide" Target="slides/slide4.xml"/><Relationship Id="rId12" Type="http://schemas.openxmlformats.org/officeDocument/2006/relationships/slide" Target="slides/slide3.xml"/><Relationship Id="rId11" Type="http://schemas.openxmlformats.org/officeDocument/2006/relationships/slide" Target="slides/slide2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BC03DA-8B7D-447E-9C29-3A60D78EE7F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53467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106934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60337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213804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267271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320738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3742055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4276090" algn="l" defTabSz="106934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fld id="{9B852942-FE08-44CF-AFEE-163D651635BC}" type="slidenum">
              <a:rPr lang="en-US" altLang="zh-CN"/>
            </a:fld>
            <a:endParaRPr lang="en-US" altLang="zh-CN"/>
          </a:p>
        </p:txBody>
      </p:sp>
      <p:sp>
        <p:nvSpPr>
          <p:cNvPr id="142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142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r>
              <a:rPr lang="zh-CN" altLang="en-US"/>
              <a:t>此页在实践中应配一段音乐，选取一段比较低沉的片断。</a:t>
            </a:r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685800"/>
            <a:ext cx="54864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1924613-4AE4-47A1-995F-688A24B34954}" type="slidenum">
              <a:rPr lang="zh-CN" altLang="en-US" smtClean="0">
                <a:solidFill>
                  <a:prstClr val="black"/>
                </a:solidFill>
              </a:rPr>
            </a:fld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50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3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8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2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7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2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6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52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3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33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80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27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73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20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60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40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34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340" indent="0">
              <a:buNone/>
              <a:defRPr sz="2100" b="1"/>
            </a:lvl3pPr>
            <a:lvl4pPr marL="1603375" indent="0">
              <a:buNone/>
              <a:defRPr sz="1900" b="1"/>
            </a:lvl4pPr>
            <a:lvl5pPr marL="2138045" indent="0">
              <a:buNone/>
              <a:defRPr sz="1900" b="1"/>
            </a:lvl5pPr>
            <a:lvl6pPr marL="2672715" indent="0">
              <a:buNone/>
              <a:defRPr sz="1900" b="1"/>
            </a:lvl6pPr>
            <a:lvl7pPr marL="3207385" indent="0">
              <a:buNone/>
              <a:defRPr sz="1900" b="1"/>
            </a:lvl7pPr>
            <a:lvl8pPr marL="3742055" indent="0">
              <a:buNone/>
              <a:defRPr sz="1900" b="1"/>
            </a:lvl8pPr>
            <a:lvl9pPr marL="4276090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2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340" indent="0">
              <a:buNone/>
              <a:defRPr sz="2100" b="1"/>
            </a:lvl3pPr>
            <a:lvl4pPr marL="1603375" indent="0">
              <a:buNone/>
              <a:defRPr sz="1900" b="1"/>
            </a:lvl4pPr>
            <a:lvl5pPr marL="2138045" indent="0">
              <a:buNone/>
              <a:defRPr sz="1900" b="1"/>
            </a:lvl5pPr>
            <a:lvl6pPr marL="2672715" indent="0">
              <a:buNone/>
              <a:defRPr sz="1900" b="1"/>
            </a:lvl6pPr>
            <a:lvl7pPr marL="3207385" indent="0">
              <a:buNone/>
              <a:defRPr sz="1900" b="1"/>
            </a:lvl7pPr>
            <a:lvl8pPr marL="3742055" indent="0">
              <a:buNone/>
              <a:defRPr sz="1900" b="1"/>
            </a:lvl8pPr>
            <a:lvl9pPr marL="4276090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2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2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9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12" y="1506862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340" indent="0">
              <a:buNone/>
              <a:defRPr sz="1200"/>
            </a:lvl3pPr>
            <a:lvl4pPr marL="1603375" indent="0">
              <a:buNone/>
              <a:defRPr sz="1100"/>
            </a:lvl4pPr>
            <a:lvl5pPr marL="2138045" indent="0">
              <a:buNone/>
              <a:defRPr sz="1100"/>
            </a:lvl5pPr>
            <a:lvl6pPr marL="2672715" indent="0">
              <a:buNone/>
              <a:defRPr sz="1100"/>
            </a:lvl6pPr>
            <a:lvl7pPr marL="3207385" indent="0">
              <a:buNone/>
              <a:defRPr sz="1100"/>
            </a:lvl7pPr>
            <a:lvl8pPr marL="3742055" indent="0">
              <a:buNone/>
              <a:defRPr sz="1100"/>
            </a:lvl8pPr>
            <a:lvl9pPr marL="4276090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1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340" indent="0">
              <a:buNone/>
              <a:defRPr sz="2800"/>
            </a:lvl3pPr>
            <a:lvl4pPr marL="1603375" indent="0">
              <a:buNone/>
              <a:defRPr sz="2300"/>
            </a:lvl4pPr>
            <a:lvl5pPr marL="2138045" indent="0">
              <a:buNone/>
              <a:defRPr sz="2300"/>
            </a:lvl5pPr>
            <a:lvl6pPr marL="2672715" indent="0">
              <a:buNone/>
              <a:defRPr sz="2300"/>
            </a:lvl6pPr>
            <a:lvl7pPr marL="3207385" indent="0">
              <a:buNone/>
              <a:defRPr sz="2300"/>
            </a:lvl7pPr>
            <a:lvl8pPr marL="3742055" indent="0">
              <a:buNone/>
              <a:defRPr sz="2300"/>
            </a:lvl8pPr>
            <a:lvl9pPr marL="4276090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6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340" indent="0">
              <a:buNone/>
              <a:defRPr sz="1200"/>
            </a:lvl3pPr>
            <a:lvl4pPr marL="1603375" indent="0">
              <a:buNone/>
              <a:defRPr sz="1100"/>
            </a:lvl4pPr>
            <a:lvl5pPr marL="2138045" indent="0">
              <a:buNone/>
              <a:defRPr sz="1100"/>
            </a:lvl5pPr>
            <a:lvl6pPr marL="2672715" indent="0">
              <a:buNone/>
              <a:defRPr sz="1100"/>
            </a:lvl6pPr>
            <a:lvl7pPr marL="3207385" indent="0">
              <a:buNone/>
              <a:defRPr sz="1100"/>
            </a:lvl7pPr>
            <a:lvl8pPr marL="3742055" indent="0">
              <a:buNone/>
              <a:defRPr sz="1100"/>
            </a:lvl8pPr>
            <a:lvl9pPr marL="4276090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8" y="303375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5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260" y="1178481"/>
            <a:ext cx="8641556" cy="250698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260" y="3782140"/>
            <a:ext cx="8641556" cy="1738550"/>
          </a:xfrm>
        </p:spPr>
        <p:txBody>
          <a:bodyPr/>
          <a:lstStyle>
            <a:lvl1pPr marL="0" indent="0" algn="ctr">
              <a:buNone/>
              <a:defRPr sz="2100"/>
            </a:lvl1pPr>
            <a:lvl2pPr marL="400685" indent="0" algn="ctr">
              <a:buNone/>
              <a:defRPr sz="1800"/>
            </a:lvl2pPr>
            <a:lvl3pPr marL="802005" indent="0" algn="ctr">
              <a:buNone/>
              <a:defRPr sz="1600"/>
            </a:lvl3pPr>
            <a:lvl4pPr marL="1202690" indent="0" algn="ctr">
              <a:buNone/>
              <a:defRPr sz="1400"/>
            </a:lvl4pPr>
            <a:lvl5pPr marL="1603375" indent="0" algn="ctr">
              <a:buNone/>
              <a:defRPr sz="1400"/>
            </a:lvl5pPr>
            <a:lvl6pPr marL="2004695" indent="0" algn="ctr">
              <a:buNone/>
              <a:defRPr sz="1400"/>
            </a:lvl6pPr>
            <a:lvl7pPr marL="2405380" indent="0" algn="ctr">
              <a:buNone/>
              <a:defRPr sz="1400"/>
            </a:lvl7pPr>
            <a:lvl8pPr marL="2806065" indent="0" algn="ctr">
              <a:buNone/>
              <a:defRPr sz="1400"/>
            </a:lvl8pPr>
            <a:lvl9pPr marL="3207385" indent="0" algn="ctr">
              <a:buNone/>
              <a:defRPr sz="14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49C16-C10A-4558-9960-385787B92B6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95784-38DB-454B-BB49-2EF780EACC57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142" y="1795225"/>
            <a:ext cx="9937790" cy="2995374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142" y="4818941"/>
            <a:ext cx="9937790" cy="1575196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068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20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26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337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046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0538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060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073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07FC8-90F2-47B5-B32A-15881882157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5" y="1680217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64736" y="1680217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06B7D-D9AB-4ED2-9BCD-659592BA2A2E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383388"/>
            <a:ext cx="9937790" cy="13918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21564" y="1867360"/>
            <a:ext cx="4605782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0685" indent="0">
              <a:buNone/>
              <a:defRPr sz="2100"/>
            </a:lvl2pPr>
            <a:lvl3pPr marL="802005" indent="0">
              <a:buNone/>
              <a:defRPr sz="1800"/>
            </a:lvl3pPr>
            <a:lvl4pPr marL="1202690" indent="0">
              <a:buNone/>
              <a:defRPr sz="1600"/>
            </a:lvl4pPr>
            <a:lvl5pPr marL="1603375" indent="0">
              <a:buNone/>
              <a:defRPr sz="1600"/>
            </a:lvl5pPr>
            <a:lvl6pPr marL="2004695" indent="0">
              <a:buNone/>
              <a:defRPr sz="1600"/>
            </a:lvl6pPr>
            <a:lvl7pPr marL="2405380" indent="0">
              <a:buNone/>
              <a:defRPr sz="1600"/>
            </a:lvl7pPr>
            <a:lvl8pPr marL="2806065" indent="0">
              <a:buNone/>
              <a:defRPr sz="1600"/>
            </a:lvl8pPr>
            <a:lvl9pPr marL="320738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21564" y="2798648"/>
            <a:ext cx="4605782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913133" y="1867360"/>
            <a:ext cx="4628464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0685" indent="0">
              <a:buNone/>
              <a:defRPr sz="2100"/>
            </a:lvl2pPr>
            <a:lvl3pPr marL="802005" indent="0">
              <a:buNone/>
              <a:defRPr sz="1800"/>
            </a:lvl3pPr>
            <a:lvl4pPr marL="1202690" indent="0">
              <a:buNone/>
              <a:defRPr sz="1600"/>
            </a:lvl4pPr>
            <a:lvl5pPr marL="1603375" indent="0">
              <a:buNone/>
              <a:defRPr sz="1600"/>
            </a:lvl5pPr>
            <a:lvl6pPr marL="2004695" indent="0">
              <a:buNone/>
              <a:defRPr sz="1600"/>
            </a:lvl6pPr>
            <a:lvl7pPr marL="2405380" indent="0">
              <a:buNone/>
              <a:defRPr sz="1600"/>
            </a:lvl7pPr>
            <a:lvl8pPr marL="2806065" indent="0">
              <a:buNone/>
              <a:defRPr sz="1600"/>
            </a:lvl8pPr>
            <a:lvl9pPr marL="320738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913133" y="2798648"/>
            <a:ext cx="4628464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2AA3E-CBFB-4F86-89F5-DDA7444FFFB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139C8-6821-4CA2-BA61-690BE704BD9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59482-E89F-4FBF-8410-5E4597A0372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716169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8383" y="1036800"/>
            <a:ext cx="5833050" cy="511730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716169" cy="4002167"/>
          </a:xfrm>
        </p:spPr>
        <p:txBody>
          <a:bodyPr/>
          <a:lstStyle>
            <a:lvl1pPr marL="0" indent="0">
              <a:buNone/>
              <a:defRPr sz="1400"/>
            </a:lvl1pPr>
            <a:lvl2pPr marL="400685" indent="0">
              <a:buNone/>
              <a:defRPr sz="1200"/>
            </a:lvl2pPr>
            <a:lvl3pPr marL="802005" indent="0">
              <a:buNone/>
              <a:defRPr sz="1100"/>
            </a:lvl3pPr>
            <a:lvl4pPr marL="1202690" indent="0">
              <a:buNone/>
              <a:defRPr sz="900"/>
            </a:lvl4pPr>
            <a:lvl5pPr marL="1603375" indent="0">
              <a:buNone/>
              <a:defRPr sz="900"/>
            </a:lvl5pPr>
            <a:lvl6pPr marL="2004695" indent="0">
              <a:buNone/>
              <a:defRPr sz="900"/>
            </a:lvl6pPr>
            <a:lvl7pPr marL="2405380" indent="0">
              <a:buNone/>
              <a:defRPr sz="900"/>
            </a:lvl7pPr>
            <a:lvl8pPr marL="2806065" indent="0">
              <a:buNone/>
              <a:defRPr sz="900"/>
            </a:lvl8pPr>
            <a:lvl9pPr marL="320738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DA9D2-F485-48B3-B1E4-DCADBD3F6478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936472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8383" y="480065"/>
            <a:ext cx="5833050" cy="5674043"/>
          </a:xfrm>
        </p:spPr>
        <p:txBody>
          <a:bodyPr/>
          <a:lstStyle>
            <a:lvl1pPr marL="0" indent="0">
              <a:buNone/>
              <a:defRPr sz="2800"/>
            </a:lvl1pPr>
            <a:lvl2pPr marL="400685" indent="0">
              <a:buNone/>
              <a:defRPr sz="2500"/>
            </a:lvl2pPr>
            <a:lvl3pPr marL="802005" indent="0">
              <a:buNone/>
              <a:defRPr sz="2100"/>
            </a:lvl3pPr>
            <a:lvl4pPr marL="1202690" indent="0">
              <a:buNone/>
              <a:defRPr sz="1800"/>
            </a:lvl4pPr>
            <a:lvl5pPr marL="1603375" indent="0">
              <a:buNone/>
              <a:defRPr sz="1800"/>
            </a:lvl5pPr>
            <a:lvl6pPr marL="2004695" indent="0">
              <a:buNone/>
              <a:defRPr sz="1800"/>
            </a:lvl6pPr>
            <a:lvl7pPr marL="2405380" indent="0">
              <a:buNone/>
              <a:defRPr sz="1800"/>
            </a:lvl7pPr>
            <a:lvl8pPr marL="2806065" indent="0">
              <a:buNone/>
              <a:defRPr sz="1800"/>
            </a:lvl8pPr>
            <a:lvl9pPr marL="3207385" indent="0">
              <a:buNone/>
              <a:defRPr sz="18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936472" cy="4002167"/>
          </a:xfrm>
        </p:spPr>
        <p:txBody>
          <a:bodyPr/>
          <a:lstStyle>
            <a:lvl1pPr marL="0" indent="0">
              <a:buNone/>
              <a:defRPr sz="1800"/>
            </a:lvl1pPr>
            <a:lvl2pPr marL="400685" indent="0">
              <a:buNone/>
              <a:defRPr sz="1600"/>
            </a:lvl2pPr>
            <a:lvl3pPr marL="802005" indent="0">
              <a:buNone/>
              <a:defRPr sz="1400"/>
            </a:lvl3pPr>
            <a:lvl4pPr marL="1202690" indent="0">
              <a:buNone/>
              <a:defRPr sz="1200"/>
            </a:lvl4pPr>
            <a:lvl5pPr marL="1603375" indent="0">
              <a:buNone/>
              <a:defRPr sz="1200"/>
            </a:lvl5pPr>
            <a:lvl6pPr marL="2004695" indent="0">
              <a:buNone/>
              <a:defRPr sz="1200"/>
            </a:lvl6pPr>
            <a:lvl7pPr marL="2405380" indent="0">
              <a:buNone/>
              <a:defRPr sz="1200"/>
            </a:lvl7pPr>
            <a:lvl8pPr marL="2806065" indent="0">
              <a:buNone/>
              <a:defRPr sz="1200"/>
            </a:lvl8pPr>
            <a:lvl9pPr marL="3207385" indent="0">
              <a:buNone/>
              <a:defRPr sz="12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579E0-F697-4E1B-806D-21B750A428DB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55767-36AA-4024-8441-7FAA57C4EB5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88377"/>
            <a:ext cx="2592467" cy="614410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88377"/>
            <a:ext cx="7627112" cy="614410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C103A-234F-481E-9478-3D1EBB3E334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260" y="1178481"/>
            <a:ext cx="8641556" cy="250698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260" y="3782140"/>
            <a:ext cx="8641556" cy="1738550"/>
          </a:xfrm>
        </p:spPr>
        <p:txBody>
          <a:bodyPr/>
          <a:lstStyle>
            <a:lvl1pPr marL="0" indent="0" algn="ctr">
              <a:buNone/>
              <a:defRPr sz="2100"/>
            </a:lvl1pPr>
            <a:lvl2pPr marL="400685" indent="0" algn="ctr">
              <a:buNone/>
              <a:defRPr sz="1800"/>
            </a:lvl2pPr>
            <a:lvl3pPr marL="802005" indent="0" algn="ctr">
              <a:buNone/>
              <a:defRPr sz="1600"/>
            </a:lvl3pPr>
            <a:lvl4pPr marL="1202690" indent="0" algn="ctr">
              <a:buNone/>
              <a:defRPr sz="1400"/>
            </a:lvl4pPr>
            <a:lvl5pPr marL="1604010" indent="0" algn="ctr">
              <a:buNone/>
              <a:defRPr sz="1400"/>
            </a:lvl5pPr>
            <a:lvl6pPr marL="2004695" indent="0" algn="ctr">
              <a:buNone/>
              <a:defRPr sz="1400"/>
            </a:lvl6pPr>
            <a:lvl7pPr marL="2406015" indent="0" algn="ctr">
              <a:buNone/>
              <a:defRPr sz="1400"/>
            </a:lvl7pPr>
            <a:lvl8pPr marL="2806700" indent="0" algn="ctr">
              <a:buNone/>
              <a:defRPr sz="1400"/>
            </a:lvl8pPr>
            <a:lvl9pPr marL="3207385" indent="0" algn="ctr">
              <a:buNone/>
              <a:defRPr sz="14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49C16-C10A-4558-9960-385787B92B6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95784-38DB-454B-BB49-2EF780EACC57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142" y="1795225"/>
            <a:ext cx="9937790" cy="2995374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142" y="4818941"/>
            <a:ext cx="9937790" cy="1575196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068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20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26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40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0469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060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067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073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07FC8-90F2-47B5-B32A-15881882157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5" y="1680216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64736" y="1680216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06B7D-D9AB-4ED2-9BCD-659592BA2A2E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383387"/>
            <a:ext cx="9937790" cy="13918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21564" y="1867360"/>
            <a:ext cx="4605782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0685" indent="0">
              <a:buNone/>
              <a:defRPr sz="2100"/>
            </a:lvl2pPr>
            <a:lvl3pPr marL="802005" indent="0">
              <a:buNone/>
              <a:defRPr sz="1800"/>
            </a:lvl3pPr>
            <a:lvl4pPr marL="1202690" indent="0">
              <a:buNone/>
              <a:defRPr sz="1600"/>
            </a:lvl4pPr>
            <a:lvl5pPr marL="1604010" indent="0">
              <a:buNone/>
              <a:defRPr sz="1600"/>
            </a:lvl5pPr>
            <a:lvl6pPr marL="2004695" indent="0">
              <a:buNone/>
              <a:defRPr sz="1600"/>
            </a:lvl6pPr>
            <a:lvl7pPr marL="2406015" indent="0">
              <a:buNone/>
              <a:defRPr sz="1600"/>
            </a:lvl7pPr>
            <a:lvl8pPr marL="2806700" indent="0">
              <a:buNone/>
              <a:defRPr sz="1600"/>
            </a:lvl8pPr>
            <a:lvl9pPr marL="320738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21564" y="2798648"/>
            <a:ext cx="4605782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913133" y="1867360"/>
            <a:ext cx="4628464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0685" indent="0">
              <a:buNone/>
              <a:defRPr sz="2100"/>
            </a:lvl2pPr>
            <a:lvl3pPr marL="802005" indent="0">
              <a:buNone/>
              <a:defRPr sz="1800"/>
            </a:lvl3pPr>
            <a:lvl4pPr marL="1202690" indent="0">
              <a:buNone/>
              <a:defRPr sz="1600"/>
            </a:lvl4pPr>
            <a:lvl5pPr marL="1604010" indent="0">
              <a:buNone/>
              <a:defRPr sz="1600"/>
            </a:lvl5pPr>
            <a:lvl6pPr marL="2004695" indent="0">
              <a:buNone/>
              <a:defRPr sz="1600"/>
            </a:lvl6pPr>
            <a:lvl7pPr marL="2406015" indent="0">
              <a:buNone/>
              <a:defRPr sz="1600"/>
            </a:lvl7pPr>
            <a:lvl8pPr marL="2806700" indent="0">
              <a:buNone/>
              <a:defRPr sz="1600"/>
            </a:lvl8pPr>
            <a:lvl9pPr marL="320738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913133" y="2798648"/>
            <a:ext cx="4628464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2AA3E-CBFB-4F86-89F5-DDA7444FFFB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139C8-6821-4CA2-BA61-690BE704BD9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59482-E89F-4FBF-8410-5E4597A0372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716169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8383" y="1036800"/>
            <a:ext cx="5833050" cy="511730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716169" cy="4002167"/>
          </a:xfrm>
        </p:spPr>
        <p:txBody>
          <a:bodyPr/>
          <a:lstStyle>
            <a:lvl1pPr marL="0" indent="0">
              <a:buNone/>
              <a:defRPr sz="1400"/>
            </a:lvl1pPr>
            <a:lvl2pPr marL="400685" indent="0">
              <a:buNone/>
              <a:defRPr sz="1200"/>
            </a:lvl2pPr>
            <a:lvl3pPr marL="802005" indent="0">
              <a:buNone/>
              <a:defRPr sz="1100"/>
            </a:lvl3pPr>
            <a:lvl4pPr marL="1202690" indent="0">
              <a:buNone/>
              <a:defRPr sz="900"/>
            </a:lvl4pPr>
            <a:lvl5pPr marL="1604010" indent="0">
              <a:buNone/>
              <a:defRPr sz="900"/>
            </a:lvl5pPr>
            <a:lvl6pPr marL="2004695" indent="0">
              <a:buNone/>
              <a:defRPr sz="900"/>
            </a:lvl6pPr>
            <a:lvl7pPr marL="2406015" indent="0">
              <a:buNone/>
              <a:defRPr sz="900"/>
            </a:lvl7pPr>
            <a:lvl8pPr marL="2806700" indent="0">
              <a:buNone/>
              <a:defRPr sz="900"/>
            </a:lvl8pPr>
            <a:lvl9pPr marL="320738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DA9D2-F485-48B3-B1E4-DCADBD3F6478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936472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8383" y="480065"/>
            <a:ext cx="5833050" cy="5674043"/>
          </a:xfrm>
        </p:spPr>
        <p:txBody>
          <a:bodyPr/>
          <a:lstStyle>
            <a:lvl1pPr marL="0" indent="0">
              <a:buNone/>
              <a:defRPr sz="2800"/>
            </a:lvl1pPr>
            <a:lvl2pPr marL="400685" indent="0">
              <a:buNone/>
              <a:defRPr sz="2500"/>
            </a:lvl2pPr>
            <a:lvl3pPr marL="802005" indent="0">
              <a:buNone/>
              <a:defRPr sz="2100"/>
            </a:lvl3pPr>
            <a:lvl4pPr marL="1202690" indent="0">
              <a:buNone/>
              <a:defRPr sz="1800"/>
            </a:lvl4pPr>
            <a:lvl5pPr marL="1604010" indent="0">
              <a:buNone/>
              <a:defRPr sz="1800"/>
            </a:lvl5pPr>
            <a:lvl6pPr marL="2004695" indent="0">
              <a:buNone/>
              <a:defRPr sz="1800"/>
            </a:lvl6pPr>
            <a:lvl7pPr marL="2406015" indent="0">
              <a:buNone/>
              <a:defRPr sz="1800"/>
            </a:lvl7pPr>
            <a:lvl8pPr marL="2806700" indent="0">
              <a:buNone/>
              <a:defRPr sz="1800"/>
            </a:lvl8pPr>
            <a:lvl9pPr marL="3207385" indent="0">
              <a:buNone/>
              <a:defRPr sz="18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936472" cy="4002167"/>
          </a:xfrm>
        </p:spPr>
        <p:txBody>
          <a:bodyPr/>
          <a:lstStyle>
            <a:lvl1pPr marL="0" indent="0">
              <a:buNone/>
              <a:defRPr sz="1800"/>
            </a:lvl1pPr>
            <a:lvl2pPr marL="400685" indent="0">
              <a:buNone/>
              <a:defRPr sz="1600"/>
            </a:lvl2pPr>
            <a:lvl3pPr marL="802005" indent="0">
              <a:buNone/>
              <a:defRPr sz="1400"/>
            </a:lvl3pPr>
            <a:lvl4pPr marL="1202690" indent="0">
              <a:buNone/>
              <a:defRPr sz="1200"/>
            </a:lvl4pPr>
            <a:lvl5pPr marL="1604010" indent="0">
              <a:buNone/>
              <a:defRPr sz="1200"/>
            </a:lvl5pPr>
            <a:lvl6pPr marL="2004695" indent="0">
              <a:buNone/>
              <a:defRPr sz="1200"/>
            </a:lvl6pPr>
            <a:lvl7pPr marL="2406015" indent="0">
              <a:buNone/>
              <a:defRPr sz="1200"/>
            </a:lvl7pPr>
            <a:lvl8pPr marL="2806700" indent="0">
              <a:buNone/>
              <a:defRPr sz="1200"/>
            </a:lvl8pPr>
            <a:lvl9pPr marL="3207385" indent="0">
              <a:buNone/>
              <a:defRPr sz="12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579E0-F697-4E1B-806D-21B750A428DB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55767-36AA-4024-8441-7FAA57C4EB5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88376"/>
            <a:ext cx="2592467" cy="614410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88376"/>
            <a:ext cx="7627112" cy="614410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C103A-234F-481E-9478-3D1EBB3E334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260" y="1178481"/>
            <a:ext cx="8641556" cy="250698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260" y="3782140"/>
            <a:ext cx="8641556" cy="1738550"/>
          </a:xfrm>
        </p:spPr>
        <p:txBody>
          <a:bodyPr/>
          <a:lstStyle>
            <a:lvl1pPr marL="0" indent="0" algn="ctr">
              <a:buNone/>
              <a:defRPr sz="2100"/>
            </a:lvl1pPr>
            <a:lvl2pPr marL="401320" indent="0" algn="ctr">
              <a:buNone/>
              <a:defRPr sz="1800"/>
            </a:lvl2pPr>
            <a:lvl3pPr marL="802005" indent="0" algn="ctr">
              <a:buNone/>
              <a:defRPr sz="1600"/>
            </a:lvl3pPr>
            <a:lvl4pPr marL="1203325" indent="0" algn="ctr">
              <a:buNone/>
              <a:defRPr sz="1400"/>
            </a:lvl4pPr>
            <a:lvl5pPr marL="1604010" indent="0" algn="ctr">
              <a:buNone/>
              <a:defRPr sz="1400"/>
            </a:lvl5pPr>
            <a:lvl6pPr marL="2005330" indent="0" algn="ctr">
              <a:buNone/>
              <a:defRPr sz="1400"/>
            </a:lvl6pPr>
            <a:lvl7pPr marL="2406015" indent="0" algn="ctr">
              <a:buNone/>
              <a:defRPr sz="1400"/>
            </a:lvl7pPr>
            <a:lvl8pPr marL="2807335" indent="0" algn="ctr">
              <a:buNone/>
              <a:defRPr sz="1400"/>
            </a:lvl8pPr>
            <a:lvl9pPr marL="3208655" indent="0" algn="ctr">
              <a:buNone/>
              <a:defRPr sz="14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49C16-C10A-4558-9960-385787B92B6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95784-38DB-454B-BB49-2EF780EACC57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142" y="1795225"/>
            <a:ext cx="9937790" cy="2995374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142" y="4818940"/>
            <a:ext cx="9937790" cy="1575196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13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20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33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40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0533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0601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0733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0865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07FC8-90F2-47B5-B32A-15881882157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5" y="1680214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64736" y="1680214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06B7D-D9AB-4ED2-9BCD-659592BA2A2E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383385"/>
            <a:ext cx="9937790" cy="13918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21564" y="1867360"/>
            <a:ext cx="4605782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1320" indent="0">
              <a:buNone/>
              <a:defRPr sz="2100"/>
            </a:lvl2pPr>
            <a:lvl3pPr marL="802005" indent="0">
              <a:buNone/>
              <a:defRPr sz="1800"/>
            </a:lvl3pPr>
            <a:lvl4pPr marL="1203325" indent="0">
              <a:buNone/>
              <a:defRPr sz="1600"/>
            </a:lvl4pPr>
            <a:lvl5pPr marL="1604010" indent="0">
              <a:buNone/>
              <a:defRPr sz="1600"/>
            </a:lvl5pPr>
            <a:lvl6pPr marL="2005330" indent="0">
              <a:buNone/>
              <a:defRPr sz="1600"/>
            </a:lvl6pPr>
            <a:lvl7pPr marL="2406015" indent="0">
              <a:buNone/>
              <a:defRPr sz="1600"/>
            </a:lvl7pPr>
            <a:lvl8pPr marL="2807335" indent="0">
              <a:buNone/>
              <a:defRPr sz="1600"/>
            </a:lvl8pPr>
            <a:lvl9pPr marL="320865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21564" y="2798648"/>
            <a:ext cx="4605782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913133" y="1867360"/>
            <a:ext cx="4628464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1320" indent="0">
              <a:buNone/>
              <a:defRPr sz="2100"/>
            </a:lvl2pPr>
            <a:lvl3pPr marL="802005" indent="0">
              <a:buNone/>
              <a:defRPr sz="1800"/>
            </a:lvl3pPr>
            <a:lvl4pPr marL="1203325" indent="0">
              <a:buNone/>
              <a:defRPr sz="1600"/>
            </a:lvl4pPr>
            <a:lvl5pPr marL="1604010" indent="0">
              <a:buNone/>
              <a:defRPr sz="1600"/>
            </a:lvl5pPr>
            <a:lvl6pPr marL="2005330" indent="0">
              <a:buNone/>
              <a:defRPr sz="1600"/>
            </a:lvl6pPr>
            <a:lvl7pPr marL="2406015" indent="0">
              <a:buNone/>
              <a:defRPr sz="1600"/>
            </a:lvl7pPr>
            <a:lvl8pPr marL="2807335" indent="0">
              <a:buNone/>
              <a:defRPr sz="1600"/>
            </a:lvl8pPr>
            <a:lvl9pPr marL="320865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913133" y="2798648"/>
            <a:ext cx="4628464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2AA3E-CBFB-4F86-89F5-DDA7444FFFB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139C8-6821-4CA2-BA61-690BE704BD9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59482-E89F-4FBF-8410-5E4597A0372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716169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8383" y="1036800"/>
            <a:ext cx="5833050" cy="511730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716169" cy="4002167"/>
          </a:xfrm>
        </p:spPr>
        <p:txBody>
          <a:bodyPr/>
          <a:lstStyle>
            <a:lvl1pPr marL="0" indent="0">
              <a:buNone/>
              <a:defRPr sz="1400"/>
            </a:lvl1pPr>
            <a:lvl2pPr marL="401320" indent="0">
              <a:buNone/>
              <a:defRPr sz="1200"/>
            </a:lvl2pPr>
            <a:lvl3pPr marL="802005" indent="0">
              <a:buNone/>
              <a:defRPr sz="1100"/>
            </a:lvl3pPr>
            <a:lvl4pPr marL="1203325" indent="0">
              <a:buNone/>
              <a:defRPr sz="900"/>
            </a:lvl4pPr>
            <a:lvl5pPr marL="1604010" indent="0">
              <a:buNone/>
              <a:defRPr sz="900"/>
            </a:lvl5pPr>
            <a:lvl6pPr marL="2005330" indent="0">
              <a:buNone/>
              <a:defRPr sz="900"/>
            </a:lvl6pPr>
            <a:lvl7pPr marL="2406015" indent="0">
              <a:buNone/>
              <a:defRPr sz="900"/>
            </a:lvl7pPr>
            <a:lvl8pPr marL="2807335" indent="0">
              <a:buNone/>
              <a:defRPr sz="900"/>
            </a:lvl8pPr>
            <a:lvl9pPr marL="320865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DA9D2-F485-48B3-B1E4-DCADBD3F6478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936472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8383" y="480064"/>
            <a:ext cx="5833050" cy="5674043"/>
          </a:xfrm>
        </p:spPr>
        <p:txBody>
          <a:bodyPr/>
          <a:lstStyle>
            <a:lvl1pPr marL="0" indent="0">
              <a:buNone/>
              <a:defRPr sz="2800"/>
            </a:lvl1pPr>
            <a:lvl2pPr marL="401320" indent="0">
              <a:buNone/>
              <a:defRPr sz="2500"/>
            </a:lvl2pPr>
            <a:lvl3pPr marL="802005" indent="0">
              <a:buNone/>
              <a:defRPr sz="2100"/>
            </a:lvl3pPr>
            <a:lvl4pPr marL="1203325" indent="0">
              <a:buNone/>
              <a:defRPr sz="1800"/>
            </a:lvl4pPr>
            <a:lvl5pPr marL="1604010" indent="0">
              <a:buNone/>
              <a:defRPr sz="1800"/>
            </a:lvl5pPr>
            <a:lvl6pPr marL="2005330" indent="0">
              <a:buNone/>
              <a:defRPr sz="1800"/>
            </a:lvl6pPr>
            <a:lvl7pPr marL="2406015" indent="0">
              <a:buNone/>
              <a:defRPr sz="1800"/>
            </a:lvl7pPr>
            <a:lvl8pPr marL="2807335" indent="0">
              <a:buNone/>
              <a:defRPr sz="1800"/>
            </a:lvl8pPr>
            <a:lvl9pPr marL="3208655" indent="0">
              <a:buNone/>
              <a:defRPr sz="18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936472" cy="4002167"/>
          </a:xfrm>
        </p:spPr>
        <p:txBody>
          <a:bodyPr/>
          <a:lstStyle>
            <a:lvl1pPr marL="0" indent="0">
              <a:buNone/>
              <a:defRPr sz="1800"/>
            </a:lvl1pPr>
            <a:lvl2pPr marL="401320" indent="0">
              <a:buNone/>
              <a:defRPr sz="1600"/>
            </a:lvl2pPr>
            <a:lvl3pPr marL="802005" indent="0">
              <a:buNone/>
              <a:defRPr sz="1400"/>
            </a:lvl3pPr>
            <a:lvl4pPr marL="1203325" indent="0">
              <a:buNone/>
              <a:defRPr sz="1200"/>
            </a:lvl4pPr>
            <a:lvl5pPr marL="1604010" indent="0">
              <a:buNone/>
              <a:defRPr sz="1200"/>
            </a:lvl5pPr>
            <a:lvl6pPr marL="2005330" indent="0">
              <a:buNone/>
              <a:defRPr sz="1200"/>
            </a:lvl6pPr>
            <a:lvl7pPr marL="2406015" indent="0">
              <a:buNone/>
              <a:defRPr sz="1200"/>
            </a:lvl7pPr>
            <a:lvl8pPr marL="2807335" indent="0">
              <a:buNone/>
              <a:defRPr sz="1200"/>
            </a:lvl8pPr>
            <a:lvl9pPr marL="3208655" indent="0">
              <a:buNone/>
              <a:defRPr sz="12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579E0-F697-4E1B-806D-21B750A428DB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55767-36AA-4024-8441-7FAA57C4EB5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88374"/>
            <a:ext cx="2592467" cy="614410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88374"/>
            <a:ext cx="7627112" cy="614410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C103A-234F-481E-9478-3D1EBB3E334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260" y="1178481"/>
            <a:ext cx="8641556" cy="2506980"/>
          </a:xfrm>
        </p:spPr>
        <p:txBody>
          <a:bodyPr anchor="b"/>
          <a:lstStyle>
            <a:lvl1pPr algn="ctr"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260" y="3782140"/>
            <a:ext cx="8641556" cy="1738550"/>
          </a:xfrm>
        </p:spPr>
        <p:txBody>
          <a:bodyPr/>
          <a:lstStyle>
            <a:lvl1pPr marL="0" indent="0" algn="ctr">
              <a:buNone/>
              <a:defRPr sz="2100"/>
            </a:lvl1pPr>
            <a:lvl2pPr marL="401320" indent="0" algn="ctr">
              <a:buNone/>
              <a:defRPr sz="1800"/>
            </a:lvl2pPr>
            <a:lvl3pPr marL="802640" indent="0" algn="ctr">
              <a:buNone/>
              <a:defRPr sz="1600"/>
            </a:lvl3pPr>
            <a:lvl4pPr marL="1203325" indent="0" algn="ctr">
              <a:buNone/>
              <a:defRPr sz="1400"/>
            </a:lvl4pPr>
            <a:lvl5pPr marL="1604645" indent="0" algn="ctr">
              <a:buNone/>
              <a:defRPr sz="1400"/>
            </a:lvl5pPr>
            <a:lvl6pPr marL="2005965" indent="0" algn="ctr">
              <a:buNone/>
              <a:defRPr sz="1400"/>
            </a:lvl6pPr>
            <a:lvl7pPr marL="2407285" indent="0" algn="ctr">
              <a:buNone/>
              <a:defRPr sz="1400"/>
            </a:lvl7pPr>
            <a:lvl8pPr marL="2808605" indent="0" algn="ctr">
              <a:buNone/>
              <a:defRPr sz="1400"/>
            </a:lvl8pPr>
            <a:lvl9pPr marL="3209290" indent="0" algn="ctr">
              <a:buNone/>
              <a:defRPr sz="14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049C16-C10A-4558-9960-385787B92B6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695784-38DB-454B-BB49-2EF780EACC57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142" y="1795225"/>
            <a:ext cx="9937790" cy="2995374"/>
          </a:xfrm>
        </p:spPr>
        <p:txBody>
          <a:bodyPr anchor="b"/>
          <a:lstStyle>
            <a:lvl1pPr>
              <a:defRPr sz="53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142" y="4818937"/>
            <a:ext cx="9937790" cy="1575196"/>
          </a:xfrm>
        </p:spPr>
        <p:txBody>
          <a:bodyPr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0132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8026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20332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60464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005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4072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280860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20929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207FC8-90F2-47B5-B32A-15881882157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76104" y="1680211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64736" y="1680211"/>
            <a:ext cx="5081235" cy="4752261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506B7D-D9AB-4ED2-9BCD-659592BA2A2E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383382"/>
            <a:ext cx="9937790" cy="13918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21564" y="1867360"/>
            <a:ext cx="4605782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1320" indent="0">
              <a:buNone/>
              <a:defRPr sz="2100"/>
            </a:lvl2pPr>
            <a:lvl3pPr marL="802640" indent="0">
              <a:buNone/>
              <a:defRPr sz="1800"/>
            </a:lvl3pPr>
            <a:lvl4pPr marL="1203325" indent="0">
              <a:buNone/>
              <a:defRPr sz="1600"/>
            </a:lvl4pPr>
            <a:lvl5pPr marL="1604645" indent="0">
              <a:buNone/>
              <a:defRPr sz="1600"/>
            </a:lvl5pPr>
            <a:lvl6pPr marL="2005965" indent="0">
              <a:buNone/>
              <a:defRPr sz="1600"/>
            </a:lvl6pPr>
            <a:lvl7pPr marL="2407285" indent="0">
              <a:buNone/>
              <a:defRPr sz="1600"/>
            </a:lvl7pPr>
            <a:lvl8pPr marL="2808605" indent="0">
              <a:buNone/>
              <a:defRPr sz="1600"/>
            </a:lvl8pPr>
            <a:lvl9pPr marL="320929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21564" y="2798648"/>
            <a:ext cx="4605782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913133" y="1867360"/>
            <a:ext cx="4628464" cy="865108"/>
          </a:xfrm>
        </p:spPr>
        <p:txBody>
          <a:bodyPr anchor="ctr"/>
          <a:lstStyle>
            <a:lvl1pPr marL="0" indent="0">
              <a:buNone/>
              <a:defRPr sz="2500"/>
            </a:lvl1pPr>
            <a:lvl2pPr marL="401320" indent="0">
              <a:buNone/>
              <a:defRPr sz="2100"/>
            </a:lvl2pPr>
            <a:lvl3pPr marL="802640" indent="0">
              <a:buNone/>
              <a:defRPr sz="1800"/>
            </a:lvl3pPr>
            <a:lvl4pPr marL="1203325" indent="0">
              <a:buNone/>
              <a:defRPr sz="1600"/>
            </a:lvl4pPr>
            <a:lvl5pPr marL="1604645" indent="0">
              <a:buNone/>
              <a:defRPr sz="1600"/>
            </a:lvl5pPr>
            <a:lvl6pPr marL="2005965" indent="0">
              <a:buNone/>
              <a:defRPr sz="1600"/>
            </a:lvl6pPr>
            <a:lvl7pPr marL="2407285" indent="0">
              <a:buNone/>
              <a:defRPr sz="1600"/>
            </a:lvl7pPr>
            <a:lvl8pPr marL="2808605" indent="0">
              <a:buNone/>
              <a:defRPr sz="1600"/>
            </a:lvl8pPr>
            <a:lvl9pPr marL="3209290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913133" y="2798648"/>
            <a:ext cx="4628464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A2AA3E-CBFB-4F86-89F5-DDA7444FFFB0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2139C8-6821-4CA2-BA61-690BE704BD9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659482-E89F-4FBF-8410-5E4597A0372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716169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8383" y="1036797"/>
            <a:ext cx="5833050" cy="511730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716169" cy="4002167"/>
          </a:xfrm>
        </p:spPr>
        <p:txBody>
          <a:bodyPr/>
          <a:lstStyle>
            <a:lvl1pPr marL="0" indent="0">
              <a:buNone/>
              <a:defRPr sz="1400"/>
            </a:lvl1pPr>
            <a:lvl2pPr marL="401320" indent="0">
              <a:buNone/>
              <a:defRPr sz="1200"/>
            </a:lvl2pPr>
            <a:lvl3pPr marL="802640" indent="0">
              <a:buNone/>
              <a:defRPr sz="1100"/>
            </a:lvl3pPr>
            <a:lvl4pPr marL="1203325" indent="0">
              <a:buNone/>
              <a:defRPr sz="900"/>
            </a:lvl4pPr>
            <a:lvl5pPr marL="1604645" indent="0">
              <a:buNone/>
              <a:defRPr sz="900"/>
            </a:lvl5pPr>
            <a:lvl6pPr marL="2005965" indent="0">
              <a:buNone/>
              <a:defRPr sz="900"/>
            </a:lvl6pPr>
            <a:lvl7pPr marL="2407285" indent="0">
              <a:buNone/>
              <a:defRPr sz="900"/>
            </a:lvl7pPr>
            <a:lvl8pPr marL="2808605" indent="0">
              <a:buNone/>
              <a:defRPr sz="900"/>
            </a:lvl8pPr>
            <a:lvl9pPr marL="320929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9DA9D2-F485-48B3-B1E4-DCADBD3F6478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936472" cy="1680210"/>
          </a:xfrm>
        </p:spPr>
        <p:txBody>
          <a:bodyPr anchor="b"/>
          <a:lstStyle>
            <a:lvl1pPr>
              <a:defRPr sz="28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8383" y="480061"/>
            <a:ext cx="5833050" cy="5674043"/>
          </a:xfrm>
        </p:spPr>
        <p:txBody>
          <a:bodyPr/>
          <a:lstStyle>
            <a:lvl1pPr marL="0" indent="0">
              <a:buNone/>
              <a:defRPr sz="2800"/>
            </a:lvl1pPr>
            <a:lvl2pPr marL="401320" indent="0">
              <a:buNone/>
              <a:defRPr sz="2500"/>
            </a:lvl2pPr>
            <a:lvl3pPr marL="802640" indent="0">
              <a:buNone/>
              <a:defRPr sz="2100"/>
            </a:lvl3pPr>
            <a:lvl4pPr marL="1203325" indent="0">
              <a:buNone/>
              <a:defRPr sz="1800"/>
            </a:lvl4pPr>
            <a:lvl5pPr marL="1604645" indent="0">
              <a:buNone/>
              <a:defRPr sz="1800"/>
            </a:lvl5pPr>
            <a:lvl6pPr marL="2005965" indent="0">
              <a:buNone/>
              <a:defRPr sz="1800"/>
            </a:lvl6pPr>
            <a:lvl7pPr marL="2407285" indent="0">
              <a:buNone/>
              <a:defRPr sz="1800"/>
            </a:lvl7pPr>
            <a:lvl8pPr marL="2808605" indent="0">
              <a:buNone/>
              <a:defRPr sz="1800"/>
            </a:lvl8pPr>
            <a:lvl9pPr marL="3209290" indent="0">
              <a:buNone/>
              <a:defRPr sz="18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936472" cy="4002167"/>
          </a:xfrm>
        </p:spPr>
        <p:txBody>
          <a:bodyPr/>
          <a:lstStyle>
            <a:lvl1pPr marL="0" indent="0">
              <a:buNone/>
              <a:defRPr sz="1800"/>
            </a:lvl1pPr>
            <a:lvl2pPr marL="401320" indent="0">
              <a:buNone/>
              <a:defRPr sz="1600"/>
            </a:lvl2pPr>
            <a:lvl3pPr marL="802640" indent="0">
              <a:buNone/>
              <a:defRPr sz="1400"/>
            </a:lvl3pPr>
            <a:lvl4pPr marL="1203325" indent="0">
              <a:buNone/>
              <a:defRPr sz="1200"/>
            </a:lvl4pPr>
            <a:lvl5pPr marL="1604645" indent="0">
              <a:buNone/>
              <a:defRPr sz="1200"/>
            </a:lvl5pPr>
            <a:lvl6pPr marL="2005965" indent="0">
              <a:buNone/>
              <a:defRPr sz="1200"/>
            </a:lvl6pPr>
            <a:lvl7pPr marL="2407285" indent="0">
              <a:buNone/>
              <a:defRPr sz="1200"/>
            </a:lvl7pPr>
            <a:lvl8pPr marL="2808605" indent="0">
              <a:buNone/>
              <a:defRPr sz="1200"/>
            </a:lvl8pPr>
            <a:lvl9pPr marL="3209290" indent="0">
              <a:buNone/>
              <a:defRPr sz="12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7579E0-F697-4E1B-806D-21B750A428DB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055767-36AA-4024-8441-7FAA57C4EB5C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353504" y="288371"/>
            <a:ext cx="2592467" cy="6144101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76104" y="288371"/>
            <a:ext cx="7627112" cy="6144101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D8C103A-234F-481E-9478-3D1EBB3E3343}" type="slidenum">
              <a:rPr lang="zh-CN" altLang="en-US">
                <a:solidFill>
                  <a:srgbClr val="000000"/>
                </a:solidFill>
              </a:rPr>
            </a:fld>
            <a:endParaRPr lang="zh-CN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236950"/>
            <a:ext cx="9793764" cy="154352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728311" y="4080510"/>
            <a:ext cx="8065453" cy="184023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346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69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03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380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7271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073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42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76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0164" y="4627252"/>
            <a:ext cx="9793764" cy="1430179"/>
          </a:xfrm>
        </p:spPr>
        <p:txBody>
          <a:bodyPr anchor="t"/>
          <a:lstStyle>
            <a:lvl1pPr algn="l">
              <a:defRPr sz="4700" b="1" cap="all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10164" y="3052049"/>
            <a:ext cx="9793764" cy="1575196"/>
          </a:xfrm>
        </p:spPr>
        <p:txBody>
          <a:bodyPr anchor="b"/>
          <a:lstStyle>
            <a:lvl1pPr marL="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693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0337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213804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67271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320738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74205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427609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26140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355334" y="1763554"/>
            <a:ext cx="6437159" cy="4990624"/>
          </a:xfrm>
        </p:spPr>
        <p:txBody>
          <a:bodyPr/>
          <a:lstStyle>
            <a:lvl1pPr>
              <a:defRPr sz="3300"/>
            </a:lvl1pPr>
            <a:lvl2pPr>
              <a:defRPr sz="28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11869"/>
            <a:ext cx="5090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340" indent="0">
              <a:buNone/>
              <a:defRPr sz="2100" b="1"/>
            </a:lvl3pPr>
            <a:lvl4pPr marL="1603375" indent="0">
              <a:buNone/>
              <a:defRPr sz="1900" b="1"/>
            </a:lvl4pPr>
            <a:lvl5pPr marL="2138045" indent="0">
              <a:buNone/>
              <a:defRPr sz="1900" b="1"/>
            </a:lvl5pPr>
            <a:lvl6pPr marL="2672715" indent="0">
              <a:buNone/>
              <a:defRPr sz="1900" b="1"/>
            </a:lvl6pPr>
            <a:lvl7pPr marL="3207385" indent="0">
              <a:buNone/>
              <a:defRPr sz="1900" b="1"/>
            </a:lvl7pPr>
            <a:lvl8pPr marL="3742055" indent="0">
              <a:buNone/>
              <a:defRPr sz="1900" b="1"/>
            </a:lvl8pPr>
            <a:lvl9pPr marL="4276090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76104" y="2283619"/>
            <a:ext cx="5090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53062" y="1611869"/>
            <a:ext cx="5092917" cy="671750"/>
          </a:xfrm>
        </p:spPr>
        <p:txBody>
          <a:bodyPr anchor="b"/>
          <a:lstStyle>
            <a:lvl1pPr marL="0" indent="0">
              <a:buNone/>
              <a:defRPr sz="2800" b="1"/>
            </a:lvl1pPr>
            <a:lvl2pPr marL="534670" indent="0">
              <a:buNone/>
              <a:defRPr sz="2300" b="1"/>
            </a:lvl2pPr>
            <a:lvl3pPr marL="1069340" indent="0">
              <a:buNone/>
              <a:defRPr sz="2100" b="1"/>
            </a:lvl3pPr>
            <a:lvl4pPr marL="1603375" indent="0">
              <a:buNone/>
              <a:defRPr sz="1900" b="1"/>
            </a:lvl4pPr>
            <a:lvl5pPr marL="2138045" indent="0">
              <a:buNone/>
              <a:defRPr sz="1900" b="1"/>
            </a:lvl5pPr>
            <a:lvl6pPr marL="2672715" indent="0">
              <a:buNone/>
              <a:defRPr sz="1900" b="1"/>
            </a:lvl6pPr>
            <a:lvl7pPr marL="3207385" indent="0">
              <a:buNone/>
              <a:defRPr sz="1900" b="1"/>
            </a:lvl7pPr>
            <a:lvl8pPr marL="3742055" indent="0">
              <a:buNone/>
              <a:defRPr sz="1900" b="1"/>
            </a:lvl8pPr>
            <a:lvl9pPr marL="4276090" indent="0">
              <a:buNone/>
              <a:defRPr sz="19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53062" y="2283619"/>
            <a:ext cx="5092917" cy="4148852"/>
          </a:xfrm>
        </p:spPr>
        <p:txBody>
          <a:bodyPr/>
          <a:lstStyle>
            <a:lvl1pPr>
              <a:defRPr sz="2800"/>
            </a:lvl1pPr>
            <a:lvl2pPr>
              <a:defRPr sz="23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12" y="286702"/>
            <a:ext cx="3790683" cy="1220153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04811" y="286709"/>
            <a:ext cx="6441160" cy="6145769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8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76112" y="1506862"/>
            <a:ext cx="3790683" cy="4925616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340" indent="0">
              <a:buNone/>
              <a:defRPr sz="1200"/>
            </a:lvl3pPr>
            <a:lvl4pPr marL="1603375" indent="0">
              <a:buNone/>
              <a:defRPr sz="1100"/>
            </a:lvl4pPr>
            <a:lvl5pPr marL="2138045" indent="0">
              <a:buNone/>
              <a:defRPr sz="1100"/>
            </a:lvl5pPr>
            <a:lvl6pPr marL="2672715" indent="0">
              <a:buNone/>
              <a:defRPr sz="1100"/>
            </a:lvl6pPr>
            <a:lvl7pPr marL="3207385" indent="0">
              <a:buNone/>
              <a:defRPr sz="1100"/>
            </a:lvl7pPr>
            <a:lvl8pPr marL="3742055" indent="0">
              <a:buNone/>
              <a:defRPr sz="1100"/>
            </a:lvl8pPr>
            <a:lvl9pPr marL="4276090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58407" y="5040631"/>
            <a:ext cx="6913245" cy="595075"/>
          </a:xfrm>
        </p:spPr>
        <p:txBody>
          <a:bodyPr anchor="b"/>
          <a:lstStyle>
            <a:lvl1pPr algn="l">
              <a:defRPr sz="2300" b="1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58407" y="643414"/>
            <a:ext cx="6913245" cy="4320540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340" indent="0">
              <a:buNone/>
              <a:defRPr sz="2800"/>
            </a:lvl3pPr>
            <a:lvl4pPr marL="1603375" indent="0">
              <a:buNone/>
              <a:defRPr sz="2300"/>
            </a:lvl4pPr>
            <a:lvl5pPr marL="2138045" indent="0">
              <a:buNone/>
              <a:defRPr sz="2300"/>
            </a:lvl5pPr>
            <a:lvl6pPr marL="2672715" indent="0">
              <a:buNone/>
              <a:defRPr sz="2300"/>
            </a:lvl6pPr>
            <a:lvl7pPr marL="3207385" indent="0">
              <a:buNone/>
              <a:defRPr sz="2300"/>
            </a:lvl7pPr>
            <a:lvl8pPr marL="3742055" indent="0">
              <a:buNone/>
              <a:defRPr sz="2300"/>
            </a:lvl8pPr>
            <a:lvl9pPr marL="4276090" indent="0">
              <a:buNone/>
              <a:defRPr sz="23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258407" y="5635706"/>
            <a:ext cx="6913245" cy="845105"/>
          </a:xfrm>
        </p:spPr>
        <p:txBody>
          <a:bodyPr/>
          <a:lstStyle>
            <a:lvl1pPr marL="0" indent="0">
              <a:buNone/>
              <a:defRPr sz="1600"/>
            </a:lvl1pPr>
            <a:lvl2pPr marL="534670" indent="0">
              <a:buNone/>
              <a:defRPr sz="1400"/>
            </a:lvl2pPr>
            <a:lvl3pPr marL="1069340" indent="0">
              <a:buNone/>
              <a:defRPr sz="1200"/>
            </a:lvl3pPr>
            <a:lvl4pPr marL="1603375" indent="0">
              <a:buNone/>
              <a:defRPr sz="1100"/>
            </a:lvl4pPr>
            <a:lvl5pPr marL="2138045" indent="0">
              <a:buNone/>
              <a:defRPr sz="1100"/>
            </a:lvl5pPr>
            <a:lvl6pPr marL="2672715" indent="0">
              <a:buNone/>
              <a:defRPr sz="1100"/>
            </a:lvl6pPr>
            <a:lvl7pPr marL="3207385" indent="0">
              <a:buNone/>
              <a:defRPr sz="1100"/>
            </a:lvl7pPr>
            <a:lvl8pPr marL="3742055" indent="0">
              <a:buNone/>
              <a:defRPr sz="1100"/>
            </a:lvl8pPr>
            <a:lvl9pPr marL="4276090" indent="0">
              <a:buNone/>
              <a:defRPr sz="11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525898" y="303375"/>
            <a:ext cx="3266589" cy="6450806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26131" y="303375"/>
            <a:ext cx="9607730" cy="6450806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260" y="1178481"/>
            <a:ext cx="8641556" cy="2506980"/>
          </a:xfrm>
        </p:spPr>
        <p:txBody>
          <a:bodyPr anchor="b"/>
          <a:lstStyle>
            <a:lvl1pPr algn="ctr">
              <a:defRPr sz="7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260" y="3782140"/>
            <a:ext cx="8641556" cy="1738550"/>
          </a:xfrm>
        </p:spPr>
        <p:txBody>
          <a:bodyPr/>
          <a:lstStyle>
            <a:lvl1pPr marL="0" indent="0" algn="ctr">
              <a:buNone/>
              <a:defRPr sz="2800"/>
            </a:lvl1pPr>
            <a:lvl2pPr marL="534670" indent="0" algn="ctr">
              <a:buNone/>
              <a:defRPr sz="2300"/>
            </a:lvl2pPr>
            <a:lvl3pPr marL="1069975" indent="0" algn="ctr">
              <a:buNone/>
              <a:defRPr sz="2100"/>
            </a:lvl3pPr>
            <a:lvl4pPr marL="1604645" indent="0" algn="ctr">
              <a:buNone/>
              <a:defRPr sz="1900"/>
            </a:lvl4pPr>
            <a:lvl5pPr marL="2139950" indent="0" algn="ctr">
              <a:buNone/>
              <a:defRPr sz="1900"/>
            </a:lvl5pPr>
            <a:lvl6pPr marL="2674620" indent="0" algn="ctr">
              <a:buNone/>
              <a:defRPr sz="1900"/>
            </a:lvl6pPr>
            <a:lvl7pPr marL="3209290" indent="0" algn="ctr">
              <a:buNone/>
              <a:defRPr sz="1900"/>
            </a:lvl7pPr>
            <a:lvl8pPr marL="3744595" indent="0" algn="ctr">
              <a:buNone/>
              <a:defRPr sz="1900"/>
            </a:lvl8pPr>
            <a:lvl9pPr marL="4279265" indent="0" algn="ctr">
              <a:buNone/>
              <a:defRPr sz="19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B65E8A-F816-401F-B3BE-003B5A47073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D21DFD-5845-4E14-B002-E52F9621FEE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142" y="1795225"/>
            <a:ext cx="9937790" cy="2995374"/>
          </a:xfrm>
        </p:spPr>
        <p:txBody>
          <a:bodyPr anchor="b"/>
          <a:lstStyle>
            <a:lvl1pPr>
              <a:defRPr sz="70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142" y="4818937"/>
            <a:ext cx="9937790" cy="1575196"/>
          </a:xfrm>
        </p:spPr>
        <p:txBody>
          <a:bodyPr/>
          <a:lstStyle>
            <a:lvl1pPr marL="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53467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069975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60464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3995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6746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092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74459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2792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5B5AD4-3A6F-4A81-942E-E07CA8B8F3E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143" y="1916906"/>
            <a:ext cx="4896882" cy="456890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3050" y="1916906"/>
            <a:ext cx="4896882" cy="4568905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309BB7-4C15-445D-BBF2-1F69A16DA99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383382"/>
            <a:ext cx="9937790" cy="1391841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21564" y="1867360"/>
            <a:ext cx="4605782" cy="865108"/>
          </a:xfrm>
        </p:spPr>
        <p:txBody>
          <a:bodyPr anchor="ctr"/>
          <a:lstStyle>
            <a:lvl1pPr marL="0" indent="0">
              <a:buNone/>
              <a:defRPr sz="3300"/>
            </a:lvl1pPr>
            <a:lvl2pPr marL="534670" indent="0">
              <a:buNone/>
              <a:defRPr sz="2800"/>
            </a:lvl2pPr>
            <a:lvl3pPr marL="1069975" indent="0">
              <a:buNone/>
              <a:defRPr sz="2300"/>
            </a:lvl3pPr>
            <a:lvl4pPr marL="1604645" indent="0">
              <a:buNone/>
              <a:defRPr sz="2100"/>
            </a:lvl4pPr>
            <a:lvl5pPr marL="2139950" indent="0">
              <a:buNone/>
              <a:defRPr sz="2100"/>
            </a:lvl5pPr>
            <a:lvl6pPr marL="2674620" indent="0">
              <a:buNone/>
              <a:defRPr sz="2100"/>
            </a:lvl6pPr>
            <a:lvl7pPr marL="3209290" indent="0">
              <a:buNone/>
              <a:defRPr sz="2100"/>
            </a:lvl7pPr>
            <a:lvl8pPr marL="3744595" indent="0">
              <a:buNone/>
              <a:defRPr sz="2100"/>
            </a:lvl8pPr>
            <a:lvl9pPr marL="4279265" indent="0">
              <a:buNone/>
              <a:defRPr sz="21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21564" y="2798648"/>
            <a:ext cx="4605782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913133" y="1867360"/>
            <a:ext cx="4628464" cy="865108"/>
          </a:xfrm>
        </p:spPr>
        <p:txBody>
          <a:bodyPr anchor="ctr"/>
          <a:lstStyle>
            <a:lvl1pPr marL="0" indent="0">
              <a:buNone/>
              <a:defRPr sz="3300"/>
            </a:lvl1pPr>
            <a:lvl2pPr marL="534670" indent="0">
              <a:buNone/>
              <a:defRPr sz="2800"/>
            </a:lvl2pPr>
            <a:lvl3pPr marL="1069975" indent="0">
              <a:buNone/>
              <a:defRPr sz="2300"/>
            </a:lvl3pPr>
            <a:lvl4pPr marL="1604645" indent="0">
              <a:buNone/>
              <a:defRPr sz="2100"/>
            </a:lvl4pPr>
            <a:lvl5pPr marL="2139950" indent="0">
              <a:buNone/>
              <a:defRPr sz="2100"/>
            </a:lvl5pPr>
            <a:lvl6pPr marL="2674620" indent="0">
              <a:buNone/>
              <a:defRPr sz="2100"/>
            </a:lvl6pPr>
            <a:lvl7pPr marL="3209290" indent="0">
              <a:buNone/>
              <a:defRPr sz="2100"/>
            </a:lvl7pPr>
            <a:lvl8pPr marL="3744595" indent="0">
              <a:buNone/>
              <a:defRPr sz="2100"/>
            </a:lvl8pPr>
            <a:lvl9pPr marL="4279265" indent="0">
              <a:buNone/>
              <a:defRPr sz="21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913133" y="2798648"/>
            <a:ext cx="4628464" cy="3700498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5F6027-EEB9-4322-B738-928594ABE31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636050-1033-4AC8-9F86-D5F59A3186B4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A0123-699A-4B27-A396-B9D4D81B44B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643" y="480060"/>
            <a:ext cx="3936472" cy="1680210"/>
          </a:xfrm>
        </p:spPr>
        <p:txBody>
          <a:bodyPr anchor="b"/>
          <a:lstStyle>
            <a:lvl1pPr>
              <a:defRPr sz="37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8383" y="480061"/>
            <a:ext cx="5833050" cy="5674043"/>
          </a:xfrm>
        </p:spPr>
        <p:txBody>
          <a:bodyPr/>
          <a:lstStyle>
            <a:lvl1pPr marL="0" indent="0">
              <a:buNone/>
              <a:defRPr sz="3700"/>
            </a:lvl1pPr>
            <a:lvl2pPr marL="534670" indent="0">
              <a:buNone/>
              <a:defRPr sz="3300"/>
            </a:lvl2pPr>
            <a:lvl3pPr marL="1069975" indent="0">
              <a:buNone/>
              <a:defRPr sz="2800"/>
            </a:lvl3pPr>
            <a:lvl4pPr marL="1604645" indent="0">
              <a:buNone/>
              <a:defRPr sz="2300"/>
            </a:lvl4pPr>
            <a:lvl5pPr marL="2139950" indent="0">
              <a:buNone/>
              <a:defRPr sz="2300"/>
            </a:lvl5pPr>
            <a:lvl6pPr marL="2674620" indent="0">
              <a:buNone/>
              <a:defRPr sz="2300"/>
            </a:lvl6pPr>
            <a:lvl7pPr marL="3209290" indent="0">
              <a:buNone/>
              <a:defRPr sz="2300"/>
            </a:lvl7pPr>
            <a:lvl8pPr marL="3744595" indent="0">
              <a:buNone/>
              <a:defRPr sz="2300"/>
            </a:lvl8pPr>
            <a:lvl9pPr marL="4279265" indent="0">
              <a:buNone/>
              <a:defRPr sz="2300"/>
            </a:lvl9pPr>
          </a:lstStyle>
          <a:p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643" y="2160270"/>
            <a:ext cx="3936472" cy="4002167"/>
          </a:xfrm>
        </p:spPr>
        <p:txBody>
          <a:bodyPr/>
          <a:lstStyle>
            <a:lvl1pPr marL="0" indent="0">
              <a:buNone/>
              <a:defRPr sz="2300"/>
            </a:lvl1pPr>
            <a:lvl2pPr marL="534670" indent="0">
              <a:buNone/>
              <a:defRPr sz="2100"/>
            </a:lvl2pPr>
            <a:lvl3pPr marL="1069975" indent="0">
              <a:buNone/>
              <a:defRPr sz="1900"/>
            </a:lvl3pPr>
            <a:lvl4pPr marL="1604645" indent="0">
              <a:buNone/>
              <a:defRPr sz="1600"/>
            </a:lvl4pPr>
            <a:lvl5pPr marL="2139950" indent="0">
              <a:buNone/>
              <a:defRPr sz="1600"/>
            </a:lvl5pPr>
            <a:lvl6pPr marL="2674620" indent="0">
              <a:buNone/>
              <a:defRPr sz="1600"/>
            </a:lvl6pPr>
            <a:lvl7pPr marL="3209290" indent="0">
              <a:buNone/>
              <a:defRPr sz="1600"/>
            </a:lvl7pPr>
            <a:lvl8pPr marL="3744595" indent="0">
              <a:buNone/>
              <a:defRPr sz="1600"/>
            </a:lvl8pPr>
            <a:lvl9pPr marL="4279265" indent="0">
              <a:buNone/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F686C1-859E-46A3-A1E3-625A22805C6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5486" y="383381"/>
            <a:ext cx="2484447" cy="6102430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143" y="383381"/>
            <a:ext cx="7309316" cy="6102430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239CCB-2886-4CDC-8C1F-B5D68882B88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792143" y="383381"/>
            <a:ext cx="9937790" cy="6102430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774A9B-5AEA-4CA3-9F32-3B0FCC0FF60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2" Type="http://schemas.openxmlformats.org/officeDocument/2006/relationships/theme" Target="../theme/theme7.xml"/><Relationship Id="rId11" Type="http://schemas.openxmlformats.org/officeDocument/2006/relationships/image" Target="../media/image1.jpeg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  <a:prstGeom prst="rect">
            <a:avLst/>
          </a:prstGeom>
        </p:spPr>
        <p:txBody>
          <a:bodyPr vert="horz" lIns="106908" tIns="53450" rIns="106908" bIns="5345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80217"/>
            <a:ext cx="10369868" cy="4752261"/>
          </a:xfrm>
          <a:prstGeom prst="rect">
            <a:avLst/>
          </a:prstGeom>
        </p:spPr>
        <p:txBody>
          <a:bodyPr vert="horz" lIns="106908" tIns="53450" rIns="106908" bIns="5345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674174"/>
            <a:ext cx="2688484" cy="383381"/>
          </a:xfrm>
          <a:prstGeom prst="rect">
            <a:avLst/>
          </a:prstGeom>
        </p:spPr>
        <p:txBody>
          <a:bodyPr vert="horz" lIns="106908" tIns="53450" rIns="106908" bIns="5345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674174"/>
            <a:ext cx="3648657" cy="383381"/>
          </a:xfrm>
          <a:prstGeom prst="rect">
            <a:avLst/>
          </a:prstGeom>
        </p:spPr>
        <p:txBody>
          <a:bodyPr vert="horz" lIns="106908" tIns="53450" rIns="106908" bIns="5345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674174"/>
            <a:ext cx="2688484" cy="383381"/>
          </a:xfrm>
          <a:prstGeom prst="rect">
            <a:avLst/>
          </a:prstGeom>
        </p:spPr>
        <p:txBody>
          <a:bodyPr vert="horz" lIns="106908" tIns="53450" rIns="106908" bIns="5345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069340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0685" indent="-40068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334010" algn="l" defTabSz="1069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6675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071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538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005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472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0939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3425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34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37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04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271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738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205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609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104" y="288370"/>
            <a:ext cx="1036986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08" tIns="53450" rIns="106908" bIns="5345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9"/>
          </p:nvPr>
        </p:nvSpPr>
        <p:spPr bwMode="auto">
          <a:xfrm>
            <a:off x="576104" y="1680217"/>
            <a:ext cx="10369868" cy="475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08" tIns="53450" rIns="106908" bIns="5345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576104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lIns="106908" tIns="53450" rIns="106908" bIns="53450"/>
          <a:lstStyle>
            <a:lvl1pPr>
              <a:defRPr sz="1600" noProof="1" dirty="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936709" y="6557486"/>
            <a:ext cx="3648657" cy="500063"/>
          </a:xfrm>
          <a:prstGeom prst="rect">
            <a:avLst/>
          </a:prstGeom>
          <a:noFill/>
          <a:ln w="9525">
            <a:noFill/>
          </a:ln>
        </p:spPr>
        <p:txBody>
          <a:bodyPr lIns="106908" tIns="53450" rIns="106908" bIns="53450"/>
          <a:lstStyle>
            <a:lvl1pPr algn="ctr">
              <a:defRPr sz="1600" noProof="1" dirty="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257487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106908" tIns="53450" rIns="106908" bIns="53450" numCol="1" anchor="t" anchorCtr="0" compatLnSpc="1"/>
          <a:lstStyle>
            <a:lvl1pPr algn="r">
              <a:defRPr sz="160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fld id="{C8E98720-9A4E-4293-8D67-5455206BDD36}" type="slidenum">
              <a:rPr lang="zh-CN" altLang="en-US" smtClean="0">
                <a:solidFill>
                  <a:srgbClr val="000000"/>
                </a:solidFill>
              </a:rPr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53467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106934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603375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2138045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00685" indent="-40068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lvl="1" indent="-33401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6675" lvl="2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0710" lvl="3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5380" lvl="4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0050" lvl="5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474720" lvl="6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009390" lvl="7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543425" lvl="8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34670" lvl="1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069340" lvl="2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3375" lvl="3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138045" lvl="4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672715" lvl="5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3207385" lvl="6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742055" lvl="7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4276090" lvl="8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104" y="288370"/>
            <a:ext cx="1036986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20" tIns="53457" rIns="106920" bIns="53457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9"/>
          </p:nvPr>
        </p:nvSpPr>
        <p:spPr bwMode="auto">
          <a:xfrm>
            <a:off x="576104" y="1680216"/>
            <a:ext cx="10369868" cy="475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20" tIns="53457" rIns="106920" bIns="53457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576104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lIns="106920" tIns="53457" rIns="106920" bIns="53457"/>
          <a:lstStyle>
            <a:lvl1pPr>
              <a:defRPr sz="1600" noProof="1" dirty="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936709" y="6557486"/>
            <a:ext cx="3648657" cy="500063"/>
          </a:xfrm>
          <a:prstGeom prst="rect">
            <a:avLst/>
          </a:prstGeom>
          <a:noFill/>
          <a:ln w="9525">
            <a:noFill/>
          </a:ln>
        </p:spPr>
        <p:txBody>
          <a:bodyPr lIns="106920" tIns="53457" rIns="106920" bIns="53457"/>
          <a:lstStyle>
            <a:lvl1pPr algn="ctr">
              <a:defRPr sz="1600" noProof="1" dirty="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257487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106920" tIns="53457" rIns="106920" bIns="53457" numCol="1" anchor="t" anchorCtr="0" compatLnSpc="1"/>
          <a:lstStyle>
            <a:lvl1pPr algn="r">
              <a:defRPr sz="160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fld id="{C8E98720-9A4E-4293-8D67-5455206BDD36}" type="slidenum">
              <a:rPr lang="zh-CN" altLang="en-US" smtClean="0">
                <a:solidFill>
                  <a:srgbClr val="000000"/>
                </a:solidFill>
              </a:rPr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53467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106934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60401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213868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00685" indent="-40068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lvl="1" indent="-33401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6675" lvl="2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345" lvl="3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6015" lvl="4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0050" lvl="5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474720" lvl="6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009390" lvl="7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544060" lvl="8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34670" lvl="1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069340" lvl="2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4010" lvl="3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138680" lvl="4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673350" lvl="5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3207385" lvl="6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742055" lvl="7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4276725" lvl="8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104" y="288370"/>
            <a:ext cx="1036986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46" tIns="53471" rIns="106946" bIns="53471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9"/>
          </p:nvPr>
        </p:nvSpPr>
        <p:spPr bwMode="auto">
          <a:xfrm>
            <a:off x="576104" y="1680214"/>
            <a:ext cx="10369868" cy="475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46" tIns="53471" rIns="106946" bIns="53471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576104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lIns="106946" tIns="53471" rIns="106946" bIns="53471"/>
          <a:lstStyle>
            <a:lvl1pPr>
              <a:defRPr sz="1600" noProof="1" dirty="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936709" y="6557486"/>
            <a:ext cx="3648657" cy="500063"/>
          </a:xfrm>
          <a:prstGeom prst="rect">
            <a:avLst/>
          </a:prstGeom>
          <a:noFill/>
          <a:ln w="9525">
            <a:noFill/>
          </a:ln>
        </p:spPr>
        <p:txBody>
          <a:bodyPr lIns="106946" tIns="53471" rIns="106946" bIns="53471"/>
          <a:lstStyle>
            <a:lvl1pPr algn="ctr">
              <a:defRPr sz="1600" noProof="1" dirty="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257487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106946" tIns="53471" rIns="106946" bIns="53471" numCol="1" anchor="t" anchorCtr="0" compatLnSpc="1"/>
          <a:lstStyle>
            <a:lvl1pPr algn="r">
              <a:defRPr sz="1600"/>
            </a:lvl1pPr>
          </a:lstStyle>
          <a:p>
            <a:pPr defTabSz="913765" fontAlgn="base">
              <a:spcBef>
                <a:spcPct val="0"/>
              </a:spcBef>
              <a:spcAft>
                <a:spcPct val="0"/>
              </a:spcAft>
            </a:pPr>
            <a:fld id="{C8E98720-9A4E-4293-8D67-5455206BDD36}" type="slidenum">
              <a:rPr lang="zh-CN" altLang="en-US" smtClean="0">
                <a:solidFill>
                  <a:srgbClr val="000000"/>
                </a:solidFill>
              </a:rPr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53467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106934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60401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213868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01320" indent="-401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lvl="1" indent="-33401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6675" lvl="2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345" lvl="3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6015" lvl="4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320" lvl="5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475990" lvl="6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010660" lvl="7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545330" lvl="8" indent="-267335" algn="l" defTabSz="106934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34670" lvl="1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069340" lvl="2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4010" lvl="3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138680" lvl="4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673985" lvl="5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3208655" lvl="6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743325" lvl="7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4277995" lvl="8" indent="0" algn="l" defTabSz="106934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6104" y="288370"/>
            <a:ext cx="1036986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85" tIns="53492" rIns="106985" bIns="53492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9"/>
          </p:nvPr>
        </p:nvSpPr>
        <p:spPr bwMode="auto">
          <a:xfrm>
            <a:off x="576104" y="1680211"/>
            <a:ext cx="10369868" cy="47522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85" tIns="53492" rIns="106985" bIns="53492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576104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lIns="106985" tIns="53492" rIns="106985" bIns="53492"/>
          <a:lstStyle>
            <a:lvl1pPr>
              <a:defRPr sz="1600" noProof="1" dirty="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936709" y="6557486"/>
            <a:ext cx="3648657" cy="500063"/>
          </a:xfrm>
          <a:prstGeom prst="rect">
            <a:avLst/>
          </a:prstGeom>
          <a:noFill/>
          <a:ln w="9525">
            <a:noFill/>
          </a:ln>
        </p:spPr>
        <p:txBody>
          <a:bodyPr lIns="106985" tIns="53492" rIns="106985" bIns="53492"/>
          <a:lstStyle>
            <a:lvl1pPr algn="ctr">
              <a:defRPr sz="1600" noProof="1" dirty="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8257487" y="6557486"/>
            <a:ext cx="2688484" cy="500063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106985" tIns="53492" rIns="106985" bIns="53492" numCol="1" anchor="t" anchorCtr="0" compatLnSpc="1"/>
          <a:lstStyle>
            <a:lvl1pPr algn="r">
              <a:defRPr sz="16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C8E98720-9A4E-4293-8D67-5455206BDD36}" type="slidenum">
              <a:rPr lang="zh-CN" altLang="en-US" smtClean="0">
                <a:solidFill>
                  <a:srgbClr val="000000"/>
                </a:solidFill>
              </a:rPr>
            </a:fld>
            <a:endParaRPr lang="zh-CN" altLang="en-U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53467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1069975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604645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2139950" algn="ctr" rtl="0" fontAlgn="base">
        <a:spcBef>
          <a:spcPct val="0"/>
        </a:spcBef>
        <a:spcAft>
          <a:spcPct val="0"/>
        </a:spcAft>
        <a:buFont typeface="Arial" panose="020B0604020202020204" pitchFamily="34" charset="0"/>
        <a:defRPr sz="51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401320" indent="-40132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9315" lvl="1" indent="-33464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lvl="2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lvl="3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lvl="4" indent="-267335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lvl="5" indent="-267335" algn="l" defTabSz="106997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3477260" lvl="6" indent="-267335" algn="l" defTabSz="106997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4011930" lvl="7" indent="-267335" algn="l" defTabSz="106997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4546600" lvl="8" indent="-267335" algn="l" defTabSz="1069975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3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34670" lvl="1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069975" lvl="2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4645" lvl="3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139950" lvl="4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674620" lvl="5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3209290" lvl="6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744595" lvl="7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4279265" lvl="8" indent="0" algn="l" defTabSz="1069975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576104" y="288370"/>
            <a:ext cx="10369868" cy="1200150"/>
          </a:xfrm>
          <a:prstGeom prst="rect">
            <a:avLst/>
          </a:prstGeom>
        </p:spPr>
        <p:txBody>
          <a:bodyPr vert="horz" lIns="106908" tIns="53450" rIns="106908" bIns="5345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76104" y="1680217"/>
            <a:ext cx="10369868" cy="4752261"/>
          </a:xfrm>
          <a:prstGeom prst="rect">
            <a:avLst/>
          </a:prstGeom>
        </p:spPr>
        <p:txBody>
          <a:bodyPr vert="horz" lIns="106908" tIns="53450" rIns="106908" bIns="5345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76104" y="6674174"/>
            <a:ext cx="2688484" cy="383381"/>
          </a:xfrm>
          <a:prstGeom prst="rect">
            <a:avLst/>
          </a:prstGeom>
        </p:spPr>
        <p:txBody>
          <a:bodyPr vert="horz" lIns="106908" tIns="53450" rIns="106908" bIns="5345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C937AB-5291-48FC-9075-9F29944D13C7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936709" y="6674174"/>
            <a:ext cx="3648657" cy="383381"/>
          </a:xfrm>
          <a:prstGeom prst="rect">
            <a:avLst/>
          </a:prstGeom>
        </p:spPr>
        <p:txBody>
          <a:bodyPr vert="horz" lIns="106908" tIns="53450" rIns="106908" bIns="5345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257487" y="6674174"/>
            <a:ext cx="2688484" cy="383381"/>
          </a:xfrm>
          <a:prstGeom prst="rect">
            <a:avLst/>
          </a:prstGeom>
        </p:spPr>
        <p:txBody>
          <a:bodyPr vert="horz" lIns="106908" tIns="53450" rIns="106908" bIns="5345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A3CECD-E187-45A6-BE7A-E277637993E6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1069340" rtl="0" eaLnBrk="1" latinLnBrk="0" hangingPunct="1">
        <a:spcBef>
          <a:spcPct val="0"/>
        </a:spcBef>
        <a:buNone/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0685" indent="-40068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334010" algn="l" defTabSz="1069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36675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87071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40538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4005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7472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009390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3425" indent="-267335" algn="l" defTabSz="1069340" rtl="0" eaLnBrk="1" latinLnBrk="0" hangingPunct="1">
        <a:spcBef>
          <a:spcPct val="20000"/>
        </a:spcBef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34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337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804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271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738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2055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6090" algn="l" defTabSz="106934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 bwMode="auto">
      <p:bgPr>
        <a:blipFill dpi="0" rotWithShape="0">
          <a:blip r:embed="rId1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792143" y="383382"/>
            <a:ext cx="9937790" cy="1391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85" tIns="53492" rIns="106985" bIns="53492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792143" y="1916906"/>
            <a:ext cx="9937790" cy="4568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06985" tIns="53492" rIns="106985" bIns="53492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143" y="6674168"/>
            <a:ext cx="2592467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l" fontAlgn="auto">
              <a:defRPr sz="1400" noProof="1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defTabSz="91440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82F288E0-7875-42C4-84C8-98DBBD3BF4D2}" type="datetimeFigureOut">
              <a:rPr lang="zh-CN" altLang="en-US">
                <a:solidFill>
                  <a:prstClr val="black">
                    <a:tint val="75000"/>
                  </a:prstClr>
                </a:solidFill>
              </a:rPr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688" y="6674168"/>
            <a:ext cx="3888700" cy="383381"/>
          </a:xfrm>
          <a:prstGeom prst="rect">
            <a:avLst/>
          </a:prstGeom>
        </p:spPr>
        <p:txBody>
          <a:bodyPr vert="horz" lIns="106985" tIns="53492" rIns="106985" bIns="53492" rtlCol="0" anchor="ctr"/>
          <a:lstStyle>
            <a:lvl1pPr algn="ctr" fontAlgn="auto">
              <a:defRPr sz="14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40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7465" y="6674168"/>
            <a:ext cx="2592467" cy="383381"/>
          </a:xfrm>
          <a:prstGeom prst="rect">
            <a:avLst/>
          </a:prstGeom>
        </p:spPr>
        <p:txBody>
          <a:bodyPr vert="horz" wrap="square" lIns="106985" tIns="53492" rIns="106985" bIns="53492" numCol="1" anchor="ctr" anchorCtr="0" compatLnSpc="1"/>
          <a:lstStyle>
            <a:lvl1pPr algn="r">
              <a:defRPr sz="1400">
                <a:solidFill>
                  <a:srgbClr val="898989"/>
                </a:solidFill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fld id="{9DDB730D-26EF-4B56-BE92-0EDF4F684E29}" type="slidenum">
              <a:rPr lang="zh-CN" altLang="en-US" smtClean="0"/>
            </a:fld>
            <a:endParaRPr lang="zh-CN" alt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1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534670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1069975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604645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2139950" algn="l" rtl="0" fontAlgn="base">
        <a:lnSpc>
          <a:spcPct val="90000"/>
        </a:lnSpc>
        <a:spcBef>
          <a:spcPct val="0"/>
        </a:spcBef>
        <a:spcAft>
          <a:spcPct val="0"/>
        </a:spcAft>
        <a:defRPr sz="51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67335" indent="-267335" algn="l" rtl="0" fontAlgn="base">
        <a:lnSpc>
          <a:spcPct val="90000"/>
        </a:lnSpc>
        <a:spcBef>
          <a:spcPts val="1170"/>
        </a:spcBef>
        <a:spcAft>
          <a:spcPct val="0"/>
        </a:spcAft>
        <a:buFont typeface="Arial" panose="020B0604020202020204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802640" indent="-267335" algn="l" rtl="0" fontAlgn="base">
        <a:lnSpc>
          <a:spcPct val="90000"/>
        </a:lnSpc>
        <a:spcBef>
          <a:spcPts val="585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337310" indent="-267335" algn="l" rtl="0" fontAlgn="base">
        <a:lnSpc>
          <a:spcPct val="90000"/>
        </a:lnSpc>
        <a:spcBef>
          <a:spcPts val="585"/>
        </a:spcBef>
        <a:spcAft>
          <a:spcPct val="0"/>
        </a:spcAft>
        <a:buFont typeface="Arial" panose="020B0604020202020204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871980" indent="-267335" algn="l" rtl="0" fontAlgn="base">
        <a:lnSpc>
          <a:spcPct val="90000"/>
        </a:lnSpc>
        <a:spcBef>
          <a:spcPts val="58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407285" indent="-267335" algn="l" rtl="0" fontAlgn="base">
        <a:lnSpc>
          <a:spcPct val="90000"/>
        </a:lnSpc>
        <a:spcBef>
          <a:spcPts val="585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941955" indent="-267335" algn="l" defTabSz="1069975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477260" indent="-267335" algn="l" defTabSz="1069975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4011930" indent="-267335" algn="l" defTabSz="1069975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546600" indent="-267335" algn="l" defTabSz="1069975" rtl="0" eaLnBrk="1" latinLnBrk="0" hangingPunct="1">
        <a:lnSpc>
          <a:spcPct val="90000"/>
        </a:lnSpc>
        <a:spcBef>
          <a:spcPts val="58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3467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6997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64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995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7462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09290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4459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79265" algn="l" defTabSz="106997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pn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9.jpeg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6.png"/><Relationship Id="rId8" Type="http://schemas.openxmlformats.org/officeDocument/2006/relationships/image" Target="../media/image7.png"/><Relationship Id="rId7" Type="http://schemas.openxmlformats.org/officeDocument/2006/relationships/image" Target="../media/image6.jpeg"/><Relationship Id="rId6" Type="http://schemas.openxmlformats.org/officeDocument/2006/relationships/image" Target="../media/image5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1" Type="http://schemas.openxmlformats.org/officeDocument/2006/relationships/notesSlide" Target="../notesSlides/notesSlide2.xml"/><Relationship Id="rId10" Type="http://schemas.openxmlformats.org/officeDocument/2006/relationships/slideLayout" Target="../slideLayouts/slideLayout7.xml"/><Relationship Id="rId1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Relationship Id="rId3" Type="http://schemas.openxmlformats.org/officeDocument/2006/relationships/slide" Target="slide8.xml"/><Relationship Id="rId2" Type="http://schemas.openxmlformats.org/officeDocument/2006/relationships/image" Target="../media/image8.jpeg"/><Relationship Id="rId1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3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7.png"/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8.jpeg"/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slide" Target="slide19.xml"/><Relationship Id="rId8" Type="http://schemas.openxmlformats.org/officeDocument/2006/relationships/slide" Target="slide4.xml"/><Relationship Id="rId7" Type="http://schemas.openxmlformats.org/officeDocument/2006/relationships/slide" Target="slide1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slide" Target="slide9.xml"/><Relationship Id="rId3" Type="http://schemas.openxmlformats.org/officeDocument/2006/relationships/slide" Target="slide10.xml"/><Relationship Id="rId2" Type="http://schemas.openxmlformats.org/officeDocument/2006/relationships/image" Target="../media/image5.jpeg"/><Relationship Id="rId15" Type="http://schemas.openxmlformats.org/officeDocument/2006/relationships/notesSlide" Target="../notesSlides/notesSlide6.xml"/><Relationship Id="rId14" Type="http://schemas.openxmlformats.org/officeDocument/2006/relationships/slideLayout" Target="../slideLayouts/slideLayout56.xml"/><Relationship Id="rId13" Type="http://schemas.openxmlformats.org/officeDocument/2006/relationships/image" Target="../media/image23.jpeg"/><Relationship Id="rId12" Type="http://schemas.openxmlformats.org/officeDocument/2006/relationships/slide" Target="slide11.xml"/><Relationship Id="rId11" Type="http://schemas.openxmlformats.org/officeDocument/2006/relationships/slide" Target="slide12.xml"/><Relationship Id="rId10" Type="http://schemas.openxmlformats.org/officeDocument/2006/relationships/slide" Target="slide8.xml"/><Relationship Id="rId1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1.xml"/><Relationship Id="rId1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16" descr="1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0" y="1743062"/>
            <a:ext cx="11522075" cy="3180398"/>
          </a:xfrm>
          <a:prstGeom prst="rect">
            <a:avLst/>
          </a:prstGeom>
          <a:noFill/>
        </p:spPr>
      </p:pic>
      <p:sp>
        <p:nvSpPr>
          <p:cNvPr id="25" name="TextBox 24"/>
          <p:cNvSpPr txBox="1"/>
          <p:nvPr/>
        </p:nvSpPr>
        <p:spPr>
          <a:xfrm>
            <a:off x="903259" y="1743067"/>
            <a:ext cx="9645462" cy="646264"/>
          </a:xfrm>
          <a:prstGeom prst="rect">
            <a:avLst/>
          </a:prstGeom>
          <a:noFill/>
        </p:spPr>
        <p:txBody>
          <a:bodyPr wrap="none" lIns="91377" tIns="45687" rIns="91377" bIns="45687" rtlCol="0">
            <a:spAutoFit/>
          </a:bodyPr>
          <a:lstStyle/>
          <a:p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第二单元  </a:t>
            </a:r>
            <a:r>
              <a:rPr lang="zh-CN" altLang="en-US" sz="3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近代化</a:t>
            </a: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的早期探索与民族危机的加剧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8" name="图片 27" descr="QQ截图2017070611504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V="1">
            <a:off x="0" y="1581607"/>
            <a:ext cx="11522075" cy="90017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</p:pic>
      <p:sp>
        <p:nvSpPr>
          <p:cNvPr id="13" name="圆角矩形 12"/>
          <p:cNvSpPr/>
          <p:nvPr/>
        </p:nvSpPr>
        <p:spPr>
          <a:xfrm>
            <a:off x="275551" y="457179"/>
            <a:ext cx="3913850" cy="720000"/>
          </a:xfrm>
          <a:prstGeom prst="roundRect">
            <a:avLst/>
          </a:prstGeom>
          <a:solidFill>
            <a:schemeClr val="bg2">
              <a:lumMod val="2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/>
          </a:p>
        </p:txBody>
      </p:sp>
      <p:sp>
        <p:nvSpPr>
          <p:cNvPr id="14" name="等腰三角形 13"/>
          <p:cNvSpPr/>
          <p:nvPr/>
        </p:nvSpPr>
        <p:spPr>
          <a:xfrm rot="5400000">
            <a:off x="81716" y="635779"/>
            <a:ext cx="714380" cy="357191"/>
          </a:xfrm>
          <a:prstGeom prst="triangle">
            <a:avLst>
              <a:gd name="adj" fmla="val 5000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/>
          </a:p>
        </p:txBody>
      </p:sp>
      <p:sp>
        <p:nvSpPr>
          <p:cNvPr id="15" name="等腰三角形 14"/>
          <p:cNvSpPr/>
          <p:nvPr/>
        </p:nvSpPr>
        <p:spPr>
          <a:xfrm rot="5400000">
            <a:off x="10278" y="645224"/>
            <a:ext cx="714380" cy="357191"/>
          </a:xfrm>
          <a:prstGeom prst="triangle">
            <a:avLst>
              <a:gd name="adj" fmla="val 50000"/>
            </a:avLst>
          </a:prstGeom>
          <a:solidFill>
            <a:srgbClr val="76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903255" y="534237"/>
            <a:ext cx="3128684" cy="523154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人教版八年级上册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31531" y="2736354"/>
            <a:ext cx="10322791" cy="1754260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5400" b="1" dirty="0">
                <a:solidFill>
                  <a:srgbClr val="FFFF00"/>
                </a:solidFill>
              </a:rPr>
              <a:t>第</a:t>
            </a:r>
            <a:r>
              <a:rPr lang="en-US" altLang="zh-CN" sz="5400" b="1" dirty="0">
                <a:solidFill>
                  <a:srgbClr val="FFFF00"/>
                </a:solidFill>
              </a:rPr>
              <a:t>5</a:t>
            </a:r>
            <a:r>
              <a:rPr lang="zh-CN" altLang="en-US" sz="5400" b="1" dirty="0">
                <a:solidFill>
                  <a:srgbClr val="FFFF00"/>
                </a:solidFill>
              </a:rPr>
              <a:t>课   甲午中日战争</a:t>
            </a:r>
            <a:endParaRPr lang="en-US" altLang="zh-CN" sz="5400" b="1" dirty="0">
              <a:solidFill>
                <a:srgbClr val="FFFF00"/>
              </a:solidFill>
            </a:endParaRPr>
          </a:p>
          <a:p>
            <a:r>
              <a:rPr lang="en-US" altLang="zh-CN" sz="5400" b="1" dirty="0">
                <a:solidFill>
                  <a:srgbClr val="FFFF00"/>
                </a:solidFill>
              </a:rPr>
              <a:t>                       </a:t>
            </a:r>
            <a:r>
              <a:rPr lang="zh-CN" altLang="en-US" sz="5400" b="1" dirty="0">
                <a:solidFill>
                  <a:srgbClr val="FFFF00"/>
                </a:solidFill>
              </a:rPr>
              <a:t>与瓜分中国的狂潮</a:t>
            </a:r>
            <a:endParaRPr lang="zh-CN" altLang="en-US" sz="5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Text Box 2"/>
          <p:cNvSpPr txBox="1">
            <a:spLocks noChangeArrowheads="1"/>
          </p:cNvSpPr>
          <p:nvPr/>
        </p:nvSpPr>
        <p:spPr bwMode="auto">
          <a:xfrm>
            <a:off x="376068" y="986794"/>
            <a:ext cx="10657919" cy="4032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08" tIns="53450" rIns="106908" bIns="53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700" b="1">
                <a:latin typeface="黑体" panose="02010609060101010101" pitchFamily="49" charset="-122"/>
                <a:ea typeface="黑体" panose="02010609060101010101" pitchFamily="49" charset="-122"/>
                <a:sym typeface="黑体" panose="02010609060101010101" pitchFamily="49" charset="-122"/>
              </a:rPr>
              <a:t>【学习目标】</a:t>
            </a:r>
            <a:endParaRPr lang="zh-CN" altLang="en-US" sz="3700" b="1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endParaRPr lang="en-US" altLang="zh-CN" sz="3300" b="1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1</a:t>
            </a:r>
            <a:r>
              <a:rPr lang="zh-CN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、知道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甲午中日战争的</a:t>
            </a:r>
            <a:r>
              <a:rPr lang="zh-CN" altLang="en-US" sz="3700" b="1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主要战役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700" b="1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endParaRPr lang="en-US" altLang="zh-CN" sz="3700" b="1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2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、列举中日</a:t>
            </a:r>
            <a:r>
              <a:rPr lang="en-US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马关条约</a:t>
            </a:r>
            <a:r>
              <a:rPr lang="en-US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的</a:t>
            </a:r>
            <a:r>
              <a:rPr lang="zh-CN" altLang="en-US" sz="3700" b="1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主要内容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700" b="1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endParaRPr lang="en-US" altLang="zh-CN" sz="3700" b="1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r>
              <a:rPr lang="en-US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3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、说明</a:t>
            </a:r>
            <a:r>
              <a:rPr lang="en-US" altLang="zh-CN" sz="3700" b="1"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马关条约》与民族危机加剧的</a:t>
            </a:r>
            <a:r>
              <a:rPr lang="zh-CN" altLang="en-US" sz="3700" b="1">
                <a:solidFill>
                  <a:srgbClr val="FF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关系</a:t>
            </a:r>
            <a:r>
              <a:rPr lang="zh-CN" altLang="en-US" sz="3700" b="1">
                <a:latin typeface="宋体" panose="02010600030101010101" pitchFamily="2" charset="-122"/>
                <a:sym typeface="宋体" panose="02010600030101010101" pitchFamily="2" charset="-122"/>
              </a:rPr>
              <a:t>。</a:t>
            </a:r>
            <a:endParaRPr lang="zh-CN" altLang="en-US" sz="3700" b="1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81" name="Picture 5" descr="earth_a"/>
          <p:cNvPicPr>
            <a:picLocks noChangeAspect="1" noChangeArrowheads="1"/>
          </p:cNvPicPr>
          <p:nvPr/>
        </p:nvPicPr>
        <p:blipFill>
          <a:blip r:embed="rId1"/>
          <a:srcRect b="39554"/>
          <a:stretch>
            <a:fillRect/>
          </a:stretch>
        </p:blipFill>
        <p:spPr bwMode="auto">
          <a:xfrm>
            <a:off x="1331889" y="1943771"/>
            <a:ext cx="9190061" cy="5300023"/>
          </a:xfrm>
          <a:prstGeom prst="rect">
            <a:avLst/>
          </a:prstGeom>
          <a:noFill/>
        </p:spPr>
      </p:pic>
      <p:sp>
        <p:nvSpPr>
          <p:cNvPr id="101382" name="Oval 6"/>
          <p:cNvSpPr>
            <a:spLocks noChangeArrowheads="1"/>
          </p:cNvSpPr>
          <p:nvPr/>
        </p:nvSpPr>
        <p:spPr bwMode="auto">
          <a:xfrm>
            <a:off x="3189276" y="2671762"/>
            <a:ext cx="4226761" cy="2170271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106908" tIns="53450" rIns="106908" bIns="53450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4" name="Oval 8"/>
          <p:cNvSpPr>
            <a:spLocks noChangeArrowheads="1"/>
          </p:cNvSpPr>
          <p:nvPr/>
        </p:nvSpPr>
        <p:spPr bwMode="auto">
          <a:xfrm>
            <a:off x="1401357" y="1885938"/>
            <a:ext cx="8860277" cy="5500726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106908" tIns="53450" rIns="106908" bIns="53450" anchor="ctr"/>
          <a:lstStyle/>
          <a:p>
            <a:pPr algn="ctr"/>
            <a:endParaRPr lang="zh-CN" altLang="zh-CN" b="1" dirty="0">
              <a:solidFill>
                <a:srgbClr val="FF3300"/>
              </a:solidFill>
              <a:ea typeface="宋体" panose="02010600030101010101" pitchFamily="2" charset="-122"/>
            </a:endParaRPr>
          </a:p>
        </p:txBody>
      </p:sp>
      <p:sp>
        <p:nvSpPr>
          <p:cNvPr id="101385" name="Oval 9"/>
          <p:cNvSpPr>
            <a:spLocks noChangeArrowheads="1"/>
          </p:cNvSpPr>
          <p:nvPr/>
        </p:nvSpPr>
        <p:spPr bwMode="auto">
          <a:xfrm rot="-606299">
            <a:off x="5280959" y="3181299"/>
            <a:ext cx="2358425" cy="603409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106908" tIns="53450" rIns="106908" bIns="53450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6" name="Oval 10"/>
          <p:cNvSpPr>
            <a:spLocks noChangeArrowheads="1"/>
          </p:cNvSpPr>
          <p:nvPr/>
        </p:nvSpPr>
        <p:spPr bwMode="auto">
          <a:xfrm>
            <a:off x="6403979" y="3457580"/>
            <a:ext cx="1216219" cy="1095137"/>
          </a:xfrm>
          <a:prstGeom prst="ellipse">
            <a:avLst/>
          </a:prstGeom>
          <a:noFill/>
          <a:ln w="38100">
            <a:solidFill>
              <a:srgbClr val="FF3300"/>
            </a:solidFill>
            <a:round/>
          </a:ln>
          <a:effectLst/>
        </p:spPr>
        <p:txBody>
          <a:bodyPr wrap="none" lIns="106908" tIns="53450" rIns="106908" bIns="53450" anchor="ctr"/>
          <a:lstStyle/>
          <a:p>
            <a:pPr algn="ctr"/>
            <a:endParaRPr lang="zh-CN" altLang="zh-CN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8" name="Text Box 12"/>
          <p:cNvSpPr txBox="1">
            <a:spLocks noChangeArrowheads="1"/>
          </p:cNvSpPr>
          <p:nvPr/>
        </p:nvSpPr>
        <p:spPr bwMode="auto">
          <a:xfrm>
            <a:off x="6332548" y="3671895"/>
            <a:ext cx="1684303" cy="677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08" tIns="53450" rIns="106908" bIns="53450">
            <a:spAutoFit/>
          </a:bodyPr>
          <a:lstStyle/>
          <a:p>
            <a:r>
              <a:rPr lang="zh-CN" altLang="en-US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朝鲜</a:t>
            </a:r>
            <a:endParaRPr lang="zh-CN" altLang="en-US" sz="37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89" name="Text Box 13"/>
          <p:cNvSpPr txBox="1">
            <a:spLocks noChangeArrowheads="1"/>
          </p:cNvSpPr>
          <p:nvPr/>
        </p:nvSpPr>
        <p:spPr bwMode="auto">
          <a:xfrm>
            <a:off x="5761037" y="3181298"/>
            <a:ext cx="1920346" cy="677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08" tIns="53450" rIns="106908" bIns="53450">
            <a:spAutoFit/>
          </a:bodyPr>
          <a:lstStyle/>
          <a:p>
            <a:r>
              <a:rPr lang="zh-CN" altLang="en-US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满蒙</a:t>
            </a:r>
            <a:endParaRPr lang="zh-CN" altLang="en-US" sz="37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90" name="Text Box 14"/>
          <p:cNvSpPr txBox="1">
            <a:spLocks noChangeArrowheads="1"/>
          </p:cNvSpPr>
          <p:nvPr/>
        </p:nvSpPr>
        <p:spPr bwMode="auto">
          <a:xfrm>
            <a:off x="4608831" y="3457580"/>
            <a:ext cx="1824329" cy="677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08" tIns="53450" rIns="106908" bIns="53450">
            <a:spAutoFit/>
          </a:bodyPr>
          <a:lstStyle/>
          <a:p>
            <a:r>
              <a:rPr lang="zh-CN" altLang="en-US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中国</a:t>
            </a:r>
            <a:endParaRPr lang="zh-CN" altLang="en-US" sz="37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91" name="Text Box 15"/>
          <p:cNvSpPr txBox="1">
            <a:spLocks noChangeArrowheads="1"/>
          </p:cNvSpPr>
          <p:nvPr/>
        </p:nvSpPr>
        <p:spPr bwMode="auto">
          <a:xfrm>
            <a:off x="2112380" y="4869891"/>
            <a:ext cx="8065453" cy="83121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08" tIns="53450" rIns="106908" bIns="53450">
            <a:spAutoFit/>
          </a:bodyPr>
          <a:lstStyle/>
          <a:p>
            <a:r>
              <a:rPr lang="zh-CN" altLang="en-US" sz="47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亚洲乃至全世界</a:t>
            </a:r>
            <a:endParaRPr lang="zh-CN" altLang="en-US" sz="47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sp>
        <p:nvSpPr>
          <p:cNvPr id="101392" name="Text Box 16"/>
          <p:cNvSpPr txBox="1">
            <a:spLocks noChangeArrowheads="1"/>
          </p:cNvSpPr>
          <p:nvPr/>
        </p:nvSpPr>
        <p:spPr bwMode="auto">
          <a:xfrm>
            <a:off x="7332674" y="3743334"/>
            <a:ext cx="1536277" cy="6773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lIns="106908" tIns="53450" rIns="106908" bIns="5345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7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宋体" panose="02010600030101010101" pitchFamily="2" charset="-122"/>
              </a:rPr>
              <a:t>日本</a:t>
            </a:r>
            <a:endParaRPr lang="zh-CN" altLang="en-US" sz="3700" b="1" dirty="0">
              <a:solidFill>
                <a:schemeClr val="bg1"/>
              </a:solidFill>
              <a:effectLst>
                <a:outerShdw blurRad="38100" dist="38100" dir="2700000" algn="tl">
                  <a:srgbClr val="C0C0C0"/>
                </a:outerShdw>
              </a:effectLst>
              <a:ea typeface="宋体" panose="02010600030101010101" pitchFamily="2" charset="-122"/>
            </a:endParaRPr>
          </a:p>
        </p:txBody>
      </p:sp>
      <p:pic>
        <p:nvPicPr>
          <p:cNvPr id="20" name="图片 19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21" name="矩形 20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22" name="图片 21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23" name="图片 22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pic>
        <p:nvPicPr>
          <p:cNvPr id="24" name="图片 23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8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6" name="组合 23"/>
          <p:cNvGrpSpPr/>
          <p:nvPr/>
        </p:nvGrpSpPr>
        <p:grpSpPr>
          <a:xfrm flipH="1">
            <a:off x="8261367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7" name="直角三角形 26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29" name="直接连接符 28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文本框 5"/>
          <p:cNvSpPr txBox="1"/>
          <p:nvPr/>
        </p:nvSpPr>
        <p:spPr>
          <a:xfrm>
            <a:off x="960122" y="147321"/>
            <a:ext cx="3064510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人教版八年级上册</a:t>
            </a:r>
            <a:endParaRPr lang="zh-CN" altLang="en-US" sz="2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70"/>
          <p:cNvGrpSpPr/>
          <p:nvPr/>
        </p:nvGrpSpPr>
        <p:grpSpPr>
          <a:xfrm flipH="1">
            <a:off x="8776673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32" name="直角三角形 31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文本框 6"/>
          <p:cNvSpPr txBox="1"/>
          <p:nvPr/>
        </p:nvSpPr>
        <p:spPr>
          <a:xfrm>
            <a:off x="3760776" y="138392"/>
            <a:ext cx="5929354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课甲午中日战争与瓜分中国狂潮 </a:t>
            </a:r>
            <a:endParaRPr lang="zh-CN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6" name="图片 35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sp>
        <p:nvSpPr>
          <p:cNvPr id="37" name="文本框 13"/>
          <p:cNvSpPr txBox="1"/>
          <p:nvPr/>
        </p:nvSpPr>
        <p:spPr>
          <a:xfrm>
            <a:off x="9761566" y="171431"/>
            <a:ext cx="1285884" cy="415432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8" name="Picture 2" descr="H:\课件素材\Redocn_2011051423045828.jpg.thumb.jpg"/>
          <p:cNvPicPr>
            <a:picLocks noChangeAspect="1" noChangeArrowheads="1"/>
          </p:cNvPicPr>
          <p:nvPr/>
        </p:nvPicPr>
        <p:blipFill>
          <a:blip r:embed="rId5"/>
          <a:srcRect l="9628" t="6977" r="16279" b="62791"/>
          <a:stretch>
            <a:fillRect/>
          </a:stretch>
        </p:blipFill>
        <p:spPr bwMode="auto">
          <a:xfrm>
            <a:off x="46006" y="814368"/>
            <a:ext cx="1428759" cy="928694"/>
          </a:xfrm>
          <a:prstGeom prst="rect">
            <a:avLst/>
          </a:prstGeom>
          <a:noFill/>
        </p:spPr>
      </p:pic>
      <p:sp>
        <p:nvSpPr>
          <p:cNvPr id="39" name="矩形 38"/>
          <p:cNvSpPr/>
          <p:nvPr/>
        </p:nvSpPr>
        <p:spPr>
          <a:xfrm>
            <a:off x="331748" y="957247"/>
            <a:ext cx="928694" cy="523154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背景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474758" y="757047"/>
            <a:ext cx="9787006" cy="1569594"/>
          </a:xfrm>
          <a:prstGeom prst="rect">
            <a:avLst/>
          </a:prstGeom>
          <a:solidFill>
            <a:srgbClr val="002060"/>
          </a:solidFill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srgbClr val="FFFF00"/>
                </a:solidFill>
                <a:latin typeface="华文新魏" pitchFamily="2" charset="-122"/>
                <a:ea typeface="华文新魏" pitchFamily="2" charset="-122"/>
              </a:rPr>
              <a:t>明治天皇就确立了对外扩张政策，主张以武力“开拓万里波涛”。日本曾制定过一个大陆政策。征服朝鲜；侵占中国的东北；征服中国；称霸世界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1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1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1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1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1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1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1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2" grpId="0" animBg="1" autoUpdateAnimBg="0"/>
      <p:bldP spid="101384" grpId="0" animBg="1" autoUpdateAnimBg="0"/>
      <p:bldP spid="101385" grpId="0" animBg="1" autoUpdateAnimBg="0"/>
      <p:bldP spid="101386" grpId="0" animBg="1" autoUpdateAnimBg="0"/>
      <p:bldP spid="101388" grpId="0" autoUpdateAnimBg="0"/>
      <p:bldP spid="101389" grpId="0" autoUpdateAnimBg="0"/>
      <p:bldP spid="101390" grpId="0" autoUpdateAnimBg="0"/>
      <p:bldP spid="101391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17" name="直接连接符 16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图片 28" descr="90c20def88c33af2f46083d6fc46686a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245" y="41990"/>
            <a:ext cx="9991328" cy="71945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3" name="矩形 32"/>
          <p:cNvSpPr/>
          <p:nvPr/>
        </p:nvSpPr>
        <p:spPr>
          <a:xfrm>
            <a:off x="2832085" y="6315101"/>
            <a:ext cx="953980" cy="400043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lang="zh-CN" altLang="en-US" sz="20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左宝贵</a:t>
            </a:r>
            <a:endParaRPr lang="zh-CN" alt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1152525" y="1872258"/>
            <a:ext cx="9145016" cy="3185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896" tIns="53443" rIns="106896" bIns="53443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</a:pPr>
            <a:r>
              <a:rPr lang="zh-CN" altLang="zh-CN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zh-CN" altLang="en-US" sz="4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由于李鸿章消极避战，致使北洋舰队失去战机。日军夺黄海制海权。广大爱国官兵虽誓死抵抗，但终难挽回败局。其后，日军攻陷旅顺，屠杀居民。最后占领威海卫，北洋舰队全军覆没。</a:t>
            </a:r>
            <a:endParaRPr lang="zh-CN" altLang="en-US" sz="4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4" descr="旅顺屠杀3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7"/>
          <a:stretch>
            <a:fillRect/>
          </a:stretch>
        </p:blipFill>
        <p:spPr bwMode="auto">
          <a:xfrm>
            <a:off x="432446" y="144065"/>
            <a:ext cx="10441160" cy="6960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200322421524588262"/>
          <p:cNvPicPr>
            <a:picLocks noChangeAspect="1" noChangeArrowheads="1"/>
          </p:cNvPicPr>
          <p:nvPr/>
        </p:nvPicPr>
        <p:blipFill>
          <a:blip r:embed="rId1"/>
          <a:srcRect l="19404"/>
          <a:stretch>
            <a:fillRect/>
          </a:stretch>
        </p:blipFill>
        <p:spPr bwMode="auto">
          <a:xfrm>
            <a:off x="5761036" y="3997536"/>
            <a:ext cx="3429024" cy="23383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1315" name="Picture 3" descr="20032242203659345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80758" y="4278284"/>
            <a:ext cx="3620214" cy="2083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1316" name="Picture 4" descr="20032242215556390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61045" y="2028814"/>
            <a:ext cx="3429023" cy="22104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1317" name="Picture 5" descr="2005-5-27_11-8-5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89138" y="2041278"/>
            <a:ext cx="3571900" cy="22079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1322" name="WordArt 10" descr="7"/>
          <p:cNvSpPr>
            <a:spLocks noChangeArrowheads="1" noChangeShapeType="1" noTextEdit="1"/>
          </p:cNvSpPr>
          <p:nvPr/>
        </p:nvSpPr>
        <p:spPr bwMode="auto">
          <a:xfrm>
            <a:off x="3538636" y="3919186"/>
            <a:ext cx="4672842" cy="480060"/>
          </a:xfrm>
          <a:prstGeom prst="rect">
            <a:avLst/>
          </a:prstGeom>
        </p:spPr>
        <p:txBody>
          <a:bodyPr wrap="none" lIns="106908" tIns="53450" rIns="106908" bIns="53450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200" b="1" kern="10" dirty="0">
                <a:ln w="6350">
                  <a:solidFill>
                    <a:srgbClr val="663300"/>
                  </a:solidFill>
                  <a:rou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隶书"/>
                <a:ea typeface="隶书"/>
              </a:rPr>
              <a:t>旅顺大屠杀</a:t>
            </a:r>
            <a:endParaRPr lang="zh-CN" altLang="en-US" sz="4200" b="1" kern="10" dirty="0">
              <a:ln w="6350">
                <a:solidFill>
                  <a:srgbClr val="663300"/>
                </a:solidFill>
                <a:rou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990000"/>
                </a:outerShdw>
              </a:effectLst>
              <a:latin typeface="隶书"/>
              <a:ea typeface="隶书"/>
            </a:endParaRPr>
          </a:p>
        </p:txBody>
      </p:sp>
      <p:pic>
        <p:nvPicPr>
          <p:cNvPr id="11" name="图片 10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13" name="图片 12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14" name="图片 13" descr="624f9a79jw1eelyzwvu5xj20b408t75j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pic>
        <p:nvPicPr>
          <p:cNvPr id="15" name="图片 14" descr="t018d16e110143ea110.jpg"/>
          <p:cNvPicPr>
            <a:picLocks noChangeAspect="1"/>
          </p:cNvPicPr>
          <p:nvPr/>
        </p:nvPicPr>
        <p:blipFill>
          <a:blip r:embed="rId6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16" name="矩形 15"/>
          <p:cNvSpPr/>
          <p:nvPr/>
        </p:nvSpPr>
        <p:spPr>
          <a:xfrm>
            <a:off x="8" y="0"/>
            <a:ext cx="10776937" cy="70485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17" name="组合 23"/>
          <p:cNvGrpSpPr/>
          <p:nvPr/>
        </p:nvGrpSpPr>
        <p:grpSpPr>
          <a:xfrm flipH="1">
            <a:off x="8261367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18" name="直角三角形 17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20" name="直接连接符 19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文本框 5"/>
          <p:cNvSpPr txBox="1"/>
          <p:nvPr/>
        </p:nvSpPr>
        <p:spPr>
          <a:xfrm>
            <a:off x="960122" y="147321"/>
            <a:ext cx="3064510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人教版八年级上册</a:t>
            </a:r>
            <a:endParaRPr lang="zh-CN" altLang="en-US" sz="2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70"/>
          <p:cNvGrpSpPr/>
          <p:nvPr/>
        </p:nvGrpSpPr>
        <p:grpSpPr>
          <a:xfrm flipH="1">
            <a:off x="8776673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23" name="直角三角形 2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26" name="文本框 6"/>
          <p:cNvSpPr txBox="1"/>
          <p:nvPr/>
        </p:nvSpPr>
        <p:spPr>
          <a:xfrm>
            <a:off x="3760776" y="138392"/>
            <a:ext cx="5929354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课甲午中日战争与瓜分中国狂潮 </a:t>
            </a:r>
            <a:endParaRPr lang="zh-CN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7" name="图片 26" descr="624f9a79jw1eelyzwvu5xj20b408t75j.jpg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sp>
        <p:nvSpPr>
          <p:cNvPr id="28" name="文本框 13"/>
          <p:cNvSpPr txBox="1"/>
          <p:nvPr/>
        </p:nvSpPr>
        <p:spPr>
          <a:xfrm>
            <a:off x="9761566" y="171431"/>
            <a:ext cx="1285884" cy="415432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617501" y="885812"/>
            <a:ext cx="2357454" cy="523154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辽东半岛战役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37" name="Picture 3" descr="旅顺大屠杀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63556" y="715712"/>
            <a:ext cx="10465062" cy="617563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sz="2800" dirty="0">
              <a:ln>
                <a:solidFill>
                  <a:srgbClr val="660033"/>
                </a:solidFill>
              </a:ln>
            </a:endParaRPr>
          </a:p>
        </p:txBody>
      </p:sp>
      <p:cxnSp>
        <p:nvCxnSpPr>
          <p:cNvPr id="14" name="直接连接符 13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Picture 2" descr="H:\课件素材\Redocn_2011051423045828.jpg.thumb.jpg"/>
          <p:cNvPicPr>
            <a:picLocks noChangeAspect="1" noChangeArrowheads="1"/>
          </p:cNvPicPr>
          <p:nvPr/>
        </p:nvPicPr>
        <p:blipFill>
          <a:blip r:embed="rId2"/>
          <a:srcRect l="9628" t="6977" r="16279" b="62791"/>
          <a:stretch>
            <a:fillRect/>
          </a:stretch>
        </p:blipFill>
        <p:spPr bwMode="auto">
          <a:xfrm>
            <a:off x="91994" y="-71958"/>
            <a:ext cx="3801201" cy="928694"/>
          </a:xfrm>
          <a:prstGeom prst="rect">
            <a:avLst/>
          </a:prstGeom>
          <a:noFill/>
        </p:spPr>
      </p:pic>
      <p:sp>
        <p:nvSpPr>
          <p:cNvPr id="24" name="矩形 23"/>
          <p:cNvSpPr/>
          <p:nvPr/>
        </p:nvSpPr>
        <p:spPr>
          <a:xfrm>
            <a:off x="617508" y="70924"/>
            <a:ext cx="2893239" cy="707819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en-US" altLang="zh-CN" sz="40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40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马关条约</a:t>
            </a:r>
            <a:r>
              <a:rPr lang="en-US" altLang="zh-CN" sz="40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40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7" name="Rectangle 9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991323" y="2643670"/>
            <a:ext cx="9682319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①</a:t>
            </a:r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割辽东半岛、台湾全岛及所有附属岛屿、澎湖列岛给日本。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8" name="Rectangle 10"/>
          <p:cNvSpPr>
            <a:spLocks noChangeArrowheads="1"/>
          </p:cNvSpPr>
          <p:nvPr/>
        </p:nvSpPr>
        <p:spPr bwMode="auto">
          <a:xfrm>
            <a:off x="3752373" y="3204412"/>
            <a:ext cx="3088485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08" tIns="53450" rIns="106908" bIns="53450">
            <a:spAutoFit/>
          </a:bodyPr>
          <a:lstStyle/>
          <a:p>
            <a:r>
              <a:rPr lang="zh-CN" altLang="en-US" sz="28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（失去更多领土）</a:t>
            </a:r>
            <a:endParaRPr lang="zh-CN" altLang="en-US" sz="28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9" name="Rectangle 11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64494" y="3744284"/>
            <a:ext cx="5572164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②</a:t>
            </a:r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赔偿日本兵费白银</a:t>
            </a:r>
            <a:r>
              <a:rPr lang="en-US" altLang="zh-CN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亿两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0" name="Rectangle 12"/>
          <p:cNvSpPr>
            <a:spLocks noChangeArrowheads="1"/>
          </p:cNvSpPr>
          <p:nvPr/>
        </p:nvSpPr>
        <p:spPr bwMode="auto">
          <a:xfrm>
            <a:off x="5735597" y="3775719"/>
            <a:ext cx="3442704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28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（加重财政负担）</a:t>
            </a:r>
            <a:endParaRPr lang="zh-CN" altLang="en-US" sz="28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889207" y="4928031"/>
            <a:ext cx="5242921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08" tIns="53450" rIns="106908" bIns="5345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④</a:t>
            </a:r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允许日本在通商口岸开设工厂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2" name="Rectangle 14"/>
          <p:cNvSpPr>
            <a:spLocks noChangeArrowheads="1"/>
          </p:cNvSpPr>
          <p:nvPr/>
        </p:nvSpPr>
        <p:spPr bwMode="auto">
          <a:xfrm>
            <a:off x="546064" y="5457839"/>
            <a:ext cx="11695694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28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（列强对中国经济侵略由以商品输出为主转为以资本输出为主）</a:t>
            </a:r>
            <a:endParaRPr lang="zh-CN" altLang="en-US" sz="28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3" name="Rectangle 15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32638" y="4348150"/>
            <a:ext cx="9970352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③</a:t>
            </a:r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开放沙市、重庆、苏州、杭州为商埠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4" name="Rectangle 16"/>
          <p:cNvSpPr>
            <a:spLocks noChangeArrowheads="1"/>
          </p:cNvSpPr>
          <p:nvPr/>
        </p:nvSpPr>
        <p:spPr bwMode="auto">
          <a:xfrm>
            <a:off x="7210006" y="4320534"/>
            <a:ext cx="2729413" cy="538831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 lIns="106908" tIns="53450" rIns="106908" bIns="53450">
            <a:spAutoFit/>
          </a:bodyPr>
          <a:lstStyle/>
          <a:p>
            <a:r>
              <a:rPr lang="zh-CN" altLang="en-US" sz="2800" b="1" dirty="0">
                <a:solidFill>
                  <a:srgbClr val="800000"/>
                </a:solidFill>
                <a:latin typeface="华文新魏" pitchFamily="2" charset="-122"/>
                <a:ea typeface="华文新魏" pitchFamily="2" charset="-122"/>
              </a:rPr>
              <a:t>（深入到内陆）</a:t>
            </a:r>
            <a:endParaRPr lang="zh-CN" altLang="en-US" sz="2800" b="1" dirty="0">
              <a:solidFill>
                <a:srgbClr val="80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5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72867" y="2643670"/>
            <a:ext cx="1017829" cy="538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kumimoji="1" lang="zh-CN" altLang="en-US" sz="2800" b="1" u="sng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割地</a:t>
            </a:r>
            <a:endParaRPr kumimoji="1" lang="zh-CN" altLang="en-US" sz="2800" b="1" u="sng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6" name="Text Box 19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48182" y="3743329"/>
            <a:ext cx="928694" cy="538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kumimoji="1" lang="zh-CN" altLang="en-US" sz="2800" b="1" u="sng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赔款</a:t>
            </a:r>
            <a:endParaRPr kumimoji="1" lang="zh-CN" altLang="en-US" sz="2800" b="1" u="sng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7" name="Text Box 20"/>
          <p:cNvSpPr txBox="1">
            <a:spLocks noChangeArrowheads="1"/>
          </p:cNvSpPr>
          <p:nvPr/>
        </p:nvSpPr>
        <p:spPr bwMode="auto">
          <a:xfrm>
            <a:off x="10665" y="4928031"/>
            <a:ext cx="1071571" cy="538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设厂</a:t>
            </a:r>
            <a:endParaRPr kumimoji="1"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Text Box 21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398" y="4320534"/>
            <a:ext cx="1135691" cy="538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kumimoji="1" lang="zh-CN" altLang="en-US" sz="2800" b="1" u="sng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通商</a:t>
            </a:r>
            <a:endParaRPr kumimoji="1" lang="zh-CN" altLang="en-US" sz="2800" b="1" u="sng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2" name="组合 8"/>
          <p:cNvGrpSpPr/>
          <p:nvPr/>
        </p:nvGrpSpPr>
        <p:grpSpPr>
          <a:xfrm>
            <a:off x="188873" y="1090112"/>
            <a:ext cx="1071571" cy="550568"/>
            <a:chOff x="1347342" y="1376316"/>
            <a:chExt cx="1973483" cy="734091"/>
          </a:xfrm>
        </p:grpSpPr>
        <p:pic>
          <p:nvPicPr>
            <p:cNvPr id="43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4" name="Text Box 26"/>
            <p:cNvSpPr txBox="1">
              <a:spLocks noChangeArrowheads="1"/>
            </p:cNvSpPr>
            <p:nvPr/>
          </p:nvSpPr>
          <p:spPr bwMode="auto">
            <a:xfrm>
              <a:off x="1559171" y="1376316"/>
              <a:ext cx="1662682" cy="697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latin typeface="华文新魏" pitchFamily="2" charset="-122"/>
                  <a:ea typeface="华文新魏" pitchFamily="2" charset="-122"/>
                </a:rPr>
                <a:t>时间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45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260451" y="1138050"/>
            <a:ext cx="1748315" cy="538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106908" tIns="53450" rIns="106908" bIns="53450">
            <a:spAutoFit/>
          </a:bodyPr>
          <a:lstStyle/>
          <a:p>
            <a:r>
              <a:rPr kumimoji="1" lang="en-US" altLang="zh-CN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1895</a:t>
            </a:r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年</a:t>
            </a:r>
            <a:endParaRPr kumimoji="1"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6" name="组合 8"/>
          <p:cNvGrpSpPr/>
          <p:nvPr/>
        </p:nvGrpSpPr>
        <p:grpSpPr>
          <a:xfrm>
            <a:off x="188873" y="1569242"/>
            <a:ext cx="1071570" cy="550568"/>
            <a:chOff x="1347342" y="1376316"/>
            <a:chExt cx="1973483" cy="734091"/>
          </a:xfrm>
        </p:grpSpPr>
        <p:pic>
          <p:nvPicPr>
            <p:cNvPr id="47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" name="Text Box 26"/>
            <p:cNvSpPr txBox="1">
              <a:spLocks noChangeArrowheads="1"/>
            </p:cNvSpPr>
            <p:nvPr/>
          </p:nvSpPr>
          <p:spPr bwMode="auto">
            <a:xfrm>
              <a:off x="1463296" y="1376316"/>
              <a:ext cx="1825057" cy="697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latin typeface="华文新魏" pitchFamily="2" charset="-122"/>
                  <a:ea typeface="华文新魏" pitchFamily="2" charset="-122"/>
                </a:rPr>
                <a:t>人 物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49" name="Text Box 18">
            <a:hlinkClick r:id="" action="ppaction://noaction"/>
          </p:cNvPr>
          <p:cNvSpPr txBox="1">
            <a:spLocks noChangeArrowheads="1"/>
          </p:cNvSpPr>
          <p:nvPr/>
        </p:nvSpPr>
        <p:spPr bwMode="auto">
          <a:xfrm>
            <a:off x="1260451" y="1617180"/>
            <a:ext cx="1748315" cy="5388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lIns="106908" tIns="53450" rIns="106908" bIns="53450">
            <a:spAutoFit/>
          </a:bodyPr>
          <a:lstStyle/>
          <a:p>
            <a:r>
              <a:rPr kumimoji="1" lang="zh-CN" altLang="en-US" sz="2800" b="1" dirty="0">
                <a:solidFill>
                  <a:srgbClr val="6600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</a:rPr>
              <a:t>李鸿章</a:t>
            </a:r>
            <a:endParaRPr kumimoji="1" lang="zh-CN" altLang="en-US" sz="2800" b="1" dirty="0">
              <a:solidFill>
                <a:srgbClr val="660033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50" name="组合 8"/>
          <p:cNvGrpSpPr/>
          <p:nvPr/>
        </p:nvGrpSpPr>
        <p:grpSpPr>
          <a:xfrm>
            <a:off x="188879" y="2090244"/>
            <a:ext cx="1135691" cy="550568"/>
            <a:chOff x="1347342" y="1376316"/>
            <a:chExt cx="2091571" cy="734091"/>
          </a:xfrm>
        </p:grpSpPr>
        <p:pic>
          <p:nvPicPr>
            <p:cNvPr id="51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Text Box 26"/>
            <p:cNvSpPr txBox="1">
              <a:spLocks noChangeArrowheads="1"/>
            </p:cNvSpPr>
            <p:nvPr/>
          </p:nvSpPr>
          <p:spPr bwMode="auto">
            <a:xfrm>
              <a:off x="1451486" y="1376316"/>
              <a:ext cx="1987427" cy="697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latin typeface="华文新魏" pitchFamily="2" charset="-122"/>
                  <a:ea typeface="华文新魏" pitchFamily="2" charset="-122"/>
                </a:rPr>
                <a:t>内 容 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59" name="组合 8"/>
          <p:cNvGrpSpPr/>
          <p:nvPr/>
        </p:nvGrpSpPr>
        <p:grpSpPr>
          <a:xfrm>
            <a:off x="188879" y="6193154"/>
            <a:ext cx="1135691" cy="550568"/>
            <a:chOff x="1347342" y="1376316"/>
            <a:chExt cx="2091571" cy="734091"/>
          </a:xfrm>
        </p:grpSpPr>
        <p:pic>
          <p:nvPicPr>
            <p:cNvPr id="60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Text Box 26"/>
            <p:cNvSpPr txBox="1">
              <a:spLocks noChangeArrowheads="1"/>
            </p:cNvSpPr>
            <p:nvPr/>
          </p:nvSpPr>
          <p:spPr bwMode="auto">
            <a:xfrm>
              <a:off x="1451486" y="1376316"/>
              <a:ext cx="1987427" cy="697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2800" b="1" dirty="0">
                  <a:latin typeface="华文新魏" pitchFamily="2" charset="-122"/>
                  <a:ea typeface="华文新魏" pitchFamily="2" charset="-122"/>
                </a:rPr>
                <a:t>影 响 </a:t>
              </a:r>
              <a:endParaRPr lang="en-US" altLang="zh-CN" sz="28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62" name="Rectangle 13"/>
          <p:cNvSpPr>
            <a:spLocks noChangeArrowheads="1"/>
          </p:cNvSpPr>
          <p:nvPr/>
        </p:nvSpPr>
        <p:spPr bwMode="auto">
          <a:xfrm>
            <a:off x="1189005" y="6048725"/>
            <a:ext cx="9613985" cy="969718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使外国侵略势力进一步深入中国腹 地，</a:t>
            </a:r>
            <a:r>
              <a:rPr lang="zh-CN" altLang="en-US" sz="2800" b="1" u="sng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大大加深了</a:t>
            </a:r>
            <a:r>
              <a:rPr lang="zh-CN" altLang="en-US" sz="2800" b="1" dirty="0">
                <a:solidFill>
                  <a:srgbClr val="333300"/>
                </a:solidFill>
                <a:latin typeface="华文新魏" pitchFamily="2" charset="-122"/>
                <a:ea typeface="华文新魏" pitchFamily="2" charset="-122"/>
              </a:rPr>
              <a:t>中国的半殖民地化程度。</a:t>
            </a:r>
            <a:endParaRPr lang="zh-CN" altLang="en-US" sz="2800" b="1" dirty="0">
              <a:solidFill>
                <a:srgbClr val="3333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53" name="Picture 6" descr="image0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32477" y="-20753"/>
            <a:ext cx="5625855" cy="21178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45" grpId="0"/>
      <p:bldP spid="49" grpId="0"/>
      <p:bldP spid="6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:\课件素材\Redocn_2011051423045828.jpg.thumb.jpg"/>
          <p:cNvPicPr>
            <a:picLocks noChangeAspect="1" noChangeArrowheads="1"/>
          </p:cNvPicPr>
          <p:nvPr/>
        </p:nvPicPr>
        <p:blipFill>
          <a:blip r:embed="rId1"/>
          <a:srcRect l="9628" t="6977" r="16279" b="62791"/>
          <a:stretch>
            <a:fillRect/>
          </a:stretch>
        </p:blipFill>
        <p:spPr bwMode="auto">
          <a:xfrm>
            <a:off x="20558" y="814368"/>
            <a:ext cx="3383027" cy="928694"/>
          </a:xfrm>
          <a:prstGeom prst="rect">
            <a:avLst/>
          </a:prstGeom>
          <a:noFill/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6" name="图片 45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48" name="图片 47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pic>
        <p:nvPicPr>
          <p:cNvPr id="51" name="图片 5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52" name="矩形 51"/>
          <p:cNvSpPr/>
          <p:nvPr/>
        </p:nvSpPr>
        <p:spPr>
          <a:xfrm>
            <a:off x="8" y="0"/>
            <a:ext cx="10776937" cy="70485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6" name="直角三角形 5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5"/>
          <p:cNvSpPr txBox="1"/>
          <p:nvPr/>
        </p:nvSpPr>
        <p:spPr>
          <a:xfrm>
            <a:off x="960122" y="147321"/>
            <a:ext cx="3064510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人教版八年级上册</a:t>
            </a:r>
            <a:endParaRPr lang="zh-CN" altLang="en-US" sz="2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3" name="直角三角形 7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91" name="文本框 6"/>
          <p:cNvSpPr txBox="1"/>
          <p:nvPr/>
        </p:nvSpPr>
        <p:spPr>
          <a:xfrm>
            <a:off x="3760776" y="138392"/>
            <a:ext cx="5929354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课甲午中日战争与瓜分中国狂潮 </a:t>
            </a:r>
            <a:endParaRPr lang="zh-CN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2" name="图片 91" descr="624f9a79jw1eelyzwvu5xj20b408t75j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sp>
        <p:nvSpPr>
          <p:cNvPr id="93" name="文本框 13"/>
          <p:cNvSpPr txBox="1"/>
          <p:nvPr/>
        </p:nvSpPr>
        <p:spPr>
          <a:xfrm>
            <a:off x="9761566" y="171431"/>
            <a:ext cx="1285884" cy="415432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17501" y="957247"/>
            <a:ext cx="2357454" cy="523154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三国干涉还辽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17501" y="1789093"/>
            <a:ext cx="10429948" cy="954041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   《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马关条约</a:t>
            </a:r>
            <a:r>
              <a:rPr lang="en-US" altLang="zh-CN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签订后，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沙俄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联合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法国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德国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迫使日本放弃辽东半岛，日本则向中国索取了</a:t>
            </a:r>
            <a:r>
              <a:rPr lang="en-US" altLang="zh-CN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3000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万两白银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作为“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赎辽费</a:t>
            </a:r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”</a:t>
            </a:r>
            <a:r>
              <a:rPr lang="zh-CN" altLang="en-US" sz="2800" b="1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8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403583" y="3243260"/>
            <a:ext cx="4071966" cy="2797442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2500" b="1" dirty="0">
                <a:latin typeface="华文新魏" pitchFamily="2" charset="-122"/>
                <a:ea typeface="华文新魏" pitchFamily="2" charset="-122"/>
              </a:rPr>
              <a:t>        </a:t>
            </a:r>
            <a:r>
              <a:rPr lang="zh-CN" altLang="en-US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割让辽东半岛的条款损害了沙皇俄国在中国东北的利益，为了防止日本独霸东北，</a:t>
            </a:r>
            <a:r>
              <a:rPr lang="en-US" altLang="zh-CN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马关条约</a:t>
            </a:r>
            <a:r>
              <a:rPr lang="en-US" altLang="zh-CN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条约签订</a:t>
            </a:r>
            <a:r>
              <a:rPr lang="en-US" altLang="zh-CN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6</a:t>
            </a:r>
            <a:r>
              <a:rPr lang="zh-CN" altLang="en-US" sz="25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天后，在俄国、法国、德国三国的干涉和反对下，日本被迫放弃割让辽东半岛</a:t>
            </a:r>
            <a:r>
              <a:rPr lang="zh-CN" altLang="en-US" sz="2500" b="1" dirty="0">
                <a:latin typeface="华文新魏" pitchFamily="2" charset="-122"/>
                <a:ea typeface="华文新魏" pitchFamily="2" charset="-122"/>
              </a:rPr>
              <a:t>。</a:t>
            </a:r>
            <a:endParaRPr lang="zh-CN" altLang="en-US" sz="2500" b="1" dirty="0"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26" name="图片 25" descr="t012722c1dcc1b168e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8432" y="3386136"/>
            <a:ext cx="3650359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grpSp>
        <p:nvGrpSpPr>
          <p:cNvPr id="29" name="Group 26"/>
          <p:cNvGrpSpPr/>
          <p:nvPr/>
        </p:nvGrpSpPr>
        <p:grpSpPr bwMode="auto">
          <a:xfrm>
            <a:off x="260312" y="3013091"/>
            <a:ext cx="2928958" cy="2873381"/>
            <a:chOff x="0" y="0"/>
            <a:chExt cx="2183141" cy="2016125"/>
          </a:xfrm>
        </p:grpSpPr>
        <p:sp>
          <p:nvSpPr>
            <p:cNvPr id="30" name="直接连接符​​ 33"/>
            <p:cNvSpPr>
              <a:spLocks noChangeShapeType="1"/>
            </p:cNvSpPr>
            <p:nvPr/>
          </p:nvSpPr>
          <p:spPr bwMode="auto">
            <a:xfrm>
              <a:off x="583302" y="51772"/>
              <a:ext cx="1400720" cy="1"/>
            </a:xfrm>
            <a:prstGeom prst="line">
              <a:avLst/>
            </a:prstGeom>
            <a:noFill/>
            <a:ln w="6350">
              <a:solidFill>
                <a:srgbClr val="A5A5A5"/>
              </a:solidFill>
              <a:prstDash val="sysDash"/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圆角矩形​​ 2"/>
            <p:cNvSpPr>
              <a:spLocks noChangeArrowheads="1"/>
            </p:cNvSpPr>
            <p:nvPr/>
          </p:nvSpPr>
          <p:spPr bwMode="auto">
            <a:xfrm rot="-316478">
              <a:off x="31017" y="789748"/>
              <a:ext cx="2152124" cy="1226377"/>
            </a:xfrm>
            <a:prstGeom prst="roundRect">
              <a:avLst>
                <a:gd name="adj" fmla="val 0"/>
              </a:avLst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2" name="直接连接符​​ 11"/>
            <p:cNvSpPr>
              <a:spLocks noChangeShapeType="1"/>
            </p:cNvSpPr>
            <p:nvPr/>
          </p:nvSpPr>
          <p:spPr bwMode="auto">
            <a:xfrm flipV="1">
              <a:off x="351927" y="122876"/>
              <a:ext cx="880414" cy="756345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直接连接符​​ 13"/>
            <p:cNvSpPr>
              <a:spLocks noChangeShapeType="1"/>
            </p:cNvSpPr>
            <p:nvPr/>
          </p:nvSpPr>
          <p:spPr bwMode="auto">
            <a:xfrm>
              <a:off x="1476901" y="122876"/>
              <a:ext cx="336419" cy="621539"/>
            </a:xfrm>
            <a:prstGeom prst="line">
              <a:avLst/>
            </a:prstGeom>
            <a:noFill/>
            <a:ln w="28575">
              <a:solidFill>
                <a:srgbClr val="7F7F7F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椭圆​​ 4"/>
            <p:cNvSpPr>
              <a:spLocks noChangeArrowheads="1"/>
            </p:cNvSpPr>
            <p:nvPr/>
          </p:nvSpPr>
          <p:spPr bwMode="auto">
            <a:xfrm>
              <a:off x="1232341" y="0"/>
              <a:ext cx="244560" cy="244560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5" name="椭圆​​ 6"/>
            <p:cNvSpPr>
              <a:spLocks noChangeArrowheads="1"/>
            </p:cNvSpPr>
            <p:nvPr/>
          </p:nvSpPr>
          <p:spPr bwMode="auto">
            <a:xfrm>
              <a:off x="1283662" y="51772"/>
              <a:ext cx="141070" cy="141075"/>
            </a:xfrm>
            <a:prstGeom prst="ellipse">
              <a:avLst/>
            </a:prstGeom>
            <a:solidFill>
              <a:srgbClr val="D8D8D8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6" name="同侧圆角矩形 30"/>
            <p:cNvSpPr>
              <a:spLocks noChangeArrowheads="1"/>
            </p:cNvSpPr>
            <p:nvPr/>
          </p:nvSpPr>
          <p:spPr bwMode="auto">
            <a:xfrm rot="-304808">
              <a:off x="0" y="798100"/>
              <a:ext cx="2143772" cy="595293"/>
            </a:xfrm>
            <a:custGeom>
              <a:avLst/>
              <a:gdLst>
                <a:gd name="T0" fmla="*/ 2147483647 w 21600"/>
                <a:gd name="T1" fmla="*/ 0 h 21600"/>
                <a:gd name="T2" fmla="*/ 2147483647 w 21600"/>
                <a:gd name="T3" fmla="*/ 226076572 h 21600"/>
                <a:gd name="T4" fmla="*/ 2147483647 w 21600"/>
                <a:gd name="T5" fmla="*/ 113037900 h 21600"/>
                <a:gd name="T6" fmla="*/ 2147483647 w 21600"/>
                <a:gd name="T7" fmla="*/ 226076572 h 21600"/>
                <a:gd name="T8" fmla="*/ 2147483647 w 21600"/>
                <a:gd name="T9" fmla="*/ 339114473 h 21600"/>
                <a:gd name="T10" fmla="*/ 2147483647 w 21600"/>
                <a:gd name="T11" fmla="*/ 226076572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3163 w 21600"/>
                <a:gd name="T19" fmla="*/ 3163 h 21600"/>
                <a:gd name="T20" fmla="*/ 18437 w 21600"/>
                <a:gd name="T21" fmla="*/ 18437 h 21600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6200" y="10800"/>
                  </a:moveTo>
                  <a:cubicBezTo>
                    <a:pt x="16200" y="7817"/>
                    <a:pt x="13782" y="5400"/>
                    <a:pt x="10800" y="5400"/>
                  </a:cubicBezTo>
                  <a:cubicBezTo>
                    <a:pt x="7817" y="5400"/>
                    <a:pt x="5400" y="7817"/>
                    <a:pt x="5400" y="10800"/>
                  </a:cubicBezTo>
                  <a:lnTo>
                    <a:pt x="0" y="10800"/>
                  </a:lnTo>
                  <a:cubicBezTo>
                    <a:pt x="0" y="4835"/>
                    <a:pt x="4835" y="0"/>
                    <a:pt x="10800" y="0"/>
                  </a:cubicBezTo>
                  <a:cubicBezTo>
                    <a:pt x="16764" y="0"/>
                    <a:pt x="21599" y="4835"/>
                    <a:pt x="21600" y="10799"/>
                  </a:cubicBezTo>
                  <a:lnTo>
                    <a:pt x="21600" y="10800"/>
                  </a:lnTo>
                  <a:lnTo>
                    <a:pt x="24300" y="10800"/>
                  </a:lnTo>
                  <a:lnTo>
                    <a:pt x="18900" y="16200"/>
                  </a:lnTo>
                  <a:lnTo>
                    <a:pt x="13500" y="10800"/>
                  </a:lnTo>
                  <a:lnTo>
                    <a:pt x="16200" y="10800"/>
                  </a:lnTo>
                  <a:close/>
                </a:path>
              </a:pathLst>
            </a:custGeom>
            <a:solidFill>
              <a:srgbClr val="FFFFFF"/>
            </a:solidFill>
            <a:ln w="9525" cmpd="sng">
              <a:noFill/>
              <a:miter lim="800000"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37" name="圆角矩形​​ 3"/>
            <p:cNvSpPr>
              <a:spLocks noChangeArrowheads="1"/>
            </p:cNvSpPr>
            <p:nvPr/>
          </p:nvSpPr>
          <p:spPr bwMode="auto">
            <a:xfrm rot="-316478">
              <a:off x="125262" y="909046"/>
              <a:ext cx="1969599" cy="1011642"/>
            </a:xfrm>
            <a:prstGeom prst="roundRect">
              <a:avLst>
                <a:gd name="adj" fmla="val 0"/>
              </a:avLst>
            </a:prstGeom>
            <a:solidFill>
              <a:schemeClr val="bg2">
                <a:lumMod val="25000"/>
              </a:schemeClr>
            </a:solidFill>
            <a:ln w="19050">
              <a:solidFill>
                <a:srgbClr val="D8D8D8"/>
              </a:solidFill>
              <a:round/>
            </a:ln>
            <a:scene3d>
              <a:camera prst="orthographicFront"/>
              <a:lightRig rig="threePt" dir="t"/>
            </a:scene3d>
            <a:sp3d>
              <a:bevelT/>
            </a:sp3d>
          </p:spPr>
          <p:txBody>
            <a:bodyPr anchor="ctr"/>
            <a:lstStyle/>
            <a:p>
              <a:pPr marL="342900" indent="-342900" algn="ctr"/>
              <a:r>
                <a:rPr lang="zh-CN" altLang="en-US" sz="2500" dirty="0">
                  <a:solidFill>
                    <a:srgbClr val="760000"/>
                  </a:solidFill>
                  <a:latin typeface="华文新魏" pitchFamily="2" charset="-122"/>
                  <a:ea typeface="华文新魏" pitchFamily="2" charset="-122"/>
                  <a:sym typeface="Calibri" panose="020F0502020204030204" pitchFamily="34" charset="0"/>
                </a:rPr>
                <a:t>        </a:t>
              </a:r>
              <a:endParaRPr lang="en-US" altLang="zh-CN" sz="2500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endParaRPr>
            </a:p>
          </p:txBody>
        </p:sp>
        <p:sp>
          <p:nvSpPr>
            <p:cNvPr id="38" name="椭圆​​ 8"/>
            <p:cNvSpPr>
              <a:spLocks noChangeArrowheads="1"/>
            </p:cNvSpPr>
            <p:nvPr/>
          </p:nvSpPr>
          <p:spPr bwMode="auto">
            <a:xfrm rot="-316478">
              <a:off x="310917" y="878978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39" name="椭圆​​ 9"/>
            <p:cNvSpPr>
              <a:spLocks noChangeArrowheads="1"/>
            </p:cNvSpPr>
            <p:nvPr/>
          </p:nvSpPr>
          <p:spPr bwMode="auto">
            <a:xfrm rot="-316478">
              <a:off x="1772360" y="744052"/>
              <a:ext cx="89569" cy="89573"/>
            </a:xfrm>
            <a:prstGeom prst="ellipse">
              <a:avLst/>
            </a:prstGeom>
            <a:solidFill>
              <a:srgbClr val="FFFFFF"/>
            </a:solidFill>
            <a:ln w="3175">
              <a:solidFill>
                <a:srgbClr val="BFBFBF"/>
              </a:solidFill>
              <a:round/>
            </a:ln>
          </p:spPr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宋体" panose="0201060003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 rot="21261051">
            <a:off x="559802" y="4365805"/>
            <a:ext cx="2505033" cy="1246428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  <a:sym typeface="Calibri" panose="020F0502020204030204" pitchFamily="34" charset="0"/>
              </a:rPr>
              <a:t>三国干涉还辽的根本目的是为中国争取利益么？</a:t>
            </a:r>
            <a:endParaRPr lang="zh-CN" altLang="en-US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4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4923" y="144066"/>
            <a:ext cx="10823950" cy="1200150"/>
          </a:xfrm>
        </p:spPr>
        <p:txBody>
          <a:bodyPr/>
          <a:lstStyle/>
          <a:p>
            <a:r>
              <a:rPr lang="zh-CN" altLang="en-US" sz="4200" b="1" dirty="0" smtClean="0">
                <a:solidFill>
                  <a:srgbClr val="2B09BB"/>
                </a:solidFill>
              </a:rPr>
              <a:t>“瓜分”</a:t>
            </a:r>
            <a:r>
              <a:rPr lang="zh-CN" altLang="en-US" sz="4200" b="1" dirty="0">
                <a:solidFill>
                  <a:srgbClr val="2B09BB"/>
                </a:solidFill>
              </a:rPr>
              <a:t>中国狂潮</a:t>
            </a:r>
            <a:endParaRPr lang="zh-CN" altLang="en-US" sz="4200" b="1" dirty="0">
              <a:solidFill>
                <a:srgbClr val="2B09BB"/>
              </a:solidFill>
            </a:endParaRP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864493" y="2088282"/>
            <a:ext cx="8291308" cy="4752261"/>
          </a:xfrm>
        </p:spPr>
        <p:txBody>
          <a:bodyPr/>
          <a:lstStyle/>
          <a:p>
            <a:r>
              <a:rPr lang="zh-CN" altLang="en-US" b="1" dirty="0" smtClean="0">
                <a:solidFill>
                  <a:srgbClr val="2B09BB"/>
                </a:solidFill>
              </a:rPr>
              <a:t>主要表现：</a:t>
            </a:r>
            <a:endParaRPr lang="zh-CN" altLang="en-US" b="1" dirty="0" smtClean="0">
              <a:solidFill>
                <a:srgbClr val="2B09BB"/>
              </a:solidFill>
            </a:endParaRPr>
          </a:p>
          <a:p>
            <a:r>
              <a:rPr lang="zh-CN" altLang="en-US" b="1" dirty="0" smtClean="0">
                <a:solidFill>
                  <a:srgbClr val="2B09BB"/>
                </a:solidFill>
              </a:rPr>
              <a:t>（</a:t>
            </a:r>
            <a:r>
              <a:rPr lang="en-US" altLang="zh-CN" b="1" dirty="0" smtClean="0">
                <a:solidFill>
                  <a:srgbClr val="2B09BB"/>
                </a:solidFill>
              </a:rPr>
              <a:t>1</a:t>
            </a:r>
            <a:r>
              <a:rPr lang="zh-CN" altLang="en-US" b="1" dirty="0" smtClean="0">
                <a:solidFill>
                  <a:srgbClr val="2B09BB"/>
                </a:solidFill>
              </a:rPr>
              <a:t>）抢夺利权；</a:t>
            </a:r>
            <a:endParaRPr lang="zh-CN" altLang="en-US" b="1" dirty="0" smtClean="0">
              <a:solidFill>
                <a:srgbClr val="2B09BB"/>
              </a:solidFill>
            </a:endParaRPr>
          </a:p>
          <a:p>
            <a:r>
              <a:rPr lang="zh-CN" altLang="en-US" b="1" dirty="0" smtClean="0">
                <a:solidFill>
                  <a:srgbClr val="2B09BB"/>
                </a:solidFill>
              </a:rPr>
              <a:t>（</a:t>
            </a:r>
            <a:r>
              <a:rPr lang="en-US" altLang="zh-CN" b="1" dirty="0" smtClean="0">
                <a:solidFill>
                  <a:srgbClr val="2B09BB"/>
                </a:solidFill>
              </a:rPr>
              <a:t>2</a:t>
            </a:r>
            <a:r>
              <a:rPr lang="zh-CN" altLang="en-US" b="1" dirty="0" smtClean="0">
                <a:solidFill>
                  <a:srgbClr val="2B09BB"/>
                </a:solidFill>
              </a:rPr>
              <a:t>）强租海港；</a:t>
            </a:r>
            <a:endParaRPr lang="zh-CN" altLang="en-US" b="1" dirty="0" smtClean="0">
              <a:solidFill>
                <a:srgbClr val="2B09BB"/>
              </a:solidFill>
            </a:endParaRPr>
          </a:p>
          <a:p>
            <a:r>
              <a:rPr lang="zh-CN" altLang="en-US" b="1" dirty="0" smtClean="0">
                <a:solidFill>
                  <a:srgbClr val="2B09BB"/>
                </a:solidFill>
              </a:rPr>
              <a:t>（</a:t>
            </a:r>
            <a:r>
              <a:rPr lang="en-US" altLang="zh-CN" b="1" dirty="0" smtClean="0">
                <a:solidFill>
                  <a:srgbClr val="2B09BB"/>
                </a:solidFill>
              </a:rPr>
              <a:t>3</a:t>
            </a:r>
            <a:r>
              <a:rPr lang="zh-CN" altLang="en-US" b="1" dirty="0" smtClean="0">
                <a:solidFill>
                  <a:srgbClr val="2B09BB"/>
                </a:solidFill>
              </a:rPr>
              <a:t>）划分“势力范围”；</a:t>
            </a:r>
            <a:endParaRPr lang="zh-CN" altLang="en-US" b="1" dirty="0" smtClean="0">
              <a:solidFill>
                <a:srgbClr val="2B09BB"/>
              </a:solidFill>
            </a:endParaRPr>
          </a:p>
          <a:p>
            <a:r>
              <a:rPr lang="zh-CN" altLang="en-US" b="1" dirty="0" smtClean="0">
                <a:solidFill>
                  <a:srgbClr val="2B09BB"/>
                </a:solidFill>
              </a:rPr>
              <a:t>（</a:t>
            </a:r>
            <a:r>
              <a:rPr lang="en-US" altLang="zh-CN" b="1" dirty="0" smtClean="0">
                <a:solidFill>
                  <a:srgbClr val="2B09BB"/>
                </a:solidFill>
              </a:rPr>
              <a:t>4</a:t>
            </a:r>
            <a:r>
              <a:rPr lang="zh-CN" altLang="en-US" b="1" dirty="0" smtClean="0">
                <a:solidFill>
                  <a:srgbClr val="2B09BB"/>
                </a:solidFill>
              </a:rPr>
              <a:t>）美国提出“门户开放”；</a:t>
            </a:r>
            <a:endParaRPr lang="zh-CN" altLang="en-US" b="1" dirty="0" smtClean="0">
              <a:solidFill>
                <a:srgbClr val="2B09BB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</a:endParaRPr>
          </a:p>
        </p:txBody>
      </p:sp>
      <p:pic>
        <p:nvPicPr>
          <p:cNvPr id="46" name="图片 45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48" name="图片 47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pic>
        <p:nvPicPr>
          <p:cNvPr id="51" name="图片 50" descr="t018d16e110143ea110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52" name="矩形 51"/>
          <p:cNvSpPr/>
          <p:nvPr/>
        </p:nvSpPr>
        <p:spPr>
          <a:xfrm>
            <a:off x="8" y="0"/>
            <a:ext cx="10776937" cy="70485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lvl="0" algn="ctr"/>
            <a:r>
              <a:rPr lang="en-US" altLang="zh-CN" sz="1800" dirty="0">
                <a:solidFill>
                  <a:schemeClr val="tx1"/>
                </a:solidFill>
              </a:rPr>
              <a:t> </a:t>
            </a:r>
            <a:endParaRPr lang="zh-CN" altLang="en-US" sz="1800" dirty="0">
              <a:solidFill>
                <a:schemeClr val="tx1"/>
              </a:solidFill>
            </a:endParaRPr>
          </a:p>
        </p:txBody>
      </p:sp>
      <p:grpSp>
        <p:nvGrpSpPr>
          <p:cNvPr id="2" name="组合 23"/>
          <p:cNvGrpSpPr/>
          <p:nvPr/>
        </p:nvGrpSpPr>
        <p:grpSpPr>
          <a:xfrm flipH="1">
            <a:off x="8261367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6" name="直角三角形 5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5"/>
          <p:cNvSpPr txBox="1"/>
          <p:nvPr/>
        </p:nvSpPr>
        <p:spPr>
          <a:xfrm>
            <a:off x="960122" y="147321"/>
            <a:ext cx="3064510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人教版八年级上册</a:t>
            </a:r>
            <a:endParaRPr lang="zh-CN" altLang="en-US" sz="25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" name="组合 70"/>
          <p:cNvGrpSpPr/>
          <p:nvPr/>
        </p:nvGrpSpPr>
        <p:grpSpPr>
          <a:xfrm flipH="1">
            <a:off x="8776673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3" name="直角三角形 7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ea typeface="微软雅黑" panose="020B0503020204020204" pitchFamily="34" charset="-122"/>
              </a:endParaRPr>
            </a:p>
          </p:txBody>
        </p:sp>
      </p:grpSp>
      <p:sp>
        <p:nvSpPr>
          <p:cNvPr id="91" name="文本框 6"/>
          <p:cNvSpPr txBox="1"/>
          <p:nvPr/>
        </p:nvSpPr>
        <p:spPr>
          <a:xfrm>
            <a:off x="3760776" y="138392"/>
            <a:ext cx="5929354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5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课甲午中日战争与瓜分中国狂潮 </a:t>
            </a:r>
            <a:endParaRPr lang="zh-CN" altLang="en-US" sz="2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2" name="图片 91" descr="624f9a79jw1eelyzwvu5xj20b408t75j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sp>
        <p:nvSpPr>
          <p:cNvPr id="93" name="文本框 13"/>
          <p:cNvSpPr txBox="1"/>
          <p:nvPr/>
        </p:nvSpPr>
        <p:spPr>
          <a:xfrm>
            <a:off x="9761566" y="171431"/>
            <a:ext cx="1285884" cy="415432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" name="Picture 2" descr="H:\课件素材\Redocn_2011051423045828.jpg.thumb.jpg"/>
          <p:cNvPicPr>
            <a:picLocks noChangeAspect="1" noChangeArrowheads="1"/>
          </p:cNvPicPr>
          <p:nvPr/>
        </p:nvPicPr>
        <p:blipFill>
          <a:blip r:embed="rId4"/>
          <a:srcRect l="9628" t="6977" r="16279" b="62791"/>
          <a:stretch>
            <a:fillRect/>
          </a:stretch>
        </p:blipFill>
        <p:spPr bwMode="auto">
          <a:xfrm>
            <a:off x="20557" y="814368"/>
            <a:ext cx="3479924" cy="928694"/>
          </a:xfrm>
          <a:prstGeom prst="rect">
            <a:avLst/>
          </a:prstGeom>
          <a:noFill/>
        </p:spPr>
      </p:pic>
      <p:sp>
        <p:nvSpPr>
          <p:cNvPr id="42" name="矩形 41"/>
          <p:cNvSpPr/>
          <p:nvPr/>
        </p:nvSpPr>
        <p:spPr>
          <a:xfrm>
            <a:off x="688945" y="957250"/>
            <a:ext cx="2464611" cy="584709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门户开放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43" name="组合 8"/>
          <p:cNvGrpSpPr/>
          <p:nvPr/>
        </p:nvGrpSpPr>
        <p:grpSpPr>
          <a:xfrm>
            <a:off x="188873" y="1835429"/>
            <a:ext cx="1071571" cy="584775"/>
            <a:chOff x="1347342" y="1376316"/>
            <a:chExt cx="1973483" cy="779698"/>
          </a:xfrm>
        </p:grpSpPr>
        <p:pic>
          <p:nvPicPr>
            <p:cNvPr id="44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5" name="Text Box 26"/>
            <p:cNvSpPr txBox="1">
              <a:spLocks noChangeArrowheads="1"/>
            </p:cNvSpPr>
            <p:nvPr/>
          </p:nvSpPr>
          <p:spPr bwMode="auto">
            <a:xfrm>
              <a:off x="1464699" y="1376316"/>
              <a:ext cx="1851623" cy="779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b="1" dirty="0">
                  <a:latin typeface="华文新魏" pitchFamily="2" charset="-122"/>
                  <a:ea typeface="华文新魏" pitchFamily="2" charset="-122"/>
                </a:rPr>
                <a:t>时间</a:t>
              </a:r>
              <a:endParaRPr lang="en-US" altLang="zh-CN" sz="32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47" name="组合 8"/>
          <p:cNvGrpSpPr/>
          <p:nvPr/>
        </p:nvGrpSpPr>
        <p:grpSpPr>
          <a:xfrm>
            <a:off x="188873" y="2457434"/>
            <a:ext cx="1071570" cy="584775"/>
            <a:chOff x="1347342" y="1376316"/>
            <a:chExt cx="1973483" cy="779698"/>
          </a:xfrm>
        </p:grpSpPr>
        <p:pic>
          <p:nvPicPr>
            <p:cNvPr id="49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0" name="Text Box 26"/>
            <p:cNvSpPr txBox="1">
              <a:spLocks noChangeArrowheads="1"/>
            </p:cNvSpPr>
            <p:nvPr/>
          </p:nvSpPr>
          <p:spPr bwMode="auto">
            <a:xfrm>
              <a:off x="1380633" y="1376316"/>
              <a:ext cx="1851624" cy="779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b="1" dirty="0">
                  <a:latin typeface="华文新魏" pitchFamily="2" charset="-122"/>
                  <a:ea typeface="华文新魏" pitchFamily="2" charset="-122"/>
                </a:rPr>
                <a:t>提出</a:t>
              </a:r>
              <a:endParaRPr lang="en-US" altLang="zh-CN" sz="32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grpSp>
        <p:nvGrpSpPr>
          <p:cNvPr id="53" name="组合 8"/>
          <p:cNvGrpSpPr/>
          <p:nvPr/>
        </p:nvGrpSpPr>
        <p:grpSpPr>
          <a:xfrm>
            <a:off x="181303" y="3049874"/>
            <a:ext cx="1207382" cy="584775"/>
            <a:chOff x="1333394" y="1376316"/>
            <a:chExt cx="2223604" cy="779698"/>
          </a:xfrm>
        </p:grpSpPr>
        <p:pic>
          <p:nvPicPr>
            <p:cNvPr id="55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Text Box 26"/>
            <p:cNvSpPr txBox="1">
              <a:spLocks noChangeArrowheads="1"/>
            </p:cNvSpPr>
            <p:nvPr/>
          </p:nvSpPr>
          <p:spPr bwMode="auto">
            <a:xfrm>
              <a:off x="1333394" y="1376316"/>
              <a:ext cx="2223604" cy="779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b="1" dirty="0">
                  <a:latin typeface="华文新魏" pitchFamily="2" charset="-122"/>
                  <a:ea typeface="华文新魏" pitchFamily="2" charset="-122"/>
                </a:rPr>
                <a:t>内 容 </a:t>
              </a:r>
              <a:endParaRPr lang="en-US" altLang="zh-CN" sz="32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58" name="TextBox 57"/>
          <p:cNvSpPr txBox="1"/>
          <p:nvPr/>
        </p:nvSpPr>
        <p:spPr>
          <a:xfrm>
            <a:off x="1592175" y="1852907"/>
            <a:ext cx="1908306" cy="584709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en-US" altLang="zh-CN" sz="3200" b="1" dirty="0">
                <a:latin typeface="华文新魏" pitchFamily="2" charset="-122"/>
                <a:ea typeface="华文新魏" pitchFamily="2" charset="-122"/>
              </a:rPr>
              <a:t>1899</a:t>
            </a:r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年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1653352" y="2424412"/>
            <a:ext cx="1500198" cy="584709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3200" b="1" dirty="0">
                <a:latin typeface="华文新魏" pitchFamily="2" charset="-122"/>
                <a:ea typeface="华文新魏" pitchFamily="2" charset="-122"/>
              </a:rPr>
              <a:t>美国</a:t>
            </a:r>
            <a:endParaRPr lang="zh-CN" altLang="en-US" sz="32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1260443" y="3067349"/>
            <a:ext cx="7884970" cy="584709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①承认各国在中国的势力范围和既得特权。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1260443" y="3841024"/>
            <a:ext cx="8501122" cy="1077151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②要求在各国租借地和势 力范围内享有均等贸易机会。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296541" y="5406092"/>
            <a:ext cx="10072758" cy="584709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32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反映出美国与其他帝国主义国家在侵 华政策上的矛盾。</a:t>
            </a:r>
            <a:endParaRPr lang="zh-CN" altLang="en-US" sz="32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grpSp>
        <p:nvGrpSpPr>
          <p:cNvPr id="65" name="组合 8"/>
          <p:cNvGrpSpPr/>
          <p:nvPr/>
        </p:nvGrpSpPr>
        <p:grpSpPr>
          <a:xfrm>
            <a:off x="188873" y="5391932"/>
            <a:ext cx="1111645" cy="584775"/>
            <a:chOff x="1347342" y="1376316"/>
            <a:chExt cx="2047286" cy="779698"/>
          </a:xfrm>
        </p:grpSpPr>
        <p:pic>
          <p:nvPicPr>
            <p:cNvPr id="66" name="Picture 2" descr="E:\水墨图表素材\图片1.p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7342" y="1376316"/>
              <a:ext cx="1973483" cy="7340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Text Box 26"/>
            <p:cNvSpPr txBox="1">
              <a:spLocks noChangeArrowheads="1"/>
            </p:cNvSpPr>
            <p:nvPr/>
          </p:nvSpPr>
          <p:spPr bwMode="auto">
            <a:xfrm>
              <a:off x="1357014" y="1376316"/>
              <a:ext cx="2037614" cy="77969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sz="3200" b="1" dirty="0">
                  <a:latin typeface="华文新魏" pitchFamily="2" charset="-122"/>
                  <a:ea typeface="华文新魏" pitchFamily="2" charset="-122"/>
                </a:rPr>
                <a:t>评价 </a:t>
              </a:r>
              <a:endParaRPr lang="en-US" altLang="zh-CN" sz="3200" b="1" dirty="0">
                <a:latin typeface="华文新魏" pitchFamily="2" charset="-122"/>
                <a:ea typeface="华文新魏" pitchFamily="2" charset="-122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/>
      <p:bldP spid="60" grpId="0" animBg="1"/>
      <p:bldP spid="61" grpId="0" animBg="1"/>
      <p:bldP spid="6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图片 33" descr="2146298preview4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88429" y="-143965"/>
            <a:ext cx="6048672" cy="7620374"/>
          </a:xfrm>
          <a:prstGeom prst="rect">
            <a:avLst/>
          </a:prstGeom>
        </p:spPr>
      </p:pic>
      <p:sp>
        <p:nvSpPr>
          <p:cNvPr id="35" name="矩形 34"/>
          <p:cNvSpPr/>
          <p:nvPr/>
        </p:nvSpPr>
        <p:spPr>
          <a:xfrm>
            <a:off x="6923260" y="2448326"/>
            <a:ext cx="4176464" cy="4524249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>
            <a:spAutoFit/>
          </a:bodyPr>
          <a:lstStyle/>
          <a:p>
            <a:r>
              <a:rPr lang="en-US" altLang="zh-CN" sz="36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      </a:t>
            </a:r>
            <a:r>
              <a:rPr lang="en-US" altLang="zh-CN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时局图</a:t>
            </a:r>
            <a:r>
              <a:rPr lang="en-US" altLang="zh-CN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揭露帝国主义对中国的侵略，还有揭露清政府腐败</a:t>
            </a:r>
            <a:r>
              <a:rPr lang="zh-CN" altLang="en-US" sz="36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。反映了爱国者呼吁中华民族觉醒，挽救民族危亡的爱国之情。</a:t>
            </a:r>
            <a:endParaRPr lang="zh-CN" altLang="en-US" sz="36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  <a:p>
            <a:endParaRPr lang="zh-CN" altLang="en-US" sz="36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93776" y="504108"/>
            <a:ext cx="5035432" cy="1384928"/>
          </a:xfrm>
          <a:prstGeom prst="rect">
            <a:avLst/>
          </a:prstGeom>
          <a:solidFill>
            <a:schemeClr val="tx2"/>
          </a:solidFill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华文新魏" pitchFamily="2" charset="-122"/>
                <a:ea typeface="华文新魏" pitchFamily="2" charset="-122"/>
              </a:rPr>
              <a:t>列强在中国掀起了抢夺利权、强租海港、划分“势力范围”的瓜分中国狂潮。</a:t>
            </a:r>
            <a:endParaRPr lang="zh-CN" altLang="en-US" sz="2800" b="1" dirty="0">
              <a:solidFill>
                <a:schemeClr val="bg1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13314" descr="25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4" t="1746" r="3937" b="1360"/>
          <a:stretch>
            <a:fillRect/>
          </a:stretch>
        </p:blipFill>
        <p:spPr bwMode="auto">
          <a:xfrm>
            <a:off x="616111" y="356713"/>
            <a:ext cx="10275851" cy="6512481"/>
          </a:xfrm>
          <a:prstGeom prst="rect">
            <a:avLst/>
          </a:prstGeom>
          <a:solidFill>
            <a:srgbClr val="66FF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文本框 13315"/>
          <p:cNvSpPr txBox="1">
            <a:spLocks noChangeArrowheads="1"/>
          </p:cNvSpPr>
          <p:nvPr/>
        </p:nvSpPr>
        <p:spPr bwMode="auto">
          <a:xfrm>
            <a:off x="5136927" y="2231948"/>
            <a:ext cx="1350244" cy="677401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700" b="1">
                <a:solidFill>
                  <a:prstClr val="black"/>
                </a:solidFill>
                <a:latin typeface="Times New Roman" panose="02020603050405020304" pitchFamily="18" charset="0"/>
              </a:rPr>
              <a:t>俄国</a:t>
            </a:r>
            <a:endParaRPr lang="zh-CN" altLang="en-US" sz="3700" b="1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7" name="文本框 13316"/>
          <p:cNvSpPr txBox="1">
            <a:spLocks noChangeArrowheads="1"/>
          </p:cNvSpPr>
          <p:nvPr/>
        </p:nvSpPr>
        <p:spPr bwMode="auto">
          <a:xfrm>
            <a:off x="6577187" y="4583908"/>
            <a:ext cx="1270229" cy="61584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300" b="1">
                <a:solidFill>
                  <a:prstClr val="black"/>
                </a:solidFill>
                <a:latin typeface="Times New Roman" panose="02020603050405020304" pitchFamily="18" charset="0"/>
              </a:rPr>
              <a:t>英国</a:t>
            </a:r>
            <a:endParaRPr lang="zh-CN" altLang="en-US" sz="3300" b="1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18" name="文本框 13317"/>
          <p:cNvSpPr txBox="1">
            <a:spLocks noChangeArrowheads="1"/>
          </p:cNvSpPr>
          <p:nvPr/>
        </p:nvSpPr>
        <p:spPr bwMode="auto">
          <a:xfrm>
            <a:off x="6389151" y="5680710"/>
            <a:ext cx="1186214" cy="53890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 b="1">
                <a:solidFill>
                  <a:prstClr val="black"/>
                </a:solidFill>
                <a:latin typeface="Times New Roman" panose="02020603050405020304" pitchFamily="18" charset="0"/>
              </a:rPr>
              <a:t>法国</a:t>
            </a:r>
            <a:endParaRPr lang="zh-CN" altLang="en-US" sz="2800" b="1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2" name="文本框 13318"/>
          <p:cNvSpPr txBox="1">
            <a:spLocks noChangeArrowheads="1"/>
          </p:cNvSpPr>
          <p:nvPr/>
        </p:nvSpPr>
        <p:spPr bwMode="auto">
          <a:xfrm>
            <a:off x="7031267" y="2825354"/>
            <a:ext cx="1270228" cy="615846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300" b="1">
                <a:solidFill>
                  <a:prstClr val="black"/>
                </a:solidFill>
                <a:latin typeface="Times New Roman" panose="02020603050405020304" pitchFamily="18" charset="0"/>
              </a:rPr>
              <a:t>京师</a:t>
            </a:r>
            <a:endParaRPr lang="zh-CN" altLang="en-US" sz="3300" b="1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3" name="文本框 13319"/>
          <p:cNvSpPr txBox="1">
            <a:spLocks noChangeArrowheads="1"/>
          </p:cNvSpPr>
          <p:nvPr/>
        </p:nvSpPr>
        <p:spPr bwMode="auto">
          <a:xfrm>
            <a:off x="8161470" y="6160770"/>
            <a:ext cx="934179" cy="538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2800">
                <a:solidFill>
                  <a:prstClr val="black"/>
                </a:solidFill>
                <a:latin typeface="Times New Roman" panose="02020603050405020304" pitchFamily="18" charset="0"/>
              </a:rPr>
              <a:t>南海</a:t>
            </a:r>
            <a:endParaRPr lang="zh-CN" altLang="en-US" sz="2800">
              <a:solidFill>
                <a:prstClr val="black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321" name="矩形标注 13320"/>
          <p:cNvSpPr>
            <a:spLocks noChangeArrowheads="1"/>
          </p:cNvSpPr>
          <p:nvPr/>
        </p:nvSpPr>
        <p:spPr bwMode="auto">
          <a:xfrm>
            <a:off x="8845593" y="3222072"/>
            <a:ext cx="1152208" cy="530066"/>
          </a:xfrm>
          <a:prstGeom prst="wedgeRectCallout">
            <a:avLst>
              <a:gd name="adj1" fmla="val -117014"/>
              <a:gd name="adj2" fmla="val 62579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lIns="106972" tIns="53485" rIns="106972" bIns="53485"/>
          <a:lstStyle/>
          <a:p>
            <a:pPr algn="ctr"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300" b="1">
                <a:solidFill>
                  <a:prstClr val="black"/>
                </a:solidFill>
                <a:latin typeface="Arial" panose="020B0604020202020204" pitchFamily="34" charset="0"/>
              </a:rPr>
              <a:t>德国</a:t>
            </a:r>
            <a:endParaRPr lang="zh-CN" altLang="en-US" sz="3300" b="1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13322" name="矩形标注 13321"/>
          <p:cNvSpPr>
            <a:spLocks noChangeArrowheads="1"/>
          </p:cNvSpPr>
          <p:nvPr/>
        </p:nvSpPr>
        <p:spPr bwMode="auto">
          <a:xfrm>
            <a:off x="9117642" y="4960622"/>
            <a:ext cx="1152208" cy="530066"/>
          </a:xfrm>
          <a:prstGeom prst="wedgeRectCallout">
            <a:avLst>
              <a:gd name="adj1" fmla="val -110764"/>
              <a:gd name="adj2" fmla="val 38995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lIns="106972" tIns="53485" rIns="106972" bIns="53485"/>
          <a:lstStyle/>
          <a:p>
            <a:pPr algn="ctr"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300" b="1">
                <a:solidFill>
                  <a:prstClr val="black"/>
                </a:solidFill>
                <a:latin typeface="Arial" panose="020B0604020202020204" pitchFamily="34" charset="0"/>
              </a:rPr>
              <a:t>日本</a:t>
            </a:r>
            <a:endParaRPr lang="zh-CN" altLang="en-US" sz="3300" b="1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  <p:sp>
        <p:nvSpPr>
          <p:cNvPr id="4106" name="椭圆 13322"/>
          <p:cNvSpPr>
            <a:spLocks noChangeArrowheads="1"/>
          </p:cNvSpPr>
          <p:nvPr/>
        </p:nvSpPr>
        <p:spPr bwMode="auto">
          <a:xfrm>
            <a:off x="8735575" y="5434012"/>
            <a:ext cx="272049" cy="528400"/>
          </a:xfrm>
          <a:prstGeom prst="ellipse">
            <a:avLst/>
          </a:prstGeom>
          <a:solidFill>
            <a:srgbClr val="66FFFF"/>
          </a:solidFill>
          <a:ln w="9525">
            <a:solidFill>
              <a:schemeClr val="tx1"/>
            </a:solidFill>
            <a:round/>
          </a:ln>
        </p:spPr>
        <p:txBody>
          <a:bodyPr lIns="106972" tIns="53485" rIns="106972" bIns="53485"/>
          <a:lstStyle/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endParaRPr lang="zh-CN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 animBg="1"/>
      <p:bldP spid="13317" grpId="0" bldLvl="0" animBg="1"/>
      <p:bldP spid="13318" grpId="0" bldLvl="0" animBg="1"/>
      <p:bldP spid="13321" grpId="0" bldLvl="0" animBg="1"/>
      <p:bldP spid="13322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 bwMode="auto">
          <a:xfrm>
            <a:off x="1152207" y="628412"/>
            <a:ext cx="8545539" cy="3373755"/>
            <a:chOff x="0" y="0"/>
            <a:chExt cx="4896" cy="2400"/>
          </a:xfrm>
        </p:grpSpPr>
        <p:sp>
          <p:nvSpPr>
            <p:cNvPr id="24578" name="AutoShape 3"/>
            <p:cNvSpPr>
              <a:spLocks noChangeArrowheads="1"/>
            </p:cNvSpPr>
            <p:nvPr/>
          </p:nvSpPr>
          <p:spPr bwMode="auto">
            <a:xfrm>
              <a:off x="0" y="0"/>
              <a:ext cx="4896" cy="2400"/>
            </a:xfrm>
            <a:prstGeom prst="cloudCallout">
              <a:avLst>
                <a:gd name="adj1" fmla="val -58764"/>
                <a:gd name="adj2" fmla="val 103125"/>
              </a:avLst>
            </a:prstGeom>
            <a:gradFill rotWithShape="0">
              <a:gsLst>
                <a:gs pos="0">
                  <a:srgbClr val="03D4A8"/>
                </a:gs>
                <a:gs pos="25000">
                  <a:srgbClr val="21D6E0"/>
                </a:gs>
                <a:gs pos="75000">
                  <a:srgbClr val="0087E6"/>
                </a:gs>
                <a:gs pos="100000">
                  <a:srgbClr val="005CBF"/>
                </a:gs>
              </a:gsLst>
              <a:lin ang="5400000" scaled="1"/>
            </a:gradFill>
            <a:ln w="38100">
              <a:solidFill>
                <a:srgbClr val="FF33CC"/>
              </a:solidFill>
              <a:round/>
            </a:ln>
          </p:spPr>
          <p:txBody>
            <a:bodyPr/>
            <a:lstStyle/>
            <a:p>
              <a:pPr marL="534670" indent="-534670" algn="ctr" defTabSz="106934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4700" b="1" i="1">
                <a:solidFill>
                  <a:srgbClr val="8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4579" name="WordArt 4"/>
            <p:cNvSpPr>
              <a:spLocks noChangeArrowheads="1" noChangeShapeType="1" noTextEdit="1"/>
            </p:cNvSpPr>
            <p:nvPr/>
          </p:nvSpPr>
          <p:spPr bwMode="auto">
            <a:xfrm>
              <a:off x="1584" y="240"/>
              <a:ext cx="1728" cy="576"/>
            </a:xfrm>
            <a:prstGeom prst="rect">
              <a:avLst/>
            </a:prstGeom>
          </p:spPr>
          <p:txBody>
            <a:bodyPr wrap="none" fromWordArt="1">
              <a:prstTxWarp prst="textDeflate">
                <a:avLst>
                  <a:gd name="adj" fmla="val 26227"/>
                </a:avLst>
              </a:prstTxWarp>
            </a:bodyPr>
            <a:lstStyle/>
            <a:p>
              <a:pPr algn="ctr" defTabSz="106934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200" kern="10">
                  <a:ln w="9525">
                    <a:solidFill>
                      <a:srgbClr val="800080"/>
                    </a:solidFill>
                    <a:round/>
                  </a:ln>
                  <a:solidFill>
                    <a:srgbClr val="800080"/>
                  </a:solidFill>
                  <a:latin typeface="宋体" panose="02010600030101010101" pitchFamily="2" charset="-122"/>
                </a:rPr>
                <a:t>教训和启示：</a:t>
              </a:r>
              <a:endParaRPr lang="zh-CN" altLang="en-US" sz="4200" kern="10">
                <a:ln w="9525">
                  <a:solidFill>
                    <a:srgbClr val="800080"/>
                  </a:solidFill>
                  <a:round/>
                </a:ln>
                <a:solidFill>
                  <a:srgbClr val="80008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4580" name="Text Box 5"/>
            <p:cNvSpPr txBox="1">
              <a:spLocks noChangeArrowheads="1"/>
            </p:cNvSpPr>
            <p:nvPr/>
          </p:nvSpPr>
          <p:spPr bwMode="auto">
            <a:xfrm>
              <a:off x="528" y="864"/>
              <a:ext cx="4080" cy="9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06934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4200">
                  <a:solidFill>
                    <a:srgbClr val="CC0000"/>
                  </a:solidFill>
                  <a:latin typeface="Times New Roman" panose="02020603050405020304" pitchFamily="18" charset="0"/>
                  <a:ea typeface="隶书" pitchFamily="49" charset="-122"/>
                </a:rPr>
                <a:t>从甲午战争的失败中得到什么教训？对今天有什么借鉴意义？</a:t>
              </a:r>
              <a:endParaRPr lang="zh-CN" altLang="en-US" sz="4200">
                <a:solidFill>
                  <a:srgbClr val="CC0000"/>
                </a:solidFill>
                <a:latin typeface="Times New Roman" panose="02020603050405020304" pitchFamily="18" charset="0"/>
                <a:ea typeface="隶书" pitchFamily="49" charset="-122"/>
              </a:endParaRPr>
            </a:p>
          </p:txBody>
        </p:sp>
      </p:grpSp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>
            <a:off x="2016363" y="4160520"/>
            <a:ext cx="1152208" cy="560070"/>
          </a:xfrm>
          <a:prstGeom prst="rect">
            <a:avLst/>
          </a:prstGeom>
        </p:spPr>
        <p:txBody>
          <a:bodyPr wrap="none" lIns="106933" tIns="53464" rIns="106933" bIns="53464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defTabSz="106934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4200" kern="10">
                <a:ln w="12700">
                  <a:solidFill>
                    <a:srgbClr val="CC0000"/>
                  </a:solidFill>
                  <a:round/>
                </a:ln>
                <a:solidFill>
                  <a:srgbClr val="CC0000">
                    <a:alpha val="50195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宋体" panose="02010600030101010101" pitchFamily="2" charset="-122"/>
              </a:rPr>
              <a:t>认识：</a:t>
            </a:r>
            <a:endParaRPr lang="zh-CN" altLang="en-US" sz="4200" kern="10">
              <a:ln w="12700">
                <a:solidFill>
                  <a:srgbClr val="CC0000"/>
                </a:solidFill>
                <a:round/>
              </a:ln>
              <a:solidFill>
                <a:srgbClr val="CC0000">
                  <a:alpha val="50195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宋体" panose="02010600030101010101" pitchFamily="2" charset="-122"/>
            </a:endParaRPr>
          </a:p>
        </p:txBody>
      </p:sp>
      <p:grpSp>
        <p:nvGrpSpPr>
          <p:cNvPr id="3" name="Group 7"/>
          <p:cNvGrpSpPr/>
          <p:nvPr/>
        </p:nvGrpSpPr>
        <p:grpSpPr bwMode="auto">
          <a:xfrm>
            <a:off x="3456628" y="4160520"/>
            <a:ext cx="2358425" cy="2403634"/>
            <a:chOff x="0" y="0"/>
            <a:chExt cx="1296" cy="1584"/>
          </a:xfrm>
        </p:grpSpPr>
        <p:sp>
          <p:nvSpPr>
            <p:cNvPr id="24583" name="AutoShape 8"/>
            <p:cNvSpPr>
              <a:spLocks noChangeArrowheads="1"/>
            </p:cNvSpPr>
            <p:nvPr/>
          </p:nvSpPr>
          <p:spPr bwMode="auto">
            <a:xfrm>
              <a:off x="0" y="0"/>
              <a:ext cx="1296" cy="1584"/>
            </a:xfrm>
            <a:prstGeom prst="flowChartOnlineStorage">
              <a:avLst/>
            </a:prstGeom>
            <a:solidFill>
              <a:schemeClr val="accent1"/>
            </a:solidFill>
            <a:ln w="38100">
              <a:solidFill>
                <a:srgbClr val="990033"/>
              </a:solidFill>
              <a:miter lim="800000"/>
            </a:ln>
          </p:spPr>
          <p:txBody>
            <a:bodyPr wrap="none" anchor="ctr"/>
            <a:lstStyle/>
            <a:p>
              <a:pPr algn="ctr" defTabSz="106934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2800" b="1">
                <a:solidFill>
                  <a:srgbClr val="990033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4584" name="Text Box 9"/>
            <p:cNvSpPr txBox="1">
              <a:spLocks noChangeArrowheads="1"/>
            </p:cNvSpPr>
            <p:nvPr/>
          </p:nvSpPr>
          <p:spPr bwMode="auto">
            <a:xfrm>
              <a:off x="192" y="96"/>
              <a:ext cx="864" cy="1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06934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4200">
                  <a:solidFill>
                    <a:srgbClr val="FF0066"/>
                  </a:solidFill>
                  <a:latin typeface="Times New Roman" panose="02020603050405020304" pitchFamily="18" charset="0"/>
                  <a:ea typeface="隶书" pitchFamily="49" charset="-122"/>
                </a:rPr>
                <a:t>落后就要挨打</a:t>
              </a:r>
              <a:endParaRPr lang="zh-CN" altLang="en-US" sz="4200">
                <a:solidFill>
                  <a:srgbClr val="FF0066"/>
                </a:solidFill>
                <a:latin typeface="Times New Roman" panose="02020603050405020304" pitchFamily="18" charset="0"/>
                <a:ea typeface="隶书" pitchFamily="49" charset="-122"/>
              </a:endParaRPr>
            </a:p>
          </p:txBody>
        </p:sp>
      </p:grpSp>
      <p:grpSp>
        <p:nvGrpSpPr>
          <p:cNvPr id="4" name="Group 10"/>
          <p:cNvGrpSpPr/>
          <p:nvPr/>
        </p:nvGrpSpPr>
        <p:grpSpPr bwMode="auto">
          <a:xfrm>
            <a:off x="6505171" y="3763807"/>
            <a:ext cx="4896882" cy="2890361"/>
            <a:chOff x="0" y="0"/>
            <a:chExt cx="2448" cy="1734"/>
          </a:xfrm>
        </p:grpSpPr>
        <p:sp>
          <p:nvSpPr>
            <p:cNvPr id="24586" name="AutoShape 11"/>
            <p:cNvSpPr>
              <a:spLocks noChangeArrowheads="1"/>
            </p:cNvSpPr>
            <p:nvPr/>
          </p:nvSpPr>
          <p:spPr bwMode="auto">
            <a:xfrm>
              <a:off x="0" y="0"/>
              <a:ext cx="2448" cy="1680"/>
            </a:xfrm>
            <a:prstGeom prst="wedgeRoundRectCallout">
              <a:avLst>
                <a:gd name="adj1" fmla="val -54741"/>
                <a:gd name="adj2" fmla="val -74583"/>
                <a:gd name="adj3" fmla="val 16667"/>
              </a:avLst>
            </a:prstGeom>
            <a:solidFill>
              <a:srgbClr val="CC99FF">
                <a:alpha val="50195"/>
              </a:srgbClr>
            </a:solidFill>
            <a:ln w="34925">
              <a:solidFill>
                <a:srgbClr val="990033"/>
              </a:solidFill>
              <a:miter lim="800000"/>
            </a:ln>
          </p:spPr>
          <p:txBody>
            <a:bodyPr/>
            <a:lstStyle/>
            <a:p>
              <a:pPr algn="ctr" defTabSz="1069340" fontAlgn="base">
                <a:spcBef>
                  <a:spcPct val="0"/>
                </a:spcBef>
                <a:spcAft>
                  <a:spcPct val="0"/>
                </a:spcAft>
              </a:pPr>
              <a:endParaRPr lang="zh-CN" altLang="zh-CN" sz="3300" b="1">
                <a:solidFill>
                  <a:srgbClr val="000066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4587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156" y="0"/>
              <a:ext cx="672" cy="384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defTabSz="106934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4200" kern="10">
                  <a:ln w="12700">
                    <a:solidFill>
                      <a:srgbClr val="CC0000"/>
                    </a:solidFill>
                    <a:round/>
                  </a:ln>
                  <a:gradFill rotWithShape="1">
                    <a:gsLst>
                      <a:gs pos="0">
                        <a:srgbClr val="A603AB"/>
                      </a:gs>
                      <a:gs pos="12000">
                        <a:srgbClr val="E81766"/>
                      </a:gs>
                      <a:gs pos="27000">
                        <a:srgbClr val="EE3F17"/>
                      </a:gs>
                      <a:gs pos="48000">
                        <a:srgbClr val="FFFF00"/>
                      </a:gs>
                      <a:gs pos="64999">
                        <a:srgbClr val="1A8D48"/>
                      </a:gs>
                      <a:gs pos="78999">
                        <a:srgbClr val="0819FB"/>
                      </a:gs>
                      <a:gs pos="100000">
                        <a:srgbClr val="A603AB"/>
                      </a:gs>
                    </a:gsLst>
                    <a:lin ang="0" scaled="1"/>
                  </a:gradFill>
                  <a:effectLst>
                    <a:outerShdw dist="35921" dir="2700000" sy="50000" kx="2115830" algn="bl" rotWithShape="0">
                      <a:srgbClr val="C0C0C0"/>
                    </a:outerShdw>
                  </a:effectLst>
                  <a:latin typeface="宋体" panose="02010600030101010101" pitchFamily="2" charset="-122"/>
                </a:rPr>
                <a:t>启示：</a:t>
              </a:r>
              <a:endParaRPr lang="zh-CN" altLang="en-US" sz="4200" kern="10">
                <a:ln w="12700">
                  <a:solidFill>
                    <a:srgbClr val="CC0000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/>
                  </a:outerShdw>
                </a:effectLst>
                <a:latin typeface="宋体" panose="02010600030101010101" pitchFamily="2" charset="-122"/>
              </a:endParaRPr>
            </a:p>
          </p:txBody>
        </p:sp>
        <p:sp>
          <p:nvSpPr>
            <p:cNvPr id="24588" name="Text Box 13"/>
            <p:cNvSpPr txBox="1">
              <a:spLocks noChangeArrowheads="1"/>
            </p:cNvSpPr>
            <p:nvPr/>
          </p:nvSpPr>
          <p:spPr bwMode="auto">
            <a:xfrm>
              <a:off x="156" y="312"/>
              <a:ext cx="2208" cy="14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defTabSz="1069340" fontAlgn="base">
                <a:spcBef>
                  <a:spcPct val="50000"/>
                </a:spcBef>
                <a:spcAft>
                  <a:spcPct val="0"/>
                </a:spcAft>
              </a:pPr>
              <a:r>
                <a:rPr lang="zh-CN" altLang="en-US" sz="3700">
                  <a:solidFill>
                    <a:srgbClr val="6600CC"/>
                  </a:solidFill>
                  <a:latin typeface="Times New Roman" panose="02020603050405020304" pitchFamily="18" charset="0"/>
                  <a:ea typeface="隶书" pitchFamily="49" charset="-122"/>
                </a:rPr>
                <a:t>以经济建设为中心，大力发展生产力，增强综合国力，推进军事现代化。</a:t>
              </a:r>
              <a:endParaRPr lang="zh-CN" altLang="en-US" sz="3700">
                <a:solidFill>
                  <a:srgbClr val="6600CC"/>
                </a:solidFill>
                <a:latin typeface="Times New Roman" panose="02020603050405020304" pitchFamily="18" charset="0"/>
                <a:ea typeface="隶书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 descr="t017a8ed71322060d78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185"/>
          <a:stretch>
            <a:fillRect/>
          </a:stretch>
        </p:blipFill>
        <p:spPr>
          <a:xfrm>
            <a:off x="1189005" y="5046306"/>
            <a:ext cx="4106874" cy="2154594"/>
          </a:xfrm>
          <a:prstGeom prst="rect">
            <a:avLst/>
          </a:prstGeom>
        </p:spPr>
      </p:pic>
      <p:pic>
        <p:nvPicPr>
          <p:cNvPr id="50" name="图片 49" descr="t017a8ed71322060d78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185"/>
          <a:stretch>
            <a:fillRect/>
          </a:stretch>
        </p:blipFill>
        <p:spPr>
          <a:xfrm>
            <a:off x="3475021" y="5089194"/>
            <a:ext cx="4106874" cy="2154594"/>
          </a:xfrm>
          <a:prstGeom prst="rect">
            <a:avLst/>
          </a:prstGeom>
        </p:spPr>
      </p:pic>
      <p:pic>
        <p:nvPicPr>
          <p:cNvPr id="47" name="图片 46" descr="t017a8ed71322060d78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</a:blip>
          <a:srcRect b="15185"/>
          <a:stretch>
            <a:fillRect/>
          </a:stretch>
        </p:blipFill>
        <p:spPr>
          <a:xfrm>
            <a:off x="7415201" y="5100648"/>
            <a:ext cx="4106874" cy="2154594"/>
          </a:xfrm>
          <a:prstGeom prst="rect">
            <a:avLst/>
          </a:prstGeom>
        </p:spPr>
      </p:pic>
      <p:pic>
        <p:nvPicPr>
          <p:cNvPr id="54" name="图片 53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>
            <a:off x="-25441" y="7100913"/>
            <a:ext cx="11522075" cy="142876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 bwMode="auto">
          <a:xfrm flipV="1">
            <a:off x="0" y="7198068"/>
            <a:ext cx="11522075" cy="45719"/>
          </a:xfrm>
          <a:prstGeom prst="rect">
            <a:avLst/>
          </a:prstGeom>
          <a:solidFill>
            <a:srgbClr val="6633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>
            <a:glow rad="139700">
              <a:schemeClr val="accent2">
                <a:lumMod val="60000"/>
                <a:lumOff val="40000"/>
                <a:alpha val="40000"/>
              </a:schemeClr>
            </a:glow>
          </a:effectLst>
        </p:spPr>
        <p:txBody>
          <a:bodyPr lIns="91377" tIns="45687" rIns="91377" bIns="45687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>
              <a:defRPr/>
            </a:pPr>
            <a:endParaRPr lang="zh-CN" altLang="en-US" dirty="0">
              <a:ln>
                <a:solidFill>
                  <a:srgbClr val="660033"/>
                </a:solidFill>
              </a:ln>
              <a:solidFill>
                <a:prstClr val="black"/>
              </a:solidFill>
            </a:endParaRPr>
          </a:p>
        </p:txBody>
      </p:sp>
      <p:sp>
        <p:nvSpPr>
          <p:cNvPr id="31" name="Rectangle 7"/>
          <p:cNvSpPr>
            <a:spLocks noChangeArrowheads="1"/>
          </p:cNvSpPr>
          <p:nvPr/>
        </p:nvSpPr>
        <p:spPr bwMode="auto">
          <a:xfrm>
            <a:off x="2203731" y="1936036"/>
            <a:ext cx="1628487" cy="10928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甲午中日战争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1331882" y="1385875"/>
            <a:ext cx="388497" cy="5478356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甲午中日战争与瓜分中国狂潮 </a:t>
            </a:r>
            <a:endParaRPr lang="zh-CN" altLang="en-US" sz="2500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88" name="矩形 87">
            <a:hlinkClick r:id="rId3" action="ppaction://hlinksldjump"/>
          </p:cNvPr>
          <p:cNvSpPr/>
          <p:nvPr/>
        </p:nvSpPr>
        <p:spPr>
          <a:xfrm>
            <a:off x="4061118" y="957250"/>
            <a:ext cx="1005276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  <a:hlinkClick r:id="rId4" action="ppaction://hlinksldjump"/>
              </a:rPr>
              <a:t>背景</a:t>
            </a:r>
            <a:endParaRPr lang="zh-CN" altLang="en-US" sz="3200" b="1" u="sng" dirty="0">
              <a:solidFill>
                <a:srgbClr val="760000"/>
              </a:solidFill>
            </a:endParaRPr>
          </a:p>
        </p:txBody>
      </p:sp>
      <p:pic>
        <p:nvPicPr>
          <p:cNvPr id="46" name="图片 45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pic>
        <p:nvPicPr>
          <p:cNvPr id="48" name="图片 47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pic>
        <p:nvPicPr>
          <p:cNvPr id="51" name="图片 50" descr="t018d16e110143ea1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2F2F2"/>
              </a:clrFrom>
              <a:clrTo>
                <a:srgbClr val="F2F2F2">
                  <a:alpha val="0"/>
                </a:srgbClr>
              </a:clrTo>
            </a:clrChange>
          </a:blip>
          <a:srcRect t="54831" b="25094"/>
          <a:stretch>
            <a:fillRect/>
          </a:stretch>
        </p:blipFill>
        <p:spPr>
          <a:xfrm rot="10800000">
            <a:off x="-3" y="712451"/>
            <a:ext cx="11522075" cy="142876"/>
          </a:xfrm>
          <a:prstGeom prst="rect">
            <a:avLst/>
          </a:prstGeom>
        </p:spPr>
      </p:pic>
      <p:sp>
        <p:nvSpPr>
          <p:cNvPr id="52" name="矩形 51"/>
          <p:cNvSpPr/>
          <p:nvPr/>
        </p:nvSpPr>
        <p:spPr>
          <a:xfrm>
            <a:off x="8" y="0"/>
            <a:ext cx="10776937" cy="70485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377" tIns="45687" rIns="91377" bIns="45687" rtlCol="0" anchor="ctr"/>
          <a:lstStyle/>
          <a:p>
            <a:pPr algn="ctr"/>
            <a:r>
              <a:rPr lang="en-US" altLang="zh-CN" sz="1800" dirty="0">
                <a:solidFill>
                  <a:prstClr val="black"/>
                </a:solidFill>
              </a:rPr>
              <a:t> </a:t>
            </a:r>
            <a:endParaRPr lang="zh-CN" altLang="en-US" sz="1800" dirty="0">
              <a:solidFill>
                <a:prstClr val="black"/>
              </a:solidFill>
            </a:endParaRPr>
          </a:p>
        </p:txBody>
      </p:sp>
      <p:grpSp>
        <p:nvGrpSpPr>
          <p:cNvPr id="55" name="组合 23"/>
          <p:cNvGrpSpPr/>
          <p:nvPr/>
        </p:nvGrpSpPr>
        <p:grpSpPr>
          <a:xfrm flipH="1">
            <a:off x="8261367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56" name="直角三角形 55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</p:grpSp>
      <p:cxnSp>
        <p:nvCxnSpPr>
          <p:cNvPr id="64" name="直接连接符 63"/>
          <p:cNvCxnSpPr/>
          <p:nvPr/>
        </p:nvCxnSpPr>
        <p:spPr>
          <a:xfrm>
            <a:off x="953750" y="259816"/>
            <a:ext cx="0" cy="261937"/>
          </a:xfrm>
          <a:prstGeom prst="line">
            <a:avLst/>
          </a:prstGeom>
          <a:ln w="28575" cmpd="sng">
            <a:solidFill>
              <a:schemeClr val="bg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文本框 5"/>
          <p:cNvSpPr txBox="1"/>
          <p:nvPr/>
        </p:nvSpPr>
        <p:spPr>
          <a:xfrm>
            <a:off x="960122" y="147321"/>
            <a:ext cx="3064510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人教版八年级上册</a:t>
            </a:r>
            <a:endParaRPr lang="zh-CN" altLang="en-US" sz="25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71" name="组合 70"/>
          <p:cNvGrpSpPr/>
          <p:nvPr/>
        </p:nvGrpSpPr>
        <p:grpSpPr>
          <a:xfrm flipH="1">
            <a:off x="8776673" y="-12402"/>
            <a:ext cx="2750820" cy="740098"/>
            <a:chOff x="0" y="-2"/>
            <a:chExt cx="1377891" cy="634701"/>
          </a:xfrm>
          <a:solidFill>
            <a:schemeClr val="bg2">
              <a:lumMod val="90000"/>
            </a:schemeClr>
          </a:solidFill>
        </p:grpSpPr>
        <p:sp>
          <p:nvSpPr>
            <p:cNvPr id="73" name="直角三角形 72"/>
            <p:cNvSpPr/>
            <p:nvPr/>
          </p:nvSpPr>
          <p:spPr>
            <a:xfrm flipV="1">
              <a:off x="708342" y="-2"/>
              <a:ext cx="669549" cy="634699"/>
            </a:xfrm>
            <a:prstGeom prst="rt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0" y="0"/>
              <a:ext cx="708343" cy="6346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800" b="1" dirty="0">
                <a:solidFill>
                  <a:prstClr val="white"/>
                </a:solidFill>
                <a:ea typeface="微软雅黑" panose="020B0503020204020204" pitchFamily="34" charset="-122"/>
              </a:endParaRPr>
            </a:p>
          </p:txBody>
        </p:sp>
      </p:grpSp>
      <p:sp>
        <p:nvSpPr>
          <p:cNvPr id="91" name="文本框 6"/>
          <p:cNvSpPr txBox="1"/>
          <p:nvPr/>
        </p:nvSpPr>
        <p:spPr>
          <a:xfrm>
            <a:off x="3760776" y="138392"/>
            <a:ext cx="5929354" cy="476987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</a:bodyPr>
          <a:lstStyle/>
          <a:p>
            <a:r>
              <a:rPr lang="zh-CN" altLang="en-US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5</a:t>
            </a:r>
            <a:r>
              <a:rPr lang="zh-CN" altLang="en-US" sz="2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课 甲午中日战争与瓜分中国狂潮 </a:t>
            </a:r>
            <a:endParaRPr lang="zh-CN" altLang="en-US" sz="25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92" name="图片 91" descr="624f9a79jw1eelyzwvu5xj20b408t75j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47252" y="6"/>
            <a:ext cx="1714512" cy="814368"/>
          </a:xfrm>
          <a:prstGeom prst="rect">
            <a:avLst/>
          </a:prstGeom>
        </p:spPr>
      </p:pic>
      <p:sp>
        <p:nvSpPr>
          <p:cNvPr id="93" name="文本框 13"/>
          <p:cNvSpPr txBox="1"/>
          <p:nvPr/>
        </p:nvSpPr>
        <p:spPr>
          <a:xfrm>
            <a:off x="9761566" y="171431"/>
            <a:ext cx="1285884" cy="415432"/>
          </a:xfrm>
          <a:prstGeom prst="rect">
            <a:avLst/>
          </a:prstGeom>
          <a:noFill/>
        </p:spPr>
        <p:txBody>
          <a:bodyPr wrap="square" lIns="91377" tIns="45687" rIns="91377" bIns="45687" rtlCol="0">
            <a:spAutoFit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en-US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第二单元</a:t>
            </a:r>
            <a:endParaRPr lang="en-US" altLang="zh-CN" b="1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矩形 94">
            <a:hlinkClick r:id="rId7" action="ppaction://hlinksldjump"/>
          </p:cNvPr>
          <p:cNvSpPr/>
          <p:nvPr/>
        </p:nvSpPr>
        <p:spPr>
          <a:xfrm>
            <a:off x="5204126" y="1743068"/>
            <a:ext cx="1989520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kumimoji="1" lang="en-US" altLang="zh-CN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1</a:t>
            </a:r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爆发</a:t>
            </a:r>
            <a:endParaRPr lang="zh-CN" altLang="en-US" sz="3200" b="1" u="sng" dirty="0">
              <a:solidFill>
                <a:srgbClr val="760000"/>
              </a:solidFill>
            </a:endParaRPr>
          </a:p>
        </p:txBody>
      </p:sp>
      <p:sp>
        <p:nvSpPr>
          <p:cNvPr id="96" name="矩形 95"/>
          <p:cNvSpPr/>
          <p:nvPr/>
        </p:nvSpPr>
        <p:spPr>
          <a:xfrm>
            <a:off x="4189406" y="3314705"/>
            <a:ext cx="1005276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经过</a:t>
            </a:r>
            <a:endParaRPr lang="zh-CN" altLang="en-US" sz="3200" b="1" dirty="0">
              <a:solidFill>
                <a:srgbClr val="760000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5204124" y="3301433"/>
            <a:ext cx="2880790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kumimoji="1" lang="en-US" altLang="zh-CN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2</a:t>
            </a:r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）主要战役</a:t>
            </a:r>
            <a:endParaRPr lang="zh-CN" altLang="en-US" sz="3200" b="1" dirty="0">
              <a:solidFill>
                <a:srgbClr val="760000"/>
              </a:solidFill>
            </a:endParaRPr>
          </a:p>
        </p:txBody>
      </p:sp>
      <p:sp>
        <p:nvSpPr>
          <p:cNvPr id="99" name="左大括号 98"/>
          <p:cNvSpPr/>
          <p:nvPr/>
        </p:nvSpPr>
        <p:spPr>
          <a:xfrm>
            <a:off x="1974829" y="2528880"/>
            <a:ext cx="357191" cy="2915687"/>
          </a:xfrm>
          <a:prstGeom prst="leftBrace">
            <a:avLst>
              <a:gd name="adj1" fmla="val 42247"/>
              <a:gd name="adj2" fmla="val 50000"/>
            </a:avLst>
          </a:prstGeom>
          <a:ln w="2857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 sz="3600" b="1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0" name="左大括号 99"/>
          <p:cNvSpPr/>
          <p:nvPr/>
        </p:nvSpPr>
        <p:spPr>
          <a:xfrm>
            <a:off x="3846799" y="1243003"/>
            <a:ext cx="342603" cy="2357453"/>
          </a:xfrm>
          <a:prstGeom prst="leftBrace">
            <a:avLst>
              <a:gd name="adj1" fmla="val 42247"/>
              <a:gd name="adj2" fmla="val 50000"/>
            </a:avLst>
          </a:prstGeom>
          <a:ln w="2857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 sz="3600" b="1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1" name="左大括号 100"/>
          <p:cNvSpPr/>
          <p:nvPr/>
        </p:nvSpPr>
        <p:spPr>
          <a:xfrm>
            <a:off x="5189535" y="2243128"/>
            <a:ext cx="285752" cy="2857520"/>
          </a:xfrm>
          <a:prstGeom prst="leftBrace">
            <a:avLst>
              <a:gd name="adj1" fmla="val 42247"/>
              <a:gd name="adj2" fmla="val 50000"/>
            </a:avLst>
          </a:prstGeom>
          <a:ln w="2857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 sz="3600" b="1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2" name="左大括号 101"/>
          <p:cNvSpPr/>
          <p:nvPr/>
        </p:nvSpPr>
        <p:spPr>
          <a:xfrm>
            <a:off x="8061641" y="2957508"/>
            <a:ext cx="276227" cy="1347798"/>
          </a:xfrm>
          <a:prstGeom prst="leftBrace">
            <a:avLst>
              <a:gd name="adj1" fmla="val 42247"/>
              <a:gd name="adj2" fmla="val 50000"/>
            </a:avLst>
          </a:prstGeom>
          <a:ln w="2857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 sz="3600" b="1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3" name="矩形 102">
            <a:hlinkClick r:id="rId8" action="ppaction://hlinksldjump"/>
          </p:cNvPr>
          <p:cNvSpPr/>
          <p:nvPr/>
        </p:nvSpPr>
        <p:spPr>
          <a:xfrm>
            <a:off x="8307203" y="2528887"/>
            <a:ext cx="2237986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①</a:t>
            </a:r>
            <a:r>
              <a:rPr lang="zh-CN" altLang="en-US" sz="3200" b="1" u="sng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平壤战役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4" name="矩形 103">
            <a:hlinkClick r:id="rId9" action="ppaction://hlinksldjump"/>
          </p:cNvPr>
          <p:cNvSpPr/>
          <p:nvPr/>
        </p:nvSpPr>
        <p:spPr>
          <a:xfrm>
            <a:off x="8347396" y="3015682"/>
            <a:ext cx="2237986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②</a:t>
            </a:r>
            <a:r>
              <a:rPr lang="zh-CN" altLang="en-US" sz="3200" b="1" u="sng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黄海大战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5" name="矩形 104">
            <a:hlinkClick r:id="" action="ppaction://noaction"/>
          </p:cNvPr>
          <p:cNvSpPr/>
          <p:nvPr/>
        </p:nvSpPr>
        <p:spPr>
          <a:xfrm>
            <a:off x="8347394" y="3515747"/>
            <a:ext cx="3058723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③</a:t>
            </a:r>
            <a:r>
              <a:rPr lang="zh-CN" altLang="en-US" sz="3200" b="1" u="sng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辽东半岛战役</a:t>
            </a:r>
            <a:endParaRPr lang="zh-CN" altLang="en-US" sz="3200" b="1" u="sng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6" name="矩形 105">
            <a:hlinkClick r:id="" action="ppaction://noaction"/>
          </p:cNvPr>
          <p:cNvSpPr/>
          <p:nvPr/>
        </p:nvSpPr>
        <p:spPr>
          <a:xfrm>
            <a:off x="8347396" y="4015814"/>
            <a:ext cx="2648355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prstClr val="black"/>
                </a:solidFill>
              </a:rPr>
              <a:t>④</a:t>
            </a:r>
            <a:r>
              <a:rPr lang="zh-CN" altLang="en-US" sz="3200" b="1" u="sng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威海卫战役</a:t>
            </a:r>
            <a:endParaRPr lang="zh-CN" altLang="en-US" sz="3200" b="1" u="sng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7" name="矩形 106">
            <a:hlinkClick r:id="rId10" action="ppaction://hlinksldjump"/>
          </p:cNvPr>
          <p:cNvSpPr/>
          <p:nvPr/>
        </p:nvSpPr>
        <p:spPr>
          <a:xfrm>
            <a:off x="5272497" y="4801631"/>
            <a:ext cx="2060052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（</a:t>
            </a:r>
            <a:r>
              <a:rPr kumimoji="1" lang="en-US" altLang="zh-CN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3</a:t>
            </a:r>
            <a:r>
              <a:rPr kumimoji="1"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）</a:t>
            </a:r>
            <a:r>
              <a:rPr kumimoji="1" lang="zh-CN" altLang="en-US" sz="3200" b="1" u="sng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结果</a:t>
            </a:r>
            <a:endParaRPr lang="zh-CN" altLang="en-US" sz="3200" b="1" u="sng" dirty="0">
              <a:solidFill>
                <a:srgbClr val="760000"/>
              </a:solidFill>
            </a:endParaRPr>
          </a:p>
        </p:txBody>
      </p:sp>
      <p:sp>
        <p:nvSpPr>
          <p:cNvPr id="108" name="Rectangle 7">
            <a:hlinkClick r:id="rId11" action="ppaction://hlinksldjump"/>
          </p:cNvPr>
          <p:cNvSpPr>
            <a:spLocks noChangeArrowheads="1"/>
          </p:cNvSpPr>
          <p:nvPr/>
        </p:nvSpPr>
        <p:spPr bwMode="auto">
          <a:xfrm>
            <a:off x="2213256" y="5693701"/>
            <a:ext cx="1628487" cy="1092829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square" lIns="106908" tIns="53450" rIns="106908" bIns="53450">
            <a:spAutoFit/>
          </a:bodyPr>
          <a:lstStyle/>
          <a:p>
            <a:r>
              <a:rPr lang="zh-CN" altLang="en-US" sz="3200" b="1" dirty="0">
                <a:solidFill>
                  <a:srgbClr val="760000"/>
                </a:solidFill>
                <a:latin typeface="华文新魏" pitchFamily="2" charset="-122"/>
                <a:ea typeface="华文新魏" pitchFamily="2" charset="-122"/>
              </a:rPr>
              <a:t>瓜分中国狂潮</a:t>
            </a:r>
            <a:endParaRPr lang="zh-CN" altLang="en-US" sz="3200" b="1" dirty="0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09" name="左大括号 108"/>
          <p:cNvSpPr/>
          <p:nvPr/>
        </p:nvSpPr>
        <p:spPr>
          <a:xfrm>
            <a:off x="4061119" y="5857916"/>
            <a:ext cx="199727" cy="714380"/>
          </a:xfrm>
          <a:prstGeom prst="leftBrace">
            <a:avLst>
              <a:gd name="adj1" fmla="val 42247"/>
              <a:gd name="adj2" fmla="val 50000"/>
            </a:avLst>
          </a:prstGeom>
          <a:ln w="28575">
            <a:solidFill>
              <a:srgbClr val="33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91377" tIns="45687" rIns="91377" bIns="45687" rtlCol="0" anchor="ctr"/>
          <a:lstStyle/>
          <a:p>
            <a:pPr algn="ctr"/>
            <a:endParaRPr lang="zh-CN" altLang="en-US" sz="3600" b="1">
              <a:solidFill>
                <a:srgbClr val="76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0" name="矩形 109">
            <a:hlinkClick r:id="rId4" action="ppaction://hlinksldjump"/>
          </p:cNvPr>
          <p:cNvSpPr/>
          <p:nvPr/>
        </p:nvSpPr>
        <p:spPr>
          <a:xfrm>
            <a:off x="4332278" y="5500732"/>
            <a:ext cx="2646751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u="sng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三国干涉还辽</a:t>
            </a:r>
            <a:endParaRPr lang="zh-CN" altLang="en-US" sz="3200" b="1" u="sng" dirty="0">
              <a:solidFill>
                <a:prstClr val="black"/>
              </a:solidFill>
            </a:endParaRPr>
          </a:p>
        </p:txBody>
      </p:sp>
      <p:sp>
        <p:nvSpPr>
          <p:cNvPr id="111" name="矩形 110">
            <a:hlinkClick r:id="rId12" action="ppaction://hlinksldjump"/>
          </p:cNvPr>
          <p:cNvSpPr/>
          <p:nvPr/>
        </p:nvSpPr>
        <p:spPr>
          <a:xfrm>
            <a:off x="4346865" y="6130403"/>
            <a:ext cx="4288226" cy="584709"/>
          </a:xfrm>
          <a:prstGeom prst="rect">
            <a:avLst/>
          </a:prstGeom>
        </p:spPr>
        <p:txBody>
          <a:bodyPr wrap="none" lIns="91377" tIns="45687" rIns="91377" bIns="45687">
            <a:spAutoFit/>
          </a:bodyPr>
          <a:lstStyle/>
          <a:p>
            <a:r>
              <a:rPr kumimoji="1" lang="zh-CN" altLang="en-US" sz="3200" b="1" u="sng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美国提出门户开放政策</a:t>
            </a:r>
            <a:endParaRPr lang="zh-CN" altLang="en-US" sz="3200" b="1" u="sng" dirty="0">
              <a:solidFill>
                <a:prstClr val="black"/>
              </a:solidFill>
            </a:endParaRPr>
          </a:p>
        </p:txBody>
      </p:sp>
      <p:pic>
        <p:nvPicPr>
          <p:cNvPr id="45" name="图片 44" descr="18994207.jpg"/>
          <p:cNvPicPr>
            <a:picLocks noChangeAspect="1"/>
          </p:cNvPicPr>
          <p:nvPr/>
        </p:nvPicPr>
        <p:blipFill>
          <a:blip r:embed="rId13" cstate="print">
            <a:clrChange>
              <a:clrFrom>
                <a:srgbClr val="A9976F"/>
              </a:clrFrom>
              <a:clrTo>
                <a:srgbClr val="A9976F">
                  <a:alpha val="0"/>
                </a:srgbClr>
              </a:clrTo>
            </a:clrChange>
          </a:blip>
          <a:srcRect l="19186" t="4119" r="38445" b="7874"/>
          <a:stretch>
            <a:fillRect/>
          </a:stretch>
        </p:blipFill>
        <p:spPr>
          <a:xfrm>
            <a:off x="0" y="3529012"/>
            <a:ext cx="2125830" cy="3671888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7261239" y="1791352"/>
            <a:ext cx="3097196" cy="523154"/>
          </a:xfrm>
          <a:prstGeom prst="rect">
            <a:avLst/>
          </a:prstGeom>
          <a:noFill/>
        </p:spPr>
        <p:txBody>
          <a:bodyPr wrap="none" lIns="91377" tIns="45687" rIns="91377" bIns="45687" rtlCol="0">
            <a:spAutoFit/>
          </a:bodyPr>
          <a:lstStyle/>
          <a:p>
            <a:r>
              <a:rPr lang="en-US" altLang="zh-CN" sz="2800" b="1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1894</a:t>
            </a:r>
            <a:r>
              <a:rPr lang="zh-CN" altLang="en-US" sz="2800" b="1" dirty="0">
                <a:solidFill>
                  <a:prstClr val="black"/>
                </a:solidFill>
                <a:latin typeface="华文新魏" pitchFamily="2" charset="-122"/>
                <a:ea typeface="华文新魏" pitchFamily="2" charset="-122"/>
              </a:rPr>
              <a:t>年（甲午年）</a:t>
            </a:r>
            <a:endParaRPr lang="zh-CN" altLang="en-US" sz="2800" b="1" dirty="0">
              <a:solidFill>
                <a:prstClr val="black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404113" y="4814896"/>
            <a:ext cx="4117964" cy="1077151"/>
          </a:xfrm>
          <a:prstGeom prst="rect">
            <a:avLst/>
          </a:prstGeom>
        </p:spPr>
        <p:txBody>
          <a:bodyPr wrap="square" lIns="91377" tIns="45687" rIns="91377" bIns="45687">
            <a:spAutoFit/>
          </a:bodyPr>
          <a:lstStyle/>
          <a:p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清政府战败，被迫签订</a:t>
            </a:r>
            <a:r>
              <a:rPr lang="en-US" altLang="zh-C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马关条约</a:t>
            </a:r>
            <a:r>
              <a:rPr lang="en-US" altLang="zh-CN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endParaRPr lang="zh-CN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87" grpId="0"/>
      <p:bldP spid="88" grpId="0"/>
      <p:bldP spid="95" grpId="0"/>
      <p:bldP spid="96" grpId="0"/>
      <p:bldP spid="98" grpId="0"/>
      <p:bldP spid="99" grpId="0" animBg="1"/>
      <p:bldP spid="100" grpId="0" animBg="1"/>
      <p:bldP spid="101" grpId="0" animBg="1"/>
      <p:bldP spid="102" grpId="0" animBg="1"/>
      <p:bldP spid="103" grpId="0"/>
      <p:bldP spid="104" grpId="0"/>
      <p:bldP spid="105" grpId="0"/>
      <p:bldP spid="106" grpId="0"/>
      <p:bldP spid="107" grpId="0"/>
      <p:bldP spid="108" grpId="0"/>
      <p:bldP spid="109" grpId="0" animBg="1"/>
      <p:bldP spid="110" grpId="0"/>
      <p:bldP spid="111" grpId="0"/>
      <p:bldP spid="43" grpId="0"/>
      <p:bldP spid="4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482087" y="1218487"/>
            <a:ext cx="10559901" cy="5592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08" tIns="53450" rIns="106908" bIns="53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en-US" altLang="zh-CN" sz="3300" b="1" dirty="0">
                <a:sym typeface="宋体" panose="02010600030101010101" pitchFamily="2" charset="-122"/>
              </a:rPr>
              <a:t>“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此日漫挥天下泪，有公足壮海军威。</a:t>
            </a:r>
            <a:r>
              <a:rPr lang="zh-CN" altLang="en-US" sz="3300" b="1" dirty="0">
                <a:sym typeface="宋体" panose="02010600030101010101" pitchFamily="2" charset="-122"/>
              </a:rPr>
              <a:t>”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这幅挽联哀悼的是黄海大战中牺牲的民族英雄                                                               （     ）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林则徐     	        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邓世昌    	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岳飞                 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关天培  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2.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大大加深了中国半殖民地化程度的不平等条约是（     ）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A.《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南京条约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》         B.《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瑷珲条约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endParaRPr lang="en-US" altLang="zh-CN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C.《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马关条约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》         D.《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辛丑条约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endParaRPr lang="en-US" altLang="zh-CN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1079362" y="4824588"/>
            <a:ext cx="1279898" cy="83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6908" tIns="53450" rIns="106908" bIns="53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700" b="1" dirty="0">
                <a:solidFill>
                  <a:srgbClr val="FF0000"/>
                </a:solidFill>
                <a:latin typeface="Tahoma" panose="020B0604030504040204" pitchFamily="34" charset="0"/>
              </a:rPr>
              <a:t>C</a:t>
            </a:r>
            <a:endParaRPr lang="en-US" altLang="zh-CN" sz="4700" b="1" dirty="0">
              <a:solidFill>
                <a:srgbClr val="FF0000"/>
              </a:solidFill>
              <a:latin typeface="Tahoma" panose="020B0604030504040204" pitchFamily="34" charset="0"/>
            </a:endParaRPr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1252234" y="2318627"/>
            <a:ext cx="934169" cy="83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08" tIns="53450" rIns="106908" bIns="53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700" b="1">
                <a:solidFill>
                  <a:srgbClr val="FF0000"/>
                </a:solidFill>
                <a:latin typeface="Tahoma" panose="020B0604030504040204" pitchFamily="34" charset="0"/>
              </a:rPr>
              <a:t>B</a:t>
            </a:r>
            <a:endParaRPr lang="en-US" altLang="zh-CN"/>
          </a:p>
        </p:txBody>
      </p:sp>
      <p:pic>
        <p:nvPicPr>
          <p:cNvPr id="26628" name="Picture 2" descr="课堂训练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692" y="801767"/>
            <a:ext cx="3462624" cy="6600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>
            <a:spLocks noChangeArrowheads="1"/>
          </p:cNvSpPr>
          <p:nvPr/>
        </p:nvSpPr>
        <p:spPr bwMode="auto">
          <a:xfrm>
            <a:off x="480087" y="1840232"/>
            <a:ext cx="10559902" cy="3154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08" tIns="53450" rIns="106908" bIns="53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3.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中日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马关条约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是继中英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南京条约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签订以来，对中国造成最严重危害的不平等条约之一。前者内容与后者相比，最大的不同点是允许列强在中国（     ）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开埠通商                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索取赔款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割占土地                </a:t>
            </a:r>
            <a:r>
              <a:rPr lang="en-US" altLang="zh-CN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3300" b="1" dirty="0">
                <a:latin typeface="宋体" panose="02010600030101010101" pitchFamily="2" charset="-122"/>
                <a:sym typeface="宋体" panose="02010600030101010101" pitchFamily="2" charset="-122"/>
              </a:rPr>
              <a:t>开办工厂  </a:t>
            </a:r>
            <a:endParaRPr lang="zh-CN" altLang="en-US" sz="3300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9217429" y="3104791"/>
            <a:ext cx="934169" cy="831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08" tIns="53450" rIns="106908" bIns="5345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700" b="1" dirty="0">
                <a:solidFill>
                  <a:srgbClr val="FF0000"/>
                </a:solidFill>
                <a:latin typeface="Tahoma" panose="020B0604030504040204" pitchFamily="34" charset="0"/>
              </a:rPr>
              <a:t>D</a:t>
            </a:r>
            <a:endParaRPr lang="en-US" altLang="zh-CN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ChangeArrowheads="1"/>
          </p:cNvSpPr>
          <p:nvPr/>
        </p:nvSpPr>
        <p:spPr bwMode="auto">
          <a:xfrm>
            <a:off x="576104" y="880110"/>
            <a:ext cx="10561902" cy="3524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/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700" b="1" dirty="0" smtClean="0">
                <a:solidFill>
                  <a:srgbClr val="000000"/>
                </a:solidFill>
              </a:rPr>
              <a:t>4</a:t>
            </a:r>
            <a:r>
              <a:rPr lang="zh-CN" altLang="en-US" sz="3700" b="1" dirty="0" smtClean="0">
                <a:solidFill>
                  <a:srgbClr val="000000"/>
                </a:solidFill>
              </a:rPr>
              <a:t>、</a:t>
            </a:r>
            <a:r>
              <a:rPr lang="en-US" altLang="zh-CN" sz="3700" b="1" dirty="0">
                <a:solidFill>
                  <a:srgbClr val="000000"/>
                </a:solidFill>
              </a:rPr>
              <a:t>《</a:t>
            </a:r>
            <a:r>
              <a:rPr lang="zh-CN" altLang="en-US" sz="3700" b="1" dirty="0">
                <a:solidFill>
                  <a:srgbClr val="000000"/>
                </a:solidFill>
              </a:rPr>
              <a:t>马关条约</a:t>
            </a:r>
            <a:r>
              <a:rPr lang="en-US" altLang="zh-CN" sz="3700" b="1" dirty="0">
                <a:solidFill>
                  <a:srgbClr val="000000"/>
                </a:solidFill>
              </a:rPr>
              <a:t>》</a:t>
            </a:r>
            <a:r>
              <a:rPr lang="zh-CN" altLang="en-US" sz="3700" b="1" dirty="0">
                <a:solidFill>
                  <a:srgbClr val="000000"/>
                </a:solidFill>
              </a:rPr>
              <a:t>对中国民族工业发展最为不利的是</a:t>
            </a:r>
            <a:r>
              <a:rPr lang="zh-CN" altLang="en-US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（      ）</a:t>
            </a:r>
            <a:endParaRPr lang="zh-CN" altLang="en-US" sz="3700" b="1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A.</a:t>
            </a:r>
            <a:r>
              <a:rPr lang="zh-CN" altLang="en-US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割让台澎地区            </a:t>
            </a:r>
            <a:endParaRPr lang="zh-CN" altLang="en-US" sz="3700" b="1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B.</a:t>
            </a:r>
            <a:r>
              <a:rPr lang="zh-CN" altLang="en-US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允许开办工厂</a:t>
            </a:r>
            <a:endParaRPr lang="zh-CN" altLang="en-US" sz="3700" b="1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C.</a:t>
            </a:r>
            <a:r>
              <a:rPr lang="zh-CN" altLang="en-US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赔偿巨额军费            </a:t>
            </a:r>
            <a:endParaRPr lang="zh-CN" altLang="en-US" sz="3700" b="1" dirty="0">
              <a:solidFill>
                <a:srgbClr val="000000"/>
              </a:solidFill>
              <a:sym typeface="Wingdings" panose="05000000000000000000" pitchFamily="2" charset="2"/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D.</a:t>
            </a:r>
            <a:r>
              <a:rPr lang="zh-CN" altLang="en-US" sz="3700" b="1" dirty="0">
                <a:solidFill>
                  <a:srgbClr val="000000"/>
                </a:solidFill>
                <a:sym typeface="Wingdings" panose="05000000000000000000" pitchFamily="2" charset="2"/>
              </a:rPr>
              <a:t>增开四口通商</a:t>
            </a:r>
            <a:endParaRPr lang="zh-CN" altLang="en-US" sz="3700" b="1" dirty="0">
              <a:solidFill>
                <a:srgbClr val="000000"/>
              </a:solidFill>
              <a:sym typeface="Wingdings" panose="05000000000000000000" pitchFamily="2" charset="2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880521" y="1440180"/>
            <a:ext cx="934169" cy="83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zh-CN" altLang="zh-CN" sz="4700">
                <a:solidFill>
                  <a:srgbClr val="800000"/>
                </a:solidFill>
                <a:latin typeface="Tahoma" panose="020B0604030504040204" pitchFamily="34" charset="0"/>
              </a:rPr>
              <a:t>B</a:t>
            </a:r>
            <a:endParaRPr lang="zh-CN" altLang="zh-CN" sz="4700">
              <a:solidFill>
                <a:srgbClr val="800000"/>
              </a:solidFill>
              <a:latin typeface="Tahoma" panose="020B0604030504040204" pitchFamily="34" charset="0"/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480086" y="4478895"/>
            <a:ext cx="11041989" cy="2385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/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700" dirty="0">
                <a:solidFill>
                  <a:srgbClr val="000000"/>
                </a:solidFill>
              </a:rPr>
              <a:t> </a:t>
            </a:r>
            <a:r>
              <a:rPr lang="en-US" altLang="zh-CN" sz="3700" b="1" dirty="0" smtClean="0">
                <a:solidFill>
                  <a:srgbClr val="000000"/>
                </a:solidFill>
              </a:rPr>
              <a:t>5</a:t>
            </a:r>
            <a:r>
              <a:rPr lang="zh-CN" altLang="en-US" sz="3700" b="1" dirty="0" smtClean="0">
                <a:solidFill>
                  <a:srgbClr val="000000"/>
                </a:solidFill>
              </a:rPr>
              <a:t>、</a:t>
            </a:r>
            <a:r>
              <a:rPr lang="en-US" altLang="zh-CN" sz="3700" b="1" dirty="0">
                <a:solidFill>
                  <a:srgbClr val="000000"/>
                </a:solidFill>
              </a:rPr>
              <a:t>《</a:t>
            </a:r>
            <a:r>
              <a:rPr lang="zh-CN" altLang="en-US" sz="3700" b="1" dirty="0">
                <a:solidFill>
                  <a:srgbClr val="000000"/>
                </a:solidFill>
              </a:rPr>
              <a:t>马关条约</a:t>
            </a:r>
            <a:r>
              <a:rPr lang="en-US" altLang="zh-CN" sz="3700" b="1" dirty="0">
                <a:solidFill>
                  <a:srgbClr val="000000"/>
                </a:solidFill>
              </a:rPr>
              <a:t>》</a:t>
            </a:r>
            <a:r>
              <a:rPr lang="zh-CN" altLang="en-US" sz="3700" b="1" dirty="0">
                <a:solidFill>
                  <a:srgbClr val="000000"/>
                </a:solidFill>
              </a:rPr>
              <a:t>中最能体现帝国主义时代经济侵略的特点的是（      ）</a:t>
            </a:r>
            <a:endParaRPr lang="zh-CN" altLang="en-US" sz="3700" b="1" dirty="0">
              <a:solidFill>
                <a:srgbClr val="000000"/>
              </a:solidFill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700" b="1" dirty="0">
                <a:solidFill>
                  <a:srgbClr val="000000"/>
                </a:solidFill>
              </a:rPr>
              <a:t> </a:t>
            </a:r>
            <a:r>
              <a:rPr lang="en-US" altLang="zh-CN" sz="3700" b="1" dirty="0">
                <a:solidFill>
                  <a:srgbClr val="000000"/>
                </a:solidFill>
              </a:rPr>
              <a:t>A.</a:t>
            </a:r>
            <a:r>
              <a:rPr lang="zh-CN" altLang="en-US" sz="3700" b="1" dirty="0">
                <a:solidFill>
                  <a:srgbClr val="000000"/>
                </a:solidFill>
              </a:rPr>
              <a:t>赔款白银二亿两   </a:t>
            </a:r>
            <a:r>
              <a:rPr lang="en-US" altLang="zh-CN" sz="3700" b="1" dirty="0">
                <a:solidFill>
                  <a:srgbClr val="000000"/>
                </a:solidFill>
              </a:rPr>
              <a:t>B.</a:t>
            </a:r>
            <a:r>
              <a:rPr lang="zh-CN" altLang="en-US" sz="3700" b="1" dirty="0">
                <a:solidFill>
                  <a:srgbClr val="000000"/>
                </a:solidFill>
              </a:rPr>
              <a:t>增开四个通商口岸</a:t>
            </a:r>
            <a:endParaRPr lang="zh-CN" altLang="en-US" sz="3700" b="1" dirty="0">
              <a:solidFill>
                <a:srgbClr val="000000"/>
              </a:solidFill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3700" b="1" dirty="0">
                <a:solidFill>
                  <a:srgbClr val="000000"/>
                </a:solidFill>
              </a:rPr>
              <a:t> </a:t>
            </a:r>
            <a:r>
              <a:rPr lang="en-US" altLang="zh-CN" sz="3700" b="1" dirty="0">
                <a:solidFill>
                  <a:srgbClr val="000000"/>
                </a:solidFill>
              </a:rPr>
              <a:t>C.</a:t>
            </a:r>
            <a:r>
              <a:rPr lang="zh-CN" altLang="en-US" sz="3700" b="1" dirty="0">
                <a:solidFill>
                  <a:srgbClr val="000000"/>
                </a:solidFill>
              </a:rPr>
              <a:t>开辟内河航线       </a:t>
            </a:r>
            <a:r>
              <a:rPr lang="en-US" altLang="zh-CN" sz="3700" b="1" dirty="0">
                <a:solidFill>
                  <a:srgbClr val="000000"/>
                </a:solidFill>
              </a:rPr>
              <a:t>D.</a:t>
            </a:r>
            <a:r>
              <a:rPr lang="zh-CN" altLang="en-US" sz="3700" b="1" dirty="0">
                <a:solidFill>
                  <a:srgbClr val="000000"/>
                </a:solidFill>
              </a:rPr>
              <a:t>允许日在通商口岸设厂</a:t>
            </a:r>
            <a:endParaRPr lang="zh-CN" altLang="en-US" sz="3700" b="1" dirty="0">
              <a:solidFill>
                <a:srgbClr val="000000"/>
              </a:solidFill>
            </a:endParaRPr>
          </a:p>
        </p:txBody>
      </p:sp>
      <p:sp>
        <p:nvSpPr>
          <p:cNvPr id="35845" name="Text Box 5"/>
          <p:cNvSpPr txBox="1">
            <a:spLocks noChangeArrowheads="1"/>
          </p:cNvSpPr>
          <p:nvPr/>
        </p:nvSpPr>
        <p:spPr bwMode="auto">
          <a:xfrm>
            <a:off x="4826870" y="4880610"/>
            <a:ext cx="934168" cy="83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zh-CN" altLang="zh-CN" sz="4700">
                <a:solidFill>
                  <a:srgbClr val="800000"/>
                </a:solidFill>
                <a:latin typeface="Tahoma" panose="020B0604030504040204" pitchFamily="34" charset="0"/>
              </a:rPr>
              <a:t>D</a:t>
            </a:r>
            <a:endParaRPr lang="zh-CN" altLang="zh-CN" sz="4700">
              <a:solidFill>
                <a:srgbClr val="80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ext Box 2"/>
          <p:cNvSpPr txBox="1">
            <a:spLocks noChangeArrowheads="1"/>
          </p:cNvSpPr>
          <p:nvPr/>
        </p:nvSpPr>
        <p:spPr bwMode="auto">
          <a:xfrm>
            <a:off x="480087" y="1840232"/>
            <a:ext cx="10559902" cy="3155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300" b="1" dirty="0" smtClean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6.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中日</a:t>
            </a: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马关条约</a:t>
            </a: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是继中英</a:t>
            </a: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《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南京条约</a:t>
            </a: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》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签订以来，对中国造成最严重危害的不平等条约之一。前者内容与后者相比，最大的不同点是允许列强在中国（     ）</a:t>
            </a:r>
            <a:endParaRPr lang="zh-CN" altLang="en-US" sz="33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defTabSz="10699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A.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开埠通商                </a:t>
            </a: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B.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索取赔款</a:t>
            </a:r>
            <a:endParaRPr lang="zh-CN" altLang="en-US" sz="33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defTabSz="1069975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C.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割占土地                </a:t>
            </a:r>
            <a:r>
              <a:rPr lang="en-US" altLang="zh-CN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D.</a:t>
            </a:r>
            <a:r>
              <a:rPr lang="zh-CN" altLang="en-US" sz="3300" b="1" dirty="0">
                <a:solidFill>
                  <a:srgbClr val="000000"/>
                </a:solidFill>
                <a:latin typeface="宋体" panose="02010600030101010101" pitchFamily="2" charset="-122"/>
                <a:sym typeface="宋体" panose="02010600030101010101" pitchFamily="2" charset="-122"/>
              </a:rPr>
              <a:t>开办工厂  </a:t>
            </a:r>
            <a:endParaRPr lang="zh-CN" altLang="en-US" sz="3300" b="1" dirty="0">
              <a:solidFill>
                <a:srgbClr val="00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48132" name="Text Box 4"/>
          <p:cNvSpPr txBox="1">
            <a:spLocks noChangeArrowheads="1"/>
          </p:cNvSpPr>
          <p:nvPr/>
        </p:nvSpPr>
        <p:spPr bwMode="auto">
          <a:xfrm>
            <a:off x="9145413" y="3111269"/>
            <a:ext cx="934169" cy="83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4700" b="1">
                <a:solidFill>
                  <a:srgbClr val="FF0000"/>
                </a:solidFill>
                <a:latin typeface="Tahoma" panose="020B0604030504040204" pitchFamily="34" charset="0"/>
              </a:rPr>
              <a:t>D</a:t>
            </a:r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576104" y="432098"/>
            <a:ext cx="10573904" cy="3662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3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300" b="1" dirty="0" smtClean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en-US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甲午中日战争日胜中败的根本原因是（     ）</a:t>
            </a:r>
            <a:endParaRPr lang="zh-CN" altLang="en-US" sz="33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A.</a:t>
            </a:r>
            <a:r>
              <a:rPr lang="zh-CN" altLang="en-US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日本蓄谋已久，准备充分  </a:t>
            </a:r>
            <a:endParaRPr lang="zh-CN" altLang="en-US" sz="33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B.</a:t>
            </a:r>
            <a:r>
              <a:rPr lang="zh-CN" altLang="en-US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清朝腐败无能、避战求和</a:t>
            </a:r>
            <a:endParaRPr lang="zh-CN" altLang="en-US" sz="33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C.</a:t>
            </a:r>
            <a:r>
              <a:rPr lang="zh-CN" altLang="en-US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列强纵容侵略      </a:t>
            </a:r>
            <a:endParaRPr lang="zh-CN" altLang="en-US" sz="33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sym typeface="Wingdings" panose="05000000000000000000" pitchFamily="2" charset="2"/>
            </a:endParaRPr>
          </a:p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D.</a:t>
            </a:r>
            <a:r>
              <a:rPr lang="zh-CN" altLang="en-US" sz="33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清将贪生怕死</a:t>
            </a:r>
            <a:endParaRPr lang="zh-CN" altLang="en-US" sz="3300" b="1" dirty="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576104" y="4480563"/>
            <a:ext cx="10945971" cy="23761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300" b="1" dirty="0" smtClean="0">
                <a:solidFill>
                  <a:srgbClr val="000000"/>
                </a:solidFill>
              </a:rPr>
              <a:t>8</a:t>
            </a:r>
            <a:r>
              <a:rPr lang="zh-CN" altLang="en-US" sz="3300" b="1" dirty="0" smtClean="0">
                <a:solidFill>
                  <a:srgbClr val="000000"/>
                </a:solidFill>
              </a:rPr>
              <a:t>、</a:t>
            </a:r>
            <a:r>
              <a:rPr lang="zh-CN" altLang="en-US" sz="3300" b="1" dirty="0">
                <a:solidFill>
                  <a:srgbClr val="000000"/>
                </a:solidFill>
              </a:rPr>
              <a:t>以下事件和</a:t>
            </a:r>
            <a:r>
              <a:rPr lang="en-US" altLang="zh-CN" sz="3300" b="1" dirty="0">
                <a:solidFill>
                  <a:srgbClr val="000000"/>
                </a:solidFill>
              </a:rPr>
              <a:t>1895</a:t>
            </a:r>
            <a:r>
              <a:rPr lang="zh-CN" altLang="en-US" sz="3300" b="1" dirty="0">
                <a:solidFill>
                  <a:srgbClr val="000000"/>
                </a:solidFill>
              </a:rPr>
              <a:t>年</a:t>
            </a:r>
            <a:r>
              <a:rPr lang="en-US" altLang="zh-CN" sz="3300" b="1" dirty="0">
                <a:solidFill>
                  <a:srgbClr val="000000"/>
                </a:solidFill>
              </a:rPr>
              <a:t>《</a:t>
            </a:r>
            <a:r>
              <a:rPr lang="zh-CN" altLang="en-US" sz="3300" b="1" dirty="0">
                <a:solidFill>
                  <a:srgbClr val="000000"/>
                </a:solidFill>
              </a:rPr>
              <a:t>马关条约</a:t>
            </a:r>
            <a:r>
              <a:rPr lang="en-US" altLang="zh-CN" sz="3300" b="1" dirty="0">
                <a:solidFill>
                  <a:srgbClr val="000000"/>
                </a:solidFill>
              </a:rPr>
              <a:t>》</a:t>
            </a:r>
            <a:r>
              <a:rPr lang="zh-CN" altLang="en-US" sz="3300" b="1" dirty="0">
                <a:solidFill>
                  <a:srgbClr val="000000"/>
                </a:solidFill>
              </a:rPr>
              <a:t>有因果关系的是（        ）</a:t>
            </a:r>
            <a:endParaRPr lang="zh-CN" altLang="en-US" sz="3300" b="1" dirty="0">
              <a:solidFill>
                <a:srgbClr val="000000"/>
              </a:solidFill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</a:rPr>
              <a:t>A.</a:t>
            </a:r>
            <a:r>
              <a:rPr lang="zh-CN" altLang="en-US" sz="3300" b="1" dirty="0">
                <a:solidFill>
                  <a:srgbClr val="000000"/>
                </a:solidFill>
              </a:rPr>
              <a:t>第二次鸦片战争 		</a:t>
            </a:r>
            <a:r>
              <a:rPr lang="en-US" altLang="zh-CN" sz="3300" b="1" dirty="0">
                <a:solidFill>
                  <a:srgbClr val="000000"/>
                </a:solidFill>
              </a:rPr>
              <a:t>B.</a:t>
            </a:r>
            <a:r>
              <a:rPr lang="zh-CN" altLang="en-US" sz="3300" b="1" dirty="0">
                <a:solidFill>
                  <a:srgbClr val="000000"/>
                </a:solidFill>
              </a:rPr>
              <a:t>八国联军侵华战争 </a:t>
            </a:r>
            <a:endParaRPr lang="zh-CN" altLang="en-US" sz="3300" b="1" dirty="0">
              <a:solidFill>
                <a:srgbClr val="000000"/>
              </a:solidFill>
            </a:endParaRPr>
          </a:p>
          <a:p>
            <a:pPr defTabSz="1069975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300" b="1" dirty="0">
                <a:solidFill>
                  <a:srgbClr val="000000"/>
                </a:solidFill>
              </a:rPr>
              <a:t>C.</a:t>
            </a:r>
            <a:r>
              <a:rPr lang="zh-CN" altLang="en-US" sz="3300" b="1" dirty="0">
                <a:solidFill>
                  <a:srgbClr val="000000"/>
                </a:solidFill>
              </a:rPr>
              <a:t>甲午中日战争 		         </a:t>
            </a:r>
            <a:r>
              <a:rPr lang="en-US" altLang="zh-CN" sz="3300" b="1" dirty="0">
                <a:solidFill>
                  <a:srgbClr val="000000"/>
                </a:solidFill>
              </a:rPr>
              <a:t>D.</a:t>
            </a:r>
            <a:r>
              <a:rPr lang="zh-CN" altLang="en-US" sz="3300" b="1" dirty="0" smtClean="0">
                <a:solidFill>
                  <a:srgbClr val="000000"/>
                </a:solidFill>
              </a:rPr>
              <a:t>北伐战争</a:t>
            </a:r>
            <a:endParaRPr lang="zh-CN" altLang="en-US" sz="3300" b="1" dirty="0">
              <a:solidFill>
                <a:srgbClr val="000000"/>
              </a:solidFill>
            </a:endParaRPr>
          </a:p>
        </p:txBody>
      </p:sp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8749576" y="479350"/>
            <a:ext cx="936169" cy="83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zh-CN" altLang="zh-CN" sz="4700" dirty="0">
                <a:solidFill>
                  <a:srgbClr val="800000"/>
                </a:solidFill>
                <a:latin typeface="Tahoma" panose="020B0604030504040204" pitchFamily="34" charset="0"/>
              </a:rPr>
              <a:t>B</a:t>
            </a:r>
            <a:endParaRPr lang="zh-CN" altLang="zh-CN" sz="4700" dirty="0">
              <a:solidFill>
                <a:srgbClr val="800000"/>
              </a:solidFill>
              <a:latin typeface="Tahoma" panose="020B0604030504040204" pitchFamily="34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1254226" y="4800600"/>
            <a:ext cx="934168" cy="831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6972" tIns="53485" rIns="106972" bIns="53485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defTabSz="1069975" fontAlgn="base">
              <a:spcBef>
                <a:spcPct val="50000"/>
              </a:spcBef>
              <a:spcAft>
                <a:spcPct val="0"/>
              </a:spcAft>
            </a:pPr>
            <a:r>
              <a:rPr lang="en-US" altLang="zh-CN" sz="4700">
                <a:solidFill>
                  <a:srgbClr val="800000"/>
                </a:solidFill>
                <a:latin typeface="Tahoma" panose="020B0604030504040204" pitchFamily="34" charset="0"/>
              </a:rPr>
              <a:t>C</a:t>
            </a:r>
            <a:endParaRPr lang="en-US" altLang="zh-CN" sz="4700">
              <a:solidFill>
                <a:srgbClr val="800000"/>
              </a:solidFill>
              <a:latin typeface="Tahoma" panose="020B060403050404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/>
      <p:bldP spid="36869" grpId="0"/>
    </p:bldLst>
  </p:timing>
</p:sld>
</file>

<file path=ppt/tags/tag1.xml><?xml version="1.0" encoding="utf-8"?>
<p:tagLst xmlns:p="http://schemas.openxmlformats.org/presentationml/2006/main">
  <p:tag name="ISPRING_SCORM_RATE_QUIZZES" val="0"/>
  <p:tag name="ISPRING_RESOURCE_PATHS_HASH" val="875d5e6560ba36884527413a53517d17866972f5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2146</Words>
  <Application>WPS 演示</Application>
  <PresentationFormat>自定义</PresentationFormat>
  <Paragraphs>269</Paragraphs>
  <Slides>20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7</vt:i4>
      </vt:variant>
      <vt:variant>
        <vt:lpstr>幻灯片标题</vt:lpstr>
      </vt:variant>
      <vt:variant>
        <vt:i4>20</vt:i4>
      </vt:variant>
    </vt:vector>
  </HeadingPairs>
  <TitlesOfParts>
    <vt:vector size="40" baseType="lpstr">
      <vt:lpstr>Arial</vt:lpstr>
      <vt:lpstr>宋体</vt:lpstr>
      <vt:lpstr>Wingdings</vt:lpstr>
      <vt:lpstr>Calibri Light</vt:lpstr>
      <vt:lpstr>华文新魏</vt:lpstr>
      <vt:lpstr>黑体</vt:lpstr>
      <vt:lpstr>Calibri</vt:lpstr>
      <vt:lpstr>微软雅黑</vt:lpstr>
      <vt:lpstr>Times New Roman</vt:lpstr>
      <vt:lpstr>隶书</vt:lpstr>
      <vt:lpstr>Arial Unicode MS</vt:lpstr>
      <vt:lpstr>隶书</vt:lpstr>
      <vt:lpstr>Tahoma</vt:lpstr>
      <vt:lpstr>Office 主题​​</vt:lpstr>
      <vt:lpstr>默认设计模板</vt:lpstr>
      <vt:lpstr>1_默认设计模板</vt:lpstr>
      <vt:lpstr>2_默认设计模板</vt:lpstr>
      <vt:lpstr>3_默认设计模板</vt:lpstr>
      <vt:lpstr>1_Office 主题​​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“瓜分”中国狂潮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Sky123.Org</dc:creator>
  <cp:lastModifiedBy>Administrator</cp:lastModifiedBy>
  <cp:revision>1428</cp:revision>
  <dcterms:created xsi:type="dcterms:W3CDTF">2015-10-28T12:59:00Z</dcterms:created>
  <dcterms:modified xsi:type="dcterms:W3CDTF">2020-11-23T09:33:49Z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2052-11.3.0.9228</vt:lpwstr>
  </property>
</Properties>
</file>