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ags/tag1.xml" ContentType="application/vnd.openxmlformats-officedocument.presentationml.tags+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25"/>
  </p:notesMasterIdLst>
  <p:sldIdLst>
    <p:sldId id="258" r:id="rId2"/>
    <p:sldId id="257" r:id="rId3"/>
    <p:sldId id="261" r:id="rId4"/>
    <p:sldId id="263" r:id="rId5"/>
    <p:sldId id="262" r:id="rId6"/>
    <p:sldId id="264" r:id="rId7"/>
    <p:sldId id="265" r:id="rId8"/>
    <p:sldId id="266" r:id="rId9"/>
    <p:sldId id="267" r:id="rId10"/>
    <p:sldId id="268" r:id="rId11"/>
    <p:sldId id="270" r:id="rId12"/>
    <p:sldId id="269" r:id="rId13"/>
    <p:sldId id="272" r:id="rId14"/>
    <p:sldId id="271" r:id="rId15"/>
    <p:sldId id="273" r:id="rId16"/>
    <p:sldId id="274" r:id="rId17"/>
    <p:sldId id="275" r:id="rId18"/>
    <p:sldId id="276" r:id="rId19"/>
    <p:sldId id="277" r:id="rId20"/>
    <p:sldId id="282" r:id="rId21"/>
    <p:sldId id="278" r:id="rId22"/>
    <p:sldId id="280" r:id="rId23"/>
    <p:sldId id="281" r:id="rId24"/>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4" d="100"/>
          <a:sy n="84" d="100"/>
        </p:scale>
        <p:origin x="-1554"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A245613-887E-4DBA-A246-B5C30F996547}" type="datetimeFigureOut">
              <a:rPr lang="zh-CN" altLang="en-US" smtClean="0"/>
              <a:t>2018/11/20</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19C5706-A0B5-4E96-969A-19B7F754F054}"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6</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pPr marL="0" marR="0" lvl="0" indent="0" algn="r" defTabSz="914400" eaLnBrk="0" fontAlgn="base" latinLnBrk="0" hangingPunct="0">
                <a:lnSpc>
                  <a:spcPct val="100000"/>
                </a:lnSpc>
                <a:spcBef>
                  <a:spcPct val="0"/>
                </a:spcBef>
                <a:spcAft>
                  <a:spcPct val="0"/>
                </a:spcAft>
                <a:buClrTx/>
                <a:buSzTx/>
                <a:buFontTx/>
                <a:buNone/>
                <a:defRPr/>
              </a:pPr>
              <a:t>10</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7" name="直接连接符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标题 28"/>
          <p:cNvSpPr>
            <a:spLocks noGrp="1"/>
          </p:cNvSpPr>
          <p:nvPr>
            <p:ph type="ctrTitle"/>
          </p:nvPr>
        </p:nvSpPr>
        <p:spPr>
          <a:xfrm>
            <a:off x="381000" y="4853411"/>
            <a:ext cx="8458200" cy="1222375"/>
          </a:xfrm>
        </p:spPr>
        <p:txBody>
          <a:bodyPr anchor="t"/>
          <a:lstStyle/>
          <a:p>
            <a:r>
              <a:rPr kumimoji="0" lang="zh-CN" altLang="en-US" smtClean="0"/>
              <a:t>单击此处编辑母版标题样式</a:t>
            </a:r>
            <a:endParaRPr kumimoji="0" lang="en-US"/>
          </a:p>
        </p:txBody>
      </p:sp>
      <p:sp>
        <p:nvSpPr>
          <p:cNvPr id="9" name="副标题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16" name="日期占位符 15"/>
          <p:cNvSpPr>
            <a:spLocks noGrp="1"/>
          </p:cNvSpPr>
          <p:nvPr>
            <p:ph type="dt" sz="half" idx="10"/>
          </p:nvPr>
        </p:nvSpPr>
        <p:spPr/>
        <p:txBody>
          <a:bodyPr/>
          <a:lstStyle/>
          <a:p>
            <a:fld id="{C9D8F690-AC8E-4EB9-9D1A-2C41739218E2}" type="datetimeFigureOut">
              <a:rPr lang="zh-CN" altLang="en-US" smtClean="0"/>
              <a:t>2018/11/20</a:t>
            </a:fld>
            <a:endParaRPr lang="zh-CN" altLang="en-US"/>
          </a:p>
        </p:txBody>
      </p:sp>
      <p:sp>
        <p:nvSpPr>
          <p:cNvPr id="2" name="页脚占位符 1"/>
          <p:cNvSpPr>
            <a:spLocks noGrp="1"/>
          </p:cNvSpPr>
          <p:nvPr>
            <p:ph type="ftr" sz="quarter" idx="11"/>
          </p:nvPr>
        </p:nvSpPr>
        <p:spPr/>
        <p:txBody>
          <a:bodyPr/>
          <a:lstStyle/>
          <a:p>
            <a:endParaRPr lang="zh-CN" altLang="en-US"/>
          </a:p>
        </p:txBody>
      </p:sp>
      <p:sp>
        <p:nvSpPr>
          <p:cNvPr id="15" name="灯片编号占位符 14"/>
          <p:cNvSpPr>
            <a:spLocks noGrp="1"/>
          </p:cNvSpPr>
          <p:nvPr>
            <p:ph type="sldNum" sz="quarter" idx="12"/>
          </p:nvPr>
        </p:nvSpPr>
        <p:spPr>
          <a:xfrm>
            <a:off x="8229600" y="6473952"/>
            <a:ext cx="758952" cy="246888"/>
          </a:xfrm>
        </p:spPr>
        <p:txBody>
          <a:bodyPr/>
          <a:lstStyle/>
          <a:p>
            <a:fld id="{B418FBC5-DA62-4639-B39F-B0394EFFCAB7}"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2" name="标题 21"/>
          <p:cNvSpPr>
            <a:spLocks noGrp="1"/>
          </p:cNvSpPr>
          <p:nvPr>
            <p:ph type="title"/>
          </p:nvPr>
        </p:nvSpPr>
        <p:spPr/>
        <p:txBody>
          <a:bodyPr/>
          <a:lstStyle/>
          <a:p>
            <a:r>
              <a:rPr kumimoji="0" lang="zh-CN" altLang="en-US" smtClean="0"/>
              <a:t>单击此处编辑母版标题样式</a:t>
            </a:r>
            <a:endParaRPr kumimoji="0" lang="en-US"/>
          </a:p>
        </p:txBody>
      </p:sp>
      <p:sp>
        <p:nvSpPr>
          <p:cNvPr id="27" name="内容占位符 26"/>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25" name="日期占位符 24"/>
          <p:cNvSpPr>
            <a:spLocks noGrp="1"/>
          </p:cNvSpPr>
          <p:nvPr>
            <p:ph type="dt" sz="half" idx="10"/>
          </p:nvPr>
        </p:nvSpPr>
        <p:spPr/>
        <p:txBody>
          <a:bodyPr/>
          <a:lstStyle/>
          <a:p>
            <a:fld id="{C9D8F690-AC8E-4EB9-9D1A-2C41739218E2}" type="datetimeFigureOut">
              <a:rPr lang="zh-CN" altLang="en-US" smtClean="0"/>
              <a:t>2018/11/20</a:t>
            </a:fld>
            <a:endParaRPr lang="zh-CN" altLang="en-US"/>
          </a:p>
        </p:txBody>
      </p:sp>
      <p:sp>
        <p:nvSpPr>
          <p:cNvPr id="19" name="页脚占位符 18"/>
          <p:cNvSpPr>
            <a:spLocks noGrp="1"/>
          </p:cNvSpPr>
          <p:nvPr>
            <p:ph type="ftr" sz="quarter" idx="11"/>
          </p:nvPr>
        </p:nvSpPr>
        <p:spPr>
          <a:xfrm>
            <a:off x="3581400" y="76200"/>
            <a:ext cx="2895600" cy="288925"/>
          </a:xfrm>
        </p:spPr>
        <p:txBody>
          <a:bodyPr/>
          <a:lstStyle/>
          <a:p>
            <a:endParaRPr lang="zh-CN" altLang="en-US"/>
          </a:p>
        </p:txBody>
      </p:sp>
      <p:sp>
        <p:nvSpPr>
          <p:cNvPr id="16" name="灯片编号占位符 15"/>
          <p:cNvSpPr>
            <a:spLocks noGrp="1"/>
          </p:cNvSpPr>
          <p:nvPr>
            <p:ph type="sldNum" sz="quarter" idx="12"/>
          </p:nvPr>
        </p:nvSpPr>
        <p:spPr>
          <a:xfrm>
            <a:off x="8229600" y="6473952"/>
            <a:ext cx="758952" cy="246888"/>
          </a:xfrm>
        </p:spPr>
        <p:txBody>
          <a:bodyPr/>
          <a:lstStyle/>
          <a:p>
            <a:fld id="{B418FBC5-DA62-4639-B39F-B0394EFFCAB7}"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bg>
      <p:bgRef idx="1003">
        <a:schemeClr val="bg2"/>
      </p:bgRef>
    </p:bg>
    <p:spTree>
      <p:nvGrpSpPr>
        <p:cNvPr id="1" name=""/>
        <p:cNvGrpSpPr/>
        <p:nvPr/>
      </p:nvGrpSpPr>
      <p:grpSpPr>
        <a:xfrm>
          <a:off x="0" y="0"/>
          <a:ext cx="0" cy="0"/>
          <a:chOff x="0" y="0"/>
          <a:chExt cx="0" cy="0"/>
        </a:xfrm>
      </p:grpSpPr>
      <p:sp>
        <p:nvSpPr>
          <p:cNvPr id="7" name="直接连接符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文本占位符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p>
        </p:txBody>
      </p:sp>
      <p:sp>
        <p:nvSpPr>
          <p:cNvPr id="19" name="日期占位符 18"/>
          <p:cNvSpPr>
            <a:spLocks noGrp="1"/>
          </p:cNvSpPr>
          <p:nvPr>
            <p:ph type="dt" sz="half" idx="10"/>
          </p:nvPr>
        </p:nvSpPr>
        <p:spPr/>
        <p:txBody>
          <a:bodyPr/>
          <a:lstStyle/>
          <a:p>
            <a:fld id="{C9D8F690-AC8E-4EB9-9D1A-2C41739218E2}" type="datetimeFigureOut">
              <a:rPr lang="zh-CN" altLang="en-US" smtClean="0"/>
              <a:t>2018/11/20</a:t>
            </a:fld>
            <a:endParaRPr lang="zh-CN" altLang="en-US"/>
          </a:p>
        </p:txBody>
      </p:sp>
      <p:sp>
        <p:nvSpPr>
          <p:cNvPr id="11" name="页脚占位符 10"/>
          <p:cNvSpPr>
            <a:spLocks noGrp="1"/>
          </p:cNvSpPr>
          <p:nvPr>
            <p:ph type="ftr" sz="quarter" idx="11"/>
          </p:nvPr>
        </p:nvSpPr>
        <p:spPr/>
        <p:txBody>
          <a:bodyPr/>
          <a:lstStyle/>
          <a:p>
            <a:endParaRPr lang="zh-CN" altLang="en-US"/>
          </a:p>
        </p:txBody>
      </p:sp>
      <p:sp>
        <p:nvSpPr>
          <p:cNvPr id="16" name="灯片编号占位符 15"/>
          <p:cNvSpPr>
            <a:spLocks noGrp="1"/>
          </p:cNvSpPr>
          <p:nvPr>
            <p:ph type="sldNum" sz="quarter" idx="12"/>
          </p:nvPr>
        </p:nvSpPr>
        <p:spPr/>
        <p:txBody>
          <a:bodyPr/>
          <a:lstStyle/>
          <a:p>
            <a:fld id="{B418FBC5-DA62-4639-B39F-B0394EFFCAB7}" type="slidenum">
              <a:rPr lang="zh-CN" altLang="en-US" smtClean="0"/>
              <a:t>‹#›</a:t>
            </a:fld>
            <a:endParaRPr lang="zh-CN" altLang="en-US"/>
          </a:p>
        </p:txBody>
      </p:sp>
      <p:sp>
        <p:nvSpPr>
          <p:cNvPr id="8" name="标题 7"/>
          <p:cNvSpPr>
            <a:spLocks noGrp="1"/>
          </p:cNvSpPr>
          <p:nvPr>
            <p:ph type="title"/>
          </p:nvPr>
        </p:nvSpPr>
        <p:spPr>
          <a:xfrm>
            <a:off x="180475" y="2947085"/>
            <a:ext cx="8686800" cy="1184825"/>
          </a:xfrm>
        </p:spPr>
        <p:txBody>
          <a:bodyPr rtlCol="0" anchor="t"/>
          <a:lstStyle>
            <a:lvl1pPr algn="r">
              <a:defRPr/>
            </a:lvl1pPr>
          </a:lstStyle>
          <a:p>
            <a:r>
              <a:rPr kumimoji="0" lang="zh-CN" altLang="en-US" smtClean="0"/>
              <a:t>单击此处编辑母版标题样式</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0" name="标题 19"/>
          <p:cNvSpPr>
            <a:spLocks noGrp="1"/>
          </p:cNvSpPr>
          <p:nvPr>
            <p:ph type="title"/>
          </p:nvPr>
        </p:nvSpPr>
        <p:spPr>
          <a:xfrm>
            <a:off x="301752" y="457200"/>
            <a:ext cx="8686800" cy="841248"/>
          </a:xfrm>
        </p:spPr>
        <p:txBody>
          <a:bodyPr/>
          <a:lstStyle/>
          <a:p>
            <a:r>
              <a:rPr kumimoji="0" lang="zh-CN" altLang="en-US" smtClean="0"/>
              <a:t>单击此处编辑母版标题样式</a:t>
            </a:r>
            <a:endParaRPr kumimoji="0" lang="en-US"/>
          </a:p>
        </p:txBody>
      </p:sp>
      <p:sp>
        <p:nvSpPr>
          <p:cNvPr id="14" name="内容占位符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3" name="内容占位符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21" name="日期占位符 20"/>
          <p:cNvSpPr>
            <a:spLocks noGrp="1"/>
          </p:cNvSpPr>
          <p:nvPr>
            <p:ph type="dt" sz="half" idx="10"/>
          </p:nvPr>
        </p:nvSpPr>
        <p:spPr/>
        <p:txBody>
          <a:bodyPr/>
          <a:lstStyle/>
          <a:p>
            <a:fld id="{C9D8F690-AC8E-4EB9-9D1A-2C41739218E2}" type="datetimeFigureOut">
              <a:rPr lang="zh-CN" altLang="en-US" smtClean="0"/>
              <a:t>2018/11/20</a:t>
            </a:fld>
            <a:endParaRPr lang="zh-CN" altLang="en-US"/>
          </a:p>
        </p:txBody>
      </p:sp>
      <p:sp>
        <p:nvSpPr>
          <p:cNvPr id="10" name="页脚占位符 9"/>
          <p:cNvSpPr>
            <a:spLocks noGrp="1"/>
          </p:cNvSpPr>
          <p:nvPr>
            <p:ph type="ftr" sz="quarter" idx="11"/>
          </p:nvPr>
        </p:nvSpPr>
        <p:spPr/>
        <p:txBody>
          <a:bodyPr/>
          <a:lstStyle/>
          <a:p>
            <a:endParaRPr lang="zh-CN" altLang="en-US"/>
          </a:p>
        </p:txBody>
      </p:sp>
      <p:sp>
        <p:nvSpPr>
          <p:cNvPr id="31" name="灯片编号占位符 30"/>
          <p:cNvSpPr>
            <a:spLocks noGrp="1"/>
          </p:cNvSpPr>
          <p:nvPr>
            <p:ph type="sldNum" sz="quarter" idx="12"/>
          </p:nvPr>
        </p:nvSpPr>
        <p:spPr/>
        <p:txBody>
          <a:bodyPr/>
          <a:lstStyle/>
          <a:p>
            <a:fld id="{B418FBC5-DA62-4639-B39F-B0394EFFCAB7}"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9" name="标题 28"/>
          <p:cNvSpPr>
            <a:spLocks noGrp="1"/>
          </p:cNvSpPr>
          <p:nvPr>
            <p:ph type="title"/>
          </p:nvPr>
        </p:nvSpPr>
        <p:spPr>
          <a:xfrm>
            <a:off x="304800" y="5410200"/>
            <a:ext cx="8610600" cy="882650"/>
          </a:xfrm>
        </p:spPr>
        <p:txBody>
          <a:bodyPr anchor="ctr"/>
          <a:lstStyle>
            <a:lvl1pPr>
              <a:defRPr/>
            </a:lvl1pPr>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25" name="文本占位符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4" name="内容占位符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28" name="内容占位符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10" name="日期占位符 9"/>
          <p:cNvSpPr>
            <a:spLocks noGrp="1"/>
          </p:cNvSpPr>
          <p:nvPr>
            <p:ph type="dt" sz="half" idx="10"/>
          </p:nvPr>
        </p:nvSpPr>
        <p:spPr/>
        <p:txBody>
          <a:bodyPr/>
          <a:lstStyle/>
          <a:p>
            <a:fld id="{C9D8F690-AC8E-4EB9-9D1A-2C41739218E2}" type="datetimeFigureOut">
              <a:rPr lang="zh-CN" altLang="en-US" smtClean="0"/>
              <a:t>2018/11/20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a:xfrm>
            <a:off x="8229600" y="6477000"/>
            <a:ext cx="762000" cy="246888"/>
          </a:xfrm>
        </p:spPr>
        <p:txBody>
          <a:bodyPr/>
          <a:lstStyle/>
          <a:p>
            <a:fld id="{B418FBC5-DA62-4639-B39F-B0394EFFCAB7}" type="slidenum">
              <a:rPr lang="zh-CN" altLang="en-US" smtClean="0"/>
              <a:t>‹#›</a:t>
            </a:fld>
            <a:endParaRPr lang="zh-CN" altLang="en-US"/>
          </a:p>
        </p:txBody>
      </p:sp>
      <p:sp>
        <p:nvSpPr>
          <p:cNvPr id="11" name="直接连接符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30" name="标题 29"/>
          <p:cNvSpPr>
            <a:spLocks noGrp="1"/>
          </p:cNvSpPr>
          <p:nvPr>
            <p:ph type="title"/>
          </p:nvPr>
        </p:nvSpPr>
        <p:spPr>
          <a:xfrm>
            <a:off x="301752" y="457200"/>
            <a:ext cx="8686800" cy="841248"/>
          </a:xfrm>
        </p:spPr>
        <p:txBody>
          <a:bodyPr/>
          <a:lstStyle/>
          <a:p>
            <a:r>
              <a:rPr kumimoji="0" lang="zh-CN" altLang="en-US" smtClean="0"/>
              <a:t>单击此处编辑母版标题样式</a:t>
            </a:r>
            <a:endParaRPr kumimoji="0" lang="en-US"/>
          </a:p>
        </p:txBody>
      </p:sp>
      <p:sp>
        <p:nvSpPr>
          <p:cNvPr id="12" name="日期占位符 11"/>
          <p:cNvSpPr>
            <a:spLocks noGrp="1"/>
          </p:cNvSpPr>
          <p:nvPr>
            <p:ph type="dt" sz="half" idx="10"/>
          </p:nvPr>
        </p:nvSpPr>
        <p:spPr/>
        <p:txBody>
          <a:bodyPr/>
          <a:lstStyle/>
          <a:p>
            <a:fld id="{C9D8F690-AC8E-4EB9-9D1A-2C41739218E2}" type="datetimeFigureOut">
              <a:rPr lang="zh-CN" altLang="en-US" smtClean="0"/>
              <a:t>2018/11/20</a:t>
            </a:fld>
            <a:endParaRPr lang="zh-CN" altLang="en-US"/>
          </a:p>
        </p:txBody>
      </p:sp>
      <p:sp>
        <p:nvSpPr>
          <p:cNvPr id="21" name="页脚占位符 20"/>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418FBC5-DA62-4639-B39F-B0394EFFCAB7}"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C9D8F690-AC8E-4EB9-9D1A-2C41739218E2}" type="datetimeFigureOut">
              <a:rPr lang="zh-CN" altLang="en-US" smtClean="0"/>
              <a:t>2018/11/20</a:t>
            </a:fld>
            <a:endParaRPr lang="zh-CN" altLang="en-US"/>
          </a:p>
        </p:txBody>
      </p:sp>
      <p:sp>
        <p:nvSpPr>
          <p:cNvPr id="24" name="页脚占位符 23"/>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418FBC5-DA62-4639-B39F-B0394EFFCAB7}"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8" name="直接连接符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标题 11"/>
          <p:cNvSpPr>
            <a:spLocks noGrp="1"/>
          </p:cNvSpPr>
          <p:nvPr>
            <p:ph type="title"/>
          </p:nvPr>
        </p:nvSpPr>
        <p:spPr>
          <a:xfrm>
            <a:off x="457200" y="5486400"/>
            <a:ext cx="8458200" cy="520700"/>
          </a:xfrm>
        </p:spPr>
        <p:txBody>
          <a:bodyPr anchor="ctr"/>
          <a:lstStyle>
            <a:lvl1pPr algn="l">
              <a:buNone/>
              <a:defRPr sz="2000" b="1"/>
            </a:lvl1pPr>
          </a:lstStyle>
          <a:p>
            <a:r>
              <a:rPr kumimoji="0" lang="zh-CN" altLang="en-US" smtClean="0"/>
              <a:t>单击此处编辑母版标题样式</a:t>
            </a:r>
            <a:endParaRPr kumimoji="0" lang="en-US"/>
          </a:p>
        </p:txBody>
      </p:sp>
      <p:sp>
        <p:nvSpPr>
          <p:cNvPr id="26" name="文本占位符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p>
        </p:txBody>
      </p:sp>
      <p:sp>
        <p:nvSpPr>
          <p:cNvPr id="14" name="内容占位符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25" name="日期占位符 24"/>
          <p:cNvSpPr>
            <a:spLocks noGrp="1"/>
          </p:cNvSpPr>
          <p:nvPr>
            <p:ph type="dt" sz="half" idx="10"/>
          </p:nvPr>
        </p:nvSpPr>
        <p:spPr/>
        <p:txBody>
          <a:bodyPr/>
          <a:lstStyle/>
          <a:p>
            <a:fld id="{C9D8F690-AC8E-4EB9-9D1A-2C41739218E2}" type="datetimeFigureOut">
              <a:rPr lang="zh-CN" altLang="en-US" smtClean="0"/>
              <a:t>2018/11/20</a:t>
            </a:fld>
            <a:endParaRPr lang="zh-CN" altLang="en-US"/>
          </a:p>
        </p:txBody>
      </p:sp>
      <p:sp>
        <p:nvSpPr>
          <p:cNvPr id="29" name="页脚占位符 28"/>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418FBC5-DA62-4639-B39F-B0394EFFCAB7}"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13" name="图片占位符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zh-CN" altLang="en-US" smtClean="0"/>
              <a:t>单击图标添加图片</a:t>
            </a:r>
            <a:endParaRPr kumimoji="0" lang="en-US" dirty="0"/>
          </a:p>
        </p:txBody>
      </p:sp>
      <p:sp>
        <p:nvSpPr>
          <p:cNvPr id="7" name="日期占位符 6"/>
          <p:cNvSpPr>
            <a:spLocks noGrp="1"/>
          </p:cNvSpPr>
          <p:nvPr>
            <p:ph type="dt" sz="half" idx="10"/>
          </p:nvPr>
        </p:nvSpPr>
        <p:spPr/>
        <p:txBody>
          <a:bodyPr/>
          <a:lstStyle/>
          <a:p>
            <a:fld id="{C9D8F690-AC8E-4EB9-9D1A-2C41739218E2}" type="datetimeFigureOut">
              <a:rPr lang="zh-CN" altLang="en-US" smtClean="0"/>
              <a:t>2018/11/20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31" name="灯片编号占位符 30"/>
          <p:cNvSpPr>
            <a:spLocks noGrp="1"/>
          </p:cNvSpPr>
          <p:nvPr>
            <p:ph type="sldNum" sz="quarter" idx="12"/>
          </p:nvPr>
        </p:nvSpPr>
        <p:spPr/>
        <p:txBody>
          <a:bodyPr/>
          <a:lstStyle/>
          <a:p>
            <a:fld id="{B418FBC5-DA62-4639-B39F-B0394EFFCAB7}" type="slidenum">
              <a:rPr lang="zh-CN" altLang="en-US" smtClean="0"/>
              <a:t>‹#›</a:t>
            </a:fld>
            <a:endParaRPr lang="zh-CN" altLang="en-US"/>
          </a:p>
        </p:txBody>
      </p:sp>
      <p:sp>
        <p:nvSpPr>
          <p:cNvPr id="17" name="标题 16"/>
          <p:cNvSpPr>
            <a:spLocks noGrp="1"/>
          </p:cNvSpPr>
          <p:nvPr>
            <p:ph type="title"/>
          </p:nvPr>
        </p:nvSpPr>
        <p:spPr>
          <a:xfrm>
            <a:off x="381000" y="4993760"/>
            <a:ext cx="5867400" cy="522288"/>
          </a:xfrm>
        </p:spPr>
        <p:txBody>
          <a:bodyPr anchor="ctr"/>
          <a:lstStyle>
            <a:lvl1pPr algn="l">
              <a:buNone/>
              <a:defRPr sz="2000" b="1"/>
            </a:lvl1pPr>
          </a:lstStyle>
          <a:p>
            <a:r>
              <a:rPr kumimoji="0" lang="zh-CN" altLang="en-US" smtClean="0"/>
              <a:t>单击此处编辑母版标题样式</a:t>
            </a:r>
            <a:endParaRPr kumimoji="0" lang="en-US"/>
          </a:p>
        </p:txBody>
      </p:sp>
      <p:sp>
        <p:nvSpPr>
          <p:cNvPr id="26" name="文本占位符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C9D8F690-AC8E-4EB9-9D1A-2C41739218E2}" type="datetimeFigureOut">
              <a:rPr lang="zh-CN" altLang="en-US" smtClean="0"/>
              <a:t>2018/11/20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418FBC5-DA62-4639-B39F-B0394EFFCAB7}"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858000" y="549276"/>
            <a:ext cx="1828800" cy="5851525"/>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549276"/>
            <a:ext cx="6248400" cy="5851525"/>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C9D8F690-AC8E-4EB9-9D1A-2C41739218E2}" type="datetimeFigureOut">
              <a:rPr lang="zh-CN" altLang="en-US" smtClean="0"/>
              <a:t>2018/11/20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418FBC5-DA62-4639-B39F-B0394EFFCAB7}"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直接连接符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文本占位符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11" name="日期占位符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C9D8F690-AC8E-4EB9-9D1A-2C41739218E2}" type="datetimeFigureOut">
              <a:rPr lang="zh-CN" altLang="en-US" smtClean="0"/>
              <a:t>2018/11/20</a:t>
            </a:fld>
            <a:endParaRPr lang="zh-CN" altLang="en-US"/>
          </a:p>
        </p:txBody>
      </p:sp>
      <p:sp>
        <p:nvSpPr>
          <p:cNvPr id="28" name="页脚占位符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zh-CN" altLang="en-US"/>
          </a:p>
        </p:txBody>
      </p:sp>
      <p:sp>
        <p:nvSpPr>
          <p:cNvPr id="5" name="灯片编号占位符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B418FBC5-DA62-4639-B39F-B0394EFFCAB7}" type="slidenum">
              <a:rPr lang="zh-CN" altLang="en-US" smtClean="0"/>
              <a:t>‹#›</a:t>
            </a:fld>
            <a:endParaRPr lang="zh-CN" altLang="en-US"/>
          </a:p>
        </p:txBody>
      </p:sp>
      <p:sp>
        <p:nvSpPr>
          <p:cNvPr id="10" name="标题占位符 9"/>
          <p:cNvSpPr>
            <a:spLocks noGrp="1"/>
          </p:cNvSpPr>
          <p:nvPr>
            <p:ph type="title"/>
          </p:nvPr>
        </p:nvSpPr>
        <p:spPr>
          <a:xfrm>
            <a:off x="304800" y="457200"/>
            <a:ext cx="8686800" cy="838200"/>
          </a:xfrm>
          <a:prstGeom prst="rect">
            <a:avLst/>
          </a:prstGeom>
        </p:spPr>
        <p:txBody>
          <a:bodyPr vert="horz" anchor="ctr">
            <a:normAutofit/>
          </a:bodyPr>
          <a:lstStyle/>
          <a:p>
            <a:r>
              <a:rPr kumimoji="0" lang="zh-CN" altLang="en-US" smtClean="0"/>
              <a:t>单击此处编辑母版标题样式</a:t>
            </a:r>
            <a:endParaRPr kumimoji="0" lang="en-US"/>
          </a:p>
        </p:txBody>
      </p:sp>
      <p:sp>
        <p:nvSpPr>
          <p:cNvPr id="9" name="直接连接符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直接连接符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 Target="slide12.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audio" Target="../media/audio4.wav"/></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 name="Group 3"/>
          <p:cNvGrpSpPr>
            <a:grpSpLocks/>
          </p:cNvGrpSpPr>
          <p:nvPr/>
        </p:nvGrpSpPr>
        <p:grpSpPr bwMode="auto">
          <a:xfrm>
            <a:off x="468313" y="873125"/>
            <a:ext cx="2573337" cy="1920875"/>
            <a:chOff x="295" y="1071"/>
            <a:chExt cx="1621" cy="1210"/>
          </a:xfrm>
        </p:grpSpPr>
        <p:pic>
          <p:nvPicPr>
            <p:cNvPr id="4098" name="Picture 4" descr="1777"/>
            <p:cNvPicPr>
              <a:picLocks noChangeAspect="1" noChangeArrowheads="1"/>
            </p:cNvPicPr>
            <p:nvPr/>
          </p:nvPicPr>
          <p:blipFill>
            <a:blip r:embed="rId2" cstate="print"/>
            <a:srcRect/>
            <a:stretch>
              <a:fillRect/>
            </a:stretch>
          </p:blipFill>
          <p:spPr bwMode="auto">
            <a:xfrm>
              <a:off x="295" y="1389"/>
              <a:ext cx="1621" cy="892"/>
            </a:xfrm>
            <a:prstGeom prst="rect">
              <a:avLst/>
            </a:prstGeom>
            <a:noFill/>
            <a:ln w="9525">
              <a:noFill/>
              <a:miter lim="800000"/>
              <a:headEnd/>
              <a:tailEnd/>
            </a:ln>
          </p:spPr>
        </p:pic>
        <p:sp>
          <p:nvSpPr>
            <p:cNvPr id="4099" name="Text Box 5"/>
            <p:cNvSpPr txBox="1">
              <a:spLocks noChangeArrowheads="1"/>
            </p:cNvSpPr>
            <p:nvPr/>
          </p:nvSpPr>
          <p:spPr bwMode="auto">
            <a:xfrm>
              <a:off x="476" y="1071"/>
              <a:ext cx="999" cy="327"/>
            </a:xfrm>
            <a:prstGeom prst="rect">
              <a:avLst/>
            </a:prstGeom>
            <a:noFill/>
            <a:ln w="9525">
              <a:noFill/>
              <a:miter lim="800000"/>
              <a:headEnd/>
              <a:tailEnd/>
            </a:ln>
          </p:spPr>
          <p:txBody>
            <a:bodyPr>
              <a:spAutoFit/>
            </a:bodyPr>
            <a:lstStyle/>
            <a:p>
              <a:pPr eaLnBrk="0" hangingPunct="0">
                <a:spcBef>
                  <a:spcPct val="50000"/>
                </a:spcBef>
                <a:buFont typeface="Arial" pitchFamily="34" charset="0"/>
                <a:buNone/>
              </a:pPr>
              <a:r>
                <a:rPr lang="zh-CN" altLang="en-US" sz="2800" b="1">
                  <a:solidFill>
                    <a:schemeClr val="bg1"/>
                  </a:solidFill>
                </a:rPr>
                <a:t>独立初</a:t>
              </a:r>
            </a:p>
          </p:txBody>
        </p:sp>
      </p:grpSp>
      <p:grpSp>
        <p:nvGrpSpPr>
          <p:cNvPr id="3" name="Group 6"/>
          <p:cNvGrpSpPr>
            <a:grpSpLocks/>
          </p:cNvGrpSpPr>
          <p:nvPr/>
        </p:nvGrpSpPr>
        <p:grpSpPr bwMode="auto">
          <a:xfrm>
            <a:off x="1870075" y="1665288"/>
            <a:ext cx="3494088" cy="2365375"/>
            <a:chOff x="1178" y="1570"/>
            <a:chExt cx="2201" cy="1490"/>
          </a:xfrm>
        </p:grpSpPr>
        <p:pic>
          <p:nvPicPr>
            <p:cNvPr id="4101" name="Picture 7" descr="1818"/>
            <p:cNvPicPr>
              <a:picLocks noChangeAspect="1" noChangeArrowheads="1"/>
            </p:cNvPicPr>
            <p:nvPr/>
          </p:nvPicPr>
          <p:blipFill>
            <a:blip r:embed="rId3" cstate="print"/>
            <a:srcRect/>
            <a:stretch>
              <a:fillRect/>
            </a:stretch>
          </p:blipFill>
          <p:spPr bwMode="auto">
            <a:xfrm>
              <a:off x="1178" y="1873"/>
              <a:ext cx="2153" cy="1187"/>
            </a:xfrm>
            <a:prstGeom prst="rect">
              <a:avLst/>
            </a:prstGeom>
            <a:noFill/>
            <a:ln w="9525">
              <a:noFill/>
              <a:miter lim="800000"/>
              <a:headEnd/>
              <a:tailEnd/>
            </a:ln>
          </p:spPr>
        </p:pic>
        <p:sp>
          <p:nvSpPr>
            <p:cNvPr id="4102" name="Text Box 8"/>
            <p:cNvSpPr txBox="1">
              <a:spLocks noChangeArrowheads="1"/>
            </p:cNvSpPr>
            <p:nvPr/>
          </p:nvSpPr>
          <p:spPr bwMode="auto">
            <a:xfrm>
              <a:off x="1927" y="1570"/>
              <a:ext cx="1452" cy="327"/>
            </a:xfrm>
            <a:prstGeom prst="rect">
              <a:avLst/>
            </a:prstGeom>
            <a:noFill/>
            <a:ln w="9525">
              <a:noFill/>
              <a:miter lim="800000"/>
              <a:headEnd/>
              <a:tailEnd/>
            </a:ln>
          </p:spPr>
          <p:txBody>
            <a:bodyPr>
              <a:spAutoFit/>
            </a:bodyPr>
            <a:lstStyle/>
            <a:p>
              <a:pPr eaLnBrk="0" hangingPunct="0">
                <a:spcBef>
                  <a:spcPct val="50000"/>
                </a:spcBef>
                <a:buFont typeface="Arial" pitchFamily="34" charset="0"/>
                <a:buNone/>
              </a:pPr>
              <a:r>
                <a:rPr lang="en-US" altLang="zh-CN" sz="2800" b="1">
                  <a:solidFill>
                    <a:schemeClr val="bg1"/>
                  </a:solidFill>
                </a:rPr>
                <a:t>19</a:t>
              </a:r>
              <a:r>
                <a:rPr lang="zh-CN" altLang="en-US" sz="2800" b="1">
                  <a:solidFill>
                    <a:schemeClr val="bg1"/>
                  </a:solidFill>
                </a:rPr>
                <a:t>世纪初</a:t>
              </a:r>
            </a:p>
          </p:txBody>
        </p:sp>
      </p:grpSp>
      <p:grpSp>
        <p:nvGrpSpPr>
          <p:cNvPr id="4" name="Group 9"/>
          <p:cNvGrpSpPr>
            <a:grpSpLocks/>
          </p:cNvGrpSpPr>
          <p:nvPr/>
        </p:nvGrpSpPr>
        <p:grpSpPr bwMode="auto">
          <a:xfrm>
            <a:off x="3492500" y="2817813"/>
            <a:ext cx="5111750" cy="3094037"/>
            <a:chOff x="2200" y="2296"/>
            <a:chExt cx="3220" cy="1949"/>
          </a:xfrm>
        </p:grpSpPr>
        <p:pic>
          <p:nvPicPr>
            <p:cNvPr id="4104" name="Picture 10" descr="美国"/>
            <p:cNvPicPr>
              <a:picLocks noChangeAspect="1" noChangeArrowheads="1"/>
            </p:cNvPicPr>
            <p:nvPr/>
          </p:nvPicPr>
          <p:blipFill>
            <a:blip r:embed="rId4" cstate="print"/>
            <a:srcRect/>
            <a:stretch>
              <a:fillRect/>
            </a:stretch>
          </p:blipFill>
          <p:spPr bwMode="auto">
            <a:xfrm>
              <a:off x="2200" y="2704"/>
              <a:ext cx="3220" cy="1541"/>
            </a:xfrm>
            <a:prstGeom prst="rect">
              <a:avLst/>
            </a:prstGeom>
            <a:noFill/>
            <a:ln w="9525">
              <a:noFill/>
              <a:miter lim="800000"/>
              <a:headEnd/>
              <a:tailEnd/>
            </a:ln>
            <a:effectLst>
              <a:outerShdw dist="81319" dir="3080385" algn="ctr" rotWithShape="0">
                <a:schemeClr val="tx1"/>
              </a:outerShdw>
            </a:effectLst>
          </p:spPr>
        </p:pic>
        <p:sp>
          <p:nvSpPr>
            <p:cNvPr id="4105" name="Text Box 11"/>
            <p:cNvSpPr txBox="1">
              <a:spLocks noChangeArrowheads="1"/>
            </p:cNvSpPr>
            <p:nvPr/>
          </p:nvSpPr>
          <p:spPr bwMode="auto">
            <a:xfrm>
              <a:off x="3424" y="2296"/>
              <a:ext cx="1134" cy="327"/>
            </a:xfrm>
            <a:prstGeom prst="rect">
              <a:avLst/>
            </a:prstGeom>
            <a:noFill/>
            <a:ln w="9525">
              <a:noFill/>
              <a:miter lim="800000"/>
              <a:headEnd/>
              <a:tailEnd/>
            </a:ln>
          </p:spPr>
          <p:txBody>
            <a:bodyPr>
              <a:spAutoFit/>
            </a:bodyPr>
            <a:lstStyle/>
            <a:p>
              <a:pPr eaLnBrk="0" hangingPunct="0">
                <a:spcBef>
                  <a:spcPct val="50000"/>
                </a:spcBef>
                <a:buFont typeface="Arial" pitchFamily="34" charset="0"/>
                <a:buNone/>
              </a:pPr>
              <a:r>
                <a:rPr lang="en-US" altLang="zh-CN" sz="2800" b="1">
                  <a:solidFill>
                    <a:schemeClr val="bg1"/>
                  </a:solidFill>
                </a:rPr>
                <a:t>20</a:t>
              </a:r>
              <a:r>
                <a:rPr lang="zh-CN" altLang="en-US" sz="2800" b="1">
                  <a:solidFill>
                    <a:schemeClr val="bg1"/>
                  </a:solidFill>
                </a:rPr>
                <a:t>世纪</a:t>
              </a:r>
            </a:p>
          </p:txBody>
        </p:sp>
      </p:grpSp>
      <p:sp>
        <p:nvSpPr>
          <p:cNvPr id="4106" name="Text Box 14"/>
          <p:cNvSpPr txBox="1">
            <a:spLocks noChangeArrowheads="1"/>
          </p:cNvSpPr>
          <p:nvPr/>
        </p:nvSpPr>
        <p:spPr bwMode="auto">
          <a:xfrm>
            <a:off x="2139950" y="331788"/>
            <a:ext cx="184150" cy="457200"/>
          </a:xfrm>
          <a:prstGeom prst="rect">
            <a:avLst/>
          </a:prstGeom>
          <a:noFill/>
          <a:ln w="9525">
            <a:noFill/>
            <a:miter lim="800000"/>
            <a:headEnd/>
            <a:tailEnd/>
          </a:ln>
        </p:spPr>
        <p:txBody>
          <a:bodyPr wrap="none">
            <a:spAutoFit/>
          </a:bodyPr>
          <a:lstStyle/>
          <a:p>
            <a:pPr eaLnBrk="0" hangingPunct="0">
              <a:buFont typeface="Arial" pitchFamily="34" charset="0"/>
              <a:buNone/>
            </a:pPr>
            <a:endParaRPr lang="zh-CN" altLang="zh-CN" sz="2400"/>
          </a:p>
        </p:txBody>
      </p:sp>
      <p:sp>
        <p:nvSpPr>
          <p:cNvPr id="4107" name="Rectangle 16"/>
          <p:cNvSpPr>
            <a:spLocks noChangeArrowheads="1"/>
          </p:cNvSpPr>
          <p:nvPr/>
        </p:nvSpPr>
        <p:spPr bwMode="auto">
          <a:xfrm>
            <a:off x="3132138" y="204788"/>
            <a:ext cx="3241675" cy="701675"/>
          </a:xfrm>
          <a:prstGeom prst="rect">
            <a:avLst/>
          </a:prstGeom>
          <a:noFill/>
          <a:ln w="9525">
            <a:noFill/>
            <a:miter lim="800000"/>
            <a:headEnd/>
            <a:tailEnd/>
          </a:ln>
        </p:spPr>
        <p:txBody>
          <a:bodyPr wrap="none">
            <a:spAutoFit/>
          </a:bodyPr>
          <a:lstStyle/>
          <a:p>
            <a:pPr eaLnBrk="0" hangingPunct="0">
              <a:buFont typeface="Arial" pitchFamily="34" charset="0"/>
              <a:buNone/>
            </a:pPr>
            <a:r>
              <a:rPr lang="zh-CN" altLang="en-US" sz="4000" b="1">
                <a:solidFill>
                  <a:srgbClr val="FF0000"/>
                </a:solidFill>
                <a:ea typeface="黑体" pitchFamily="49" charset="-122"/>
              </a:rPr>
              <a:t>星条旗的变迁</a:t>
            </a: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4" name="WordArt 6"/>
          <p:cNvSpPr>
            <a:spLocks noChangeArrowheads="1" noChangeShapeType="1" noTextEdit="1"/>
          </p:cNvSpPr>
          <p:nvPr/>
        </p:nvSpPr>
        <p:spPr bwMode="auto">
          <a:xfrm>
            <a:off x="1474788" y="115888"/>
            <a:ext cx="3744913" cy="620713"/>
          </a:xfrm>
          <a:prstGeom prst="rect">
            <a:avLst/>
          </a:prstGeom>
          <a:extLst>
            <a:ext uri="{AF507438-7753-43E0-B8FC-AC1667EBCBE1}">
              <a14:hiddenEffects xmln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a:ln w="9525">
                  <a:solidFill>
                    <a:srgbClr val="00FF00"/>
                  </a:solidFill>
                  <a:round/>
                </a:ln>
                <a:solidFill>
                  <a:srgbClr val="FF0000"/>
                </a:solidFill>
                <a:latin typeface="隶书" panose="02010509060101010101" charset="-122"/>
                <a:ea typeface="隶书" panose="02010509060101010101" charset="-122"/>
              </a:rPr>
              <a:t>温故知新</a:t>
            </a:r>
          </a:p>
        </p:txBody>
      </p:sp>
      <p:sp>
        <p:nvSpPr>
          <p:cNvPr id="68615" name="Text Box 7"/>
          <p:cNvSpPr txBox="1">
            <a:spLocks noChangeArrowheads="1"/>
          </p:cNvSpPr>
          <p:nvPr/>
        </p:nvSpPr>
        <p:spPr bwMode="auto">
          <a:xfrm>
            <a:off x="395288" y="822325"/>
            <a:ext cx="8497887" cy="13112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4000" b="1" dirty="0">
                <a:solidFill>
                  <a:srgbClr val="800000"/>
                </a:solidFill>
                <a:effectLst>
                  <a:outerShdw blurRad="38100" dist="38100" dir="2700000" algn="tl">
                    <a:srgbClr val="C0C0C0"/>
                  </a:outerShdw>
                </a:effectLst>
                <a:latin typeface="黑体" panose="02010609060101010101" pitchFamily="2" charset="-122"/>
                <a:ea typeface="黑体" panose="02010609060101010101" pitchFamily="2" charset="-122"/>
              </a:rPr>
              <a:t>  1</a:t>
            </a:r>
            <a:r>
              <a:rPr kumimoji="1" lang="zh-CN" altLang="en-US" sz="4000" b="1" dirty="0">
                <a:solidFill>
                  <a:srgbClr val="800000"/>
                </a:solidFill>
                <a:effectLst>
                  <a:outerShdw blurRad="38100" dist="38100" dir="2700000" algn="tl">
                    <a:srgbClr val="C0C0C0"/>
                  </a:outerShdw>
                </a:effectLst>
                <a:latin typeface="黑体" panose="02010609060101010101" pitchFamily="2" charset="-122"/>
                <a:ea typeface="黑体" panose="02010609060101010101" pitchFamily="2" charset="-122"/>
              </a:rPr>
              <a:t>、美国独立战争开始的标志、转折性的战役、结束的标志是什么？</a:t>
            </a:r>
          </a:p>
        </p:txBody>
      </p:sp>
      <p:sp>
        <p:nvSpPr>
          <p:cNvPr id="68616" name="Text Box 8"/>
          <p:cNvSpPr txBox="1">
            <a:spLocks noChangeArrowheads="1"/>
          </p:cNvSpPr>
          <p:nvPr/>
        </p:nvSpPr>
        <p:spPr bwMode="auto">
          <a:xfrm>
            <a:off x="971550" y="2060848"/>
            <a:ext cx="7559675" cy="17399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CN" sz="3600" b="1" dirty="0">
                <a:solidFill>
                  <a:srgbClr val="000066"/>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1775</a:t>
            </a:r>
            <a:r>
              <a:rPr kumimoji="1" lang="zh-CN" altLang="en-US" sz="3600" b="1" dirty="0">
                <a:solidFill>
                  <a:srgbClr val="000066"/>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年</a:t>
            </a:r>
            <a:r>
              <a:rPr kumimoji="1" lang="en-US" altLang="zh-CN" sz="3600" b="1" dirty="0">
                <a:solidFill>
                  <a:srgbClr val="000066"/>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4</a:t>
            </a:r>
            <a:r>
              <a:rPr kumimoji="1" lang="zh-CN" altLang="en-US" sz="3600" b="1" dirty="0">
                <a:solidFill>
                  <a:srgbClr val="000066"/>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月，来克星顿的枪声。</a:t>
            </a:r>
          </a:p>
          <a:p>
            <a:r>
              <a:rPr kumimoji="1" lang="en-US" altLang="zh-CN" sz="3600" b="1" dirty="0">
                <a:solidFill>
                  <a:srgbClr val="000066"/>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1777</a:t>
            </a:r>
            <a:r>
              <a:rPr kumimoji="1" lang="zh-CN" altLang="en-US" sz="3600" b="1" dirty="0">
                <a:solidFill>
                  <a:srgbClr val="000066"/>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年，萨拉托加战役</a:t>
            </a:r>
          </a:p>
          <a:p>
            <a:r>
              <a:rPr kumimoji="1" lang="en-US" altLang="zh-CN" sz="3600" b="1" dirty="0">
                <a:solidFill>
                  <a:srgbClr val="000066"/>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1783</a:t>
            </a:r>
            <a:r>
              <a:rPr kumimoji="1" lang="zh-CN" altLang="en-US" sz="3600" b="1" dirty="0">
                <a:solidFill>
                  <a:srgbClr val="000066"/>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年，英国承认美国独立</a:t>
            </a:r>
          </a:p>
        </p:txBody>
      </p:sp>
      <p:sp>
        <p:nvSpPr>
          <p:cNvPr id="68617" name="Text Box 9"/>
          <p:cNvSpPr txBox="1">
            <a:spLocks noChangeArrowheads="1"/>
          </p:cNvSpPr>
          <p:nvPr/>
        </p:nvSpPr>
        <p:spPr bwMode="auto">
          <a:xfrm>
            <a:off x="684213" y="3879850"/>
            <a:ext cx="7921625" cy="7016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4000" b="1" dirty="0">
                <a:solidFill>
                  <a:srgbClr val="800000"/>
                </a:solidFill>
                <a:effectLst>
                  <a:outerShdw blurRad="38100" dist="38100" dir="2700000" algn="tl">
                    <a:srgbClr val="C0C0C0"/>
                  </a:outerShdw>
                </a:effectLst>
                <a:latin typeface="黑体" panose="02010609060101010101" pitchFamily="2" charset="-122"/>
                <a:ea typeface="黑体" panose="02010609060101010101" pitchFamily="2" charset="-122"/>
              </a:rPr>
              <a:t>2</a:t>
            </a:r>
            <a:r>
              <a:rPr kumimoji="1" lang="zh-CN" altLang="en-US" sz="4000" b="1" dirty="0">
                <a:solidFill>
                  <a:srgbClr val="800000"/>
                </a:solidFill>
                <a:effectLst>
                  <a:outerShdw blurRad="38100" dist="38100" dir="2700000" algn="tl">
                    <a:srgbClr val="C0C0C0"/>
                  </a:outerShdw>
                </a:effectLst>
                <a:latin typeface="黑体" panose="02010609060101010101" pitchFamily="2" charset="-122"/>
                <a:ea typeface="黑体" panose="02010609060101010101" pitchFamily="2" charset="-122"/>
              </a:rPr>
              <a:t>、美国独立战争有什么意义？</a:t>
            </a:r>
          </a:p>
        </p:txBody>
      </p:sp>
      <p:sp>
        <p:nvSpPr>
          <p:cNvPr id="68618" name="Text Box 10"/>
          <p:cNvSpPr txBox="1">
            <a:spLocks noChangeArrowheads="1"/>
          </p:cNvSpPr>
          <p:nvPr/>
        </p:nvSpPr>
        <p:spPr bwMode="auto">
          <a:xfrm>
            <a:off x="323850" y="4581128"/>
            <a:ext cx="8497888" cy="20415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en-US" altLang="zh-CN" sz="3200" b="1" dirty="0">
                <a:solidFill>
                  <a:srgbClr val="000066"/>
                </a:solidFill>
                <a:effectLst>
                  <a:outerShdw blurRad="38100" dist="38100" dir="2700000" algn="tl">
                    <a:srgbClr val="C0C0C0"/>
                  </a:outerShdw>
                </a:effectLst>
                <a:latin typeface="黑体" panose="02010609060101010101" pitchFamily="2" charset="-122"/>
                <a:ea typeface="黑体" panose="02010609060101010101" pitchFamily="2" charset="-122"/>
              </a:rPr>
              <a:t>  </a:t>
            </a:r>
            <a:r>
              <a:rPr kumimoji="1" lang="zh-CN" altLang="en-US" sz="3200" b="1" dirty="0">
                <a:solidFill>
                  <a:srgbClr val="000066"/>
                </a:solidFill>
                <a:effectLst>
                  <a:outerShdw blurRad="38100" dist="38100" dir="2700000" algn="tl">
                    <a:srgbClr val="C0C0C0"/>
                  </a:outerShdw>
                </a:effectLst>
                <a:latin typeface="黑体" panose="02010609060101010101" pitchFamily="2" charset="-122"/>
                <a:ea typeface="黑体" panose="02010609060101010101" pitchFamily="2" charset="-122"/>
              </a:rPr>
              <a:t>美国独立战争结束了英国的殖民统治，实现了国家的独立，确立了比较民主的资产阶级政治体制，有利于美国资本主义的发展，对以后欧洲和拉丁美洲的革命也起了推动作用。</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8616"/>
                                        </p:tgtEl>
                                        <p:attrNameLst>
                                          <p:attrName>style.visibility</p:attrName>
                                        </p:attrNameLst>
                                      </p:cBhvr>
                                      <p:to>
                                        <p:strVal val="visible"/>
                                      </p:to>
                                    </p:set>
                                    <p:anim calcmode="lin" valueType="num">
                                      <p:cBhvr additive="base">
                                        <p:cTn id="7" dur="500" fill="hold"/>
                                        <p:tgtEl>
                                          <p:spTgt spid="68616"/>
                                        </p:tgtEl>
                                        <p:attrNameLst>
                                          <p:attrName>ppt_x</p:attrName>
                                        </p:attrNameLst>
                                      </p:cBhvr>
                                      <p:tavLst>
                                        <p:tav tm="0">
                                          <p:val>
                                            <p:strVal val="0-#ppt_w/2"/>
                                          </p:val>
                                        </p:tav>
                                        <p:tav tm="100000">
                                          <p:val>
                                            <p:strVal val="#ppt_x"/>
                                          </p:val>
                                        </p:tav>
                                      </p:tavLst>
                                    </p:anim>
                                    <p:anim calcmode="lin" valueType="num">
                                      <p:cBhvr additive="base">
                                        <p:cTn id="8" dur="500" fill="hold"/>
                                        <p:tgtEl>
                                          <p:spTgt spid="6861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8618"/>
                                        </p:tgtEl>
                                        <p:attrNameLst>
                                          <p:attrName>style.visibility</p:attrName>
                                        </p:attrNameLst>
                                      </p:cBhvr>
                                      <p:to>
                                        <p:strVal val="visible"/>
                                      </p:to>
                                    </p:set>
                                    <p:anim calcmode="lin" valueType="num">
                                      <p:cBhvr additive="base">
                                        <p:cTn id="13" dur="500" fill="hold"/>
                                        <p:tgtEl>
                                          <p:spTgt spid="68618"/>
                                        </p:tgtEl>
                                        <p:attrNameLst>
                                          <p:attrName>ppt_x</p:attrName>
                                        </p:attrNameLst>
                                      </p:cBhvr>
                                      <p:tavLst>
                                        <p:tav tm="0">
                                          <p:val>
                                            <p:strVal val="0-#ppt_w/2"/>
                                          </p:val>
                                        </p:tav>
                                        <p:tav tm="100000">
                                          <p:val>
                                            <p:strVal val="#ppt_x"/>
                                          </p:val>
                                        </p:tav>
                                      </p:tavLst>
                                    </p:anim>
                                    <p:anim calcmode="lin" valueType="num">
                                      <p:cBhvr additive="base">
                                        <p:cTn id="14" dur="500" fill="hold"/>
                                        <p:tgtEl>
                                          <p:spTgt spid="686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6" grpId="0" autoUpdateAnimBg="0"/>
      <p:bldP spid="68618"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8" name="WordArt 6"/>
          <p:cNvSpPr>
            <a:spLocks noChangeArrowheads="1" noChangeShapeType="1" noTextEdit="1"/>
          </p:cNvSpPr>
          <p:nvPr/>
        </p:nvSpPr>
        <p:spPr bwMode="auto">
          <a:xfrm>
            <a:off x="179512" y="2515059"/>
            <a:ext cx="8784976" cy="769937"/>
          </a:xfrm>
          <a:prstGeom prst="rect">
            <a:avLst/>
          </a:prstGeom>
          <a:solidFill>
            <a:srgbClr val="002060"/>
          </a:solidFill>
          <a:extLst>
            <a:ext uri="{AF507438-7753-43E0-B8FC-AC1667EBCBE1}">
              <a14:hiddenEffects xmln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a:ln w="28575">
                  <a:solidFill>
                    <a:srgbClr val="FFCC00"/>
                  </a:solidFill>
                  <a:round/>
                </a:ln>
                <a:solidFill>
                  <a:srgbClr val="00B050"/>
                </a:solidFill>
                <a:effectLst>
                  <a:outerShdw blurRad="38100" dist="38100" dir="2700000" algn="tl">
                    <a:srgbClr val="000000">
                      <a:alpha val="43137"/>
                    </a:srgbClr>
                  </a:outerShdw>
                </a:effectLst>
                <a:latin typeface="楷体" pitchFamily="49" charset="-122"/>
                <a:ea typeface="楷体" pitchFamily="49" charset="-122"/>
              </a:rPr>
              <a:t>第一单元 殖民地人民的反抗与资本主义制度的扩展</a:t>
            </a:r>
          </a:p>
        </p:txBody>
      </p:sp>
      <p:sp>
        <p:nvSpPr>
          <p:cNvPr id="79880" name="WordArt 8"/>
          <p:cNvSpPr>
            <a:spLocks noChangeArrowheads="1" noChangeShapeType="1" noTextEdit="1"/>
          </p:cNvSpPr>
          <p:nvPr/>
        </p:nvSpPr>
        <p:spPr bwMode="auto">
          <a:xfrm>
            <a:off x="539552" y="3789040"/>
            <a:ext cx="8064896" cy="1080120"/>
          </a:xfrm>
          <a:prstGeom prst="rect">
            <a:avLst/>
          </a:prstGeom>
          <a:extLst>
            <a:ext uri="{AF507438-7753-43E0-B8FC-AC1667EBCBE1}">
              <a14:hiddenEffects xmln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a:ln w="28575">
                  <a:solidFill>
                    <a:srgbClr val="FFCC00"/>
                  </a:solidFill>
                  <a:round/>
                </a:ln>
                <a:solidFill>
                  <a:srgbClr val="00B05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第</a:t>
            </a:r>
            <a:r>
              <a:rPr lang="en-US" altLang="zh-CN" sz="3600" b="1" kern="10" dirty="0">
                <a:ln w="28575">
                  <a:solidFill>
                    <a:srgbClr val="FFCC00"/>
                  </a:solidFill>
                  <a:round/>
                </a:ln>
                <a:solidFill>
                  <a:srgbClr val="00B05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3</a:t>
            </a:r>
            <a:r>
              <a:rPr lang="zh-CN" altLang="en-US" sz="3600" b="1" kern="10" dirty="0" smtClean="0">
                <a:ln w="28575">
                  <a:solidFill>
                    <a:srgbClr val="FFCC00"/>
                  </a:solidFill>
                  <a:round/>
                </a:ln>
                <a:solidFill>
                  <a:srgbClr val="00B05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课 美国</a:t>
            </a:r>
            <a:r>
              <a:rPr lang="zh-CN" altLang="en-US" sz="3600" b="1" kern="10" dirty="0">
                <a:ln w="28575">
                  <a:solidFill>
                    <a:srgbClr val="FFCC00"/>
                  </a:solidFill>
                  <a:round/>
                </a:ln>
                <a:solidFill>
                  <a:srgbClr val="00B05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内战</a:t>
            </a:r>
          </a:p>
        </p:txBody>
      </p:sp>
      <p:sp>
        <p:nvSpPr>
          <p:cNvPr id="9" name="WordArt 6"/>
          <p:cNvSpPr>
            <a:spLocks noChangeArrowheads="1" noChangeShapeType="1" noTextEdit="1"/>
          </p:cNvSpPr>
          <p:nvPr/>
        </p:nvSpPr>
        <p:spPr bwMode="auto">
          <a:xfrm>
            <a:off x="1475662" y="332656"/>
            <a:ext cx="5869235" cy="1728192"/>
          </a:xfrm>
          <a:prstGeom prst="rect">
            <a:avLst/>
          </a:prstGeom>
          <a:extLst>
            <a:ext uri="{AF507438-7753-43E0-B8FC-AC1667EBCBE1}">
              <a14:hiddenEffects xmlns="" xmlns:a14="http://schemas.microsoft.com/office/drawing/2010/main">
                <a:effectLst/>
              </a14:hiddenEffects>
            </a:ext>
          </a:extLst>
        </p:spPr>
        <p:txBody>
          <a:bodyPr wrap="none" fromWordArt="1">
            <a:prstTxWarp prst="textPlain">
              <a:avLst>
                <a:gd name="adj" fmla="val 50000"/>
              </a:avLst>
            </a:prstTxWarp>
          </a:bodyPr>
          <a:lstStyle/>
          <a:p>
            <a:pPr algn="ctr"/>
            <a:endParaRPr lang="zh-CN" altLang="en-US" sz="3600" b="1" kern="10" dirty="0">
              <a:ln w="28575">
                <a:solidFill>
                  <a:srgbClr val="FFCC00"/>
                </a:solidFill>
                <a:round/>
              </a:ln>
              <a:solidFill>
                <a:srgbClr val="FF0000">
                  <a:alpha val="84000"/>
                </a:srgbClr>
              </a:solidFill>
              <a:effectLst>
                <a:outerShdw blurRad="38100" dist="38100" dir="2700000" algn="tl">
                  <a:srgbClr val="000000">
                    <a:alpha val="43137"/>
                  </a:srgbClr>
                </a:outerShdw>
              </a:effectLst>
              <a:latin typeface="华文彩云" panose="02010800040101010101" pitchFamily="2" charset="-122"/>
              <a:ea typeface="华文彩云" panose="02010800040101010101" pitchFamily="2" charset="-122"/>
            </a:endParaRP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u=4133032754,3894822876&amp;fm=27&amp;gp=0"/>
          <p:cNvPicPr>
            <a:picLocks noChangeAspect="1"/>
          </p:cNvPicPr>
          <p:nvPr/>
        </p:nvPicPr>
        <p:blipFill>
          <a:blip r:embed="rId2" cstate="print"/>
          <a:stretch>
            <a:fillRect/>
          </a:stretch>
        </p:blipFill>
        <p:spPr>
          <a:xfrm>
            <a:off x="-17780" y="-21590"/>
            <a:ext cx="9157335" cy="6901180"/>
          </a:xfrm>
          <a:prstGeom prst="rect">
            <a:avLst/>
          </a:prstGeom>
        </p:spPr>
      </p:pic>
      <p:sp>
        <p:nvSpPr>
          <p:cNvPr id="4" name="文本框 2"/>
          <p:cNvSpPr txBox="1"/>
          <p:nvPr/>
        </p:nvSpPr>
        <p:spPr>
          <a:xfrm>
            <a:off x="3416299" y="332656"/>
            <a:ext cx="1853565" cy="521970"/>
          </a:xfrm>
          <a:prstGeom prst="rect">
            <a:avLst/>
          </a:prstGeom>
          <a:noFill/>
        </p:spPr>
        <p:txBody>
          <a:bodyPr wrap="square" rtlCol="0">
            <a:spAutoFit/>
          </a:bodyPr>
          <a:lstStyle/>
          <a:p>
            <a:r>
              <a:rPr lang="zh-CN" altLang="en-US" sz="2800" b="1" dirty="0">
                <a:solidFill>
                  <a:srgbClr val="FF0000"/>
                </a:solidFill>
              </a:rPr>
              <a:t>学习目标</a:t>
            </a:r>
          </a:p>
        </p:txBody>
      </p:sp>
      <p:sp>
        <p:nvSpPr>
          <p:cNvPr id="5" name="文本框 2"/>
          <p:cNvSpPr txBox="1"/>
          <p:nvPr/>
        </p:nvSpPr>
        <p:spPr>
          <a:xfrm>
            <a:off x="251460" y="1329055"/>
            <a:ext cx="8516620" cy="3046095"/>
          </a:xfrm>
          <a:prstGeom prst="rect">
            <a:avLst/>
          </a:prstGeom>
          <a:noFill/>
        </p:spPr>
        <p:txBody>
          <a:bodyPr wrap="none" rtlCol="0">
            <a:spAutoFit/>
          </a:bodyPr>
          <a:lstStyle/>
          <a:p>
            <a:pPr algn="l"/>
            <a:r>
              <a:rPr altLang="zh-CN" sz="3200" dirty="0"/>
              <a:t>1．了解南北战争的经过，说出《解放黑人奴隶</a:t>
            </a:r>
          </a:p>
          <a:p>
            <a:pPr algn="l"/>
            <a:r>
              <a:rPr altLang="zh-CN" sz="3200" dirty="0"/>
              <a:t>宣言》的主要内容。</a:t>
            </a:r>
          </a:p>
          <a:p>
            <a:pPr algn="l"/>
            <a:r>
              <a:rPr altLang="zh-CN" sz="3200" dirty="0"/>
              <a:t>2．讲述林肯在南北战争中的主要活动，知道杰</a:t>
            </a:r>
          </a:p>
          <a:p>
            <a:pPr algn="l"/>
            <a:r>
              <a:rPr altLang="zh-CN" sz="3200" dirty="0"/>
              <a:t>出人物对历史发展具有推动作用。</a:t>
            </a:r>
          </a:p>
          <a:p>
            <a:pPr algn="l"/>
            <a:r>
              <a:rPr altLang="zh-CN" sz="3200" dirty="0"/>
              <a:t>3．理解南北战争在美国历史发展中的作用，认</a:t>
            </a:r>
          </a:p>
          <a:p>
            <a:pPr algn="l"/>
            <a:r>
              <a:rPr altLang="zh-CN" sz="3200" dirty="0"/>
              <a:t>识统一是国家发展的重要条件。</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Rectangle 2"/>
          <p:cNvSpPr>
            <a:spLocks noGrp="1" noChangeArrowheads="1"/>
          </p:cNvSpPr>
          <p:nvPr>
            <p:ph idx="4294967295"/>
          </p:nvPr>
        </p:nvSpPr>
        <p:spPr>
          <a:xfrm>
            <a:off x="0" y="1125538"/>
            <a:ext cx="9144000" cy="6021387"/>
          </a:xfrm>
        </p:spPr>
        <p:txBody>
          <a:bodyPr/>
          <a:lstStyle/>
          <a:p>
            <a:pPr>
              <a:lnSpc>
                <a:spcPct val="90000"/>
              </a:lnSpc>
              <a:buFontTx/>
              <a:buNone/>
            </a:pPr>
            <a:r>
              <a:rPr lang="zh-CN" altLang="en-US" sz="2800" b="1">
                <a:latin typeface="黑体" pitchFamily="49" charset="-122"/>
                <a:ea typeface="黑体" pitchFamily="49" charset="-122"/>
              </a:rPr>
              <a:t>1.</a:t>
            </a:r>
            <a:r>
              <a:rPr lang="zh-CN" altLang="en-US" sz="2800" b="1">
                <a:solidFill>
                  <a:srgbClr val="3333FF"/>
                </a:solidFill>
                <a:latin typeface="黑体" pitchFamily="49" charset="-122"/>
                <a:ea typeface="黑体" pitchFamily="49" charset="-122"/>
              </a:rPr>
              <a:t>原因：</a:t>
            </a:r>
            <a:r>
              <a:rPr lang="zh-CN" altLang="en-US" sz="2800" b="1" u="sng">
                <a:latin typeface="黑体" pitchFamily="49" charset="-122"/>
                <a:ea typeface="黑体" pitchFamily="49" charset="-122"/>
              </a:rPr>
              <a:t>                </a:t>
            </a:r>
            <a:r>
              <a:rPr lang="zh-CN" altLang="en-US" sz="2800" b="1">
                <a:latin typeface="黑体" pitchFamily="49" charset="-122"/>
                <a:ea typeface="黑体" pitchFamily="49" charset="-122"/>
              </a:rPr>
              <a:t>和</a:t>
            </a:r>
            <a:r>
              <a:rPr lang="zh-CN" altLang="en-US" sz="2800" b="1" u="sng">
                <a:latin typeface="黑体" pitchFamily="49" charset="-122"/>
                <a:ea typeface="黑体" pitchFamily="49" charset="-122"/>
              </a:rPr>
              <a:t>             </a:t>
            </a:r>
            <a:r>
              <a:rPr lang="en-US" altLang="zh-CN" sz="2800" b="1" u="sng">
                <a:latin typeface="黑体" pitchFamily="49" charset="-122"/>
                <a:ea typeface="黑体" pitchFamily="49" charset="-122"/>
              </a:rPr>
              <a:t>  </a:t>
            </a:r>
            <a:r>
              <a:rPr lang="zh-CN" altLang="en-US" sz="2800" b="1">
                <a:latin typeface="黑体" pitchFamily="49" charset="-122"/>
                <a:ea typeface="黑体" pitchFamily="49" charset="-122"/>
              </a:rPr>
              <a:t>都发展起来，两种制度水火不容。南北双方</a:t>
            </a:r>
            <a:r>
              <a:rPr lang="zh-CN" altLang="en-US" sz="2800" b="1">
                <a:solidFill>
                  <a:srgbClr val="0000CC"/>
                </a:solidFill>
                <a:latin typeface="黑体" pitchFamily="49" charset="-122"/>
                <a:ea typeface="黑体" pitchFamily="49" charset="-122"/>
              </a:rPr>
              <a:t>的焦点</a:t>
            </a:r>
            <a:r>
              <a:rPr lang="en-US" altLang="zh-CN" sz="2800" b="1">
                <a:solidFill>
                  <a:srgbClr val="0000CC"/>
                </a:solidFill>
                <a:latin typeface="黑体" pitchFamily="49" charset="-122"/>
                <a:ea typeface="黑体" pitchFamily="49" charset="-122"/>
              </a:rPr>
              <a:t>问题</a:t>
            </a:r>
            <a:r>
              <a:rPr lang="en-US" altLang="zh-CN" sz="2800" b="1">
                <a:latin typeface="黑体" pitchFamily="49" charset="-122"/>
                <a:ea typeface="黑体" pitchFamily="49" charset="-122"/>
              </a:rPr>
              <a:t>是</a:t>
            </a:r>
            <a:r>
              <a:rPr lang="en-US" altLang="zh-CN" sz="2800" b="1" u="sng">
                <a:latin typeface="黑体" pitchFamily="49" charset="-122"/>
                <a:ea typeface="黑体" pitchFamily="49" charset="-122"/>
              </a:rPr>
              <a:t>     </a:t>
            </a:r>
            <a:r>
              <a:rPr lang="zh-CN" altLang="en-US" sz="2800" b="1" u="sng">
                <a:latin typeface="黑体" pitchFamily="49" charset="-122"/>
                <a:ea typeface="黑体" pitchFamily="49" charset="-122"/>
              </a:rPr>
              <a:t>         _____________</a:t>
            </a:r>
            <a:r>
              <a:rPr lang="en-US" altLang="zh-CN" sz="2800" b="1">
                <a:latin typeface="黑体" pitchFamily="49" charset="-122"/>
                <a:ea typeface="黑体" pitchFamily="49" charset="-122"/>
              </a:rPr>
              <a:t>。</a:t>
            </a:r>
            <a:r>
              <a:rPr lang="zh-CN" altLang="en-US" sz="2800" b="1">
                <a:latin typeface="黑体" pitchFamily="49" charset="-122"/>
                <a:ea typeface="黑体" pitchFamily="49" charset="-122"/>
              </a:rPr>
              <a:t>1861年3月，</a:t>
            </a:r>
            <a:r>
              <a:rPr lang="zh-CN" altLang="en-US" sz="2800" b="1" u="sng">
                <a:latin typeface="黑体" pitchFamily="49" charset="-122"/>
                <a:ea typeface="黑体" pitchFamily="49" charset="-122"/>
              </a:rPr>
              <a:t>     </a:t>
            </a:r>
            <a:r>
              <a:rPr lang="zh-CN" altLang="en-US" sz="2800" b="1">
                <a:latin typeface="黑体" pitchFamily="49" charset="-122"/>
                <a:ea typeface="黑体" pitchFamily="49" charset="-122"/>
              </a:rPr>
              <a:t>就任美国总统，成为南方奴隶主发动叛乱的借口。</a:t>
            </a:r>
          </a:p>
          <a:p>
            <a:pPr>
              <a:lnSpc>
                <a:spcPct val="90000"/>
              </a:lnSpc>
              <a:buFontTx/>
              <a:buNone/>
            </a:pPr>
            <a:r>
              <a:rPr lang="zh-CN" altLang="en-US" sz="2400" b="1">
                <a:latin typeface="黑体" pitchFamily="49" charset="-122"/>
                <a:ea typeface="黑体" pitchFamily="49" charset="-122"/>
              </a:rPr>
              <a:t>2.</a:t>
            </a:r>
            <a:r>
              <a:rPr lang="zh-CN" altLang="en-US" sz="2800" b="1">
                <a:solidFill>
                  <a:srgbClr val="3333FF"/>
                </a:solidFill>
                <a:latin typeface="黑体" pitchFamily="49" charset="-122"/>
                <a:ea typeface="黑体" pitchFamily="49" charset="-122"/>
                <a:sym typeface="Arial" pitchFamily="34" charset="0"/>
              </a:rPr>
              <a:t>经过：</a:t>
            </a:r>
            <a:r>
              <a:rPr lang="zh-CN" altLang="en-US" sz="2800" b="1">
                <a:latin typeface="黑体" pitchFamily="49" charset="-122"/>
                <a:ea typeface="黑体" pitchFamily="49" charset="-122"/>
              </a:rPr>
              <a:t>1861年4月，</a:t>
            </a:r>
            <a:r>
              <a:rPr lang="zh-CN" altLang="en-US" sz="2800" b="1" u="sng">
                <a:latin typeface="黑体" pitchFamily="49" charset="-122"/>
                <a:ea typeface="黑体" pitchFamily="49" charset="-122"/>
              </a:rPr>
              <a:t>                </a:t>
            </a:r>
            <a:r>
              <a:rPr lang="zh-CN" altLang="en-US" sz="2800" b="1">
                <a:latin typeface="黑体" pitchFamily="49" charset="-122"/>
                <a:ea typeface="黑体" pitchFamily="49" charset="-122"/>
              </a:rPr>
              <a:t>，美国南北战争爆发。1862年9月,林肯颁布了</a:t>
            </a:r>
            <a:r>
              <a:rPr lang="zh-CN" altLang="en-US" sz="2800" b="1" u="sng">
                <a:latin typeface="黑体" pitchFamily="49" charset="-122"/>
                <a:ea typeface="黑体" pitchFamily="49" charset="-122"/>
              </a:rPr>
              <a:t>              </a:t>
            </a:r>
            <a:r>
              <a:rPr lang="en-US" altLang="zh-CN" sz="2800" b="1" u="sng">
                <a:latin typeface="黑体" pitchFamily="49" charset="-122"/>
                <a:ea typeface="黑体" pitchFamily="49" charset="-122"/>
              </a:rPr>
              <a:t>   </a:t>
            </a:r>
            <a:r>
              <a:rPr lang="zh-CN" altLang="en-US" sz="2800" b="1" u="sng">
                <a:latin typeface="黑体" pitchFamily="49" charset="-122"/>
                <a:ea typeface="黑体" pitchFamily="49" charset="-122"/>
              </a:rPr>
              <a:t> </a:t>
            </a:r>
            <a:r>
              <a:rPr lang="zh-CN" altLang="en-US" sz="2800" b="1">
                <a:latin typeface="黑体" pitchFamily="49" charset="-122"/>
                <a:ea typeface="黑体" pitchFamily="49" charset="-122"/>
              </a:rPr>
              <a:t>，规定从</a:t>
            </a:r>
            <a:r>
              <a:rPr lang="zh-CN" altLang="en-US" sz="2800" b="1" u="sng">
                <a:latin typeface="黑体" pitchFamily="49" charset="-122"/>
                <a:ea typeface="黑体" pitchFamily="49" charset="-122"/>
              </a:rPr>
              <a:t>     </a:t>
            </a:r>
            <a:r>
              <a:rPr lang="zh-CN" altLang="en-US" sz="2800" b="1">
                <a:latin typeface="黑体" pitchFamily="49" charset="-122"/>
                <a:ea typeface="黑体" pitchFamily="49" charset="-122"/>
              </a:rPr>
              <a:t>年元旦起，废除 </a:t>
            </a:r>
            <a:r>
              <a:rPr lang="zh-CN" altLang="en-US" sz="2800" b="1" u="sng">
                <a:latin typeface="黑体" pitchFamily="49" charset="-122"/>
                <a:ea typeface="黑体" pitchFamily="49" charset="-122"/>
              </a:rPr>
              <a:t>           </a:t>
            </a:r>
            <a:r>
              <a:rPr lang="zh-CN" altLang="en-US" sz="2800" b="1">
                <a:latin typeface="黑体" pitchFamily="49" charset="-122"/>
                <a:ea typeface="黑体" pitchFamily="49" charset="-122"/>
              </a:rPr>
              <a:t>的奴隶制，并允许</a:t>
            </a:r>
            <a:r>
              <a:rPr lang="zh-CN" altLang="en-US" sz="2800" b="1" u="sng">
                <a:latin typeface="黑体" pitchFamily="49" charset="-122"/>
                <a:ea typeface="黑体" pitchFamily="49" charset="-122"/>
              </a:rPr>
              <a:t>                       </a:t>
            </a:r>
            <a:r>
              <a:rPr lang="en-US" altLang="zh-CN" sz="2800" b="1" u="sng">
                <a:latin typeface="黑体" pitchFamily="49" charset="-122"/>
                <a:ea typeface="黑体" pitchFamily="49" charset="-122"/>
              </a:rPr>
              <a:t>   </a:t>
            </a:r>
            <a:r>
              <a:rPr lang="zh-CN" altLang="en-US" sz="2800" b="1">
                <a:latin typeface="黑体" pitchFamily="49" charset="-122"/>
                <a:ea typeface="黑体" pitchFamily="49" charset="-122"/>
              </a:rPr>
              <a:t>。1865年，南北战争以</a:t>
            </a:r>
            <a:r>
              <a:rPr lang="zh-CN" altLang="en-US" sz="2800" b="1" u="sng">
                <a:latin typeface="黑体" pitchFamily="49" charset="-122"/>
                <a:ea typeface="黑体" pitchFamily="49" charset="-122"/>
              </a:rPr>
              <a:t>     </a:t>
            </a:r>
            <a:r>
              <a:rPr lang="zh-CN" altLang="en-US" sz="2800" b="1">
                <a:latin typeface="黑体" pitchFamily="49" charset="-122"/>
                <a:ea typeface="黑体" pitchFamily="49" charset="-122"/>
              </a:rPr>
              <a:t>的胜利告终，美国的</a:t>
            </a:r>
            <a:r>
              <a:rPr lang="zh-CN" altLang="en-US" sz="2800" b="1" u="sng">
                <a:latin typeface="黑体" pitchFamily="49" charset="-122"/>
                <a:ea typeface="黑体" pitchFamily="49" charset="-122"/>
              </a:rPr>
              <a:t>      </a:t>
            </a:r>
            <a:r>
              <a:rPr lang="zh-CN" altLang="en-US" sz="2800" b="1">
                <a:latin typeface="黑体" pitchFamily="49" charset="-122"/>
                <a:ea typeface="黑体" pitchFamily="49" charset="-122"/>
              </a:rPr>
              <a:t>最终得到维护。</a:t>
            </a:r>
          </a:p>
          <a:p>
            <a:pPr>
              <a:lnSpc>
                <a:spcPct val="90000"/>
              </a:lnSpc>
              <a:buFontTx/>
              <a:buNone/>
            </a:pPr>
            <a:r>
              <a:rPr lang="zh-CN" altLang="en-US" sz="2800" b="1">
                <a:solidFill>
                  <a:srgbClr val="3333FF"/>
                </a:solidFill>
                <a:latin typeface="黑体" pitchFamily="49" charset="-122"/>
                <a:ea typeface="黑体" pitchFamily="49" charset="-122"/>
              </a:rPr>
              <a:t>3.历史意义：</a:t>
            </a:r>
            <a:r>
              <a:rPr lang="zh-CN" altLang="en-US" sz="2800" b="1">
                <a:latin typeface="黑体" pitchFamily="49" charset="-122"/>
                <a:ea typeface="黑体" pitchFamily="49" charset="-122"/>
              </a:rPr>
              <a:t>美国南北战争是美国历史上的第</a:t>
            </a:r>
            <a:r>
              <a:rPr lang="zh-CN" altLang="en-US" sz="2800" b="1" u="sng">
                <a:latin typeface="黑体" pitchFamily="49" charset="-122"/>
                <a:ea typeface="黑体" pitchFamily="49" charset="-122"/>
              </a:rPr>
              <a:t>   </a:t>
            </a:r>
            <a:r>
              <a:rPr lang="zh-CN" altLang="en-US" sz="2800" b="1">
                <a:latin typeface="黑体" pitchFamily="49" charset="-122"/>
                <a:ea typeface="黑体" pitchFamily="49" charset="-122"/>
              </a:rPr>
              <a:t>次资产阶级革命。经过这次战争，美国废除了</a:t>
            </a:r>
            <a:r>
              <a:rPr lang="zh-CN" altLang="en-US" sz="2800" b="1" u="sng">
                <a:latin typeface="黑体" pitchFamily="49" charset="-122"/>
                <a:ea typeface="黑体" pitchFamily="49" charset="-122"/>
              </a:rPr>
              <a:t>          </a:t>
            </a:r>
            <a:r>
              <a:rPr lang="zh-CN" altLang="en-US" sz="2800" b="1">
                <a:latin typeface="黑体" pitchFamily="49" charset="-122"/>
                <a:ea typeface="黑体" pitchFamily="49" charset="-122"/>
              </a:rPr>
              <a:t>，扫清了</a:t>
            </a:r>
            <a:r>
              <a:rPr lang="zh-CN" altLang="en-US" sz="2800" b="1" u="sng">
                <a:latin typeface="黑体" pitchFamily="49" charset="-122"/>
                <a:ea typeface="黑体" pitchFamily="49" charset="-122"/>
              </a:rPr>
              <a:t>             </a:t>
            </a:r>
            <a:r>
              <a:rPr lang="zh-CN" altLang="en-US" sz="2800" b="1">
                <a:latin typeface="黑体" pitchFamily="49" charset="-122"/>
                <a:ea typeface="黑体" pitchFamily="49" charset="-122"/>
              </a:rPr>
              <a:t>的又一大障碍，为以后</a:t>
            </a:r>
            <a:r>
              <a:rPr lang="zh-CN" altLang="en-US" sz="2800" b="1" u="sng">
                <a:latin typeface="黑体" pitchFamily="49" charset="-122"/>
                <a:ea typeface="黑体" pitchFamily="49" charset="-122"/>
              </a:rPr>
              <a:t>       </a:t>
            </a:r>
            <a:r>
              <a:rPr lang="zh-CN" altLang="en-US" sz="2800" b="1">
                <a:latin typeface="黑体" pitchFamily="49" charset="-122"/>
                <a:ea typeface="黑体" pitchFamily="49" charset="-122"/>
              </a:rPr>
              <a:t>的迅速发展创造了条件。</a:t>
            </a:r>
          </a:p>
        </p:txBody>
      </p:sp>
      <p:sp>
        <p:nvSpPr>
          <p:cNvPr id="6150" name="Text Box 6"/>
          <p:cNvSpPr txBox="1">
            <a:spLocks noChangeArrowheads="1"/>
          </p:cNvSpPr>
          <p:nvPr/>
        </p:nvSpPr>
        <p:spPr bwMode="auto">
          <a:xfrm>
            <a:off x="395288" y="1844675"/>
            <a:ext cx="2376487" cy="519113"/>
          </a:xfrm>
          <a:prstGeom prst="rect">
            <a:avLst/>
          </a:prstGeom>
          <a:noFill/>
          <a:ln w="9525">
            <a:noFill/>
            <a:miter lim="800000"/>
            <a:headEnd/>
            <a:tailEnd/>
          </a:ln>
        </p:spPr>
        <p:txBody>
          <a:bodyPr>
            <a:spAutoFit/>
          </a:bodyPr>
          <a:lstStyle/>
          <a:p>
            <a:pPr>
              <a:spcBef>
                <a:spcPct val="50000"/>
              </a:spcBef>
              <a:buFont typeface="Arial" pitchFamily="34" charset="0"/>
              <a:buNone/>
            </a:pPr>
            <a:r>
              <a:rPr lang="zh-CN" altLang="en-US" sz="2800" b="1">
                <a:solidFill>
                  <a:srgbClr val="FF3300"/>
                </a:solidFill>
                <a:latin typeface="Times New Roman" pitchFamily="18" charset="0"/>
                <a:ea typeface="黑体" pitchFamily="49" charset="-122"/>
              </a:rPr>
              <a:t>奴隶制的废存</a:t>
            </a:r>
          </a:p>
        </p:txBody>
      </p:sp>
      <p:sp>
        <p:nvSpPr>
          <p:cNvPr id="6151" name="Text Box 7"/>
          <p:cNvSpPr txBox="1">
            <a:spLocks noChangeArrowheads="1"/>
          </p:cNvSpPr>
          <p:nvPr/>
        </p:nvSpPr>
        <p:spPr bwMode="auto">
          <a:xfrm>
            <a:off x="5076825" y="1844675"/>
            <a:ext cx="935038" cy="519113"/>
          </a:xfrm>
          <a:prstGeom prst="rect">
            <a:avLst/>
          </a:prstGeom>
          <a:noFill/>
          <a:ln w="9525">
            <a:noFill/>
            <a:miter lim="800000"/>
            <a:headEnd/>
            <a:tailEnd/>
          </a:ln>
        </p:spPr>
        <p:txBody>
          <a:bodyPr>
            <a:spAutoFit/>
          </a:bodyPr>
          <a:lstStyle/>
          <a:p>
            <a:pPr>
              <a:spcBef>
                <a:spcPct val="50000"/>
              </a:spcBef>
              <a:buFont typeface="Arial" pitchFamily="34" charset="0"/>
              <a:buNone/>
            </a:pPr>
            <a:r>
              <a:rPr lang="zh-CN" altLang="en-US" sz="2800" b="1">
                <a:solidFill>
                  <a:srgbClr val="FF3300"/>
                </a:solidFill>
                <a:latin typeface="Times New Roman" pitchFamily="18" charset="0"/>
                <a:ea typeface="黑体" pitchFamily="49" charset="-122"/>
              </a:rPr>
              <a:t>林肯</a:t>
            </a:r>
          </a:p>
        </p:txBody>
      </p:sp>
      <p:sp>
        <p:nvSpPr>
          <p:cNvPr id="6152" name="Text Box 8"/>
          <p:cNvSpPr txBox="1">
            <a:spLocks noChangeArrowheads="1"/>
          </p:cNvSpPr>
          <p:nvPr/>
        </p:nvSpPr>
        <p:spPr bwMode="auto">
          <a:xfrm>
            <a:off x="714375" y="4286250"/>
            <a:ext cx="1008063" cy="519113"/>
          </a:xfrm>
          <a:prstGeom prst="rect">
            <a:avLst/>
          </a:prstGeom>
          <a:noFill/>
          <a:ln w="9525">
            <a:noFill/>
            <a:miter lim="800000"/>
            <a:headEnd/>
            <a:tailEnd/>
          </a:ln>
        </p:spPr>
        <p:txBody>
          <a:bodyPr>
            <a:spAutoFit/>
          </a:bodyPr>
          <a:lstStyle/>
          <a:p>
            <a:pPr>
              <a:spcBef>
                <a:spcPct val="50000"/>
              </a:spcBef>
              <a:buFont typeface="Arial" pitchFamily="34" charset="0"/>
              <a:buNone/>
            </a:pPr>
            <a:r>
              <a:rPr lang="zh-CN" altLang="en-US" sz="2800" b="1">
                <a:solidFill>
                  <a:srgbClr val="FF3300"/>
                </a:solidFill>
                <a:latin typeface="Times New Roman" pitchFamily="18" charset="0"/>
                <a:ea typeface="黑体" pitchFamily="49" charset="-122"/>
              </a:rPr>
              <a:t>北方</a:t>
            </a:r>
          </a:p>
        </p:txBody>
      </p:sp>
      <p:sp>
        <p:nvSpPr>
          <p:cNvPr id="6153" name="Text Box 9"/>
          <p:cNvSpPr txBox="1">
            <a:spLocks noChangeArrowheads="1"/>
          </p:cNvSpPr>
          <p:nvPr/>
        </p:nvSpPr>
        <p:spPr bwMode="auto">
          <a:xfrm>
            <a:off x="5076825" y="4221163"/>
            <a:ext cx="1223963" cy="519112"/>
          </a:xfrm>
          <a:prstGeom prst="rect">
            <a:avLst/>
          </a:prstGeom>
          <a:noFill/>
          <a:ln w="9525">
            <a:noFill/>
            <a:miter lim="800000"/>
            <a:headEnd/>
            <a:tailEnd/>
          </a:ln>
        </p:spPr>
        <p:txBody>
          <a:bodyPr>
            <a:spAutoFit/>
          </a:bodyPr>
          <a:lstStyle/>
          <a:p>
            <a:pPr>
              <a:spcBef>
                <a:spcPct val="50000"/>
              </a:spcBef>
              <a:buFont typeface="Arial" pitchFamily="34" charset="0"/>
              <a:buNone/>
            </a:pPr>
            <a:r>
              <a:rPr lang="zh-CN" altLang="en-US" sz="2800" b="1">
                <a:solidFill>
                  <a:srgbClr val="FF3300"/>
                </a:solidFill>
                <a:latin typeface="Times New Roman" pitchFamily="18" charset="0"/>
                <a:ea typeface="黑体" pitchFamily="49" charset="-122"/>
              </a:rPr>
              <a:t>统一</a:t>
            </a:r>
          </a:p>
        </p:txBody>
      </p:sp>
      <p:sp>
        <p:nvSpPr>
          <p:cNvPr id="6154" name="Text Box 10"/>
          <p:cNvSpPr txBox="1">
            <a:spLocks noChangeArrowheads="1"/>
          </p:cNvSpPr>
          <p:nvPr/>
        </p:nvSpPr>
        <p:spPr bwMode="auto">
          <a:xfrm>
            <a:off x="7308850" y="4724400"/>
            <a:ext cx="649288" cy="519113"/>
          </a:xfrm>
          <a:prstGeom prst="rect">
            <a:avLst/>
          </a:prstGeom>
          <a:noFill/>
          <a:ln w="9525">
            <a:noFill/>
            <a:miter lim="800000"/>
            <a:headEnd/>
            <a:tailEnd/>
          </a:ln>
        </p:spPr>
        <p:txBody>
          <a:bodyPr>
            <a:spAutoFit/>
          </a:bodyPr>
          <a:lstStyle/>
          <a:p>
            <a:pPr>
              <a:spcBef>
                <a:spcPct val="50000"/>
              </a:spcBef>
              <a:buFont typeface="Arial" pitchFamily="34" charset="0"/>
              <a:buNone/>
            </a:pPr>
            <a:r>
              <a:rPr lang="zh-CN" altLang="en-US" sz="2800" b="1">
                <a:solidFill>
                  <a:srgbClr val="FF3300"/>
                </a:solidFill>
                <a:latin typeface="Times New Roman" pitchFamily="18" charset="0"/>
                <a:ea typeface="黑体" pitchFamily="49" charset="-122"/>
              </a:rPr>
              <a:t>二</a:t>
            </a:r>
          </a:p>
        </p:txBody>
      </p:sp>
      <p:sp>
        <p:nvSpPr>
          <p:cNvPr id="6155" name="Text Box 11"/>
          <p:cNvSpPr txBox="1">
            <a:spLocks noChangeArrowheads="1"/>
          </p:cNvSpPr>
          <p:nvPr/>
        </p:nvSpPr>
        <p:spPr bwMode="auto">
          <a:xfrm>
            <a:off x="4787900" y="3068638"/>
            <a:ext cx="3816350" cy="519112"/>
          </a:xfrm>
          <a:prstGeom prst="rect">
            <a:avLst/>
          </a:prstGeom>
          <a:noFill/>
          <a:ln w="9525">
            <a:noFill/>
            <a:miter lim="800000"/>
            <a:headEnd/>
            <a:tailEnd/>
          </a:ln>
        </p:spPr>
        <p:txBody>
          <a:bodyPr>
            <a:spAutoFit/>
          </a:bodyPr>
          <a:lstStyle/>
          <a:p>
            <a:pPr>
              <a:spcBef>
                <a:spcPct val="50000"/>
              </a:spcBef>
              <a:buFont typeface="Arial" pitchFamily="34" charset="0"/>
              <a:buNone/>
            </a:pPr>
            <a:r>
              <a:rPr lang="en-US" altLang="zh-CN" sz="2800" b="1">
                <a:solidFill>
                  <a:srgbClr val="FF3300"/>
                </a:solidFill>
                <a:latin typeface="Times New Roman" pitchFamily="18" charset="0"/>
                <a:ea typeface="黑体" pitchFamily="49" charset="-122"/>
              </a:rPr>
              <a:t>《</a:t>
            </a:r>
            <a:r>
              <a:rPr lang="zh-CN" altLang="en-US" sz="2800" b="1">
                <a:solidFill>
                  <a:srgbClr val="FF3300"/>
                </a:solidFill>
                <a:latin typeface="Times New Roman" pitchFamily="18" charset="0"/>
                <a:ea typeface="黑体" pitchFamily="49" charset="-122"/>
              </a:rPr>
              <a:t>解放黑人奴隶宣言</a:t>
            </a:r>
            <a:r>
              <a:rPr lang="en-US" altLang="zh-CN" sz="2800" b="1">
                <a:solidFill>
                  <a:srgbClr val="FF3300"/>
                </a:solidFill>
                <a:latin typeface="Times New Roman" pitchFamily="18" charset="0"/>
                <a:ea typeface="黑体" pitchFamily="49" charset="-122"/>
              </a:rPr>
              <a:t>》</a:t>
            </a:r>
          </a:p>
        </p:txBody>
      </p:sp>
      <p:sp>
        <p:nvSpPr>
          <p:cNvPr id="6156" name="Text Box 12"/>
          <p:cNvSpPr txBox="1">
            <a:spLocks noChangeArrowheads="1"/>
          </p:cNvSpPr>
          <p:nvPr/>
        </p:nvSpPr>
        <p:spPr bwMode="auto">
          <a:xfrm>
            <a:off x="1117600" y="3500438"/>
            <a:ext cx="1150938" cy="519112"/>
          </a:xfrm>
          <a:prstGeom prst="rect">
            <a:avLst/>
          </a:prstGeom>
          <a:noFill/>
          <a:ln w="9525">
            <a:noFill/>
            <a:miter lim="800000"/>
            <a:headEnd/>
            <a:tailEnd/>
          </a:ln>
        </p:spPr>
        <p:txBody>
          <a:bodyPr>
            <a:spAutoFit/>
          </a:bodyPr>
          <a:lstStyle/>
          <a:p>
            <a:pPr>
              <a:spcBef>
                <a:spcPct val="50000"/>
              </a:spcBef>
              <a:buFont typeface="Arial" pitchFamily="34" charset="0"/>
              <a:buNone/>
            </a:pPr>
            <a:r>
              <a:rPr lang="en-US" altLang="zh-CN" sz="2800" b="1">
                <a:solidFill>
                  <a:srgbClr val="FF3300"/>
                </a:solidFill>
                <a:latin typeface="Times New Roman" pitchFamily="18" charset="0"/>
                <a:ea typeface="黑体" pitchFamily="49" charset="-122"/>
              </a:rPr>
              <a:t>1863</a:t>
            </a:r>
          </a:p>
        </p:txBody>
      </p:sp>
      <p:sp>
        <p:nvSpPr>
          <p:cNvPr id="6157" name="Text Box 13"/>
          <p:cNvSpPr txBox="1">
            <a:spLocks noChangeArrowheads="1"/>
          </p:cNvSpPr>
          <p:nvPr/>
        </p:nvSpPr>
        <p:spPr bwMode="auto">
          <a:xfrm>
            <a:off x="4716463" y="3500438"/>
            <a:ext cx="2735262" cy="520700"/>
          </a:xfrm>
          <a:prstGeom prst="rect">
            <a:avLst/>
          </a:prstGeom>
          <a:noFill/>
          <a:ln w="9525">
            <a:noFill/>
            <a:miter lim="800000"/>
            <a:headEnd/>
            <a:tailEnd/>
          </a:ln>
        </p:spPr>
        <p:txBody>
          <a:bodyPr>
            <a:spAutoFit/>
          </a:bodyPr>
          <a:lstStyle/>
          <a:p>
            <a:pPr>
              <a:spcBef>
                <a:spcPct val="50000"/>
              </a:spcBef>
              <a:buFont typeface="Arial" pitchFamily="34" charset="0"/>
              <a:buNone/>
            </a:pPr>
            <a:r>
              <a:rPr lang="zh-CN" altLang="en-US" sz="2800" b="1">
                <a:solidFill>
                  <a:srgbClr val="FF3300"/>
                </a:solidFill>
                <a:latin typeface="Times New Roman" pitchFamily="18" charset="0"/>
                <a:ea typeface="黑体" pitchFamily="49" charset="-122"/>
              </a:rPr>
              <a:t>叛乱各州的</a:t>
            </a:r>
          </a:p>
        </p:txBody>
      </p:sp>
      <p:sp>
        <p:nvSpPr>
          <p:cNvPr id="6158" name="Text Box 14"/>
          <p:cNvSpPr txBox="1">
            <a:spLocks noChangeArrowheads="1"/>
          </p:cNvSpPr>
          <p:nvPr/>
        </p:nvSpPr>
        <p:spPr bwMode="auto">
          <a:xfrm>
            <a:off x="1041400" y="3860800"/>
            <a:ext cx="5114925" cy="520700"/>
          </a:xfrm>
          <a:prstGeom prst="rect">
            <a:avLst/>
          </a:prstGeom>
          <a:noFill/>
          <a:ln w="9525">
            <a:noFill/>
            <a:miter lim="800000"/>
            <a:headEnd/>
            <a:tailEnd/>
          </a:ln>
        </p:spPr>
        <p:txBody>
          <a:bodyPr>
            <a:spAutoFit/>
          </a:bodyPr>
          <a:lstStyle/>
          <a:p>
            <a:pPr>
              <a:spcBef>
                <a:spcPct val="50000"/>
              </a:spcBef>
              <a:buFont typeface="Arial" pitchFamily="34" charset="0"/>
              <a:buNone/>
            </a:pPr>
            <a:r>
              <a:rPr lang="zh-CN" altLang="en-US" sz="2800" b="1">
                <a:solidFill>
                  <a:srgbClr val="FF3300"/>
                </a:solidFill>
                <a:latin typeface="Times New Roman" pitchFamily="18" charset="0"/>
                <a:ea typeface="黑体" pitchFamily="49" charset="-122"/>
              </a:rPr>
              <a:t>奴隶作为自由人参加北方军队</a:t>
            </a:r>
          </a:p>
        </p:txBody>
      </p:sp>
      <p:sp>
        <p:nvSpPr>
          <p:cNvPr id="6159" name="Text Box 15"/>
          <p:cNvSpPr txBox="1">
            <a:spLocks noChangeArrowheads="1"/>
          </p:cNvSpPr>
          <p:nvPr/>
        </p:nvSpPr>
        <p:spPr bwMode="auto">
          <a:xfrm>
            <a:off x="1403350" y="1052513"/>
            <a:ext cx="3779838" cy="519112"/>
          </a:xfrm>
          <a:prstGeom prst="rect">
            <a:avLst/>
          </a:prstGeom>
          <a:noFill/>
          <a:ln w="9525">
            <a:noFill/>
            <a:miter lim="800000"/>
            <a:headEnd/>
            <a:tailEnd/>
          </a:ln>
        </p:spPr>
        <p:txBody>
          <a:bodyPr>
            <a:spAutoFit/>
          </a:bodyPr>
          <a:lstStyle/>
          <a:p>
            <a:pPr>
              <a:spcBef>
                <a:spcPct val="50000"/>
              </a:spcBef>
              <a:buFont typeface="Arial" pitchFamily="34" charset="0"/>
              <a:buNone/>
            </a:pPr>
            <a:r>
              <a:rPr lang="zh-CN" altLang="en-US" sz="2800" b="1">
                <a:solidFill>
                  <a:srgbClr val="FF3300"/>
                </a:solidFill>
                <a:latin typeface="Times New Roman" pitchFamily="18" charset="0"/>
                <a:ea typeface="黑体" pitchFamily="49" charset="-122"/>
              </a:rPr>
              <a:t>北方资本主义工业</a:t>
            </a:r>
          </a:p>
        </p:txBody>
      </p:sp>
      <p:sp>
        <p:nvSpPr>
          <p:cNvPr id="6160" name="Text Box 16"/>
          <p:cNvSpPr txBox="1">
            <a:spLocks noChangeArrowheads="1"/>
          </p:cNvSpPr>
          <p:nvPr/>
        </p:nvSpPr>
        <p:spPr bwMode="auto">
          <a:xfrm>
            <a:off x="4787900" y="1052513"/>
            <a:ext cx="2952750" cy="519112"/>
          </a:xfrm>
          <a:prstGeom prst="rect">
            <a:avLst/>
          </a:prstGeom>
          <a:noFill/>
          <a:ln w="9525">
            <a:noFill/>
            <a:miter lim="800000"/>
            <a:headEnd/>
            <a:tailEnd/>
          </a:ln>
        </p:spPr>
        <p:txBody>
          <a:bodyPr>
            <a:spAutoFit/>
          </a:bodyPr>
          <a:lstStyle/>
          <a:p>
            <a:pPr>
              <a:spcBef>
                <a:spcPct val="50000"/>
              </a:spcBef>
              <a:buFont typeface="Arial" pitchFamily="34" charset="0"/>
              <a:buNone/>
            </a:pPr>
            <a:r>
              <a:rPr lang="zh-CN" altLang="en-US" sz="2800" b="1">
                <a:solidFill>
                  <a:srgbClr val="FF3300"/>
                </a:solidFill>
                <a:latin typeface="Times New Roman" pitchFamily="18" charset="0"/>
                <a:ea typeface="黑体" pitchFamily="49" charset="-122"/>
              </a:rPr>
              <a:t>南方种植园经济</a:t>
            </a:r>
          </a:p>
        </p:txBody>
      </p:sp>
      <p:sp>
        <p:nvSpPr>
          <p:cNvPr id="7181" name="WordArt 18"/>
          <p:cNvSpPr>
            <a:spLocks noChangeArrowheads="1" noChangeShapeType="1" noTextEdit="1"/>
          </p:cNvSpPr>
          <p:nvPr/>
        </p:nvSpPr>
        <p:spPr bwMode="auto">
          <a:xfrm>
            <a:off x="179388" y="-100013"/>
            <a:ext cx="2663825" cy="1008063"/>
          </a:xfrm>
          <a:prstGeom prst="rect">
            <a:avLst/>
          </a:prstGeom>
        </p:spPr>
        <p:txBody>
          <a:bodyPr wrap="none" fromWordArt="1">
            <a:prstTxWarp prst="textWave1">
              <a:avLst>
                <a:gd name="adj1" fmla="val 13005"/>
                <a:gd name="adj2" fmla="val 0"/>
              </a:avLst>
            </a:prstTxWarp>
          </a:bodyPr>
          <a:lstStyle/>
          <a:p>
            <a:pPr algn="ctr"/>
            <a:r>
              <a:rPr lang="zh-CN" altLang="en-US" sz="3600" b="1">
                <a:ln w="9525">
                  <a:noFill/>
                  <a:round/>
                  <a:headEnd/>
                  <a:tailEnd/>
                </a:ln>
                <a:solidFill>
                  <a:srgbClr val="FF0000"/>
                </a:solidFill>
                <a:effectLst>
                  <a:outerShdw dist="53882" dir="2700000" algn="ctr" rotWithShape="0">
                    <a:srgbClr val="C0C0C0">
                      <a:alpha val="79999"/>
                    </a:srgbClr>
                  </a:outerShdw>
                </a:effectLst>
                <a:latin typeface="宋体"/>
                <a:ea typeface="宋体"/>
              </a:rPr>
              <a:t>自学反馈</a:t>
            </a:r>
          </a:p>
        </p:txBody>
      </p:sp>
      <p:sp>
        <p:nvSpPr>
          <p:cNvPr id="6163" name="Text Box 19"/>
          <p:cNvSpPr txBox="1">
            <a:spLocks noChangeArrowheads="1"/>
          </p:cNvSpPr>
          <p:nvPr/>
        </p:nvSpPr>
        <p:spPr bwMode="auto">
          <a:xfrm>
            <a:off x="3419475" y="2708275"/>
            <a:ext cx="3384550" cy="519113"/>
          </a:xfrm>
          <a:prstGeom prst="rect">
            <a:avLst/>
          </a:prstGeom>
          <a:noFill/>
          <a:ln w="9525">
            <a:noFill/>
            <a:miter lim="800000"/>
            <a:headEnd/>
            <a:tailEnd/>
          </a:ln>
        </p:spPr>
        <p:txBody>
          <a:bodyPr>
            <a:spAutoFit/>
          </a:bodyPr>
          <a:lstStyle/>
          <a:p>
            <a:pPr>
              <a:spcBef>
                <a:spcPct val="50000"/>
              </a:spcBef>
              <a:buFont typeface="Arial" pitchFamily="34" charset="0"/>
              <a:buNone/>
            </a:pPr>
            <a:r>
              <a:rPr lang="zh-CN" altLang="en-US" sz="2800" b="1">
                <a:solidFill>
                  <a:srgbClr val="FF3300"/>
                </a:solidFill>
                <a:latin typeface="Times New Roman" pitchFamily="18" charset="0"/>
                <a:ea typeface="黑体" pitchFamily="49" charset="-122"/>
              </a:rPr>
              <a:t>南方军队挑起内战</a:t>
            </a:r>
          </a:p>
        </p:txBody>
      </p:sp>
      <p:sp>
        <p:nvSpPr>
          <p:cNvPr id="6164" name="Text Box 20"/>
          <p:cNvSpPr txBox="1">
            <a:spLocks noChangeArrowheads="1"/>
          </p:cNvSpPr>
          <p:nvPr/>
        </p:nvSpPr>
        <p:spPr bwMode="auto">
          <a:xfrm>
            <a:off x="6588125" y="5084763"/>
            <a:ext cx="1800225" cy="519112"/>
          </a:xfrm>
          <a:prstGeom prst="rect">
            <a:avLst/>
          </a:prstGeom>
          <a:noFill/>
          <a:ln w="9525">
            <a:noFill/>
            <a:miter lim="800000"/>
            <a:headEnd/>
            <a:tailEnd/>
          </a:ln>
        </p:spPr>
        <p:txBody>
          <a:bodyPr>
            <a:spAutoFit/>
          </a:bodyPr>
          <a:lstStyle/>
          <a:p>
            <a:pPr>
              <a:spcBef>
                <a:spcPct val="50000"/>
              </a:spcBef>
              <a:buFont typeface="Arial" pitchFamily="34" charset="0"/>
              <a:buNone/>
            </a:pPr>
            <a:r>
              <a:rPr lang="zh-CN" altLang="en-US" sz="2800" b="1">
                <a:solidFill>
                  <a:srgbClr val="FF3300"/>
                </a:solidFill>
                <a:latin typeface="Times New Roman" pitchFamily="18" charset="0"/>
                <a:ea typeface="黑体" pitchFamily="49" charset="-122"/>
              </a:rPr>
              <a:t>奴隶制度</a:t>
            </a:r>
          </a:p>
        </p:txBody>
      </p:sp>
      <p:sp>
        <p:nvSpPr>
          <p:cNvPr id="6165" name="Text Box 21"/>
          <p:cNvSpPr txBox="1">
            <a:spLocks noChangeArrowheads="1"/>
          </p:cNvSpPr>
          <p:nvPr/>
        </p:nvSpPr>
        <p:spPr bwMode="auto">
          <a:xfrm>
            <a:off x="1042988" y="5445125"/>
            <a:ext cx="2736850" cy="519113"/>
          </a:xfrm>
          <a:prstGeom prst="rect">
            <a:avLst/>
          </a:prstGeom>
          <a:noFill/>
          <a:ln w="9525">
            <a:noFill/>
            <a:miter lim="800000"/>
            <a:headEnd/>
            <a:tailEnd/>
          </a:ln>
        </p:spPr>
        <p:txBody>
          <a:bodyPr>
            <a:spAutoFit/>
          </a:bodyPr>
          <a:lstStyle/>
          <a:p>
            <a:pPr>
              <a:spcBef>
                <a:spcPct val="50000"/>
              </a:spcBef>
              <a:buFont typeface="Arial" pitchFamily="34" charset="0"/>
              <a:buNone/>
            </a:pPr>
            <a:r>
              <a:rPr lang="zh-CN" altLang="en-US" sz="2800" b="1">
                <a:solidFill>
                  <a:srgbClr val="FF3300"/>
                </a:solidFill>
                <a:latin typeface="Times New Roman" pitchFamily="18" charset="0"/>
                <a:ea typeface="黑体" pitchFamily="49" charset="-122"/>
              </a:rPr>
              <a:t>资本主义发展</a:t>
            </a:r>
          </a:p>
        </p:txBody>
      </p:sp>
      <p:sp>
        <p:nvSpPr>
          <p:cNvPr id="6166" name="Text Box 22"/>
          <p:cNvSpPr txBox="1">
            <a:spLocks noChangeArrowheads="1"/>
          </p:cNvSpPr>
          <p:nvPr/>
        </p:nvSpPr>
        <p:spPr bwMode="auto">
          <a:xfrm>
            <a:off x="7308850" y="5445125"/>
            <a:ext cx="1223963" cy="519113"/>
          </a:xfrm>
          <a:prstGeom prst="rect">
            <a:avLst/>
          </a:prstGeom>
          <a:noFill/>
          <a:ln w="9525">
            <a:noFill/>
            <a:miter lim="800000"/>
            <a:headEnd/>
            <a:tailEnd/>
          </a:ln>
        </p:spPr>
        <p:txBody>
          <a:bodyPr>
            <a:spAutoFit/>
          </a:bodyPr>
          <a:lstStyle/>
          <a:p>
            <a:pPr>
              <a:spcBef>
                <a:spcPct val="50000"/>
              </a:spcBef>
              <a:buFont typeface="Arial" pitchFamily="34" charset="0"/>
              <a:buNone/>
            </a:pPr>
            <a:r>
              <a:rPr lang="zh-CN" altLang="en-US" sz="2800" b="1">
                <a:solidFill>
                  <a:srgbClr val="FF3300"/>
                </a:solidFill>
                <a:latin typeface="Times New Roman" pitchFamily="18" charset="0"/>
                <a:ea typeface="黑体" pitchFamily="49" charset="-122"/>
              </a:rPr>
              <a:t>经济</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159"/>
                                        </p:tgtEl>
                                        <p:attrNameLst>
                                          <p:attrName>style.visibility</p:attrName>
                                        </p:attrNameLst>
                                      </p:cBhvr>
                                      <p:to>
                                        <p:strVal val="visible"/>
                                      </p:to>
                                    </p:set>
                                    <p:anim calcmode="lin" valueType="num">
                                      <p:cBhvr additive="base">
                                        <p:cTn id="7" dur="500" fill="hold"/>
                                        <p:tgtEl>
                                          <p:spTgt spid="6159"/>
                                        </p:tgtEl>
                                        <p:attrNameLst>
                                          <p:attrName>ppt_x</p:attrName>
                                        </p:attrNameLst>
                                      </p:cBhvr>
                                      <p:tavLst>
                                        <p:tav tm="0">
                                          <p:val>
                                            <p:strVal val="#ppt_x"/>
                                          </p:val>
                                        </p:tav>
                                        <p:tav tm="100000">
                                          <p:val>
                                            <p:strVal val="#ppt_x"/>
                                          </p:val>
                                        </p:tav>
                                      </p:tavLst>
                                    </p:anim>
                                    <p:anim calcmode="lin" valueType="num">
                                      <p:cBhvr additive="base">
                                        <p:cTn id="8" dur="500" fill="hold"/>
                                        <p:tgtEl>
                                          <p:spTgt spid="615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160"/>
                                        </p:tgtEl>
                                        <p:attrNameLst>
                                          <p:attrName>style.visibility</p:attrName>
                                        </p:attrNameLst>
                                      </p:cBhvr>
                                      <p:to>
                                        <p:strVal val="visible"/>
                                      </p:to>
                                    </p:set>
                                    <p:anim calcmode="lin" valueType="num">
                                      <p:cBhvr additive="base">
                                        <p:cTn id="13" dur="500" fill="hold"/>
                                        <p:tgtEl>
                                          <p:spTgt spid="6160"/>
                                        </p:tgtEl>
                                        <p:attrNameLst>
                                          <p:attrName>ppt_x</p:attrName>
                                        </p:attrNameLst>
                                      </p:cBhvr>
                                      <p:tavLst>
                                        <p:tav tm="0">
                                          <p:val>
                                            <p:strVal val="#ppt_x"/>
                                          </p:val>
                                        </p:tav>
                                        <p:tav tm="100000">
                                          <p:val>
                                            <p:strVal val="#ppt_x"/>
                                          </p:val>
                                        </p:tav>
                                      </p:tavLst>
                                    </p:anim>
                                    <p:anim calcmode="lin" valueType="num">
                                      <p:cBhvr additive="base">
                                        <p:cTn id="14" dur="500" fill="hold"/>
                                        <p:tgtEl>
                                          <p:spTgt spid="616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150"/>
                                        </p:tgtEl>
                                        <p:attrNameLst>
                                          <p:attrName>style.visibility</p:attrName>
                                        </p:attrNameLst>
                                      </p:cBhvr>
                                      <p:to>
                                        <p:strVal val="visible"/>
                                      </p:to>
                                    </p:set>
                                    <p:anim calcmode="lin" valueType="num">
                                      <p:cBhvr additive="base">
                                        <p:cTn id="19" dur="500" fill="hold"/>
                                        <p:tgtEl>
                                          <p:spTgt spid="6150"/>
                                        </p:tgtEl>
                                        <p:attrNameLst>
                                          <p:attrName>ppt_x</p:attrName>
                                        </p:attrNameLst>
                                      </p:cBhvr>
                                      <p:tavLst>
                                        <p:tav tm="0">
                                          <p:val>
                                            <p:strVal val="#ppt_x"/>
                                          </p:val>
                                        </p:tav>
                                        <p:tav tm="100000">
                                          <p:val>
                                            <p:strVal val="#ppt_x"/>
                                          </p:val>
                                        </p:tav>
                                      </p:tavLst>
                                    </p:anim>
                                    <p:anim calcmode="lin" valueType="num">
                                      <p:cBhvr additive="base">
                                        <p:cTn id="20" dur="500" fill="hold"/>
                                        <p:tgtEl>
                                          <p:spTgt spid="615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151"/>
                                        </p:tgtEl>
                                        <p:attrNameLst>
                                          <p:attrName>style.visibility</p:attrName>
                                        </p:attrNameLst>
                                      </p:cBhvr>
                                      <p:to>
                                        <p:strVal val="visible"/>
                                      </p:to>
                                    </p:set>
                                    <p:anim calcmode="lin" valueType="num">
                                      <p:cBhvr additive="base">
                                        <p:cTn id="25" dur="500" fill="hold"/>
                                        <p:tgtEl>
                                          <p:spTgt spid="6151"/>
                                        </p:tgtEl>
                                        <p:attrNameLst>
                                          <p:attrName>ppt_x</p:attrName>
                                        </p:attrNameLst>
                                      </p:cBhvr>
                                      <p:tavLst>
                                        <p:tav tm="0">
                                          <p:val>
                                            <p:strVal val="#ppt_x"/>
                                          </p:val>
                                        </p:tav>
                                        <p:tav tm="100000">
                                          <p:val>
                                            <p:strVal val="#ppt_x"/>
                                          </p:val>
                                        </p:tav>
                                      </p:tavLst>
                                    </p:anim>
                                    <p:anim calcmode="lin" valueType="num">
                                      <p:cBhvr additive="base">
                                        <p:cTn id="26" dur="500" fill="hold"/>
                                        <p:tgtEl>
                                          <p:spTgt spid="615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163"/>
                                        </p:tgtEl>
                                        <p:attrNameLst>
                                          <p:attrName>style.visibility</p:attrName>
                                        </p:attrNameLst>
                                      </p:cBhvr>
                                      <p:to>
                                        <p:strVal val="visible"/>
                                      </p:to>
                                    </p:set>
                                    <p:anim calcmode="lin" valueType="num">
                                      <p:cBhvr additive="base">
                                        <p:cTn id="31" dur="500" fill="hold"/>
                                        <p:tgtEl>
                                          <p:spTgt spid="6163"/>
                                        </p:tgtEl>
                                        <p:attrNameLst>
                                          <p:attrName>ppt_x</p:attrName>
                                        </p:attrNameLst>
                                      </p:cBhvr>
                                      <p:tavLst>
                                        <p:tav tm="0">
                                          <p:val>
                                            <p:strVal val="#ppt_x"/>
                                          </p:val>
                                        </p:tav>
                                        <p:tav tm="100000">
                                          <p:val>
                                            <p:strVal val="#ppt_x"/>
                                          </p:val>
                                        </p:tav>
                                      </p:tavLst>
                                    </p:anim>
                                    <p:anim calcmode="lin" valueType="num">
                                      <p:cBhvr additive="base">
                                        <p:cTn id="32" dur="500" fill="hold"/>
                                        <p:tgtEl>
                                          <p:spTgt spid="616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155"/>
                                        </p:tgtEl>
                                        <p:attrNameLst>
                                          <p:attrName>style.visibility</p:attrName>
                                        </p:attrNameLst>
                                      </p:cBhvr>
                                      <p:to>
                                        <p:strVal val="visible"/>
                                      </p:to>
                                    </p:set>
                                    <p:anim calcmode="lin" valueType="num">
                                      <p:cBhvr additive="base">
                                        <p:cTn id="37" dur="500" fill="hold"/>
                                        <p:tgtEl>
                                          <p:spTgt spid="6155"/>
                                        </p:tgtEl>
                                        <p:attrNameLst>
                                          <p:attrName>ppt_x</p:attrName>
                                        </p:attrNameLst>
                                      </p:cBhvr>
                                      <p:tavLst>
                                        <p:tav tm="0">
                                          <p:val>
                                            <p:strVal val="#ppt_x"/>
                                          </p:val>
                                        </p:tav>
                                        <p:tav tm="100000">
                                          <p:val>
                                            <p:strVal val="#ppt_x"/>
                                          </p:val>
                                        </p:tav>
                                      </p:tavLst>
                                    </p:anim>
                                    <p:anim calcmode="lin" valueType="num">
                                      <p:cBhvr additive="base">
                                        <p:cTn id="38" dur="500" fill="hold"/>
                                        <p:tgtEl>
                                          <p:spTgt spid="615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6156"/>
                                        </p:tgtEl>
                                        <p:attrNameLst>
                                          <p:attrName>style.visibility</p:attrName>
                                        </p:attrNameLst>
                                      </p:cBhvr>
                                      <p:to>
                                        <p:strVal val="visible"/>
                                      </p:to>
                                    </p:set>
                                    <p:anim calcmode="lin" valueType="num">
                                      <p:cBhvr additive="base">
                                        <p:cTn id="43" dur="500" fill="hold"/>
                                        <p:tgtEl>
                                          <p:spTgt spid="6156"/>
                                        </p:tgtEl>
                                        <p:attrNameLst>
                                          <p:attrName>ppt_x</p:attrName>
                                        </p:attrNameLst>
                                      </p:cBhvr>
                                      <p:tavLst>
                                        <p:tav tm="0">
                                          <p:val>
                                            <p:strVal val="#ppt_x"/>
                                          </p:val>
                                        </p:tav>
                                        <p:tav tm="100000">
                                          <p:val>
                                            <p:strVal val="#ppt_x"/>
                                          </p:val>
                                        </p:tav>
                                      </p:tavLst>
                                    </p:anim>
                                    <p:anim calcmode="lin" valueType="num">
                                      <p:cBhvr additive="base">
                                        <p:cTn id="44" dur="500" fill="hold"/>
                                        <p:tgtEl>
                                          <p:spTgt spid="6156"/>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6157"/>
                                        </p:tgtEl>
                                        <p:attrNameLst>
                                          <p:attrName>style.visibility</p:attrName>
                                        </p:attrNameLst>
                                      </p:cBhvr>
                                      <p:to>
                                        <p:strVal val="visible"/>
                                      </p:to>
                                    </p:set>
                                    <p:anim calcmode="lin" valueType="num">
                                      <p:cBhvr additive="base">
                                        <p:cTn id="49" dur="500" fill="hold"/>
                                        <p:tgtEl>
                                          <p:spTgt spid="6157"/>
                                        </p:tgtEl>
                                        <p:attrNameLst>
                                          <p:attrName>ppt_x</p:attrName>
                                        </p:attrNameLst>
                                      </p:cBhvr>
                                      <p:tavLst>
                                        <p:tav tm="0">
                                          <p:val>
                                            <p:strVal val="#ppt_x"/>
                                          </p:val>
                                        </p:tav>
                                        <p:tav tm="100000">
                                          <p:val>
                                            <p:strVal val="#ppt_x"/>
                                          </p:val>
                                        </p:tav>
                                      </p:tavLst>
                                    </p:anim>
                                    <p:anim calcmode="lin" valueType="num">
                                      <p:cBhvr additive="base">
                                        <p:cTn id="50" dur="500" fill="hold"/>
                                        <p:tgtEl>
                                          <p:spTgt spid="6157"/>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6158"/>
                                        </p:tgtEl>
                                        <p:attrNameLst>
                                          <p:attrName>style.visibility</p:attrName>
                                        </p:attrNameLst>
                                      </p:cBhvr>
                                      <p:to>
                                        <p:strVal val="visible"/>
                                      </p:to>
                                    </p:set>
                                    <p:anim calcmode="lin" valueType="num">
                                      <p:cBhvr additive="base">
                                        <p:cTn id="55" dur="500" fill="hold"/>
                                        <p:tgtEl>
                                          <p:spTgt spid="6158"/>
                                        </p:tgtEl>
                                        <p:attrNameLst>
                                          <p:attrName>ppt_x</p:attrName>
                                        </p:attrNameLst>
                                      </p:cBhvr>
                                      <p:tavLst>
                                        <p:tav tm="0">
                                          <p:val>
                                            <p:strVal val="#ppt_x"/>
                                          </p:val>
                                        </p:tav>
                                        <p:tav tm="100000">
                                          <p:val>
                                            <p:strVal val="#ppt_x"/>
                                          </p:val>
                                        </p:tav>
                                      </p:tavLst>
                                    </p:anim>
                                    <p:anim calcmode="lin" valueType="num">
                                      <p:cBhvr additive="base">
                                        <p:cTn id="56" dur="500" fill="hold"/>
                                        <p:tgtEl>
                                          <p:spTgt spid="6158"/>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6152"/>
                                        </p:tgtEl>
                                        <p:attrNameLst>
                                          <p:attrName>style.visibility</p:attrName>
                                        </p:attrNameLst>
                                      </p:cBhvr>
                                      <p:to>
                                        <p:strVal val="visible"/>
                                      </p:to>
                                    </p:set>
                                    <p:anim calcmode="lin" valueType="num">
                                      <p:cBhvr additive="base">
                                        <p:cTn id="61" dur="500" fill="hold"/>
                                        <p:tgtEl>
                                          <p:spTgt spid="6152"/>
                                        </p:tgtEl>
                                        <p:attrNameLst>
                                          <p:attrName>ppt_x</p:attrName>
                                        </p:attrNameLst>
                                      </p:cBhvr>
                                      <p:tavLst>
                                        <p:tav tm="0">
                                          <p:val>
                                            <p:strVal val="#ppt_x"/>
                                          </p:val>
                                        </p:tav>
                                        <p:tav tm="100000">
                                          <p:val>
                                            <p:strVal val="#ppt_x"/>
                                          </p:val>
                                        </p:tav>
                                      </p:tavLst>
                                    </p:anim>
                                    <p:anim calcmode="lin" valueType="num">
                                      <p:cBhvr additive="base">
                                        <p:cTn id="62" dur="500" fill="hold"/>
                                        <p:tgtEl>
                                          <p:spTgt spid="6152"/>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6153"/>
                                        </p:tgtEl>
                                        <p:attrNameLst>
                                          <p:attrName>style.visibility</p:attrName>
                                        </p:attrNameLst>
                                      </p:cBhvr>
                                      <p:to>
                                        <p:strVal val="visible"/>
                                      </p:to>
                                    </p:set>
                                    <p:anim calcmode="lin" valueType="num">
                                      <p:cBhvr additive="base">
                                        <p:cTn id="67" dur="500" fill="hold"/>
                                        <p:tgtEl>
                                          <p:spTgt spid="6153"/>
                                        </p:tgtEl>
                                        <p:attrNameLst>
                                          <p:attrName>ppt_x</p:attrName>
                                        </p:attrNameLst>
                                      </p:cBhvr>
                                      <p:tavLst>
                                        <p:tav tm="0">
                                          <p:val>
                                            <p:strVal val="#ppt_x"/>
                                          </p:val>
                                        </p:tav>
                                        <p:tav tm="100000">
                                          <p:val>
                                            <p:strVal val="#ppt_x"/>
                                          </p:val>
                                        </p:tav>
                                      </p:tavLst>
                                    </p:anim>
                                    <p:anim calcmode="lin" valueType="num">
                                      <p:cBhvr additive="base">
                                        <p:cTn id="68" dur="500" fill="hold"/>
                                        <p:tgtEl>
                                          <p:spTgt spid="6153"/>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6154"/>
                                        </p:tgtEl>
                                        <p:attrNameLst>
                                          <p:attrName>style.visibility</p:attrName>
                                        </p:attrNameLst>
                                      </p:cBhvr>
                                      <p:to>
                                        <p:strVal val="visible"/>
                                      </p:to>
                                    </p:set>
                                    <p:anim calcmode="lin" valueType="num">
                                      <p:cBhvr additive="base">
                                        <p:cTn id="73" dur="500" fill="hold"/>
                                        <p:tgtEl>
                                          <p:spTgt spid="6154"/>
                                        </p:tgtEl>
                                        <p:attrNameLst>
                                          <p:attrName>ppt_x</p:attrName>
                                        </p:attrNameLst>
                                      </p:cBhvr>
                                      <p:tavLst>
                                        <p:tav tm="0">
                                          <p:val>
                                            <p:strVal val="#ppt_x"/>
                                          </p:val>
                                        </p:tav>
                                        <p:tav tm="100000">
                                          <p:val>
                                            <p:strVal val="#ppt_x"/>
                                          </p:val>
                                        </p:tav>
                                      </p:tavLst>
                                    </p:anim>
                                    <p:anim calcmode="lin" valueType="num">
                                      <p:cBhvr additive="base">
                                        <p:cTn id="74" dur="500" fill="hold"/>
                                        <p:tgtEl>
                                          <p:spTgt spid="6154"/>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6164"/>
                                        </p:tgtEl>
                                        <p:attrNameLst>
                                          <p:attrName>style.visibility</p:attrName>
                                        </p:attrNameLst>
                                      </p:cBhvr>
                                      <p:to>
                                        <p:strVal val="visible"/>
                                      </p:to>
                                    </p:set>
                                    <p:anim calcmode="lin" valueType="num">
                                      <p:cBhvr additive="base">
                                        <p:cTn id="79" dur="500" fill="hold"/>
                                        <p:tgtEl>
                                          <p:spTgt spid="6164"/>
                                        </p:tgtEl>
                                        <p:attrNameLst>
                                          <p:attrName>ppt_x</p:attrName>
                                        </p:attrNameLst>
                                      </p:cBhvr>
                                      <p:tavLst>
                                        <p:tav tm="0">
                                          <p:val>
                                            <p:strVal val="#ppt_x"/>
                                          </p:val>
                                        </p:tav>
                                        <p:tav tm="100000">
                                          <p:val>
                                            <p:strVal val="#ppt_x"/>
                                          </p:val>
                                        </p:tav>
                                      </p:tavLst>
                                    </p:anim>
                                    <p:anim calcmode="lin" valueType="num">
                                      <p:cBhvr additive="base">
                                        <p:cTn id="80" dur="500" fill="hold"/>
                                        <p:tgtEl>
                                          <p:spTgt spid="6164"/>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6165"/>
                                        </p:tgtEl>
                                        <p:attrNameLst>
                                          <p:attrName>style.visibility</p:attrName>
                                        </p:attrNameLst>
                                      </p:cBhvr>
                                      <p:to>
                                        <p:strVal val="visible"/>
                                      </p:to>
                                    </p:set>
                                    <p:anim calcmode="lin" valueType="num">
                                      <p:cBhvr additive="base">
                                        <p:cTn id="85" dur="500" fill="hold"/>
                                        <p:tgtEl>
                                          <p:spTgt spid="6165"/>
                                        </p:tgtEl>
                                        <p:attrNameLst>
                                          <p:attrName>ppt_x</p:attrName>
                                        </p:attrNameLst>
                                      </p:cBhvr>
                                      <p:tavLst>
                                        <p:tav tm="0">
                                          <p:val>
                                            <p:strVal val="#ppt_x"/>
                                          </p:val>
                                        </p:tav>
                                        <p:tav tm="100000">
                                          <p:val>
                                            <p:strVal val="#ppt_x"/>
                                          </p:val>
                                        </p:tav>
                                      </p:tavLst>
                                    </p:anim>
                                    <p:anim calcmode="lin" valueType="num">
                                      <p:cBhvr additive="base">
                                        <p:cTn id="86" dur="500" fill="hold"/>
                                        <p:tgtEl>
                                          <p:spTgt spid="6165"/>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6166"/>
                                        </p:tgtEl>
                                        <p:attrNameLst>
                                          <p:attrName>style.visibility</p:attrName>
                                        </p:attrNameLst>
                                      </p:cBhvr>
                                      <p:to>
                                        <p:strVal val="visible"/>
                                      </p:to>
                                    </p:set>
                                    <p:anim calcmode="lin" valueType="num">
                                      <p:cBhvr additive="base">
                                        <p:cTn id="91" dur="500" fill="hold"/>
                                        <p:tgtEl>
                                          <p:spTgt spid="6166"/>
                                        </p:tgtEl>
                                        <p:attrNameLst>
                                          <p:attrName>ppt_x</p:attrName>
                                        </p:attrNameLst>
                                      </p:cBhvr>
                                      <p:tavLst>
                                        <p:tav tm="0">
                                          <p:val>
                                            <p:strVal val="#ppt_x"/>
                                          </p:val>
                                        </p:tav>
                                        <p:tav tm="100000">
                                          <p:val>
                                            <p:strVal val="#ppt_x"/>
                                          </p:val>
                                        </p:tav>
                                      </p:tavLst>
                                    </p:anim>
                                    <p:anim calcmode="lin" valueType="num">
                                      <p:cBhvr additive="base">
                                        <p:cTn id="92" dur="500" fill="hold"/>
                                        <p:tgtEl>
                                          <p:spTgt spid="61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0" grpId="0"/>
      <p:bldP spid="6151" grpId="0"/>
      <p:bldP spid="6152" grpId="0"/>
      <p:bldP spid="6153" grpId="0"/>
      <p:bldP spid="6154" grpId="0"/>
      <p:bldP spid="6155" grpId="0"/>
      <p:bldP spid="6156" grpId="0"/>
      <p:bldP spid="6157" grpId="0"/>
      <p:bldP spid="6158" grpId="0"/>
      <p:bldP spid="6159" grpId="0"/>
      <p:bldP spid="6160" grpId="0"/>
      <p:bldP spid="6163" grpId="0"/>
      <p:bldP spid="6164" grpId="0"/>
      <p:bldP spid="6165" grpId="0"/>
      <p:bldP spid="616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u=4133032754,3894822876&amp;fm=27&amp;gp=0"/>
          <p:cNvPicPr>
            <a:picLocks noChangeAspect="1"/>
          </p:cNvPicPr>
          <p:nvPr/>
        </p:nvPicPr>
        <p:blipFill>
          <a:blip r:embed="rId3" cstate="print"/>
          <a:stretch>
            <a:fillRect/>
          </a:stretch>
        </p:blipFill>
        <p:spPr>
          <a:xfrm>
            <a:off x="-6645" y="-21590"/>
            <a:ext cx="9157335" cy="6901180"/>
          </a:xfrm>
          <a:prstGeom prst="rect">
            <a:avLst/>
          </a:prstGeom>
        </p:spPr>
      </p:pic>
      <p:sp>
        <p:nvSpPr>
          <p:cNvPr id="4" name="文本框 2"/>
          <p:cNvSpPr txBox="1"/>
          <p:nvPr/>
        </p:nvSpPr>
        <p:spPr>
          <a:xfrm>
            <a:off x="179512" y="215687"/>
            <a:ext cx="1612900" cy="521970"/>
          </a:xfrm>
          <a:prstGeom prst="rect">
            <a:avLst/>
          </a:prstGeom>
          <a:noFill/>
        </p:spPr>
        <p:txBody>
          <a:bodyPr wrap="none" rtlCol="0">
            <a:spAutoFit/>
          </a:bodyPr>
          <a:lstStyle/>
          <a:p>
            <a:r>
              <a:rPr lang="zh-CN" altLang="en-US" sz="2800" b="1" dirty="0">
                <a:solidFill>
                  <a:srgbClr val="FF0000"/>
                </a:solidFill>
              </a:rPr>
              <a:t>新课导入</a:t>
            </a:r>
          </a:p>
        </p:txBody>
      </p:sp>
      <p:sp>
        <p:nvSpPr>
          <p:cNvPr id="7" name="AutoShape 2"/>
          <p:cNvSpPr>
            <a:spLocks noChangeArrowheads="1"/>
          </p:cNvSpPr>
          <p:nvPr/>
        </p:nvSpPr>
        <p:spPr bwMode="auto">
          <a:xfrm>
            <a:off x="3707903" y="692150"/>
            <a:ext cx="3888285" cy="2520950"/>
          </a:xfrm>
          <a:prstGeom prst="cloudCallout">
            <a:avLst>
              <a:gd name="adj1" fmla="val -43750"/>
              <a:gd name="adj2" fmla="val 70000"/>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14:hiddenLine>
            </a:ext>
          </a:extLst>
        </p:spPr>
        <p:txBody>
          <a:bodyPr/>
          <a:lstStyle/>
          <a:p>
            <a:pPr algn="ctr"/>
            <a:endParaRPr lang="zh-CN" altLang="zh-CN" sz="2800" b="0">
              <a:latin typeface="Times New Roman" panose="02020603050405020304" pitchFamily="18" charset="0"/>
              <a:ea typeface="宋体" panose="02010600030101010101" pitchFamily="2" charset="-122"/>
            </a:endParaRPr>
          </a:p>
        </p:txBody>
      </p:sp>
      <p:sp>
        <p:nvSpPr>
          <p:cNvPr id="5" name="Rectangle 2"/>
          <p:cNvSpPr>
            <a:spLocks noChangeArrowheads="1"/>
          </p:cNvSpPr>
          <p:nvPr/>
        </p:nvSpPr>
        <p:spPr bwMode="auto">
          <a:xfrm>
            <a:off x="4355976" y="1597273"/>
            <a:ext cx="4464496" cy="3231654"/>
          </a:xfrm>
          <a:prstGeom prst="rect">
            <a:avLst/>
          </a:prstGeom>
          <a:solidFill>
            <a:srgbClr val="FFFF00">
              <a:alpha val="57999"/>
            </a:srgbClr>
          </a:solidFill>
          <a:ln w="34925">
            <a:solidFill>
              <a:srgbClr val="800080"/>
            </a:solidFill>
            <a:miter lim="800000"/>
            <a:headEnd/>
            <a:tailEnd/>
          </a:ln>
        </p:spPr>
        <p:txBody>
          <a:bodyPr wrap="square" anchor="ctr">
            <a:spAutoFit/>
          </a:bodyPr>
          <a:lstStyle/>
          <a:p>
            <a:r>
              <a:rPr lang="zh-CN" altLang="en-US" sz="3600" b="1" dirty="0">
                <a:latin typeface="Times New Roman" pitchFamily="18" charset="0"/>
              </a:rPr>
              <a:t>     </a:t>
            </a:r>
            <a:r>
              <a:rPr lang="zh-CN" altLang="en-US" sz="2800" b="1" dirty="0">
                <a:latin typeface="Times New Roman" pitchFamily="18" charset="0"/>
              </a:rPr>
              <a:t>“</a:t>
            </a:r>
            <a:r>
              <a:rPr lang="zh-CN" altLang="en-US" sz="2800" b="1" dirty="0">
                <a:latin typeface="楷体_GB2312" pitchFamily="49" charset="-122"/>
                <a:ea typeface="楷体_GB2312" pitchFamily="49" charset="-122"/>
              </a:rPr>
              <a:t>在我们纪念第</a:t>
            </a:r>
            <a:r>
              <a:rPr lang="en-US" sz="2800" b="1" dirty="0">
                <a:latin typeface="楷体_GB2312" pitchFamily="49" charset="-122"/>
                <a:ea typeface="楷体_GB2312" pitchFamily="49" charset="-122"/>
              </a:rPr>
              <a:t>16</a:t>
            </a:r>
            <a:r>
              <a:rPr lang="zh-CN" altLang="en-US" sz="2800" b="1" dirty="0">
                <a:latin typeface="楷体_GB2312" pitchFamily="49" charset="-122"/>
                <a:ea typeface="楷体_GB2312" pitchFamily="49" charset="-122"/>
              </a:rPr>
              <a:t>任总统诞辰</a:t>
            </a:r>
            <a:r>
              <a:rPr lang="en-US" sz="2800" b="1" dirty="0">
                <a:latin typeface="楷体_GB2312" pitchFamily="49" charset="-122"/>
                <a:ea typeface="楷体_GB2312" pitchFamily="49" charset="-122"/>
              </a:rPr>
              <a:t>200</a:t>
            </a:r>
            <a:r>
              <a:rPr lang="zh-CN" altLang="en-US" sz="2800" b="1" dirty="0">
                <a:latin typeface="楷体_GB2312" pitchFamily="49" charset="-122"/>
                <a:ea typeface="楷体_GB2312" pitchFamily="49" charset="-122"/>
              </a:rPr>
              <a:t>周年之际，我必须说我对</a:t>
            </a:r>
            <a:r>
              <a:rPr lang="zh-CN" altLang="en-US" sz="2800" b="1" dirty="0">
                <a:solidFill>
                  <a:srgbClr val="0000FF"/>
                </a:solidFill>
                <a:latin typeface="楷体_GB2312" pitchFamily="49" charset="-122"/>
                <a:ea typeface="楷体_GB2312" pitchFamily="49" charset="-122"/>
              </a:rPr>
              <a:t>这位伟人</a:t>
            </a:r>
            <a:r>
              <a:rPr lang="zh-CN" altLang="en-US" sz="2800" b="1" dirty="0">
                <a:latin typeface="楷体_GB2312" pitchFamily="49" charset="-122"/>
                <a:ea typeface="楷体_GB2312" pitchFamily="49" charset="-122"/>
              </a:rPr>
              <a:t>怀有特殊的感激之情，</a:t>
            </a:r>
            <a:r>
              <a:rPr lang="zh-CN" altLang="en-US" sz="2800" b="1" u="sng" dirty="0">
                <a:solidFill>
                  <a:srgbClr val="FF0000"/>
                </a:solidFill>
                <a:latin typeface="黑体" pitchFamily="49" charset="-122"/>
                <a:ea typeface="黑体" pitchFamily="49" charset="-122"/>
              </a:rPr>
              <a:t>是他让我的故事成为可能，是他让美国的故事成为可能</a:t>
            </a:r>
            <a:r>
              <a:rPr lang="zh-CN" altLang="en-US" sz="2800" b="1" u="sng" dirty="0">
                <a:latin typeface="Times New Roman" pitchFamily="18" charset="0"/>
              </a:rPr>
              <a:t>。</a:t>
            </a:r>
            <a:r>
              <a:rPr lang="zh-CN" altLang="en-US" sz="2800" b="1" dirty="0">
                <a:latin typeface="Times New Roman" pitchFamily="18" charset="0"/>
              </a:rPr>
              <a:t>” </a:t>
            </a:r>
          </a:p>
          <a:p>
            <a:r>
              <a:rPr lang="zh-CN" altLang="en-US" sz="2800" b="1" dirty="0">
                <a:latin typeface="Times New Roman" pitchFamily="18" charset="0"/>
              </a:rPr>
              <a:t>        </a:t>
            </a:r>
            <a:r>
              <a:rPr lang="en-US" sz="2800" b="1" dirty="0">
                <a:latin typeface="Times New Roman" pitchFamily="18" charset="0"/>
              </a:rPr>
              <a:t>——</a:t>
            </a:r>
            <a:r>
              <a:rPr lang="zh-CN" altLang="en-US" sz="2800" b="1" dirty="0">
                <a:latin typeface="Times New Roman" pitchFamily="18" charset="0"/>
                <a:ea typeface="楷体_GB2312" pitchFamily="49" charset="-122"/>
              </a:rPr>
              <a:t>奥巴</a:t>
            </a:r>
            <a:r>
              <a:rPr lang="zh-CN" altLang="en-US" sz="2800" b="1" dirty="0" smtClean="0">
                <a:latin typeface="Times New Roman" pitchFamily="18" charset="0"/>
                <a:ea typeface="楷体_GB2312" pitchFamily="49" charset="-122"/>
              </a:rPr>
              <a:t>马 </a:t>
            </a:r>
            <a:r>
              <a:rPr lang="en-US" altLang="zh-CN" sz="2800" b="1" dirty="0" smtClean="0">
                <a:latin typeface="Times New Roman" pitchFamily="18" charset="0"/>
                <a:ea typeface="楷体_GB2312" pitchFamily="49" charset="-122"/>
              </a:rPr>
              <a:t>(</a:t>
            </a:r>
            <a:r>
              <a:rPr lang="en-US" sz="2800" b="1" dirty="0" smtClean="0">
                <a:latin typeface="Times New Roman" pitchFamily="18" charset="0"/>
              </a:rPr>
              <a:t>2009.2.12</a:t>
            </a:r>
            <a:r>
              <a:rPr lang="zh-CN" altLang="en-US" sz="2800" b="1" dirty="0">
                <a:latin typeface="Times New Roman" pitchFamily="18" charset="0"/>
              </a:rPr>
              <a:t>）</a:t>
            </a:r>
          </a:p>
        </p:txBody>
      </p:sp>
      <p:pic>
        <p:nvPicPr>
          <p:cNvPr id="6" name="Picture 3" descr="2008112022532473_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39552" y="1052736"/>
            <a:ext cx="3498676" cy="486290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2"/>
          <p:cNvSpPr>
            <a:spLocks noGrp="1" noChangeArrowheads="1"/>
          </p:cNvSpPr>
          <p:nvPr>
            <p:ph idx="4294967295"/>
          </p:nvPr>
        </p:nvSpPr>
        <p:spPr>
          <a:xfrm>
            <a:off x="0" y="928688"/>
            <a:ext cx="8429625" cy="1079500"/>
          </a:xfrm>
        </p:spPr>
        <p:txBody>
          <a:bodyPr/>
          <a:lstStyle/>
          <a:p>
            <a:pPr>
              <a:lnSpc>
                <a:spcPct val="80000"/>
              </a:lnSpc>
              <a:buFontTx/>
              <a:buNone/>
            </a:pPr>
            <a:r>
              <a:rPr lang="zh-CN" altLang="en-US" sz="4800" b="1" dirty="0">
                <a:solidFill>
                  <a:srgbClr val="00B050"/>
                </a:solidFill>
                <a:ea typeface="黑体" pitchFamily="49" charset="-122"/>
              </a:rPr>
              <a:t>一、美国内战爆发的原因</a:t>
            </a:r>
          </a:p>
        </p:txBody>
      </p:sp>
      <p:sp>
        <p:nvSpPr>
          <p:cNvPr id="8194" name="Text Box 3"/>
          <p:cNvSpPr txBox="1">
            <a:spLocks noChangeArrowheads="1"/>
          </p:cNvSpPr>
          <p:nvPr/>
        </p:nvSpPr>
        <p:spPr bwMode="auto">
          <a:xfrm>
            <a:off x="0" y="3071813"/>
            <a:ext cx="9144000" cy="2554287"/>
          </a:xfrm>
          <a:prstGeom prst="rect">
            <a:avLst/>
          </a:prstGeom>
          <a:noFill/>
          <a:ln w="9525">
            <a:noFill/>
            <a:miter lim="800000"/>
            <a:headEnd/>
            <a:tailEnd/>
          </a:ln>
        </p:spPr>
        <p:txBody>
          <a:bodyPr>
            <a:spAutoFit/>
          </a:bodyPr>
          <a:lstStyle/>
          <a:p>
            <a:pPr marL="342900" indent="-342900">
              <a:buFont typeface="Arial" pitchFamily="34" charset="0"/>
              <a:buAutoNum type="arabicPeriod"/>
            </a:pPr>
            <a:r>
              <a:rPr lang="zh-CN" altLang="en-US" sz="3600" b="1">
                <a:latin typeface="黑体" pitchFamily="49" charset="-122"/>
                <a:ea typeface="黑体" pitchFamily="49" charset="-122"/>
              </a:rPr>
              <a:t>根本原因：</a:t>
            </a:r>
            <a:r>
              <a:rPr lang="zh-CN" altLang="en-US" sz="4000" b="1" u="sng">
                <a:latin typeface="黑体" pitchFamily="49" charset="-122"/>
                <a:ea typeface="黑体" pitchFamily="49" charset="-122"/>
              </a:rPr>
              <a:t>                        </a:t>
            </a:r>
            <a:r>
              <a:rPr lang="en-US" altLang="zh-CN" b="1">
                <a:latin typeface="黑体" pitchFamily="49" charset="-122"/>
                <a:ea typeface="黑体" pitchFamily="49" charset="-122"/>
              </a:rPr>
              <a:t>.</a:t>
            </a:r>
          </a:p>
          <a:p>
            <a:pPr marL="342900" indent="-342900">
              <a:buFont typeface="Arial" pitchFamily="34" charset="0"/>
              <a:buNone/>
            </a:pPr>
            <a:r>
              <a:rPr lang="en-US" altLang="zh-CN" sz="4000" b="1">
                <a:latin typeface="黑体" pitchFamily="49" charset="-122"/>
                <a:ea typeface="黑体" pitchFamily="49" charset="-122"/>
              </a:rPr>
              <a:t> </a:t>
            </a:r>
            <a:r>
              <a:rPr lang="en-US" altLang="zh-CN" sz="4000" b="1" u="sng">
                <a:latin typeface="黑体" pitchFamily="49" charset="-122"/>
                <a:ea typeface="黑体" pitchFamily="49" charset="-122"/>
              </a:rPr>
              <a:t>                               </a:t>
            </a:r>
            <a:r>
              <a:rPr lang="zh-CN" altLang="en-US" sz="4000" b="1">
                <a:latin typeface="黑体" pitchFamily="49" charset="-122"/>
                <a:ea typeface="黑体" pitchFamily="49" charset="-122"/>
              </a:rPr>
              <a:t>。</a:t>
            </a:r>
          </a:p>
          <a:p>
            <a:pPr marL="342900" indent="-342900">
              <a:buFont typeface="Arial" pitchFamily="34" charset="0"/>
              <a:buNone/>
            </a:pPr>
            <a:r>
              <a:rPr lang="zh-CN" altLang="en-US" sz="4000" b="1">
                <a:latin typeface="黑体" pitchFamily="49" charset="-122"/>
                <a:ea typeface="黑体" pitchFamily="49" charset="-122"/>
              </a:rPr>
              <a:t>（矛盾焦点</a:t>
            </a:r>
            <a:r>
              <a:rPr lang="en-US" altLang="zh-CN" sz="4000" b="1">
                <a:latin typeface="黑体" pitchFamily="49" charset="-122"/>
                <a:ea typeface="黑体" pitchFamily="49" charset="-122"/>
              </a:rPr>
              <a:t>:</a:t>
            </a:r>
            <a:r>
              <a:rPr lang="en-US" altLang="zh-CN" sz="4000" b="1" u="sng">
                <a:latin typeface="黑体" pitchFamily="49" charset="-122"/>
                <a:ea typeface="黑体" pitchFamily="49" charset="-122"/>
              </a:rPr>
              <a:t>                   </a:t>
            </a:r>
            <a:r>
              <a:rPr lang="zh-CN" altLang="en-US" sz="4000" b="1">
                <a:latin typeface="黑体" pitchFamily="49" charset="-122"/>
                <a:ea typeface="黑体" pitchFamily="49" charset="-122"/>
              </a:rPr>
              <a:t>）</a:t>
            </a:r>
            <a:r>
              <a:rPr lang="zh-CN" altLang="en-US" sz="2800" b="1">
                <a:solidFill>
                  <a:srgbClr val="FF0000"/>
                </a:solidFill>
                <a:latin typeface="黑体" pitchFamily="49" charset="-122"/>
                <a:ea typeface="黑体" pitchFamily="49" charset="-122"/>
              </a:rPr>
              <a:t> </a:t>
            </a:r>
          </a:p>
          <a:p>
            <a:pPr marL="342900" indent="-342900">
              <a:buFont typeface="Arial" pitchFamily="34" charset="0"/>
              <a:buNone/>
            </a:pPr>
            <a:r>
              <a:rPr lang="en-US" altLang="zh-CN" sz="4000" b="1">
                <a:latin typeface="黑体" pitchFamily="49" charset="-122"/>
                <a:ea typeface="黑体" pitchFamily="49" charset="-122"/>
              </a:rPr>
              <a:t>2.</a:t>
            </a:r>
            <a:r>
              <a:rPr lang="zh-CN" altLang="en-US" sz="4000" b="1">
                <a:latin typeface="黑体" pitchFamily="49" charset="-122"/>
                <a:ea typeface="黑体" pitchFamily="49" charset="-122"/>
              </a:rPr>
              <a:t>直接原因（导火线）：</a:t>
            </a:r>
            <a:r>
              <a:rPr lang="zh-CN" altLang="en-US" sz="4000" b="1" u="sng">
                <a:latin typeface="黑体" pitchFamily="49" charset="-122"/>
                <a:ea typeface="黑体" pitchFamily="49" charset="-122"/>
              </a:rPr>
              <a:t>            </a:t>
            </a:r>
            <a:r>
              <a:rPr lang="zh-CN" altLang="en-US" sz="4000" b="1">
                <a:latin typeface="黑体" pitchFamily="49" charset="-122"/>
                <a:ea typeface="黑体" pitchFamily="49" charset="-122"/>
              </a:rPr>
              <a:t>。</a:t>
            </a:r>
          </a:p>
        </p:txBody>
      </p:sp>
      <p:sp>
        <p:nvSpPr>
          <p:cNvPr id="8195" name="AutoShape 4">
            <a:hlinkClick r:id="" action="ppaction://hlinkshowjump?jump=nextslide" highlightClick="1"/>
          </p:cNvPr>
          <p:cNvSpPr>
            <a:spLocks noChangeArrowheads="1"/>
          </p:cNvSpPr>
          <p:nvPr/>
        </p:nvSpPr>
        <p:spPr bwMode="auto">
          <a:xfrm>
            <a:off x="7858125" y="1928813"/>
            <a:ext cx="1008063" cy="576262"/>
          </a:xfrm>
          <a:prstGeom prst="actionButtonForwardNext">
            <a:avLst/>
          </a:prstGeom>
          <a:solidFill>
            <a:schemeClr val="accent1"/>
          </a:solidFill>
          <a:ln w="9525">
            <a:noFill/>
            <a:miter lim="800000"/>
            <a:headEnd/>
            <a:tailEnd/>
          </a:ln>
        </p:spPr>
        <p:txBody>
          <a:bodyPr wrap="none" anchor="ctr"/>
          <a:lstStyle/>
          <a:p>
            <a:pPr>
              <a:buFont typeface="Arial" pitchFamily="34" charset="0"/>
              <a:buNone/>
            </a:pPr>
            <a:endParaRPr lang="zh-CN" altLang="en-US" sz="2400"/>
          </a:p>
        </p:txBody>
      </p:sp>
      <p:sp>
        <p:nvSpPr>
          <p:cNvPr id="8196" name="AutoShape 6">
            <a:hlinkClick r:id="rId2" action="ppaction://hlinksldjump" highlightClick="1"/>
          </p:cNvPr>
          <p:cNvSpPr>
            <a:spLocks noChangeArrowheads="1"/>
          </p:cNvSpPr>
          <p:nvPr/>
        </p:nvSpPr>
        <p:spPr bwMode="auto">
          <a:xfrm>
            <a:off x="8072438" y="5715000"/>
            <a:ext cx="539750" cy="576263"/>
          </a:xfrm>
          <a:prstGeom prst="actionButtonForwardNext">
            <a:avLst/>
          </a:prstGeom>
          <a:solidFill>
            <a:srgbClr val="FFFFCC">
              <a:alpha val="50195"/>
            </a:srgbClr>
          </a:solidFill>
          <a:ln w="9525">
            <a:noFill/>
            <a:miter lim="800000"/>
            <a:headEnd/>
            <a:tailEnd/>
          </a:ln>
        </p:spPr>
        <p:txBody>
          <a:bodyPr wrap="none" anchor="ctr"/>
          <a:lstStyle/>
          <a:p>
            <a:pPr>
              <a:buFont typeface="Arial" pitchFamily="34" charset="0"/>
              <a:buNone/>
            </a:pPr>
            <a:endParaRPr lang="zh-CN" altLang="en-US" sz="2400"/>
          </a:p>
        </p:txBody>
      </p:sp>
      <p:sp>
        <p:nvSpPr>
          <p:cNvPr id="7176" name="Rectangle 8"/>
          <p:cNvSpPr>
            <a:spLocks noChangeArrowheads="1"/>
          </p:cNvSpPr>
          <p:nvPr/>
        </p:nvSpPr>
        <p:spPr bwMode="auto">
          <a:xfrm>
            <a:off x="3286125" y="4143375"/>
            <a:ext cx="3751263" cy="701675"/>
          </a:xfrm>
          <a:prstGeom prst="rect">
            <a:avLst/>
          </a:prstGeom>
          <a:noFill/>
          <a:ln w="9525">
            <a:noFill/>
            <a:miter lim="800000"/>
            <a:headEnd/>
            <a:tailEnd/>
          </a:ln>
        </p:spPr>
        <p:txBody>
          <a:bodyPr wrap="none">
            <a:spAutoFit/>
          </a:bodyPr>
          <a:lstStyle/>
          <a:p>
            <a:pPr>
              <a:buFont typeface="Arial" pitchFamily="34" charset="0"/>
              <a:buNone/>
            </a:pPr>
            <a:r>
              <a:rPr lang="zh-CN" altLang="en-US" sz="4000" b="1">
                <a:solidFill>
                  <a:srgbClr val="FF0000"/>
                </a:solidFill>
                <a:latin typeface="黑体" pitchFamily="49" charset="-122"/>
                <a:ea typeface="黑体" pitchFamily="49" charset="-122"/>
              </a:rPr>
              <a:t>奴隶制废存问题</a:t>
            </a:r>
          </a:p>
        </p:txBody>
      </p:sp>
      <p:sp>
        <p:nvSpPr>
          <p:cNvPr id="7177" name="Rectangle 9"/>
          <p:cNvSpPr>
            <a:spLocks noChangeArrowheads="1"/>
          </p:cNvSpPr>
          <p:nvPr/>
        </p:nvSpPr>
        <p:spPr bwMode="auto">
          <a:xfrm>
            <a:off x="5500688" y="4857750"/>
            <a:ext cx="3241675" cy="701675"/>
          </a:xfrm>
          <a:prstGeom prst="rect">
            <a:avLst/>
          </a:prstGeom>
          <a:noFill/>
          <a:ln w="9525">
            <a:noFill/>
            <a:miter lim="800000"/>
            <a:headEnd/>
            <a:tailEnd/>
          </a:ln>
        </p:spPr>
        <p:txBody>
          <a:bodyPr wrap="none">
            <a:spAutoFit/>
          </a:bodyPr>
          <a:lstStyle/>
          <a:p>
            <a:pPr>
              <a:buFont typeface="Arial" pitchFamily="34" charset="0"/>
              <a:buNone/>
            </a:pPr>
            <a:r>
              <a:rPr lang="zh-CN" altLang="en-US" sz="4000" b="1">
                <a:solidFill>
                  <a:srgbClr val="FF0000"/>
                </a:solidFill>
                <a:latin typeface="黑体" pitchFamily="49" charset="-122"/>
                <a:ea typeface="黑体" pitchFamily="49" charset="-122"/>
              </a:rPr>
              <a:t>林肯就任总统</a:t>
            </a:r>
          </a:p>
        </p:txBody>
      </p:sp>
      <p:sp>
        <p:nvSpPr>
          <p:cNvPr id="7178" name="Rectangle 10"/>
          <p:cNvSpPr>
            <a:spLocks noChangeArrowheads="1"/>
          </p:cNvSpPr>
          <p:nvPr/>
        </p:nvSpPr>
        <p:spPr bwMode="auto">
          <a:xfrm>
            <a:off x="357188" y="3000375"/>
            <a:ext cx="8997950" cy="1323975"/>
          </a:xfrm>
          <a:prstGeom prst="rect">
            <a:avLst/>
          </a:prstGeom>
          <a:noFill/>
          <a:ln w="9525">
            <a:noFill/>
            <a:miter lim="800000"/>
            <a:headEnd/>
            <a:tailEnd/>
          </a:ln>
        </p:spPr>
        <p:txBody>
          <a:bodyPr>
            <a:spAutoFit/>
          </a:bodyPr>
          <a:lstStyle/>
          <a:p>
            <a:pPr>
              <a:buFont typeface="Arial" pitchFamily="34" charset="0"/>
              <a:buNone/>
            </a:pPr>
            <a:r>
              <a:rPr lang="zh-CN" altLang="en-US" sz="4000" b="1">
                <a:latin typeface="黑体" pitchFamily="49" charset="-122"/>
                <a:ea typeface="黑体" pitchFamily="49" charset="-122"/>
              </a:rPr>
              <a:t>          </a:t>
            </a:r>
            <a:r>
              <a:rPr lang="zh-CN" altLang="en-US" sz="4000" b="1">
                <a:solidFill>
                  <a:srgbClr val="FF0000"/>
                </a:solidFill>
                <a:latin typeface="黑体" pitchFamily="49" charset="-122"/>
                <a:ea typeface="黑体" pitchFamily="49" charset="-122"/>
              </a:rPr>
              <a:t>北方资本主义工业与南方奴隶制种植园经济之间</a:t>
            </a:r>
            <a:r>
              <a:rPr lang="en-US" altLang="zh-CN" sz="4000" b="1">
                <a:solidFill>
                  <a:srgbClr val="FF0000"/>
                </a:solidFill>
                <a:latin typeface="黑体" pitchFamily="49" charset="-122"/>
                <a:ea typeface="黑体" pitchFamily="49" charset="-122"/>
              </a:rPr>
              <a:t>的矛盾</a:t>
            </a:r>
            <a:r>
              <a:rPr lang="zh-CN" altLang="en-US" sz="4000" b="1">
                <a:solidFill>
                  <a:srgbClr val="FF0000"/>
                </a:solidFill>
                <a:latin typeface="黑体" pitchFamily="49" charset="-122"/>
                <a:ea typeface="黑体" pitchFamily="49" charset="-122"/>
              </a:rPr>
              <a:t>无法调和</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178"/>
                                        </p:tgtEl>
                                        <p:attrNameLst>
                                          <p:attrName>style.visibility</p:attrName>
                                        </p:attrNameLst>
                                      </p:cBhvr>
                                      <p:to>
                                        <p:strVal val="visible"/>
                                      </p:to>
                                    </p:set>
                                    <p:anim calcmode="lin" valueType="num">
                                      <p:cBhvr>
                                        <p:cTn id="7" dur="500" fill="hold"/>
                                        <p:tgtEl>
                                          <p:spTgt spid="7178"/>
                                        </p:tgtEl>
                                        <p:attrNameLst>
                                          <p:attrName>ppt_w</p:attrName>
                                        </p:attrNameLst>
                                      </p:cBhvr>
                                      <p:tavLst>
                                        <p:tav tm="0">
                                          <p:val>
                                            <p:fltVal val="0"/>
                                          </p:val>
                                        </p:tav>
                                        <p:tav tm="100000">
                                          <p:val>
                                            <p:strVal val="#ppt_w"/>
                                          </p:val>
                                        </p:tav>
                                      </p:tavLst>
                                    </p:anim>
                                    <p:anim calcmode="lin" valueType="num">
                                      <p:cBhvr>
                                        <p:cTn id="8" dur="500" fill="hold"/>
                                        <p:tgtEl>
                                          <p:spTgt spid="7178"/>
                                        </p:tgtEl>
                                        <p:attrNameLst>
                                          <p:attrName>ppt_h</p:attrName>
                                        </p:attrNameLst>
                                      </p:cBhvr>
                                      <p:tavLst>
                                        <p:tav tm="0">
                                          <p:val>
                                            <p:fltVal val="0"/>
                                          </p:val>
                                        </p:tav>
                                        <p:tav tm="100000">
                                          <p:val>
                                            <p:strVal val="#ppt_h"/>
                                          </p:val>
                                        </p:tav>
                                      </p:tavLst>
                                    </p:anim>
                                    <p:animEffect transition="in" filter="fade">
                                      <p:cBhvr>
                                        <p:cTn id="9" dur="500"/>
                                        <p:tgtEl>
                                          <p:spTgt spid="7178"/>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7176"/>
                                        </p:tgtEl>
                                        <p:attrNameLst>
                                          <p:attrName>style.visibility</p:attrName>
                                        </p:attrNameLst>
                                      </p:cBhvr>
                                      <p:to>
                                        <p:strVal val="visible"/>
                                      </p:to>
                                    </p:set>
                                    <p:anim calcmode="lin" valueType="num">
                                      <p:cBhvr>
                                        <p:cTn id="14" dur="500" fill="hold"/>
                                        <p:tgtEl>
                                          <p:spTgt spid="7176"/>
                                        </p:tgtEl>
                                        <p:attrNameLst>
                                          <p:attrName>ppt_w</p:attrName>
                                        </p:attrNameLst>
                                      </p:cBhvr>
                                      <p:tavLst>
                                        <p:tav tm="0">
                                          <p:val>
                                            <p:fltVal val="0"/>
                                          </p:val>
                                        </p:tav>
                                        <p:tav tm="100000">
                                          <p:val>
                                            <p:strVal val="#ppt_w"/>
                                          </p:val>
                                        </p:tav>
                                      </p:tavLst>
                                    </p:anim>
                                    <p:anim calcmode="lin" valueType="num">
                                      <p:cBhvr>
                                        <p:cTn id="15" dur="500" fill="hold"/>
                                        <p:tgtEl>
                                          <p:spTgt spid="7176"/>
                                        </p:tgtEl>
                                        <p:attrNameLst>
                                          <p:attrName>ppt_h</p:attrName>
                                        </p:attrNameLst>
                                      </p:cBhvr>
                                      <p:tavLst>
                                        <p:tav tm="0">
                                          <p:val>
                                            <p:fltVal val="0"/>
                                          </p:val>
                                        </p:tav>
                                        <p:tav tm="100000">
                                          <p:val>
                                            <p:strVal val="#ppt_h"/>
                                          </p:val>
                                        </p:tav>
                                      </p:tavLst>
                                    </p:anim>
                                    <p:animEffect transition="in" filter="fade">
                                      <p:cBhvr>
                                        <p:cTn id="16" dur="500"/>
                                        <p:tgtEl>
                                          <p:spTgt spid="7176"/>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7177"/>
                                        </p:tgtEl>
                                        <p:attrNameLst>
                                          <p:attrName>style.visibility</p:attrName>
                                        </p:attrNameLst>
                                      </p:cBhvr>
                                      <p:to>
                                        <p:strVal val="visible"/>
                                      </p:to>
                                    </p:set>
                                    <p:animEffect transition="in" filter="box(in)">
                                      <p:cBhvr>
                                        <p:cTn id="21" dur="500"/>
                                        <p:tgtEl>
                                          <p:spTgt spid="71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6" grpId="0"/>
      <p:bldP spid="7177" grpId="0"/>
      <p:bldP spid="717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8786" name="Picture 2" descr="j"/>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0" y="1011238"/>
            <a:ext cx="4140200" cy="3062287"/>
          </a:xfrm>
          <a:prstGeom prst="rect">
            <a:avLst/>
          </a:prstGeom>
          <a:noFill/>
          <a:extLst>
            <a:ext uri="{909E8E84-426E-40DD-AFC4-6F175D3DCCD1}">
              <a14:hiddenFill xmlns="" xmlns:a14="http://schemas.microsoft.com/office/drawing/2010/main">
                <a:solidFill>
                  <a:srgbClr val="FFFFFF"/>
                </a:solidFill>
              </a14:hiddenFill>
            </a:ext>
          </a:extLst>
        </p:spPr>
      </p:pic>
      <p:pic>
        <p:nvPicPr>
          <p:cNvPr id="118787" name="Picture 3" descr="jk"/>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0" y="4084638"/>
            <a:ext cx="4140200" cy="2773362"/>
          </a:xfrm>
          <a:prstGeom prst="rect">
            <a:avLst/>
          </a:prstGeom>
          <a:noFill/>
          <a:extLst>
            <a:ext uri="{909E8E84-426E-40DD-AFC4-6F175D3DCCD1}">
              <a14:hiddenFill xmlns="" xmlns:a14="http://schemas.microsoft.com/office/drawing/2010/main">
                <a:solidFill>
                  <a:srgbClr val="FFFFFF"/>
                </a:solidFill>
              </a14:hiddenFill>
            </a:ext>
          </a:extLst>
        </p:spPr>
      </p:pic>
      <p:sp>
        <p:nvSpPr>
          <p:cNvPr id="10" name="WordArt 7"/>
          <p:cNvSpPr>
            <a:spLocks noChangeArrowheads="1" noChangeShapeType="1" noTextEdit="1"/>
          </p:cNvSpPr>
          <p:nvPr/>
        </p:nvSpPr>
        <p:spPr bwMode="auto">
          <a:xfrm>
            <a:off x="251520" y="72554"/>
            <a:ext cx="3240088" cy="692150"/>
          </a:xfrm>
          <a:prstGeom prst="rect">
            <a:avLst/>
          </a:prstGeom>
          <a:extLst>
            <a:ext uri="{AF507438-7753-43E0-B8FC-AC1667EBCBE1}">
              <a14:hiddenEffects xmln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38100">
                  <a:solidFill>
                    <a:srgbClr val="FF0000"/>
                  </a:solidFill>
                  <a:round/>
                </a:ln>
                <a:solidFill>
                  <a:srgbClr val="3333CC"/>
                </a:solidFill>
                <a:latin typeface="隶书" panose="02010509060101010101" charset="-122"/>
                <a:ea typeface="隶书" panose="02010509060101010101" charset="-122"/>
              </a:rPr>
              <a:t>知识拓展</a:t>
            </a:r>
            <a:endParaRPr lang="zh-CN" altLang="en-US" sz="3600" b="1" kern="10" dirty="0">
              <a:ln w="38100">
                <a:solidFill>
                  <a:srgbClr val="FF0000"/>
                </a:solidFill>
                <a:round/>
              </a:ln>
              <a:solidFill>
                <a:srgbClr val="3333CC"/>
              </a:solidFill>
              <a:latin typeface="隶书" panose="02010509060101010101" charset="-122"/>
              <a:ea typeface="隶书" panose="02010509060101010101" charset="-122"/>
            </a:endParaRPr>
          </a:p>
        </p:txBody>
      </p:sp>
      <p:sp>
        <p:nvSpPr>
          <p:cNvPr id="2" name="矩形 1"/>
          <p:cNvSpPr/>
          <p:nvPr/>
        </p:nvSpPr>
        <p:spPr>
          <a:xfrm>
            <a:off x="4283968" y="523701"/>
            <a:ext cx="4464496" cy="6001643"/>
          </a:xfrm>
          <a:prstGeom prst="rect">
            <a:avLst/>
          </a:prstGeom>
        </p:spPr>
        <p:txBody>
          <a:bodyPr wrap="square">
            <a:spAutoFit/>
          </a:bodyPr>
          <a:lstStyle/>
          <a:p>
            <a:pPr lvl="0">
              <a:spcBef>
                <a:spcPct val="50000"/>
              </a:spcBef>
            </a:pPr>
            <a:r>
              <a:rPr kumimoji="1" lang="zh-CN" altLang="en-US" sz="3200" b="1" dirty="0" smtClean="0">
                <a:solidFill>
                  <a:srgbClr val="000066"/>
                </a:solidFill>
                <a:effectLst>
                  <a:outerShdw blurRad="38100" dist="38100" dir="2700000" algn="tl">
                    <a:srgbClr val="C0C0C0"/>
                  </a:outerShdw>
                </a:effectLst>
                <a:latin typeface="Times New Roman" panose="02020603050405020304" pitchFamily="18" charset="0"/>
                <a:ea typeface="黑体" panose="02010609060101010101" pitchFamily="2" charset="-122"/>
              </a:rPr>
              <a:t>    美国</a:t>
            </a:r>
            <a:r>
              <a:rPr kumimoji="1" lang="zh-CN" altLang="en-US" sz="3200" b="1" dirty="0">
                <a:solidFill>
                  <a:srgbClr val="000066"/>
                </a:solidFill>
                <a:effectLst>
                  <a:outerShdw blurRad="38100" dist="38100" dir="2700000" algn="tl">
                    <a:srgbClr val="C0C0C0"/>
                  </a:outerShdw>
                </a:effectLst>
                <a:latin typeface="Times New Roman" panose="02020603050405020304" pitchFamily="18" charset="0"/>
                <a:ea typeface="黑体" panose="02010609060101010101" pitchFamily="2" charset="-122"/>
              </a:rPr>
              <a:t>独立以后，废除了英国政府颁布的禁止移民向西进的敕令。许多来自东部沿海地区和欧洲的移民纷纷越过阿巴拉契亚山脉涌向西部</a:t>
            </a:r>
            <a:r>
              <a:rPr kumimoji="1" lang="zh-CN" altLang="en-US" sz="3200" b="1" dirty="0" smtClean="0">
                <a:solidFill>
                  <a:srgbClr val="000066"/>
                </a:solidFill>
                <a:effectLst>
                  <a:outerShdw blurRad="38100" dist="38100" dir="2700000" algn="tl">
                    <a:srgbClr val="C0C0C0"/>
                  </a:outerShdw>
                </a:effectLst>
                <a:latin typeface="Times New Roman" panose="02020603050405020304" pitchFamily="18" charset="0"/>
                <a:ea typeface="黑体" panose="02010609060101010101" pitchFamily="2" charset="-122"/>
              </a:rPr>
              <a:t>。但</a:t>
            </a:r>
            <a:r>
              <a:rPr kumimoji="1" lang="zh-CN" altLang="en-US" sz="3200" b="1" dirty="0">
                <a:solidFill>
                  <a:srgbClr val="000066"/>
                </a:solidFill>
                <a:effectLst>
                  <a:outerShdw blurRad="38100" dist="38100" dir="2700000" algn="tl">
                    <a:srgbClr val="C0C0C0"/>
                  </a:outerShdw>
                </a:effectLst>
                <a:latin typeface="Times New Roman" panose="02020603050405020304" pitchFamily="18" charset="0"/>
                <a:ea typeface="黑体" panose="02010609060101010101" pitchFamily="2" charset="-122"/>
              </a:rPr>
              <a:t>随着西进运动的进行，大批印第安人遭到屠杀，其他人被强行赶到更为荒凉的地区，他们的被迫迁徙之路也被称为“血泪之路”</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Oval 2"/>
          <p:cNvSpPr>
            <a:spLocks noChangeArrowheads="1"/>
          </p:cNvSpPr>
          <p:nvPr/>
        </p:nvSpPr>
        <p:spPr bwMode="auto">
          <a:xfrm>
            <a:off x="-180975" y="1160463"/>
            <a:ext cx="4716463" cy="1981200"/>
          </a:xfrm>
          <a:prstGeom prst="ellipse">
            <a:avLst/>
          </a:prstGeom>
          <a:solidFill>
            <a:srgbClr val="FFFFCC">
              <a:alpha val="50195"/>
            </a:srgbClr>
          </a:solidFill>
          <a:ln w="57150">
            <a:solidFill>
              <a:schemeClr val="tx1"/>
            </a:solidFill>
            <a:round/>
            <a:headEnd/>
            <a:tailEnd/>
          </a:ln>
        </p:spPr>
        <p:txBody>
          <a:bodyPr wrap="none" anchor="ctr"/>
          <a:lstStyle/>
          <a:p>
            <a:pPr>
              <a:buFont typeface="Arial" pitchFamily="34" charset="0"/>
              <a:buNone/>
            </a:pPr>
            <a:endParaRPr lang="zh-CN" altLang="en-US" sz="2400"/>
          </a:p>
        </p:txBody>
      </p:sp>
      <p:sp>
        <p:nvSpPr>
          <p:cNvPr id="9219" name="Text Box 3"/>
          <p:cNvSpPr txBox="1">
            <a:spLocks noChangeArrowheads="1"/>
          </p:cNvSpPr>
          <p:nvPr/>
        </p:nvSpPr>
        <p:spPr bwMode="auto">
          <a:xfrm>
            <a:off x="1533525" y="1312863"/>
            <a:ext cx="1393825" cy="519112"/>
          </a:xfrm>
          <a:prstGeom prst="rect">
            <a:avLst/>
          </a:prstGeom>
          <a:solidFill>
            <a:srgbClr val="FFFFCC">
              <a:alpha val="50195"/>
            </a:srgbClr>
          </a:solidFill>
          <a:ln w="9525">
            <a:noFill/>
            <a:miter lim="800000"/>
            <a:headEnd/>
            <a:tailEnd/>
          </a:ln>
        </p:spPr>
        <p:txBody>
          <a:bodyPr>
            <a:spAutoFit/>
          </a:bodyPr>
          <a:lstStyle/>
          <a:p>
            <a:pPr>
              <a:spcBef>
                <a:spcPct val="50000"/>
              </a:spcBef>
              <a:buFont typeface="Arial" pitchFamily="34" charset="0"/>
              <a:buNone/>
            </a:pPr>
            <a:r>
              <a:rPr lang="zh-CN" altLang="en-US" sz="2800" b="1">
                <a:latin typeface="Times New Roman" pitchFamily="18" charset="0"/>
                <a:ea typeface="黑体" pitchFamily="49" charset="-122"/>
              </a:rPr>
              <a:t>北方</a:t>
            </a:r>
          </a:p>
        </p:txBody>
      </p:sp>
      <p:sp>
        <p:nvSpPr>
          <p:cNvPr id="8196" name="Text Box 4"/>
          <p:cNvSpPr txBox="1">
            <a:spLocks noChangeArrowheads="1"/>
          </p:cNvSpPr>
          <p:nvPr/>
        </p:nvSpPr>
        <p:spPr bwMode="auto">
          <a:xfrm>
            <a:off x="784225" y="1846263"/>
            <a:ext cx="2894013" cy="579437"/>
          </a:xfrm>
          <a:prstGeom prst="rect">
            <a:avLst/>
          </a:prstGeom>
          <a:solidFill>
            <a:srgbClr val="FFFFCC">
              <a:alpha val="50195"/>
            </a:srgbClr>
          </a:solidFill>
          <a:ln w="9525">
            <a:noFill/>
            <a:miter lim="800000"/>
            <a:headEnd/>
            <a:tailEnd/>
          </a:ln>
        </p:spPr>
        <p:txBody>
          <a:bodyPr>
            <a:spAutoFit/>
          </a:bodyPr>
          <a:lstStyle/>
          <a:p>
            <a:pPr>
              <a:spcBef>
                <a:spcPct val="50000"/>
              </a:spcBef>
              <a:buFont typeface="Arial" pitchFamily="34" charset="0"/>
              <a:buNone/>
            </a:pPr>
            <a:r>
              <a:rPr lang="zh-CN" altLang="en-US" sz="3200" b="1">
                <a:latin typeface="Times New Roman" pitchFamily="18" charset="0"/>
                <a:ea typeface="黑体" pitchFamily="49" charset="-122"/>
              </a:rPr>
              <a:t>资本主义工业</a:t>
            </a:r>
          </a:p>
        </p:txBody>
      </p:sp>
      <p:grpSp>
        <p:nvGrpSpPr>
          <p:cNvPr id="3" name="Group 5"/>
          <p:cNvGrpSpPr>
            <a:grpSpLocks/>
          </p:cNvGrpSpPr>
          <p:nvPr/>
        </p:nvGrpSpPr>
        <p:grpSpPr bwMode="auto">
          <a:xfrm>
            <a:off x="-180975" y="4654550"/>
            <a:ext cx="4752975" cy="2087563"/>
            <a:chOff x="0" y="0"/>
            <a:chExt cx="2160" cy="1393"/>
          </a:xfrm>
        </p:grpSpPr>
        <p:sp>
          <p:nvSpPr>
            <p:cNvPr id="9222" name="Oval 6"/>
            <p:cNvSpPr>
              <a:spLocks noChangeArrowheads="1"/>
            </p:cNvSpPr>
            <p:nvPr/>
          </p:nvSpPr>
          <p:spPr bwMode="auto">
            <a:xfrm>
              <a:off x="0" y="1"/>
              <a:ext cx="2160" cy="1392"/>
            </a:xfrm>
            <a:prstGeom prst="ellipse">
              <a:avLst/>
            </a:prstGeom>
            <a:solidFill>
              <a:schemeClr val="hlink">
                <a:alpha val="50195"/>
              </a:schemeClr>
            </a:solidFill>
            <a:ln w="57150">
              <a:solidFill>
                <a:schemeClr val="tx1"/>
              </a:solidFill>
              <a:round/>
              <a:headEnd/>
              <a:tailEnd/>
            </a:ln>
          </p:spPr>
          <p:txBody>
            <a:bodyPr wrap="none" anchor="ctr"/>
            <a:lstStyle/>
            <a:p>
              <a:pPr>
                <a:buFont typeface="Arial" pitchFamily="34" charset="0"/>
                <a:buNone/>
              </a:pPr>
              <a:endParaRPr lang="zh-CN" altLang="en-US" sz="2400"/>
            </a:p>
          </p:txBody>
        </p:sp>
        <p:sp>
          <p:nvSpPr>
            <p:cNvPr id="9223" name="Arc 7"/>
            <p:cNvSpPr>
              <a:spLocks noChangeArrowheads="1"/>
            </p:cNvSpPr>
            <p:nvPr/>
          </p:nvSpPr>
          <p:spPr bwMode="auto">
            <a:xfrm rot="5930">
              <a:off x="336" y="0"/>
              <a:ext cx="1538" cy="288"/>
            </a:xfrm>
            <a:custGeom>
              <a:avLst/>
              <a:gdLst/>
              <a:ahLst/>
              <a:cxnLst>
                <a:cxn ang="0">
                  <a:pos x="0" y="13377"/>
                </a:cxn>
                <a:cxn ang="0">
                  <a:pos x="19974" y="0"/>
                </a:cxn>
                <a:cxn ang="0">
                  <a:pos x="41086" y="17037"/>
                </a:cxn>
                <a:cxn ang="0">
                  <a:pos x="0" y="13377"/>
                </a:cxn>
                <a:cxn ang="0">
                  <a:pos x="19974" y="0"/>
                </a:cxn>
                <a:cxn ang="0">
                  <a:pos x="41086" y="17037"/>
                </a:cxn>
                <a:cxn ang="0">
                  <a:pos x="19974" y="21600"/>
                </a:cxn>
                <a:cxn ang="0">
                  <a:pos x="0" y="13377"/>
                </a:cxn>
              </a:cxnLst>
              <a:rect l="0" t="0" r="r" b="b"/>
              <a:pathLst>
                <a:path w="41087" h="21600" fill="none">
                  <a:moveTo>
                    <a:pt x="0" y="13377"/>
                  </a:moveTo>
                  <a:cubicBezTo>
                    <a:pt x="3332" y="5282"/>
                    <a:pt x="11220" y="0"/>
                    <a:pt x="19974" y="0"/>
                  </a:cubicBezTo>
                  <a:cubicBezTo>
                    <a:pt x="30144" y="0"/>
                    <a:pt x="38937" y="7095"/>
                    <a:pt x="41086" y="17037"/>
                  </a:cubicBezTo>
                </a:path>
                <a:path w="41087" h="21600" stroke="0">
                  <a:moveTo>
                    <a:pt x="0" y="13377"/>
                  </a:moveTo>
                  <a:cubicBezTo>
                    <a:pt x="3332" y="5282"/>
                    <a:pt x="11220" y="0"/>
                    <a:pt x="19974" y="0"/>
                  </a:cubicBezTo>
                  <a:cubicBezTo>
                    <a:pt x="30144" y="0"/>
                    <a:pt x="38937" y="7095"/>
                    <a:pt x="41086" y="17037"/>
                  </a:cubicBezTo>
                  <a:lnTo>
                    <a:pt x="19974" y="21600"/>
                  </a:lnTo>
                  <a:lnTo>
                    <a:pt x="0" y="13377"/>
                  </a:lnTo>
                  <a:close/>
                </a:path>
              </a:pathLst>
            </a:custGeom>
            <a:solidFill>
              <a:schemeClr val="hlink">
                <a:alpha val="50195"/>
              </a:schemeClr>
            </a:solidFill>
            <a:ln w="57150">
              <a:solidFill>
                <a:schemeClr val="tx1"/>
              </a:solidFill>
              <a:round/>
              <a:headEnd/>
              <a:tailEnd/>
            </a:ln>
          </p:spPr>
          <p:txBody>
            <a:bodyPr/>
            <a:lstStyle/>
            <a:p>
              <a:pPr>
                <a:buFont typeface="Arial" pitchFamily="34" charset="0"/>
                <a:buNone/>
              </a:pPr>
              <a:endParaRPr lang="zh-CN" altLang="en-US" sz="2400"/>
            </a:p>
          </p:txBody>
        </p:sp>
      </p:grpSp>
      <p:sp>
        <p:nvSpPr>
          <p:cNvPr id="9224" name="Text Box 8"/>
          <p:cNvSpPr txBox="1">
            <a:spLocks noChangeArrowheads="1"/>
          </p:cNvSpPr>
          <p:nvPr/>
        </p:nvSpPr>
        <p:spPr bwMode="auto">
          <a:xfrm>
            <a:off x="1524000" y="5164138"/>
            <a:ext cx="1703388" cy="579437"/>
          </a:xfrm>
          <a:prstGeom prst="rect">
            <a:avLst/>
          </a:prstGeom>
          <a:noFill/>
          <a:ln w="9525">
            <a:noFill/>
            <a:miter lim="800000"/>
            <a:headEnd/>
            <a:tailEnd/>
          </a:ln>
        </p:spPr>
        <p:txBody>
          <a:bodyPr>
            <a:spAutoFit/>
          </a:bodyPr>
          <a:lstStyle/>
          <a:p>
            <a:pPr>
              <a:spcBef>
                <a:spcPct val="50000"/>
              </a:spcBef>
              <a:buFont typeface="Arial" pitchFamily="34" charset="0"/>
              <a:buNone/>
            </a:pPr>
            <a:r>
              <a:rPr lang="zh-CN" altLang="en-US" sz="3200" b="1">
                <a:latin typeface="Times New Roman" pitchFamily="18" charset="0"/>
                <a:ea typeface="黑体" pitchFamily="49" charset="-122"/>
              </a:rPr>
              <a:t>  南方</a:t>
            </a:r>
          </a:p>
        </p:txBody>
      </p:sp>
      <p:sp>
        <p:nvSpPr>
          <p:cNvPr id="8201" name="Text Box 9"/>
          <p:cNvSpPr txBox="1">
            <a:spLocks noChangeArrowheads="1"/>
          </p:cNvSpPr>
          <p:nvPr/>
        </p:nvSpPr>
        <p:spPr bwMode="auto">
          <a:xfrm>
            <a:off x="-107950" y="5584825"/>
            <a:ext cx="4608513" cy="701675"/>
          </a:xfrm>
          <a:prstGeom prst="rect">
            <a:avLst/>
          </a:prstGeom>
          <a:noFill/>
          <a:ln w="9525">
            <a:noFill/>
            <a:miter lim="800000"/>
            <a:headEnd/>
            <a:tailEnd/>
          </a:ln>
        </p:spPr>
        <p:txBody>
          <a:bodyPr>
            <a:spAutoFit/>
          </a:bodyPr>
          <a:lstStyle/>
          <a:p>
            <a:pPr>
              <a:spcBef>
                <a:spcPct val="50000"/>
              </a:spcBef>
              <a:buFont typeface="Arial" pitchFamily="34" charset="0"/>
              <a:buNone/>
            </a:pPr>
            <a:r>
              <a:rPr lang="zh-CN" altLang="en-US" sz="3200" b="1">
                <a:latin typeface="Times New Roman" pitchFamily="18" charset="0"/>
                <a:ea typeface="黑体" pitchFamily="49" charset="-122"/>
              </a:rPr>
              <a:t>     </a:t>
            </a:r>
            <a:r>
              <a:rPr lang="zh-CN" altLang="en-US" sz="4000" b="1">
                <a:solidFill>
                  <a:srgbClr val="FF3300"/>
                </a:solidFill>
                <a:latin typeface="Times New Roman" pitchFamily="18" charset="0"/>
                <a:ea typeface="黑体" pitchFamily="49" charset="-122"/>
              </a:rPr>
              <a:t>奴隶制</a:t>
            </a:r>
            <a:r>
              <a:rPr lang="zh-CN" altLang="en-US" sz="3200" b="1">
                <a:latin typeface="Times New Roman" pitchFamily="18" charset="0"/>
                <a:ea typeface="黑体" pitchFamily="49" charset="-122"/>
              </a:rPr>
              <a:t>种植园经济</a:t>
            </a:r>
          </a:p>
        </p:txBody>
      </p:sp>
      <p:sp>
        <p:nvSpPr>
          <p:cNvPr id="9226" name="Text Box 10"/>
          <p:cNvSpPr txBox="1">
            <a:spLocks noChangeArrowheads="1"/>
          </p:cNvSpPr>
          <p:nvPr/>
        </p:nvSpPr>
        <p:spPr bwMode="auto">
          <a:xfrm>
            <a:off x="142875" y="63500"/>
            <a:ext cx="8893175" cy="701675"/>
          </a:xfrm>
          <a:prstGeom prst="rect">
            <a:avLst/>
          </a:prstGeom>
          <a:solidFill>
            <a:schemeClr val="bg1"/>
          </a:solidFill>
          <a:ln w="9525">
            <a:noFill/>
            <a:miter lim="800000"/>
            <a:headEnd/>
            <a:tailEnd/>
          </a:ln>
        </p:spPr>
        <p:txBody>
          <a:bodyPr>
            <a:spAutoFit/>
          </a:bodyPr>
          <a:lstStyle/>
          <a:p>
            <a:pPr>
              <a:spcBef>
                <a:spcPct val="50000"/>
              </a:spcBef>
              <a:buFont typeface="Arial" pitchFamily="34" charset="0"/>
              <a:buNone/>
            </a:pPr>
            <a:r>
              <a:rPr lang="zh-CN" altLang="en-US" sz="4000" b="1">
                <a:solidFill>
                  <a:srgbClr val="FF0000"/>
                </a:solidFill>
                <a:latin typeface="华文新魏" pitchFamily="2" charset="-122"/>
                <a:ea typeface="华文新魏" pitchFamily="2" charset="-122"/>
              </a:rPr>
              <a:t>独立后的美国经济制度奇特在哪里呢</a:t>
            </a:r>
            <a:r>
              <a:rPr lang="en-US" altLang="zh-CN" sz="4000" b="1">
                <a:solidFill>
                  <a:srgbClr val="FF0000"/>
                </a:solidFill>
                <a:latin typeface="华文新魏" pitchFamily="2" charset="-122"/>
                <a:ea typeface="华文新魏" pitchFamily="2" charset="-122"/>
              </a:rPr>
              <a:t>?</a:t>
            </a:r>
          </a:p>
        </p:txBody>
      </p:sp>
      <p:sp>
        <p:nvSpPr>
          <p:cNvPr id="2" name="WordArt 11"/>
          <p:cNvSpPr>
            <a:spLocks noChangeArrowheads="1" noChangeShapeType="1" noTextEdit="1"/>
          </p:cNvSpPr>
          <p:nvPr/>
        </p:nvSpPr>
        <p:spPr bwMode="auto">
          <a:xfrm rot="5400000">
            <a:off x="719137" y="3249613"/>
            <a:ext cx="2879725" cy="1079500"/>
          </a:xfrm>
          <a:prstGeom prst="rect">
            <a:avLst/>
          </a:prstGeom>
        </p:spPr>
        <p:txBody>
          <a:bodyPr vert="eaVert" wrap="none" fromWordArt="1">
            <a:prstTxWarp prst="textPlain">
              <a:avLst>
                <a:gd name="adj" fmla="val 50000"/>
              </a:avLst>
            </a:prstTxWarp>
          </a:bodyPr>
          <a:lstStyle/>
          <a:p>
            <a:pPr algn="ctr" fontAlgn="auto"/>
            <a:r>
              <a:rPr lang="zh-CN" altLang="en-US" sz="3600" b="1" kern="10" spc="720">
                <a:ln w="9525">
                  <a:solidFill>
                    <a:srgbClr val="800000"/>
                  </a:solidFill>
                  <a:round/>
                  <a:headEnd/>
                  <a:tailEnd/>
                </a:ln>
                <a:solidFill>
                  <a:srgbClr val="800000"/>
                </a:solidFill>
                <a:effectLst>
                  <a:outerShdw dist="35921" dir="2700000" algn="ctr" rotWithShape="0">
                    <a:srgbClr val="B2B2B2">
                      <a:alpha val="79999"/>
                    </a:srgbClr>
                  </a:outerShdw>
                </a:effectLst>
                <a:latin typeface="宋体"/>
                <a:ea typeface="宋体"/>
              </a:rPr>
              <a:t>水火不容</a:t>
            </a:r>
          </a:p>
        </p:txBody>
      </p:sp>
      <p:pic>
        <p:nvPicPr>
          <p:cNvPr id="8204" name="Picture 12" descr="图"/>
          <p:cNvPicPr>
            <a:picLocks noChangeAspect="1" noChangeArrowheads="1"/>
          </p:cNvPicPr>
          <p:nvPr/>
        </p:nvPicPr>
        <p:blipFill>
          <a:blip r:embed="rId2" cstate="print"/>
          <a:srcRect/>
          <a:stretch>
            <a:fillRect/>
          </a:stretch>
        </p:blipFill>
        <p:spPr bwMode="auto">
          <a:xfrm>
            <a:off x="4284663" y="4005263"/>
            <a:ext cx="4859337" cy="2852737"/>
          </a:xfrm>
          <a:prstGeom prst="rect">
            <a:avLst/>
          </a:prstGeom>
          <a:noFill/>
          <a:ln w="9525">
            <a:noFill/>
            <a:miter lim="800000"/>
            <a:headEnd/>
            <a:tailEnd/>
          </a:ln>
        </p:spPr>
      </p:pic>
      <p:grpSp>
        <p:nvGrpSpPr>
          <p:cNvPr id="4" name="Group 13"/>
          <p:cNvGrpSpPr>
            <a:grpSpLocks/>
          </p:cNvGrpSpPr>
          <p:nvPr/>
        </p:nvGrpSpPr>
        <p:grpSpPr bwMode="auto">
          <a:xfrm>
            <a:off x="4284663" y="836613"/>
            <a:ext cx="4859337" cy="3025775"/>
            <a:chOff x="0" y="0"/>
            <a:chExt cx="3061" cy="1906"/>
          </a:xfrm>
        </p:grpSpPr>
        <p:pic>
          <p:nvPicPr>
            <p:cNvPr id="9230" name="Picture 14"/>
            <p:cNvPicPr>
              <a:picLocks noChangeAspect="1" noChangeArrowheads="1"/>
            </p:cNvPicPr>
            <p:nvPr/>
          </p:nvPicPr>
          <p:blipFill>
            <a:blip r:embed="rId3" cstate="print">
              <a:lum contrast="18000"/>
            </a:blip>
            <a:srcRect/>
            <a:stretch>
              <a:fillRect/>
            </a:stretch>
          </p:blipFill>
          <p:spPr bwMode="auto">
            <a:xfrm>
              <a:off x="0" y="0"/>
              <a:ext cx="3061" cy="1906"/>
            </a:xfrm>
            <a:prstGeom prst="rect">
              <a:avLst/>
            </a:prstGeom>
            <a:noFill/>
            <a:ln w="9525">
              <a:noFill/>
              <a:miter lim="800000"/>
              <a:headEnd/>
              <a:tailEnd/>
            </a:ln>
          </p:spPr>
        </p:pic>
        <p:sp>
          <p:nvSpPr>
            <p:cNvPr id="9231" name="Text Box 15"/>
            <p:cNvSpPr txBox="1">
              <a:spLocks noChangeArrowheads="1"/>
            </p:cNvSpPr>
            <p:nvPr/>
          </p:nvSpPr>
          <p:spPr bwMode="auto">
            <a:xfrm>
              <a:off x="45" y="45"/>
              <a:ext cx="1724" cy="288"/>
            </a:xfrm>
            <a:prstGeom prst="rect">
              <a:avLst/>
            </a:prstGeom>
            <a:solidFill>
              <a:srgbClr val="FFFFCC">
                <a:alpha val="50195"/>
              </a:srgbClr>
            </a:solidFill>
            <a:ln w="9525">
              <a:noFill/>
              <a:miter lim="800000"/>
              <a:headEnd/>
              <a:tailEnd/>
            </a:ln>
          </p:spPr>
          <p:txBody>
            <a:bodyPr>
              <a:spAutoFit/>
            </a:bodyPr>
            <a:lstStyle/>
            <a:p>
              <a:pPr algn="ctr">
                <a:spcBef>
                  <a:spcPct val="50000"/>
                </a:spcBef>
                <a:buFont typeface="Arial" pitchFamily="34" charset="0"/>
                <a:buNone/>
              </a:pPr>
              <a:r>
                <a:rPr lang="zh-CN" altLang="en-US" sz="2400" b="1">
                  <a:latin typeface="Times New Roman" pitchFamily="18" charset="0"/>
                  <a:ea typeface="黑体" pitchFamily="49" charset="-122"/>
                </a:rPr>
                <a:t>北方动力织布机厂</a:t>
              </a: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196"/>
                                        </p:tgtEl>
                                        <p:attrNameLst>
                                          <p:attrName>style.visibility</p:attrName>
                                        </p:attrNameLst>
                                      </p:cBhvr>
                                      <p:to>
                                        <p:strVal val="visible"/>
                                      </p:to>
                                    </p:set>
                                    <p:anim calcmode="lin" valueType="num">
                                      <p:cBhvr>
                                        <p:cTn id="7" dur="500" fill="hold"/>
                                        <p:tgtEl>
                                          <p:spTgt spid="8196"/>
                                        </p:tgtEl>
                                        <p:attrNameLst>
                                          <p:attrName>ppt_w</p:attrName>
                                        </p:attrNameLst>
                                      </p:cBhvr>
                                      <p:tavLst>
                                        <p:tav tm="0">
                                          <p:val>
                                            <p:fltVal val="0"/>
                                          </p:val>
                                        </p:tav>
                                        <p:tav tm="100000">
                                          <p:val>
                                            <p:strVal val="#ppt_w"/>
                                          </p:val>
                                        </p:tav>
                                      </p:tavLst>
                                    </p:anim>
                                    <p:anim calcmode="lin" valueType="num">
                                      <p:cBhvr>
                                        <p:cTn id="8" dur="500" fill="hold"/>
                                        <p:tgtEl>
                                          <p:spTgt spid="8196"/>
                                        </p:tgtEl>
                                        <p:attrNameLst>
                                          <p:attrName>ppt_h</p:attrName>
                                        </p:attrNameLst>
                                      </p:cBhvr>
                                      <p:tavLst>
                                        <p:tav tm="0">
                                          <p:val>
                                            <p:fltVal val="0"/>
                                          </p:val>
                                        </p:tav>
                                        <p:tav tm="100000">
                                          <p:val>
                                            <p:strVal val="#ppt_h"/>
                                          </p:val>
                                        </p:tav>
                                      </p:tavLst>
                                    </p:anim>
                                    <p:animEffect transition="in" filter="fade">
                                      <p:cBhvr>
                                        <p:cTn id="9" dur="500"/>
                                        <p:tgtEl>
                                          <p:spTgt spid="8196"/>
                                        </p:tgtEl>
                                      </p:cBhvr>
                                    </p:animEffect>
                                  </p:childTnLst>
                                </p:cTn>
                              </p:par>
                              <p:par>
                                <p:cTn id="10" presetID="5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8201"/>
                                        </p:tgtEl>
                                        <p:attrNameLst>
                                          <p:attrName>style.visibility</p:attrName>
                                        </p:attrNameLst>
                                      </p:cBhvr>
                                      <p:to>
                                        <p:strVal val="visible"/>
                                      </p:to>
                                    </p:set>
                                    <p:anim calcmode="lin" valueType="num">
                                      <p:cBhvr>
                                        <p:cTn id="19" dur="500" fill="hold"/>
                                        <p:tgtEl>
                                          <p:spTgt spid="8201"/>
                                        </p:tgtEl>
                                        <p:attrNameLst>
                                          <p:attrName>ppt_w</p:attrName>
                                        </p:attrNameLst>
                                      </p:cBhvr>
                                      <p:tavLst>
                                        <p:tav tm="0">
                                          <p:val>
                                            <p:fltVal val="0"/>
                                          </p:val>
                                        </p:tav>
                                        <p:tav tm="100000">
                                          <p:val>
                                            <p:strVal val="#ppt_w"/>
                                          </p:val>
                                        </p:tav>
                                      </p:tavLst>
                                    </p:anim>
                                    <p:anim calcmode="lin" valueType="num">
                                      <p:cBhvr>
                                        <p:cTn id="20" dur="500" fill="hold"/>
                                        <p:tgtEl>
                                          <p:spTgt spid="8201"/>
                                        </p:tgtEl>
                                        <p:attrNameLst>
                                          <p:attrName>ppt_h</p:attrName>
                                        </p:attrNameLst>
                                      </p:cBhvr>
                                      <p:tavLst>
                                        <p:tav tm="0">
                                          <p:val>
                                            <p:fltVal val="0"/>
                                          </p:val>
                                        </p:tav>
                                        <p:tav tm="100000">
                                          <p:val>
                                            <p:strVal val="#ppt_h"/>
                                          </p:val>
                                        </p:tav>
                                      </p:tavLst>
                                    </p:anim>
                                    <p:animEffect transition="in" filter="fade">
                                      <p:cBhvr>
                                        <p:cTn id="21" dur="500"/>
                                        <p:tgtEl>
                                          <p:spTgt spid="8201"/>
                                        </p:tgtEl>
                                      </p:cBhvr>
                                    </p:animEffect>
                                  </p:childTnLst>
                                </p:cTn>
                              </p:par>
                              <p:par>
                                <p:cTn id="22" presetID="5" presetClass="entr" presetSubtype="10" fill="hold" nodeType="withEffect">
                                  <p:stCondLst>
                                    <p:cond delay="0"/>
                                  </p:stCondLst>
                                  <p:childTnLst>
                                    <p:set>
                                      <p:cBhvr>
                                        <p:cTn id="23" dur="1" fill="hold">
                                          <p:stCondLst>
                                            <p:cond delay="0"/>
                                          </p:stCondLst>
                                        </p:cTn>
                                        <p:tgtEl>
                                          <p:spTgt spid="8204"/>
                                        </p:tgtEl>
                                        <p:attrNameLst>
                                          <p:attrName>style.visibility</p:attrName>
                                        </p:attrNameLst>
                                      </p:cBhvr>
                                      <p:to>
                                        <p:strVal val="visible"/>
                                      </p:to>
                                    </p:set>
                                    <p:animEffect transition="in" filter="checkerboard(across)">
                                      <p:cBhvr>
                                        <p:cTn id="24" dur="500"/>
                                        <p:tgtEl>
                                          <p:spTgt spid="8204"/>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additive="base">
                                        <p:cTn id="29" dur="500" fill="hold"/>
                                        <p:tgtEl>
                                          <p:spTgt spid="2"/>
                                        </p:tgtEl>
                                        <p:attrNameLst>
                                          <p:attrName>ppt_x</p:attrName>
                                        </p:attrNameLst>
                                      </p:cBhvr>
                                      <p:tavLst>
                                        <p:tav tm="0">
                                          <p:val>
                                            <p:strVal val="#ppt_x"/>
                                          </p:val>
                                        </p:tav>
                                        <p:tav tm="100000">
                                          <p:val>
                                            <p:strVal val="#ppt_x"/>
                                          </p:val>
                                        </p:tav>
                                      </p:tavLst>
                                    </p:anim>
                                    <p:anim calcmode="lin" valueType="num">
                                      <p:cBhvr additive="base">
                                        <p:cTn id="3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animBg="1"/>
      <p:bldP spid="8201" grpId="0"/>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467544" y="1860152"/>
            <a:ext cx="8284858" cy="2800767"/>
          </a:xfrm>
          <a:prstGeom prst="rect">
            <a:avLst/>
          </a:prstGeom>
          <a:noFill/>
          <a:ln w="9525">
            <a:noFill/>
          </a:ln>
        </p:spPr>
        <p:txBody>
          <a:bodyPr wrap="square">
            <a:spAutoFit/>
          </a:bodyPr>
          <a:lstStyle/>
          <a:p>
            <a:pPr indent="0"/>
            <a:r>
              <a:rPr lang="zh-CN" altLang="en-US" sz="4400" b="1" dirty="0" smtClean="0">
                <a:solidFill>
                  <a:srgbClr val="0000CC"/>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  北方</a:t>
            </a:r>
            <a:r>
              <a:rPr lang="zh-CN" altLang="en-US" sz="4400" b="1" dirty="0">
                <a:solidFill>
                  <a:srgbClr val="0000CC"/>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完成了工业革命，属于资本主义工商业经济工业生产居世界第四位。南方却以棉花种植园经济为主，大量使用黑奴劳动。</a:t>
            </a:r>
          </a:p>
        </p:txBody>
      </p:sp>
      <p:sp>
        <p:nvSpPr>
          <p:cNvPr id="8" name="文本框 7"/>
          <p:cNvSpPr txBox="1"/>
          <p:nvPr/>
        </p:nvSpPr>
        <p:spPr>
          <a:xfrm>
            <a:off x="1904211" y="4869160"/>
            <a:ext cx="6955750" cy="769441"/>
          </a:xfrm>
          <a:prstGeom prst="rect">
            <a:avLst/>
          </a:prstGeom>
          <a:solidFill>
            <a:srgbClr val="FFFF00"/>
          </a:solidFill>
        </p:spPr>
        <p:txBody>
          <a:bodyPr wrap="none" rtlCol="0" anchor="t">
            <a:spAutoFit/>
          </a:bodyPr>
          <a:lstStyle/>
          <a:p>
            <a:r>
              <a:rPr lang="zh-CN" altLang="en-US" sz="4400" b="1" dirty="0">
                <a:solidFill>
                  <a:srgbClr val="1902CA"/>
                </a:solidFill>
                <a:effectLst>
                  <a:outerShdw blurRad="38100" dist="38100" dir="2700000" algn="tl">
                    <a:srgbClr val="000000">
                      <a:alpha val="43137"/>
                    </a:srgbClr>
                  </a:outerShdw>
                </a:effectLst>
                <a:latin typeface="华文琥珀" panose="02010800040101010101" pitchFamily="2" charset="-122"/>
                <a:ea typeface="华文琥珀" panose="02010800040101010101" pitchFamily="2" charset="-122"/>
                <a:sym typeface="+mn-ea"/>
              </a:rPr>
              <a:t>北方</a:t>
            </a:r>
            <a:r>
              <a:rPr lang="en-US" altLang="zh-CN" sz="4400" b="1" dirty="0">
                <a:solidFill>
                  <a:srgbClr val="0000CC"/>
                </a:solidFill>
                <a:effectLst>
                  <a:outerShdw blurRad="38100" dist="38100" dir="2700000" algn="tl">
                    <a:srgbClr val="000000">
                      <a:alpha val="43137"/>
                    </a:srgbClr>
                  </a:outerShdw>
                </a:effectLst>
                <a:latin typeface="Arial" panose="020B0604020202020204" pitchFamily="34" charset="0"/>
                <a:sym typeface="+mn-ea"/>
              </a:rPr>
              <a:t>—</a:t>
            </a:r>
            <a:r>
              <a:rPr lang="zh-CN" altLang="en-US" sz="4400" b="1" dirty="0">
                <a:solidFill>
                  <a:srgbClr val="FF0000"/>
                </a:solidFill>
                <a:effectLst>
                  <a:outerShdw blurRad="38100" dist="38100" dir="2700000" algn="tl">
                    <a:srgbClr val="000000">
                      <a:alpha val="43137"/>
                    </a:srgbClr>
                  </a:outerShdw>
                </a:effectLst>
                <a:latin typeface="华文琥珀" panose="02010800040101010101" pitchFamily="2" charset="-122"/>
                <a:ea typeface="华文琥珀" panose="02010800040101010101" pitchFamily="2" charset="-122"/>
                <a:sym typeface="+mn-ea"/>
              </a:rPr>
              <a:t>资本主义工商业经济</a:t>
            </a:r>
            <a:endParaRPr lang="zh-CN" altLang="en-US" sz="4400" b="1" dirty="0">
              <a:effectLst>
                <a:outerShdw blurRad="38100" dist="38100" dir="2700000" algn="tl">
                  <a:srgbClr val="000000">
                    <a:alpha val="43137"/>
                  </a:srgbClr>
                </a:outerShdw>
              </a:effectLst>
            </a:endParaRPr>
          </a:p>
        </p:txBody>
      </p:sp>
      <p:sp>
        <p:nvSpPr>
          <p:cNvPr id="9" name="文本框 8"/>
          <p:cNvSpPr txBox="1"/>
          <p:nvPr/>
        </p:nvSpPr>
        <p:spPr>
          <a:xfrm>
            <a:off x="539552" y="5805264"/>
            <a:ext cx="6391493" cy="769441"/>
          </a:xfrm>
          <a:prstGeom prst="rect">
            <a:avLst/>
          </a:prstGeom>
          <a:solidFill>
            <a:srgbClr val="FFFF00"/>
          </a:solidFill>
        </p:spPr>
        <p:txBody>
          <a:bodyPr wrap="none" rtlCol="0" anchor="t">
            <a:spAutoFit/>
          </a:bodyPr>
          <a:lstStyle/>
          <a:p>
            <a:r>
              <a:rPr lang="zh-CN" altLang="en-US" sz="4400" b="1" dirty="0">
                <a:solidFill>
                  <a:srgbClr val="1902CA"/>
                </a:solidFill>
                <a:effectLst>
                  <a:outerShdw blurRad="38100" dist="38100" dir="2700000" algn="tl">
                    <a:srgbClr val="000000">
                      <a:alpha val="43137"/>
                    </a:srgbClr>
                  </a:outerShdw>
                </a:effectLst>
                <a:latin typeface="华文琥珀" panose="02010800040101010101" pitchFamily="2" charset="-122"/>
                <a:ea typeface="华文琥珀" panose="02010800040101010101" pitchFamily="2" charset="-122"/>
                <a:sym typeface="+mn-ea"/>
              </a:rPr>
              <a:t>南方</a:t>
            </a:r>
            <a:r>
              <a:rPr lang="en-US" altLang="zh-CN" sz="4400" b="1" dirty="0">
                <a:solidFill>
                  <a:srgbClr val="0000CC"/>
                </a:solidFill>
                <a:effectLst>
                  <a:outerShdw blurRad="38100" dist="38100" dir="2700000" algn="tl">
                    <a:srgbClr val="000000">
                      <a:alpha val="43137"/>
                    </a:srgbClr>
                  </a:outerShdw>
                </a:effectLst>
                <a:latin typeface="Arial" panose="020B0604020202020204" pitchFamily="34" charset="0"/>
                <a:sym typeface="+mn-ea"/>
              </a:rPr>
              <a:t>—</a:t>
            </a:r>
            <a:r>
              <a:rPr lang="zh-CN" altLang="en-US" sz="4400" b="1" dirty="0">
                <a:solidFill>
                  <a:srgbClr val="FF0000"/>
                </a:solidFill>
                <a:effectLst>
                  <a:outerShdw blurRad="38100" dist="38100" dir="2700000" algn="tl">
                    <a:srgbClr val="000000">
                      <a:alpha val="43137"/>
                    </a:srgbClr>
                  </a:outerShdw>
                </a:effectLst>
                <a:latin typeface="华文琥珀" panose="02010800040101010101" pitchFamily="2" charset="-122"/>
                <a:ea typeface="华文琥珀" panose="02010800040101010101" pitchFamily="2" charset="-122"/>
                <a:sym typeface="+mn-ea"/>
              </a:rPr>
              <a:t>奴隶制种植园经济</a:t>
            </a:r>
            <a:endParaRPr lang="zh-CN" altLang="en-US" sz="4400" b="1" dirty="0">
              <a:effectLst>
                <a:outerShdw blurRad="38100" dist="38100" dir="2700000" algn="tl">
                  <a:srgbClr val="000000">
                    <a:alpha val="43137"/>
                  </a:srgbClr>
                </a:outerShdw>
              </a:effectLst>
            </a:endParaRPr>
          </a:p>
        </p:txBody>
      </p:sp>
      <p:sp>
        <p:nvSpPr>
          <p:cNvPr id="10" name="Rectangle 17"/>
          <p:cNvSpPr>
            <a:spLocks noChangeArrowheads="1"/>
          </p:cNvSpPr>
          <p:nvPr/>
        </p:nvSpPr>
        <p:spPr bwMode="auto">
          <a:xfrm>
            <a:off x="720781" y="260648"/>
            <a:ext cx="7959611" cy="158812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pPr>
              <a:lnSpc>
                <a:spcPct val="90000"/>
              </a:lnSpc>
            </a:pPr>
            <a:r>
              <a:rPr lang="en-US" altLang="zh-CN" sz="5400" b="1" dirty="0" smtClean="0">
                <a:solidFill>
                  <a:srgbClr val="800000"/>
                </a:solidFill>
                <a:effectLst>
                  <a:outerShdw blurRad="38100" dist="38100" dir="2700000" algn="tl">
                    <a:srgbClr val="000000">
                      <a:alpha val="43137"/>
                    </a:srgbClr>
                  </a:outerShdw>
                </a:effectLst>
                <a:latin typeface="隶书" panose="02010509060101010101" charset="-122"/>
                <a:ea typeface="隶书" panose="02010509060101010101" charset="-122"/>
              </a:rPr>
              <a:t>2</a:t>
            </a:r>
            <a:r>
              <a:rPr lang="zh-CN" altLang="en-US" sz="5400" b="1" dirty="0" smtClean="0">
                <a:solidFill>
                  <a:srgbClr val="800000"/>
                </a:solidFill>
                <a:effectLst>
                  <a:outerShdw blurRad="38100" dist="38100" dir="2700000" algn="tl">
                    <a:srgbClr val="000000">
                      <a:alpha val="43137"/>
                    </a:srgbClr>
                  </a:outerShdw>
                </a:effectLst>
                <a:latin typeface="隶书" panose="02010509060101010101" charset="-122"/>
                <a:ea typeface="隶书" panose="02010509060101010101" charset="-122"/>
              </a:rPr>
              <a:t>、</a:t>
            </a:r>
            <a:r>
              <a:rPr lang="zh-CN" altLang="en-US" sz="5400" b="1" dirty="0">
                <a:solidFill>
                  <a:srgbClr val="800000"/>
                </a:solidFill>
                <a:effectLst>
                  <a:outerShdw blurRad="38100" dist="38100" dir="2700000" algn="tl">
                    <a:srgbClr val="000000">
                      <a:alpha val="43137"/>
                    </a:srgbClr>
                  </a:outerShdw>
                </a:effectLst>
                <a:latin typeface="隶书" panose="02010509060101010101" charset="-122"/>
                <a:ea typeface="隶书" panose="02010509060101010101" charset="-122"/>
              </a:rPr>
              <a:t>内战前南北方</a:t>
            </a:r>
            <a:r>
              <a:rPr lang="zh-CN" altLang="en-US" sz="5400" b="1" dirty="0" smtClean="0">
                <a:solidFill>
                  <a:srgbClr val="800000"/>
                </a:solidFill>
                <a:effectLst>
                  <a:outerShdw blurRad="38100" dist="38100" dir="2700000" algn="tl">
                    <a:srgbClr val="000000">
                      <a:alpha val="43137"/>
                    </a:srgbClr>
                  </a:outerShdw>
                </a:effectLst>
                <a:latin typeface="隶书" panose="02010509060101010101" charset="-122"/>
                <a:ea typeface="隶书" panose="02010509060101010101" charset="-122"/>
              </a:rPr>
              <a:t>经济</a:t>
            </a:r>
            <a:endParaRPr lang="en-US" altLang="zh-CN" sz="5400" b="1" dirty="0" smtClean="0">
              <a:solidFill>
                <a:srgbClr val="800000"/>
              </a:solidFill>
              <a:effectLst>
                <a:outerShdw blurRad="38100" dist="38100" dir="2700000" algn="tl">
                  <a:srgbClr val="000000">
                    <a:alpha val="43137"/>
                  </a:srgbClr>
                </a:outerShdw>
              </a:effectLst>
              <a:latin typeface="隶书" panose="02010509060101010101" charset="-122"/>
              <a:ea typeface="隶书" panose="02010509060101010101" charset="-122"/>
            </a:endParaRPr>
          </a:p>
          <a:p>
            <a:pPr>
              <a:lnSpc>
                <a:spcPct val="90000"/>
              </a:lnSpc>
            </a:pPr>
            <a:r>
              <a:rPr lang="zh-CN" altLang="en-US" sz="5400" b="1" dirty="0" smtClean="0">
                <a:solidFill>
                  <a:srgbClr val="800000"/>
                </a:solidFill>
                <a:effectLst>
                  <a:outerShdw blurRad="38100" dist="38100" dir="2700000" algn="tl">
                    <a:srgbClr val="000000">
                      <a:alpha val="43137"/>
                    </a:srgbClr>
                  </a:outerShdw>
                </a:effectLst>
                <a:latin typeface="隶书" panose="02010509060101010101" charset="-122"/>
                <a:ea typeface="隶书" panose="02010509060101010101" charset="-122"/>
              </a:rPr>
              <a:t>           的</a:t>
            </a:r>
            <a:r>
              <a:rPr lang="zh-CN" altLang="en-US" sz="5400" b="1" dirty="0">
                <a:solidFill>
                  <a:srgbClr val="800000"/>
                </a:solidFill>
                <a:effectLst>
                  <a:outerShdw blurRad="38100" dist="38100" dir="2700000" algn="tl">
                    <a:srgbClr val="000000">
                      <a:alpha val="43137"/>
                    </a:srgbClr>
                  </a:outerShdw>
                </a:effectLst>
                <a:latin typeface="隶书" panose="02010509060101010101" charset="-122"/>
                <a:ea typeface="隶书" panose="02010509060101010101" charset="-122"/>
              </a:rPr>
              <a:t>发展</a:t>
            </a:r>
            <a:r>
              <a:rPr lang="zh-CN" altLang="en-US" sz="5400" b="1" dirty="0" smtClean="0">
                <a:solidFill>
                  <a:srgbClr val="800000"/>
                </a:solidFill>
                <a:effectLst>
                  <a:outerShdw blurRad="38100" dist="38100" dir="2700000" algn="tl">
                    <a:srgbClr val="000000">
                      <a:alpha val="43137"/>
                    </a:srgbClr>
                  </a:outerShdw>
                </a:effectLst>
                <a:latin typeface="隶书" panose="02010509060101010101" charset="-122"/>
                <a:ea typeface="隶书" panose="02010509060101010101" charset="-122"/>
              </a:rPr>
              <a:t>状况</a:t>
            </a:r>
            <a:r>
              <a:rPr lang="en-US" altLang="zh-CN" sz="5400" b="1" dirty="0">
                <a:solidFill>
                  <a:srgbClr val="800000"/>
                </a:solidFill>
                <a:effectLst>
                  <a:outerShdw blurRad="38100" dist="38100" dir="2700000" algn="tl">
                    <a:srgbClr val="000000">
                      <a:alpha val="43137"/>
                    </a:srgbClr>
                  </a:outerShdw>
                </a:effectLst>
                <a:latin typeface="隶书" panose="02010509060101010101" charset="-122"/>
                <a:ea typeface="隶书" panose="02010509060101010101" charset="-122"/>
              </a:rPr>
              <a:t>:</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p:bldP spid="8" grpId="0"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5411" name="图片 6"/>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691680" y="37703"/>
            <a:ext cx="6391361" cy="55515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45412" name="Rectangle 13"/>
          <p:cNvSpPr>
            <a:spLocks noChangeArrowheads="1"/>
          </p:cNvSpPr>
          <p:nvPr/>
        </p:nvSpPr>
        <p:spPr bwMode="auto">
          <a:xfrm>
            <a:off x="539552" y="4915034"/>
            <a:ext cx="8023671" cy="175432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nchor="ctr">
            <a:spAutoFit/>
          </a:bodyPr>
          <a:lstStyle/>
          <a:p>
            <a:pPr>
              <a:lnSpc>
                <a:spcPct val="90000"/>
              </a:lnSpc>
            </a:pPr>
            <a:r>
              <a:rPr lang="zh-CN" altLang="en-US" sz="4000" b="1" dirty="0">
                <a:solidFill>
                  <a:srgbClr val="000066"/>
                </a:solidFill>
                <a:effectLst>
                  <a:outerShdw blurRad="38100" dist="38100" dir="2700000" algn="tl">
                    <a:srgbClr val="C0C0C0"/>
                  </a:outerShdw>
                </a:effectLst>
                <a:latin typeface="黑体" panose="02010609060101010101" pitchFamily="2" charset="-122"/>
                <a:ea typeface="黑体" panose="02010609060101010101" pitchFamily="2" charset="-122"/>
                <a:cs typeface="Times New Roman" panose="02020603050405020304" pitchFamily="18" charset="0"/>
              </a:rPr>
              <a:t>　</a:t>
            </a:r>
            <a:r>
              <a:rPr lang="zh-CN" altLang="en-US" sz="4000" b="1" dirty="0" smtClean="0">
                <a:solidFill>
                  <a:srgbClr val="000066"/>
                </a:solidFill>
                <a:effectLst>
                  <a:outerShdw blurRad="38100" dist="38100" dir="2700000" algn="tl">
                    <a:srgbClr val="C0C0C0"/>
                  </a:outerShdw>
                </a:effectLst>
                <a:latin typeface="黑体" panose="02010609060101010101" pitchFamily="2" charset="-122"/>
                <a:ea typeface="黑体" panose="02010609060101010101" pitchFamily="2" charset="-122"/>
                <a:cs typeface="Times New Roman" panose="02020603050405020304" pitchFamily="18" charset="0"/>
              </a:rPr>
              <a:t> </a:t>
            </a:r>
            <a:r>
              <a:rPr lang="en-US" altLang="zh-CN" sz="4000" b="1" dirty="0" smtClean="0">
                <a:solidFill>
                  <a:srgbClr val="000066"/>
                </a:solidFill>
                <a:effectLst>
                  <a:outerShdw blurRad="38100" dist="38100" dir="2700000" algn="tl">
                    <a:srgbClr val="C0C0C0"/>
                  </a:outerShdw>
                </a:effectLst>
                <a:latin typeface="黑体" panose="02010609060101010101" pitchFamily="2" charset="-122"/>
                <a:ea typeface="黑体" panose="02010609060101010101" pitchFamily="2" charset="-122"/>
                <a:cs typeface="Times New Roman" panose="02020603050405020304" pitchFamily="18" charset="0"/>
              </a:rPr>
              <a:t>1861</a:t>
            </a:r>
            <a:r>
              <a:rPr lang="zh-CN" altLang="en-US" sz="4000" b="1" dirty="0">
                <a:solidFill>
                  <a:srgbClr val="000066"/>
                </a:solidFill>
                <a:effectLst>
                  <a:outerShdw blurRad="38100" dist="38100" dir="2700000" algn="tl">
                    <a:srgbClr val="C0C0C0"/>
                  </a:outerShdw>
                </a:effectLst>
                <a:latin typeface="黑体" panose="02010609060101010101" pitchFamily="2" charset="-122"/>
                <a:ea typeface="黑体" panose="02010609060101010101" pitchFamily="2" charset="-122"/>
                <a:cs typeface="Times New Roman" panose="02020603050405020304" pitchFamily="18" charset="0"/>
              </a:rPr>
              <a:t>林肯以</a:t>
            </a:r>
            <a:r>
              <a:rPr lang="en-US" altLang="zh-CN" sz="4000" b="1" dirty="0">
                <a:solidFill>
                  <a:srgbClr val="000066"/>
                </a:solidFill>
                <a:effectLst>
                  <a:outerShdw blurRad="38100" dist="38100" dir="2700000" algn="tl">
                    <a:srgbClr val="C0C0C0"/>
                  </a:outerShdw>
                </a:effectLst>
                <a:latin typeface="黑体" panose="02010609060101010101" pitchFamily="2" charset="-122"/>
                <a:ea typeface="黑体" panose="02010609060101010101" pitchFamily="2" charset="-122"/>
                <a:cs typeface="Times New Roman" panose="02020603050405020304" pitchFamily="18" charset="0"/>
              </a:rPr>
              <a:t>200</a:t>
            </a:r>
            <a:r>
              <a:rPr lang="zh-CN" altLang="en-US" sz="4000" b="1" dirty="0">
                <a:solidFill>
                  <a:srgbClr val="000066"/>
                </a:solidFill>
                <a:effectLst>
                  <a:outerShdw blurRad="38100" dist="38100" dir="2700000" algn="tl">
                    <a:srgbClr val="C0C0C0"/>
                  </a:outerShdw>
                </a:effectLst>
                <a:latin typeface="黑体" panose="02010609060101010101" pitchFamily="2" charset="-122"/>
                <a:ea typeface="黑体" panose="02010609060101010101" pitchFamily="2" charset="-122"/>
                <a:cs typeface="Times New Roman" panose="02020603050405020304" pitchFamily="18" charset="0"/>
              </a:rPr>
              <a:t>万票当选为美国第</a:t>
            </a:r>
            <a:r>
              <a:rPr lang="en-US" altLang="zh-CN" sz="4000" b="1" dirty="0">
                <a:solidFill>
                  <a:srgbClr val="000066"/>
                </a:solidFill>
                <a:effectLst>
                  <a:outerShdw blurRad="38100" dist="38100" dir="2700000" algn="tl">
                    <a:srgbClr val="C0C0C0"/>
                  </a:outerShdw>
                </a:effectLst>
                <a:latin typeface="黑体" panose="02010609060101010101" pitchFamily="2" charset="-122"/>
                <a:ea typeface="黑体" panose="02010609060101010101" pitchFamily="2" charset="-122"/>
                <a:cs typeface="Times New Roman" panose="02020603050405020304" pitchFamily="18" charset="0"/>
              </a:rPr>
              <a:t>16</a:t>
            </a:r>
            <a:r>
              <a:rPr lang="zh-CN" altLang="en-US" sz="4000" b="1" dirty="0">
                <a:solidFill>
                  <a:srgbClr val="000066"/>
                </a:solidFill>
                <a:effectLst>
                  <a:outerShdw blurRad="38100" dist="38100" dir="2700000" algn="tl">
                    <a:srgbClr val="C0C0C0"/>
                  </a:outerShdw>
                </a:effectLst>
                <a:latin typeface="黑体" panose="02010609060101010101" pitchFamily="2" charset="-122"/>
                <a:ea typeface="黑体" panose="02010609060101010101" pitchFamily="2" charset="-122"/>
                <a:cs typeface="Times New Roman" panose="02020603050405020304" pitchFamily="18" charset="0"/>
              </a:rPr>
              <a:t>任总统，但在奴隶主控制的南部</a:t>
            </a:r>
            <a:r>
              <a:rPr lang="en-US" altLang="zh-CN" sz="4000" b="1" dirty="0">
                <a:solidFill>
                  <a:srgbClr val="000066"/>
                </a:solidFill>
                <a:effectLst>
                  <a:outerShdw blurRad="38100" dist="38100" dir="2700000" algn="tl">
                    <a:srgbClr val="C0C0C0"/>
                  </a:outerShdw>
                </a:effectLst>
                <a:latin typeface="黑体" panose="02010609060101010101" pitchFamily="2" charset="-122"/>
                <a:ea typeface="黑体" panose="02010609060101010101" pitchFamily="2" charset="-122"/>
                <a:cs typeface="Times New Roman" panose="02020603050405020304" pitchFamily="18" charset="0"/>
              </a:rPr>
              <a:t>10</a:t>
            </a:r>
            <a:r>
              <a:rPr lang="zh-CN" altLang="en-US" sz="4000" b="1" dirty="0">
                <a:solidFill>
                  <a:srgbClr val="000066"/>
                </a:solidFill>
                <a:effectLst>
                  <a:outerShdw blurRad="38100" dist="38100" dir="2700000" algn="tl">
                    <a:srgbClr val="C0C0C0"/>
                  </a:outerShdw>
                </a:effectLst>
                <a:latin typeface="黑体" panose="02010609060101010101" pitchFamily="2" charset="-122"/>
                <a:ea typeface="黑体" panose="02010609060101010101" pitchFamily="2" charset="-122"/>
                <a:cs typeface="Times New Roman" panose="02020603050405020304" pitchFamily="18" charset="0"/>
              </a:rPr>
              <a:t>个州，他没有得到</a:t>
            </a:r>
            <a:r>
              <a:rPr lang="en-US" altLang="zh-CN" sz="4000" b="1" dirty="0">
                <a:solidFill>
                  <a:srgbClr val="000066"/>
                </a:solidFill>
                <a:effectLst>
                  <a:outerShdw blurRad="38100" dist="38100" dir="2700000" algn="tl">
                    <a:srgbClr val="C0C0C0"/>
                  </a:outerShdw>
                </a:effectLst>
                <a:latin typeface="黑体" panose="02010609060101010101" pitchFamily="2" charset="-122"/>
                <a:ea typeface="黑体" panose="02010609060101010101" pitchFamily="2" charset="-122"/>
                <a:cs typeface="Times New Roman" panose="02020603050405020304" pitchFamily="18" charset="0"/>
              </a:rPr>
              <a:t>1</a:t>
            </a:r>
            <a:r>
              <a:rPr lang="zh-CN" altLang="en-US" sz="4000" b="1" dirty="0">
                <a:solidFill>
                  <a:srgbClr val="000066"/>
                </a:solidFill>
                <a:effectLst>
                  <a:outerShdw blurRad="38100" dist="38100" dir="2700000" algn="tl">
                    <a:srgbClr val="C0C0C0"/>
                  </a:outerShdw>
                </a:effectLst>
                <a:latin typeface="黑体" panose="02010609060101010101" pitchFamily="2" charset="-122"/>
                <a:ea typeface="黑体" panose="02010609060101010101" pitchFamily="2" charset="-122"/>
                <a:cs typeface="Times New Roman" panose="02020603050405020304" pitchFamily="18" charset="0"/>
              </a:rPr>
              <a:t>张选票。</a:t>
            </a:r>
            <a:r>
              <a:rPr lang="zh-CN" altLang="en-US" sz="4000" b="1" u="sng" dirty="0">
                <a:solidFill>
                  <a:srgbClr val="000066"/>
                </a:solidFill>
                <a:effectLst>
                  <a:outerShdw blurRad="38100" dist="38100" dir="2700000" algn="tl">
                    <a:srgbClr val="C0C0C0"/>
                  </a:outerShdw>
                </a:effectLst>
                <a:latin typeface="黑体" panose="02010609060101010101" pitchFamily="2" charset="-122"/>
                <a:ea typeface="黑体" panose="02010609060101010101" pitchFamily="2" charset="-122"/>
                <a:cs typeface="Times New Roman" panose="02020603050405020304" pitchFamily="18" charset="0"/>
              </a:rPr>
              <a:t> </a:t>
            </a:r>
          </a:p>
        </p:txBody>
      </p:sp>
      <p:sp>
        <p:nvSpPr>
          <p:cNvPr id="9" name="WordArt 7"/>
          <p:cNvSpPr>
            <a:spLocks noChangeArrowheads="1" noChangeShapeType="1" noTextEdit="1"/>
          </p:cNvSpPr>
          <p:nvPr/>
        </p:nvSpPr>
        <p:spPr bwMode="auto">
          <a:xfrm>
            <a:off x="251520" y="288578"/>
            <a:ext cx="1224136" cy="3716486"/>
          </a:xfrm>
          <a:prstGeom prst="rect">
            <a:avLst/>
          </a:prstGeom>
          <a:extLst>
            <a:ext uri="{AF507438-7753-43E0-B8FC-AC1667EBCBE1}">
              <a14:hiddenEffects xmln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b="1" kern="10" dirty="0" smtClean="0">
                <a:ln w="38100">
                  <a:solidFill>
                    <a:srgbClr val="FF0000"/>
                  </a:solidFill>
                  <a:round/>
                </a:ln>
                <a:solidFill>
                  <a:srgbClr val="3333CC"/>
                </a:solidFill>
                <a:latin typeface="隶书" panose="02010509060101010101" charset="-122"/>
                <a:ea typeface="隶书" panose="02010509060101010101" charset="-122"/>
              </a:rPr>
              <a:t>人</a:t>
            </a:r>
            <a:endParaRPr lang="en-US" altLang="zh-CN" sz="3600" b="1" kern="10" dirty="0" smtClean="0">
              <a:ln w="38100">
                <a:solidFill>
                  <a:srgbClr val="FF0000"/>
                </a:solidFill>
                <a:round/>
              </a:ln>
              <a:solidFill>
                <a:srgbClr val="3333CC"/>
              </a:solidFill>
              <a:latin typeface="隶书" panose="02010509060101010101" charset="-122"/>
              <a:ea typeface="隶书" panose="02010509060101010101" charset="-122"/>
            </a:endParaRPr>
          </a:p>
          <a:p>
            <a:pPr algn="ctr"/>
            <a:r>
              <a:rPr lang="zh-CN" altLang="en-US" sz="3600" b="1" kern="10" dirty="0" smtClean="0">
                <a:ln w="38100">
                  <a:solidFill>
                    <a:srgbClr val="FF0000"/>
                  </a:solidFill>
                  <a:round/>
                </a:ln>
                <a:solidFill>
                  <a:srgbClr val="3333CC"/>
                </a:solidFill>
                <a:latin typeface="隶书" panose="02010509060101010101" charset="-122"/>
                <a:ea typeface="隶书" panose="02010509060101010101" charset="-122"/>
              </a:rPr>
              <a:t>物</a:t>
            </a:r>
            <a:endParaRPr lang="en-US" altLang="zh-CN" sz="3600" b="1" kern="10" dirty="0" smtClean="0">
              <a:ln w="38100">
                <a:solidFill>
                  <a:srgbClr val="FF0000"/>
                </a:solidFill>
                <a:round/>
              </a:ln>
              <a:solidFill>
                <a:srgbClr val="3333CC"/>
              </a:solidFill>
              <a:latin typeface="隶书" panose="02010509060101010101" charset="-122"/>
              <a:ea typeface="隶书" panose="02010509060101010101" charset="-122"/>
            </a:endParaRPr>
          </a:p>
          <a:p>
            <a:pPr algn="ctr"/>
            <a:r>
              <a:rPr lang="zh-CN" altLang="en-US" sz="3600" b="1" kern="10" dirty="0" smtClean="0">
                <a:ln w="38100">
                  <a:solidFill>
                    <a:srgbClr val="FF0000"/>
                  </a:solidFill>
                  <a:round/>
                </a:ln>
                <a:solidFill>
                  <a:srgbClr val="3333CC"/>
                </a:solidFill>
                <a:latin typeface="隶书" panose="02010509060101010101" charset="-122"/>
                <a:ea typeface="隶书" panose="02010509060101010101" charset="-122"/>
              </a:rPr>
              <a:t>扫</a:t>
            </a:r>
            <a:endParaRPr lang="en-US" altLang="zh-CN" sz="3600" b="1" kern="10" dirty="0" smtClean="0">
              <a:ln w="38100">
                <a:solidFill>
                  <a:srgbClr val="FF0000"/>
                </a:solidFill>
                <a:round/>
              </a:ln>
              <a:solidFill>
                <a:srgbClr val="3333CC"/>
              </a:solidFill>
              <a:latin typeface="隶书" panose="02010509060101010101" charset="-122"/>
              <a:ea typeface="隶书" panose="02010509060101010101" charset="-122"/>
            </a:endParaRPr>
          </a:p>
          <a:p>
            <a:pPr algn="ctr"/>
            <a:r>
              <a:rPr lang="zh-CN" altLang="en-US" sz="3600" b="1" kern="10" dirty="0" smtClean="0">
                <a:ln w="38100">
                  <a:solidFill>
                    <a:srgbClr val="FF0000"/>
                  </a:solidFill>
                  <a:round/>
                </a:ln>
                <a:solidFill>
                  <a:srgbClr val="3333CC"/>
                </a:solidFill>
                <a:latin typeface="隶书" panose="02010509060101010101" charset="-122"/>
                <a:ea typeface="隶书" panose="02010509060101010101" charset="-122"/>
              </a:rPr>
              <a:t>描</a:t>
            </a:r>
            <a:endParaRPr lang="zh-CN" altLang="en-US" sz="3600" b="1" kern="10" dirty="0">
              <a:ln w="38100">
                <a:solidFill>
                  <a:srgbClr val="FF0000"/>
                </a:solidFill>
                <a:round/>
              </a:ln>
              <a:solidFill>
                <a:srgbClr val="3333CC"/>
              </a:solidFill>
              <a:latin typeface="隶书" panose="02010509060101010101" charset="-122"/>
              <a:ea typeface="隶书" panose="02010509060101010101" charset="-122"/>
            </a:endParaRP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林肯"/>
          <p:cNvPicPr>
            <a:picLocks noChangeAspect="1" noChangeArrowheads="1"/>
          </p:cNvPicPr>
          <p:nvPr/>
        </p:nvPicPr>
        <p:blipFill>
          <a:blip r:embed="rId2" cstate="print"/>
          <a:srcRect/>
          <a:stretch>
            <a:fillRect/>
          </a:stretch>
        </p:blipFill>
        <p:spPr bwMode="auto">
          <a:xfrm>
            <a:off x="7667625" y="5084763"/>
            <a:ext cx="1476375" cy="1773237"/>
          </a:xfrm>
          <a:prstGeom prst="rect">
            <a:avLst/>
          </a:prstGeom>
          <a:noFill/>
          <a:ln w="15875">
            <a:solidFill>
              <a:srgbClr val="993300"/>
            </a:solidFill>
            <a:miter lim="800000"/>
            <a:headEnd/>
            <a:tailEnd/>
          </a:ln>
        </p:spPr>
      </p:pic>
      <p:sp>
        <p:nvSpPr>
          <p:cNvPr id="14339" name="Text Box 3"/>
          <p:cNvSpPr txBox="1">
            <a:spLocks noChangeArrowheads="1"/>
          </p:cNvSpPr>
          <p:nvPr/>
        </p:nvSpPr>
        <p:spPr bwMode="auto">
          <a:xfrm>
            <a:off x="0" y="5589588"/>
            <a:ext cx="7451725" cy="946150"/>
          </a:xfrm>
          <a:prstGeom prst="rect">
            <a:avLst/>
          </a:prstGeom>
          <a:noFill/>
          <a:ln w="9525">
            <a:noFill/>
            <a:miter lim="800000"/>
            <a:headEnd/>
            <a:tailEnd/>
          </a:ln>
        </p:spPr>
        <p:txBody>
          <a:bodyPr>
            <a:spAutoFit/>
          </a:bodyPr>
          <a:lstStyle/>
          <a:p>
            <a:pPr>
              <a:buFont typeface="Arial" pitchFamily="34" charset="0"/>
              <a:buNone/>
            </a:pPr>
            <a:r>
              <a:rPr lang="zh-CN" altLang="en-US" sz="2800" b="1">
                <a:solidFill>
                  <a:srgbClr val="0033CC"/>
                </a:solidFill>
                <a:latin typeface="黑体" pitchFamily="49" charset="-122"/>
                <a:ea typeface="黑体" pitchFamily="49" charset="-122"/>
              </a:rPr>
              <a:t>（</a:t>
            </a:r>
            <a:r>
              <a:rPr lang="en-US" altLang="zh-CN" sz="2800" b="1">
                <a:solidFill>
                  <a:srgbClr val="0033CC"/>
                </a:solidFill>
                <a:latin typeface="黑体" pitchFamily="49" charset="-122"/>
                <a:ea typeface="黑体" pitchFamily="49" charset="-122"/>
              </a:rPr>
              <a:t>2</a:t>
            </a:r>
            <a:r>
              <a:rPr lang="zh-CN" altLang="en-US" sz="2800" b="1">
                <a:solidFill>
                  <a:srgbClr val="0033CC"/>
                </a:solidFill>
                <a:latin typeface="黑体" pitchFamily="49" charset="-122"/>
                <a:ea typeface="黑体" pitchFamily="49" charset="-122"/>
              </a:rPr>
              <a:t>）材料反映了林肯对联邦、对奴隶制什么态度？</a:t>
            </a:r>
          </a:p>
        </p:txBody>
      </p:sp>
      <p:sp>
        <p:nvSpPr>
          <p:cNvPr id="13316" name="Text Box 4"/>
          <p:cNvSpPr txBox="1">
            <a:spLocks noChangeArrowheads="1"/>
          </p:cNvSpPr>
          <p:nvPr/>
        </p:nvSpPr>
        <p:spPr bwMode="auto">
          <a:xfrm>
            <a:off x="5334000" y="1905000"/>
            <a:ext cx="2362200" cy="457200"/>
          </a:xfrm>
          <a:prstGeom prst="rect">
            <a:avLst/>
          </a:prstGeom>
          <a:noFill/>
          <a:ln w="9525">
            <a:noFill/>
            <a:miter lim="800000"/>
            <a:headEnd/>
            <a:tailEnd/>
          </a:ln>
        </p:spPr>
        <p:txBody>
          <a:bodyPr>
            <a:spAutoFit/>
          </a:bodyPr>
          <a:lstStyle/>
          <a:p>
            <a:pPr>
              <a:spcBef>
                <a:spcPct val="50000"/>
              </a:spcBef>
              <a:buFont typeface="Arial" pitchFamily="34" charset="0"/>
              <a:buNone/>
            </a:pPr>
            <a:endParaRPr lang="zh-CN" altLang="en-US" sz="2400">
              <a:latin typeface="Times New Roman" pitchFamily="18" charset="0"/>
              <a:ea typeface="黑体" pitchFamily="49" charset="-122"/>
            </a:endParaRPr>
          </a:p>
        </p:txBody>
      </p:sp>
      <p:sp>
        <p:nvSpPr>
          <p:cNvPr id="13317" name="Text Box 6"/>
          <p:cNvSpPr txBox="1">
            <a:spLocks noChangeArrowheads="1"/>
          </p:cNvSpPr>
          <p:nvPr/>
        </p:nvSpPr>
        <p:spPr bwMode="auto">
          <a:xfrm>
            <a:off x="0" y="0"/>
            <a:ext cx="6948488" cy="1631216"/>
          </a:xfrm>
          <a:prstGeom prst="rect">
            <a:avLst/>
          </a:prstGeom>
          <a:noFill/>
          <a:ln w="9525">
            <a:noFill/>
            <a:miter lim="800000"/>
            <a:headEnd/>
            <a:tailEnd/>
          </a:ln>
        </p:spPr>
        <p:txBody>
          <a:bodyPr>
            <a:spAutoFit/>
          </a:bodyPr>
          <a:lstStyle/>
          <a:p>
            <a:pPr lvl="0">
              <a:spcBef>
                <a:spcPct val="50000"/>
              </a:spcBef>
            </a:pPr>
            <a:r>
              <a:rPr lang="zh-CN" altLang="en-US" sz="4000" b="1" dirty="0" smtClean="0">
                <a:solidFill>
                  <a:srgbClr val="00B050"/>
                </a:solidFill>
                <a:effectLst>
                  <a:outerShdw blurRad="38100" dist="38100" dir="2700000" algn="tl">
                    <a:srgbClr val="C0C0C0"/>
                  </a:outerShdw>
                </a:effectLst>
                <a:ea typeface="隶书" panose="02010509060101010101" charset="-122"/>
              </a:rPr>
              <a:t>二：内战爆发</a:t>
            </a:r>
          </a:p>
          <a:p>
            <a:pPr>
              <a:spcBef>
                <a:spcPct val="50000"/>
              </a:spcBef>
              <a:buFont typeface="Arial" pitchFamily="34" charset="0"/>
              <a:buNone/>
            </a:pPr>
            <a:r>
              <a:rPr lang="en-US" altLang="zh-CN" sz="4000" b="1" dirty="0" smtClean="0">
                <a:solidFill>
                  <a:srgbClr val="0033CC"/>
                </a:solidFill>
                <a:latin typeface="隶书" pitchFamily="49" charset="-122"/>
                <a:ea typeface="隶书" pitchFamily="49" charset="-122"/>
              </a:rPr>
              <a:t>1.</a:t>
            </a:r>
            <a:r>
              <a:rPr lang="zh-CN" altLang="en-US" sz="4000" b="1" dirty="0" smtClean="0">
                <a:solidFill>
                  <a:srgbClr val="0033CC"/>
                </a:solidFill>
                <a:latin typeface="隶书" pitchFamily="49" charset="-122"/>
                <a:ea typeface="隶书" pitchFamily="49" charset="-122"/>
              </a:rPr>
              <a:t>为</a:t>
            </a:r>
            <a:r>
              <a:rPr lang="zh-CN" altLang="en-US" sz="4000" b="1" dirty="0">
                <a:solidFill>
                  <a:srgbClr val="0033CC"/>
                </a:solidFill>
                <a:latin typeface="隶书" pitchFamily="49" charset="-122"/>
                <a:ea typeface="隶书" pitchFamily="49" charset="-122"/>
              </a:rPr>
              <a:t>什么</a:t>
            </a:r>
            <a:r>
              <a:rPr lang="zh-CN" altLang="en-US" sz="3200" b="1" u="sng" dirty="0">
                <a:solidFill>
                  <a:srgbClr val="FF0000"/>
                </a:solidFill>
                <a:latin typeface="隶书" pitchFamily="49" charset="-122"/>
                <a:ea typeface="隶书" pitchFamily="49" charset="-122"/>
              </a:rPr>
              <a:t>林肯就任总统</a:t>
            </a:r>
            <a:r>
              <a:rPr lang="zh-CN" altLang="en-US" sz="3200" b="1" dirty="0">
                <a:solidFill>
                  <a:srgbClr val="0033CC"/>
                </a:solidFill>
                <a:latin typeface="隶书" pitchFamily="49" charset="-122"/>
                <a:ea typeface="隶书" pitchFamily="49" charset="-122"/>
              </a:rPr>
              <a:t>成了导火线？</a:t>
            </a:r>
            <a:r>
              <a:rPr lang="zh-CN" altLang="en-US" sz="2800" b="1" dirty="0">
                <a:solidFill>
                  <a:srgbClr val="008000"/>
                </a:solidFill>
                <a:latin typeface="隶书" pitchFamily="49" charset="-122"/>
                <a:ea typeface="隶书" pitchFamily="49" charset="-122"/>
              </a:rPr>
              <a:t>   </a:t>
            </a:r>
          </a:p>
        </p:txBody>
      </p:sp>
      <p:sp>
        <p:nvSpPr>
          <p:cNvPr id="14344" name="Text Box 8"/>
          <p:cNvSpPr txBox="1">
            <a:spLocks noChangeArrowheads="1"/>
          </p:cNvSpPr>
          <p:nvPr/>
        </p:nvSpPr>
        <p:spPr bwMode="auto">
          <a:xfrm>
            <a:off x="0" y="4292600"/>
            <a:ext cx="8640763" cy="519113"/>
          </a:xfrm>
          <a:prstGeom prst="rect">
            <a:avLst/>
          </a:prstGeom>
          <a:noFill/>
          <a:ln w="9525">
            <a:noFill/>
            <a:miter lim="800000"/>
            <a:headEnd/>
            <a:tailEnd/>
          </a:ln>
        </p:spPr>
        <p:txBody>
          <a:bodyPr>
            <a:spAutoFit/>
          </a:bodyPr>
          <a:lstStyle/>
          <a:p>
            <a:pPr>
              <a:buFont typeface="Arial" pitchFamily="34" charset="0"/>
              <a:buNone/>
            </a:pPr>
            <a:r>
              <a:rPr lang="zh-CN" altLang="en-US" sz="2800" b="1">
                <a:solidFill>
                  <a:srgbClr val="0033CC"/>
                </a:solidFill>
                <a:latin typeface="黑体" pitchFamily="49" charset="-122"/>
                <a:ea typeface="黑体" pitchFamily="49" charset="-122"/>
              </a:rPr>
              <a:t>（</a:t>
            </a:r>
            <a:r>
              <a:rPr lang="en-US" altLang="zh-CN" sz="2800" b="1">
                <a:solidFill>
                  <a:srgbClr val="0033CC"/>
                </a:solidFill>
                <a:latin typeface="黑体" pitchFamily="49" charset="-122"/>
                <a:ea typeface="黑体" pitchFamily="49" charset="-122"/>
              </a:rPr>
              <a:t>1</a:t>
            </a:r>
            <a:r>
              <a:rPr lang="zh-CN" altLang="en-US" sz="2800" b="1">
                <a:solidFill>
                  <a:srgbClr val="0033CC"/>
                </a:solidFill>
                <a:latin typeface="黑体" pitchFamily="49" charset="-122"/>
                <a:ea typeface="黑体" pitchFamily="49" charset="-122"/>
              </a:rPr>
              <a:t>）</a:t>
            </a:r>
            <a:r>
              <a:rPr lang="zh-CN" altLang="en-US" sz="2800" b="1">
                <a:solidFill>
                  <a:srgbClr val="0033CC"/>
                </a:solidFill>
                <a:ea typeface="黑体" pitchFamily="49" charset="-122"/>
              </a:rPr>
              <a:t>“</a:t>
            </a:r>
            <a:r>
              <a:rPr lang="zh-CN" altLang="en-US" sz="2800" b="1">
                <a:solidFill>
                  <a:srgbClr val="0033CC"/>
                </a:solidFill>
                <a:latin typeface="黑体" pitchFamily="49" charset="-122"/>
                <a:ea typeface="黑体" pitchFamily="49" charset="-122"/>
              </a:rPr>
              <a:t>房子</a:t>
            </a:r>
            <a:r>
              <a:rPr lang="zh-CN" altLang="en-US" sz="2800" b="1">
                <a:solidFill>
                  <a:srgbClr val="0033CC"/>
                </a:solidFill>
                <a:ea typeface="黑体" pitchFamily="49" charset="-122"/>
              </a:rPr>
              <a:t>”</a:t>
            </a:r>
            <a:r>
              <a:rPr lang="zh-CN" altLang="en-US" sz="2800" b="1">
                <a:solidFill>
                  <a:srgbClr val="0033CC"/>
                </a:solidFill>
                <a:latin typeface="黑体" pitchFamily="49" charset="-122"/>
                <a:ea typeface="黑体" pitchFamily="49" charset="-122"/>
              </a:rPr>
              <a:t>、</a:t>
            </a:r>
            <a:r>
              <a:rPr lang="zh-CN" altLang="en-US" sz="2800" b="1">
                <a:solidFill>
                  <a:srgbClr val="0033CC"/>
                </a:solidFill>
                <a:ea typeface="黑体" pitchFamily="49" charset="-122"/>
              </a:rPr>
              <a:t>“</a:t>
            </a:r>
            <a:r>
              <a:rPr lang="zh-CN" altLang="en-US" sz="2800" b="1">
                <a:solidFill>
                  <a:srgbClr val="0033CC"/>
                </a:solidFill>
                <a:latin typeface="黑体" pitchFamily="49" charset="-122"/>
                <a:ea typeface="黑体" pitchFamily="49" charset="-122"/>
              </a:rPr>
              <a:t>半奴隶</a:t>
            </a:r>
            <a:r>
              <a:rPr lang="zh-CN" altLang="en-US" sz="2800" b="1">
                <a:solidFill>
                  <a:srgbClr val="0033CC"/>
                </a:solidFill>
                <a:ea typeface="黑体" pitchFamily="49" charset="-122"/>
              </a:rPr>
              <a:t>”</a:t>
            </a:r>
            <a:r>
              <a:rPr lang="zh-CN" altLang="en-US" sz="2800" b="1">
                <a:solidFill>
                  <a:srgbClr val="0033CC"/>
                </a:solidFill>
                <a:latin typeface="黑体" pitchFamily="49" charset="-122"/>
                <a:ea typeface="黑体" pitchFamily="49" charset="-122"/>
              </a:rPr>
              <a:t>、</a:t>
            </a:r>
            <a:r>
              <a:rPr lang="zh-CN" altLang="en-US" sz="2800" b="1">
                <a:solidFill>
                  <a:srgbClr val="0033CC"/>
                </a:solidFill>
                <a:ea typeface="黑体" pitchFamily="49" charset="-122"/>
              </a:rPr>
              <a:t>“</a:t>
            </a:r>
            <a:r>
              <a:rPr lang="zh-CN" altLang="en-US" sz="2800" b="1">
                <a:solidFill>
                  <a:srgbClr val="0033CC"/>
                </a:solidFill>
                <a:latin typeface="黑体" pitchFamily="49" charset="-122"/>
                <a:ea typeface="黑体" pitchFamily="49" charset="-122"/>
              </a:rPr>
              <a:t>半自由</a:t>
            </a:r>
            <a:r>
              <a:rPr lang="zh-CN" altLang="en-US" sz="2800" b="1">
                <a:solidFill>
                  <a:srgbClr val="0033CC"/>
                </a:solidFill>
                <a:ea typeface="黑体" pitchFamily="49" charset="-122"/>
              </a:rPr>
              <a:t>”</a:t>
            </a:r>
            <a:r>
              <a:rPr lang="zh-CN" altLang="en-US" sz="2800" b="1">
                <a:solidFill>
                  <a:srgbClr val="0033CC"/>
                </a:solidFill>
                <a:latin typeface="黑体" pitchFamily="49" charset="-122"/>
                <a:ea typeface="黑体" pitchFamily="49" charset="-122"/>
              </a:rPr>
              <a:t>分别指的是什么？</a:t>
            </a:r>
          </a:p>
        </p:txBody>
      </p:sp>
      <p:sp>
        <p:nvSpPr>
          <p:cNvPr id="14345" name="Text Box 9"/>
          <p:cNvSpPr txBox="1">
            <a:spLocks noChangeArrowheads="1"/>
          </p:cNvSpPr>
          <p:nvPr/>
        </p:nvSpPr>
        <p:spPr bwMode="auto">
          <a:xfrm>
            <a:off x="785813" y="4786313"/>
            <a:ext cx="8001000" cy="860425"/>
          </a:xfrm>
          <a:prstGeom prst="rect">
            <a:avLst/>
          </a:prstGeom>
          <a:noFill/>
          <a:ln w="9525">
            <a:noFill/>
            <a:miter lim="800000"/>
            <a:headEnd/>
            <a:tailEnd/>
          </a:ln>
        </p:spPr>
        <p:txBody>
          <a:bodyPr>
            <a:spAutoFit/>
          </a:bodyPr>
          <a:lstStyle/>
          <a:p>
            <a:pPr>
              <a:lnSpc>
                <a:spcPct val="90000"/>
              </a:lnSpc>
              <a:buFont typeface="Arial" pitchFamily="34" charset="0"/>
              <a:buNone/>
            </a:pPr>
            <a:r>
              <a:rPr lang="zh-CN" altLang="en-US" sz="2800" b="1">
                <a:solidFill>
                  <a:srgbClr val="FF3300"/>
                </a:solidFill>
                <a:ea typeface="黑体" pitchFamily="49" charset="-122"/>
              </a:rPr>
              <a:t> </a:t>
            </a:r>
            <a:r>
              <a:rPr lang="zh-CN" altLang="en-US" sz="2800" b="1">
                <a:solidFill>
                  <a:srgbClr val="FF0000"/>
                </a:solidFill>
                <a:ea typeface="黑体" pitchFamily="49" charset="-122"/>
              </a:rPr>
              <a:t>“房子”：美国联邦；“半奴隶”：南方种植园奴隶制；“半自由”：北方资本主义工商业经济 。</a:t>
            </a:r>
          </a:p>
        </p:txBody>
      </p:sp>
      <p:sp>
        <p:nvSpPr>
          <p:cNvPr id="14346" name="Text Box 10"/>
          <p:cNvSpPr txBox="1">
            <a:spLocks noChangeArrowheads="1"/>
          </p:cNvSpPr>
          <p:nvPr/>
        </p:nvSpPr>
        <p:spPr bwMode="auto">
          <a:xfrm>
            <a:off x="1357313" y="6072188"/>
            <a:ext cx="5184775" cy="519112"/>
          </a:xfrm>
          <a:prstGeom prst="rect">
            <a:avLst/>
          </a:prstGeom>
          <a:noFill/>
          <a:ln w="9525">
            <a:noFill/>
            <a:miter lim="800000"/>
            <a:headEnd/>
            <a:tailEnd/>
          </a:ln>
        </p:spPr>
        <p:txBody>
          <a:bodyPr>
            <a:spAutoFit/>
          </a:bodyPr>
          <a:lstStyle/>
          <a:p>
            <a:pPr>
              <a:spcBef>
                <a:spcPct val="50000"/>
              </a:spcBef>
              <a:buFont typeface="Arial" pitchFamily="34" charset="0"/>
              <a:buNone/>
            </a:pPr>
            <a:r>
              <a:rPr lang="zh-CN" altLang="en-US" sz="2800" b="1">
                <a:solidFill>
                  <a:srgbClr val="FF0000"/>
                </a:solidFill>
                <a:ea typeface="黑体" pitchFamily="49" charset="-122"/>
              </a:rPr>
              <a:t>维护国家统一，废除奴隶制。</a:t>
            </a:r>
          </a:p>
        </p:txBody>
      </p:sp>
      <p:sp>
        <p:nvSpPr>
          <p:cNvPr id="11" name="Text Box 7"/>
          <p:cNvSpPr txBox="1">
            <a:spLocks noChangeArrowheads="1"/>
          </p:cNvSpPr>
          <p:nvPr/>
        </p:nvSpPr>
        <p:spPr bwMode="auto">
          <a:xfrm>
            <a:off x="357158" y="1714489"/>
            <a:ext cx="8358246" cy="2400657"/>
          </a:xfrm>
          <a:prstGeom prst="rect">
            <a:avLst/>
          </a:prstGeom>
          <a:solidFill>
            <a:srgbClr val="FFFF00">
              <a:alpha val="12941"/>
            </a:srgbClr>
          </a:solidFill>
          <a:ln w="9525" cap="rnd">
            <a:solidFill>
              <a:srgbClr val="800080"/>
            </a:solidFill>
            <a:prstDash val="sysDot"/>
            <a:miter lim="800000"/>
            <a:headEnd/>
            <a:tailEnd/>
          </a:ln>
        </p:spPr>
        <p:txBody>
          <a:bodyPr wrap="square">
            <a:spAutoFit/>
          </a:bodyPr>
          <a:lstStyle/>
          <a:p>
            <a:pPr>
              <a:spcBef>
                <a:spcPct val="50000"/>
              </a:spcBef>
              <a:buFont typeface="Arial" pitchFamily="34" charset="0"/>
              <a:buNone/>
            </a:pPr>
            <a:r>
              <a:rPr lang="zh-CN" altLang="en-US" sz="2800" b="1" dirty="0">
                <a:latin typeface="楷体_GB2312" pitchFamily="1" charset="-122"/>
                <a:ea typeface="楷体_GB2312" pitchFamily="1" charset="-122"/>
              </a:rPr>
              <a:t>    </a:t>
            </a:r>
            <a:r>
              <a:rPr lang="zh-CN" altLang="en-US" b="1" dirty="0">
                <a:latin typeface="楷体_GB2312" pitchFamily="1" charset="-122"/>
                <a:ea typeface="楷体_GB2312" pitchFamily="1" charset="-122"/>
              </a:rPr>
              <a:t>材料一</a:t>
            </a:r>
            <a:r>
              <a:rPr lang="zh-CN" altLang="en-US" b="1" dirty="0">
                <a:solidFill>
                  <a:srgbClr val="000000"/>
                </a:solidFill>
                <a:latin typeface="楷体_GB2312" pitchFamily="1" charset="-122"/>
                <a:ea typeface="楷体_GB2312" pitchFamily="1" charset="-122"/>
              </a:rPr>
              <a:t>：</a:t>
            </a:r>
            <a:r>
              <a:rPr lang="zh-CN" altLang="en-US" b="1" dirty="0">
                <a:solidFill>
                  <a:srgbClr val="000000"/>
                </a:solidFill>
                <a:latin typeface="Times New Roman" pitchFamily="18" charset="0"/>
                <a:ea typeface="楷体_GB2312" pitchFamily="1" charset="-122"/>
              </a:rPr>
              <a:t>“</a:t>
            </a:r>
            <a:r>
              <a:rPr lang="zh-CN" altLang="en-US" b="1" dirty="0">
                <a:solidFill>
                  <a:srgbClr val="000000"/>
                </a:solidFill>
                <a:latin typeface="楷体_GB2312" pitchFamily="1" charset="-122"/>
                <a:ea typeface="楷体_GB2312" pitchFamily="1" charset="-122"/>
              </a:rPr>
              <a:t>一幢裂开的房子是站立不住的。</a:t>
            </a:r>
            <a:r>
              <a:rPr lang="zh-CN" altLang="en-US" b="1" dirty="0">
                <a:solidFill>
                  <a:srgbClr val="000000"/>
                </a:solidFill>
                <a:latin typeface="Times New Roman" pitchFamily="18" charset="0"/>
                <a:ea typeface="楷体_GB2312" pitchFamily="1" charset="-122"/>
              </a:rPr>
              <a:t>”</a:t>
            </a:r>
            <a:r>
              <a:rPr lang="zh-CN" altLang="en-US" b="1" dirty="0">
                <a:solidFill>
                  <a:srgbClr val="000000"/>
                </a:solidFill>
                <a:latin typeface="楷体_GB2312" pitchFamily="1" charset="-122"/>
                <a:ea typeface="楷体_GB2312" pitchFamily="1" charset="-122"/>
              </a:rPr>
              <a:t>我相信这个政府不能永远维持半奴隶和半自由的状态。我不期望联邦解散，我不期望房子崩塌，但我的确希望它停止分裂。</a:t>
            </a:r>
          </a:p>
          <a:p>
            <a:pPr>
              <a:buFont typeface="Arial" pitchFamily="34" charset="0"/>
              <a:buNone/>
            </a:pPr>
            <a:r>
              <a:rPr lang="zh-CN" altLang="en-US" b="1" dirty="0">
                <a:solidFill>
                  <a:srgbClr val="000000"/>
                </a:solidFill>
                <a:latin typeface="楷体_GB2312" pitchFamily="1" charset="-122"/>
                <a:ea typeface="楷体_GB2312" pitchFamily="1" charset="-122"/>
              </a:rPr>
              <a:t>                              </a:t>
            </a:r>
            <a:r>
              <a:rPr lang="en-US" altLang="zh-CN" sz="1400" dirty="0">
                <a:solidFill>
                  <a:srgbClr val="000000"/>
                </a:solidFill>
                <a:latin typeface="Times New Roman" pitchFamily="18" charset="0"/>
                <a:ea typeface="楷体_GB2312" pitchFamily="1" charset="-122"/>
              </a:rPr>
              <a:t>——</a:t>
            </a:r>
            <a:r>
              <a:rPr lang="zh-CN" altLang="en-US" sz="1400" b="1" dirty="0">
                <a:solidFill>
                  <a:srgbClr val="000000"/>
                </a:solidFill>
                <a:latin typeface="楷体_GB2312" pitchFamily="1" charset="-122"/>
                <a:ea typeface="楷体_GB2312" pitchFamily="1" charset="-122"/>
              </a:rPr>
              <a:t>林肯</a:t>
            </a:r>
            <a:r>
              <a:rPr lang="en-US" altLang="zh-CN" sz="1400" b="1" dirty="0">
                <a:solidFill>
                  <a:srgbClr val="000000"/>
                </a:solidFill>
                <a:latin typeface="楷体_GB2312" pitchFamily="1" charset="-122"/>
                <a:ea typeface="楷体_GB2312" pitchFamily="1" charset="-122"/>
              </a:rPr>
              <a:t>1858</a:t>
            </a:r>
            <a:r>
              <a:rPr lang="zh-CN" altLang="en-US" sz="1400" b="1" dirty="0">
                <a:solidFill>
                  <a:srgbClr val="000000"/>
                </a:solidFill>
                <a:latin typeface="楷体_GB2312" pitchFamily="1" charset="-122"/>
                <a:ea typeface="楷体_GB2312" pitchFamily="1" charset="-122"/>
              </a:rPr>
              <a:t>年的一次演说</a:t>
            </a:r>
          </a:p>
          <a:p>
            <a:pPr>
              <a:buFont typeface="Arial" pitchFamily="34" charset="0"/>
              <a:buNone/>
            </a:pPr>
            <a:r>
              <a:rPr lang="zh-CN" altLang="en-US" b="1" dirty="0">
                <a:solidFill>
                  <a:srgbClr val="000000"/>
                </a:solidFill>
                <a:latin typeface="楷体_GB2312" pitchFamily="1" charset="-122"/>
                <a:ea typeface="楷体_GB2312" pitchFamily="1" charset="-122"/>
              </a:rPr>
              <a:t>    </a:t>
            </a:r>
            <a:r>
              <a:rPr lang="zh-CN" altLang="en-US" b="1" dirty="0">
                <a:latin typeface="楷体_GB2312" pitchFamily="1" charset="-122"/>
                <a:ea typeface="楷体_GB2312" pitchFamily="1" charset="-122"/>
              </a:rPr>
              <a:t>材料二</a:t>
            </a:r>
            <a:r>
              <a:rPr lang="zh-CN" altLang="en-US" b="1" dirty="0">
                <a:solidFill>
                  <a:srgbClr val="000000"/>
                </a:solidFill>
                <a:latin typeface="楷体_GB2312" pitchFamily="1" charset="-122"/>
                <a:ea typeface="楷体_GB2312" pitchFamily="1" charset="-122"/>
              </a:rPr>
              <a:t>：联邦必须而且将会得到保留。</a:t>
            </a:r>
          </a:p>
          <a:p>
            <a:pPr>
              <a:buFont typeface="Arial" pitchFamily="34" charset="0"/>
              <a:buNone/>
            </a:pPr>
            <a:r>
              <a:rPr lang="zh-CN" altLang="en-US" sz="1200" b="1" dirty="0">
                <a:solidFill>
                  <a:srgbClr val="000000"/>
                </a:solidFill>
                <a:latin typeface="楷体_GB2312" pitchFamily="1" charset="-122"/>
                <a:ea typeface="楷体_GB2312" pitchFamily="1" charset="-122"/>
              </a:rPr>
              <a:t>                                              </a:t>
            </a:r>
            <a:r>
              <a:rPr lang="en-US" altLang="zh-CN" sz="1400" dirty="0">
                <a:solidFill>
                  <a:srgbClr val="000000"/>
                </a:solidFill>
                <a:ea typeface="楷体_GB2312" pitchFamily="1" charset="-122"/>
              </a:rPr>
              <a:t>——</a:t>
            </a:r>
            <a:r>
              <a:rPr lang="zh-CN" altLang="en-US" sz="1400" b="1" dirty="0">
                <a:solidFill>
                  <a:srgbClr val="000000"/>
                </a:solidFill>
                <a:latin typeface="楷体_GB2312" pitchFamily="1" charset="-122"/>
                <a:ea typeface="楷体_GB2312" pitchFamily="1" charset="-122"/>
              </a:rPr>
              <a:t>林肯</a:t>
            </a:r>
            <a:r>
              <a:rPr lang="en-US" altLang="zh-CN" sz="1400" b="1" dirty="0">
                <a:solidFill>
                  <a:srgbClr val="000000"/>
                </a:solidFill>
                <a:latin typeface="楷体_GB2312" pitchFamily="1" charset="-122"/>
                <a:ea typeface="楷体_GB2312" pitchFamily="1" charset="-122"/>
              </a:rPr>
              <a:t>1860</a:t>
            </a:r>
            <a:r>
              <a:rPr lang="zh-CN" altLang="en-US" sz="1400" b="1" dirty="0">
                <a:solidFill>
                  <a:srgbClr val="000000"/>
                </a:solidFill>
                <a:latin typeface="楷体_GB2312" pitchFamily="1" charset="-122"/>
                <a:ea typeface="楷体_GB2312" pitchFamily="1" charset="-122"/>
              </a:rPr>
              <a:t>年总统竞选的主题</a:t>
            </a:r>
          </a:p>
          <a:p>
            <a:pPr>
              <a:buFont typeface="Arial" pitchFamily="34" charset="0"/>
              <a:buNone/>
            </a:pPr>
            <a:r>
              <a:rPr lang="zh-CN" altLang="en-US" b="1" dirty="0">
                <a:latin typeface="楷体_GB2312" pitchFamily="1" charset="-122"/>
                <a:ea typeface="楷体_GB2312" pitchFamily="1" charset="-122"/>
              </a:rPr>
              <a:t>    材料三</a:t>
            </a:r>
            <a:r>
              <a:rPr lang="zh-CN" altLang="en-US" sz="1600" dirty="0"/>
              <a:t>： </a:t>
            </a:r>
            <a:r>
              <a:rPr lang="zh-CN" altLang="en-US" b="1" dirty="0">
                <a:solidFill>
                  <a:srgbClr val="000000"/>
                </a:solidFill>
                <a:ea typeface="楷体_GB2312" pitchFamily="1" charset="-122"/>
              </a:rPr>
              <a:t>“</a:t>
            </a:r>
            <a:r>
              <a:rPr lang="zh-CN" altLang="en-US" b="1" dirty="0">
                <a:solidFill>
                  <a:srgbClr val="000000"/>
                </a:solidFill>
                <a:latin typeface="楷体_GB2312" pitchFamily="1" charset="-122"/>
                <a:ea typeface="楷体_GB2312" pitchFamily="1" charset="-122"/>
              </a:rPr>
              <a:t>废除奴隶制是我义不容辞的责任！</a:t>
            </a:r>
            <a:r>
              <a:rPr lang="zh-CN" altLang="en-US" b="1" dirty="0">
                <a:solidFill>
                  <a:srgbClr val="000000"/>
                </a:solidFill>
                <a:ea typeface="楷体_GB2312" pitchFamily="1" charset="-122"/>
              </a:rPr>
              <a:t>”</a:t>
            </a:r>
            <a:r>
              <a:rPr lang="en-US" altLang="zh-CN" sz="1400" b="1" dirty="0">
                <a:solidFill>
                  <a:srgbClr val="000000"/>
                </a:solidFill>
                <a:ea typeface="楷体_GB2312" pitchFamily="1" charset="-122"/>
              </a:rPr>
              <a:t>——</a:t>
            </a:r>
            <a:r>
              <a:rPr lang="zh-CN" altLang="en-US" sz="1400" b="1" dirty="0">
                <a:solidFill>
                  <a:srgbClr val="000000"/>
                </a:solidFill>
                <a:latin typeface="楷体_GB2312" pitchFamily="1" charset="-122"/>
                <a:ea typeface="楷体_GB2312" pitchFamily="1" charset="-122"/>
              </a:rPr>
              <a:t>林肯</a:t>
            </a:r>
          </a:p>
          <a:p>
            <a:pPr>
              <a:lnSpc>
                <a:spcPct val="65000"/>
              </a:lnSpc>
              <a:spcBef>
                <a:spcPct val="25000"/>
              </a:spcBef>
              <a:buFont typeface="Arial" pitchFamily="34" charset="0"/>
              <a:buNone/>
            </a:pPr>
            <a:endParaRPr lang="zh-CN" altLang="en-US" sz="2000" dirty="0">
              <a:solidFill>
                <a:srgbClr val="00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4344"/>
                                        </p:tgtEl>
                                        <p:attrNameLst>
                                          <p:attrName>style.visibility</p:attrName>
                                        </p:attrNameLst>
                                      </p:cBhvr>
                                      <p:to>
                                        <p:strVal val="visible"/>
                                      </p:to>
                                    </p:set>
                                    <p:anim calcmode="lin" valueType="num">
                                      <p:cBhvr>
                                        <p:cTn id="7" dur="500" fill="hold"/>
                                        <p:tgtEl>
                                          <p:spTgt spid="14344"/>
                                        </p:tgtEl>
                                        <p:attrNameLst>
                                          <p:attrName>ppt_w</p:attrName>
                                        </p:attrNameLst>
                                      </p:cBhvr>
                                      <p:tavLst>
                                        <p:tav tm="0">
                                          <p:val>
                                            <p:fltVal val="0"/>
                                          </p:val>
                                        </p:tav>
                                        <p:tav tm="100000">
                                          <p:val>
                                            <p:strVal val="#ppt_w"/>
                                          </p:val>
                                        </p:tav>
                                      </p:tavLst>
                                    </p:anim>
                                    <p:anim calcmode="lin" valueType="num">
                                      <p:cBhvr>
                                        <p:cTn id="8" dur="500" fill="hold"/>
                                        <p:tgtEl>
                                          <p:spTgt spid="14344"/>
                                        </p:tgtEl>
                                        <p:attrNameLst>
                                          <p:attrName>ppt_h</p:attrName>
                                        </p:attrNameLst>
                                      </p:cBhvr>
                                      <p:tavLst>
                                        <p:tav tm="0">
                                          <p:val>
                                            <p:fltVal val="0"/>
                                          </p:val>
                                        </p:tav>
                                        <p:tav tm="100000">
                                          <p:val>
                                            <p:strVal val="#ppt_h"/>
                                          </p:val>
                                        </p:tav>
                                      </p:tavLst>
                                    </p:anim>
                                    <p:animEffect transition="in" filter="fade">
                                      <p:cBhvr>
                                        <p:cTn id="9" dur="500"/>
                                        <p:tgtEl>
                                          <p:spTgt spid="1434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4339"/>
                                        </p:tgtEl>
                                        <p:attrNameLst>
                                          <p:attrName>style.visibility</p:attrName>
                                        </p:attrNameLst>
                                      </p:cBhvr>
                                      <p:to>
                                        <p:strVal val="visible"/>
                                      </p:to>
                                    </p:set>
                                    <p:anim calcmode="lin" valueType="num">
                                      <p:cBhvr>
                                        <p:cTn id="12" dur="500" fill="hold"/>
                                        <p:tgtEl>
                                          <p:spTgt spid="14339"/>
                                        </p:tgtEl>
                                        <p:attrNameLst>
                                          <p:attrName>ppt_w</p:attrName>
                                        </p:attrNameLst>
                                      </p:cBhvr>
                                      <p:tavLst>
                                        <p:tav tm="0">
                                          <p:val>
                                            <p:fltVal val="0"/>
                                          </p:val>
                                        </p:tav>
                                        <p:tav tm="100000">
                                          <p:val>
                                            <p:strVal val="#ppt_w"/>
                                          </p:val>
                                        </p:tav>
                                      </p:tavLst>
                                    </p:anim>
                                    <p:anim calcmode="lin" valueType="num">
                                      <p:cBhvr>
                                        <p:cTn id="13" dur="500" fill="hold"/>
                                        <p:tgtEl>
                                          <p:spTgt spid="14339"/>
                                        </p:tgtEl>
                                        <p:attrNameLst>
                                          <p:attrName>ppt_h</p:attrName>
                                        </p:attrNameLst>
                                      </p:cBhvr>
                                      <p:tavLst>
                                        <p:tav tm="0">
                                          <p:val>
                                            <p:fltVal val="0"/>
                                          </p:val>
                                        </p:tav>
                                        <p:tav tm="100000">
                                          <p:val>
                                            <p:strVal val="#ppt_h"/>
                                          </p:val>
                                        </p:tav>
                                      </p:tavLst>
                                    </p:anim>
                                    <p:animEffect transition="in" filter="fade">
                                      <p:cBhvr>
                                        <p:cTn id="14" dur="500"/>
                                        <p:tgtEl>
                                          <p:spTgt spid="14339"/>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4345">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grpId="0" nodeType="clickEffect">
                                  <p:stCondLst>
                                    <p:cond delay="0"/>
                                  </p:stCondLst>
                                  <p:childTnLst>
                                    <p:set>
                                      <p:cBhvr>
                                        <p:cTn id="22" dur="1" fill="hold">
                                          <p:stCondLst>
                                            <p:cond delay="0"/>
                                          </p:stCondLst>
                                        </p:cTn>
                                        <p:tgtEl>
                                          <p:spTgt spid="14346"/>
                                        </p:tgtEl>
                                        <p:attrNameLst>
                                          <p:attrName>style.visibility</p:attrName>
                                        </p:attrNameLst>
                                      </p:cBhvr>
                                      <p:to>
                                        <p:strVal val="visible"/>
                                      </p:to>
                                    </p:set>
                                    <p:animEffect transition="in" filter="slide(fromBottom)">
                                      <p:cBhvr>
                                        <p:cTn id="23" dur="500"/>
                                        <p:tgtEl>
                                          <p:spTgt spid="1434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Effect transition="in" filter="fade">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p:bldP spid="14344" grpId="0"/>
      <p:bldP spid="14345" grpId="0" build="allAtOnce"/>
      <p:bldP spid="14346" grpId="0"/>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467544" y="1604055"/>
            <a:ext cx="8203202" cy="4561249"/>
          </a:xfrm>
          <a:prstGeom prst="rect">
            <a:avLst/>
          </a:prstGeom>
          <a:noFill/>
          <a:ln w="9525">
            <a:noFill/>
          </a:ln>
        </p:spPr>
        <p:txBody>
          <a:bodyPr wrap="square">
            <a:spAutoFit/>
          </a:bodyPr>
          <a:lstStyle/>
          <a:p>
            <a:pPr indent="0">
              <a:lnSpc>
                <a:spcPct val="110000"/>
              </a:lnSpc>
            </a:pPr>
            <a:r>
              <a:rPr lang="zh-CN" altLang="en-US" sz="4400" b="1" dirty="0" smtClean="0">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  由于</a:t>
            </a:r>
            <a:r>
              <a:rPr lang="zh-CN" altLang="en-US" sz="4400" b="1" dirty="0">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南方蓄谋已久，早有军事准备，致使</a:t>
            </a:r>
            <a:r>
              <a:rPr lang="zh-CN" altLang="en-US" sz="4400" b="1" dirty="0">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北方在军事上屡屡失利</a:t>
            </a:r>
            <a:r>
              <a:rPr lang="zh-CN" altLang="en-US" sz="4400" b="1" dirty="0">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，首都华盛顿也险些被攻占。</a:t>
            </a:r>
          </a:p>
          <a:p>
            <a:pPr indent="0">
              <a:lnSpc>
                <a:spcPct val="110000"/>
              </a:lnSpc>
            </a:pPr>
            <a:r>
              <a:rPr lang="zh-CN" altLang="en-US" sz="4400" b="1" dirty="0" smtClean="0">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  北方</a:t>
            </a:r>
            <a:r>
              <a:rPr lang="zh-CN" altLang="en-US" sz="4400" b="1" dirty="0">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的失利引起人民的</a:t>
            </a:r>
            <a:r>
              <a:rPr lang="zh-CN" altLang="en-US" sz="4400" b="1" dirty="0">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强烈不满</a:t>
            </a:r>
            <a:r>
              <a:rPr lang="zh-CN" altLang="en-US" sz="4400" b="1" dirty="0">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，许多城市爆发示威游行，</a:t>
            </a:r>
            <a:r>
              <a:rPr lang="zh-CN" altLang="en-US" sz="4400" b="1" dirty="0">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要求政府采取措施扭转战局</a:t>
            </a:r>
            <a:r>
              <a:rPr lang="zh-CN" altLang="en-US" sz="4400" b="1" dirty="0">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a:t>
            </a:r>
          </a:p>
        </p:txBody>
      </p:sp>
      <p:sp>
        <p:nvSpPr>
          <p:cNvPr id="3" name="矩形 2"/>
          <p:cNvSpPr/>
          <p:nvPr/>
        </p:nvSpPr>
        <p:spPr>
          <a:xfrm>
            <a:off x="827584" y="362039"/>
            <a:ext cx="7728487" cy="978729"/>
          </a:xfrm>
          <a:prstGeom prst="rect">
            <a:avLst/>
          </a:prstGeom>
        </p:spPr>
        <p:txBody>
          <a:bodyPr wrap="square">
            <a:spAutoFit/>
          </a:bodyPr>
          <a:lstStyle/>
          <a:p>
            <a:pPr lvl="0">
              <a:lnSpc>
                <a:spcPct val="120000"/>
              </a:lnSpc>
            </a:pPr>
            <a:r>
              <a:rPr lang="en-US" altLang="zh-CN" sz="4800" b="1" dirty="0" smtClean="0">
                <a:solidFill>
                  <a:srgbClr val="C0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2</a:t>
            </a:r>
            <a:r>
              <a:rPr lang="zh-CN" altLang="en-US" sz="4800" b="1" dirty="0" smtClean="0">
                <a:solidFill>
                  <a:srgbClr val="C0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a:t>
            </a:r>
            <a:r>
              <a:rPr lang="zh-CN" altLang="en-US" sz="4800" b="1" dirty="0">
                <a:solidFill>
                  <a:srgbClr val="C0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美国内战初期战争</a:t>
            </a:r>
            <a:r>
              <a:rPr lang="zh-CN" altLang="en-US" sz="4800" b="1" dirty="0" smtClean="0">
                <a:solidFill>
                  <a:srgbClr val="C0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形势</a:t>
            </a:r>
            <a:endParaRPr lang="zh-CN" altLang="en-US" sz="4800" b="1" dirty="0">
              <a:solidFill>
                <a:srgbClr val="C0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475656" y="260648"/>
            <a:ext cx="5920353" cy="923330"/>
          </a:xfrm>
          <a:prstGeom prst="rect">
            <a:avLst/>
          </a:prstGeom>
        </p:spPr>
        <p:txBody>
          <a:bodyPr wrap="square">
            <a:spAutoFit/>
          </a:bodyPr>
          <a:lstStyle/>
          <a:p>
            <a:pPr lvl="0"/>
            <a:r>
              <a:rPr lang="zh-CN" altLang="en-US" sz="5400" b="1" dirty="0">
                <a:solidFill>
                  <a:srgbClr val="FF0000"/>
                </a:solidFill>
                <a:effectLst>
                  <a:outerShdw blurRad="38100" dist="38100" dir="2700000" algn="tl">
                    <a:srgbClr val="C0C0C0"/>
                  </a:outerShdw>
                </a:effectLst>
                <a:ea typeface="隶书" panose="02010509060101010101" charset="-122"/>
              </a:rPr>
              <a:t>三：北方的胜利</a:t>
            </a:r>
          </a:p>
        </p:txBody>
      </p:sp>
      <p:sp>
        <p:nvSpPr>
          <p:cNvPr id="5" name="矩形 4"/>
          <p:cNvSpPr/>
          <p:nvPr/>
        </p:nvSpPr>
        <p:spPr>
          <a:xfrm>
            <a:off x="827583" y="1298143"/>
            <a:ext cx="7728487" cy="978729"/>
          </a:xfrm>
          <a:prstGeom prst="rect">
            <a:avLst/>
          </a:prstGeom>
        </p:spPr>
        <p:txBody>
          <a:bodyPr wrap="square">
            <a:spAutoFit/>
          </a:bodyPr>
          <a:lstStyle/>
          <a:p>
            <a:pPr lvl="0">
              <a:lnSpc>
                <a:spcPct val="120000"/>
              </a:lnSpc>
            </a:pPr>
            <a:r>
              <a:rPr lang="en-US" altLang="zh-CN" sz="4800" b="1" dirty="0" smtClean="0">
                <a:solidFill>
                  <a:srgbClr val="C0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3</a:t>
            </a:r>
            <a:r>
              <a:rPr lang="zh-CN" altLang="en-US" sz="4800" b="1" dirty="0" smtClean="0">
                <a:solidFill>
                  <a:srgbClr val="C0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a:t>
            </a:r>
            <a:r>
              <a:rPr lang="zh-CN" altLang="en-US" sz="4800" b="1" dirty="0">
                <a:solidFill>
                  <a:srgbClr val="C0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美国内战的转折</a:t>
            </a:r>
          </a:p>
        </p:txBody>
      </p:sp>
      <p:sp>
        <p:nvSpPr>
          <p:cNvPr id="8" name="Text Box 17"/>
          <p:cNvSpPr txBox="1">
            <a:spLocks noChangeArrowheads="1"/>
          </p:cNvSpPr>
          <p:nvPr/>
        </p:nvSpPr>
        <p:spPr bwMode="auto">
          <a:xfrm>
            <a:off x="1187624" y="2420888"/>
            <a:ext cx="7368446" cy="156966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r>
              <a:rPr lang="en-US" sz="4800" b="1" dirty="0" err="1" smtClean="0">
                <a:solidFill>
                  <a:srgbClr val="0000CC"/>
                </a:solidFill>
                <a:effectLst>
                  <a:outerShdw blurRad="38100" dist="38100" dir="2700000" algn="tl">
                    <a:srgbClr val="C0C0C0"/>
                  </a:outerShdw>
                </a:effectLst>
                <a:latin typeface="黑体" panose="02010609060101010101" pitchFamily="2" charset="-122"/>
                <a:ea typeface="黑体" panose="02010609060101010101" pitchFamily="2" charset="-122"/>
              </a:rPr>
              <a:t>林肯颁布了</a:t>
            </a:r>
            <a:r>
              <a:rPr lang="zh-CN" altLang="zh-CN" sz="4800" b="1" dirty="0" smtClean="0">
                <a:solidFill>
                  <a:srgbClr val="0000CC"/>
                </a:solidFill>
                <a:effectLst>
                  <a:outerShdw blurRad="38100" dist="38100" dir="2700000" algn="tl">
                    <a:srgbClr val="C0C0C0"/>
                  </a:outerShdw>
                </a:effectLst>
                <a:latin typeface="黑体" panose="02010609060101010101" pitchFamily="2" charset="-122"/>
                <a:ea typeface="黑体" panose="02010609060101010101" pitchFamily="2" charset="-122"/>
              </a:rPr>
              <a:t>《宅地法》</a:t>
            </a:r>
            <a:r>
              <a:rPr lang="zh-CN" altLang="en-US" sz="4800" b="1" dirty="0" smtClean="0">
                <a:solidFill>
                  <a:srgbClr val="0000CC"/>
                </a:solidFill>
                <a:effectLst>
                  <a:outerShdw blurRad="38100" dist="38100" dir="2700000" algn="tl">
                    <a:srgbClr val="C0C0C0"/>
                  </a:outerShdw>
                </a:effectLst>
                <a:latin typeface="黑体" panose="02010609060101010101" pitchFamily="2" charset="-122"/>
                <a:ea typeface="黑体" panose="02010609060101010101" pitchFamily="2" charset="-122"/>
              </a:rPr>
              <a:t>和</a:t>
            </a:r>
            <a:endParaRPr lang="zh-CN" altLang="zh-CN" sz="4800" b="1" dirty="0">
              <a:solidFill>
                <a:srgbClr val="0000CC"/>
              </a:solidFill>
              <a:effectLst>
                <a:outerShdw blurRad="38100" dist="38100" dir="2700000" algn="tl">
                  <a:srgbClr val="C0C0C0"/>
                </a:outerShdw>
              </a:effectLst>
              <a:latin typeface="黑体" panose="02010609060101010101" pitchFamily="2" charset="-122"/>
              <a:ea typeface="黑体" panose="02010609060101010101" pitchFamily="2" charset="-122"/>
            </a:endParaRPr>
          </a:p>
          <a:p>
            <a:r>
              <a:rPr lang="en-US" sz="4800" b="1" dirty="0" smtClean="0">
                <a:solidFill>
                  <a:srgbClr val="0000CC"/>
                </a:solidFill>
                <a:effectLst>
                  <a:outerShdw blurRad="38100" dist="38100" dir="2700000" algn="tl">
                    <a:srgbClr val="C0C0C0"/>
                  </a:outerShdw>
                </a:effectLst>
                <a:latin typeface="黑体" panose="02010609060101010101" pitchFamily="2" charset="-122"/>
                <a:ea typeface="黑体" panose="02010609060101010101" pitchFamily="2" charset="-122"/>
              </a:rPr>
              <a:t>《</a:t>
            </a:r>
            <a:r>
              <a:rPr lang="en-US" sz="4800" b="1" dirty="0" err="1">
                <a:solidFill>
                  <a:srgbClr val="0000CC"/>
                </a:solidFill>
                <a:effectLst>
                  <a:outerShdw blurRad="38100" dist="38100" dir="2700000" algn="tl">
                    <a:srgbClr val="C0C0C0"/>
                  </a:outerShdw>
                </a:effectLst>
                <a:latin typeface="黑体" panose="02010609060101010101" pitchFamily="2" charset="-122"/>
                <a:ea typeface="黑体" panose="02010609060101010101" pitchFamily="2" charset="-122"/>
              </a:rPr>
              <a:t>解放黑人奴隶宣言</a:t>
            </a:r>
            <a:r>
              <a:rPr lang="en-US" sz="4800" b="1" dirty="0" smtClean="0">
                <a:solidFill>
                  <a:srgbClr val="0000CC"/>
                </a:solidFill>
                <a:effectLst>
                  <a:outerShdw blurRad="38100" dist="38100" dir="2700000" algn="tl">
                    <a:srgbClr val="C0C0C0"/>
                  </a:outerShdw>
                </a:effectLst>
                <a:latin typeface="黑体" panose="02010609060101010101" pitchFamily="2" charset="-122"/>
                <a:ea typeface="黑体" panose="02010609060101010101" pitchFamily="2" charset="-122"/>
              </a:rPr>
              <a:t>》</a:t>
            </a:r>
            <a:endParaRPr lang="zh-CN" sz="4800" b="1" dirty="0">
              <a:solidFill>
                <a:srgbClr val="0000CC"/>
              </a:solidFill>
              <a:effectLst>
                <a:outerShdw blurRad="38100" dist="38100" dir="2700000" algn="tl">
                  <a:srgbClr val="C0C0C0"/>
                </a:outerShdw>
              </a:effectLst>
              <a:latin typeface="黑体" panose="02010609060101010101" pitchFamily="2" charset="-122"/>
              <a:ea typeface="黑体" panose="02010609060101010101" pitchFamily="2" charset="-122"/>
            </a:endParaRPr>
          </a:p>
        </p:txBody>
      </p:sp>
      <p:sp>
        <p:nvSpPr>
          <p:cNvPr id="10" name="文本框 8"/>
          <p:cNvSpPr txBox="1"/>
          <p:nvPr/>
        </p:nvSpPr>
        <p:spPr>
          <a:xfrm>
            <a:off x="585475" y="4343945"/>
            <a:ext cx="8307005" cy="2040943"/>
          </a:xfrm>
          <a:prstGeom prst="rect">
            <a:avLst/>
          </a:prstGeom>
          <a:noFill/>
          <a:ln w="9525">
            <a:noFill/>
          </a:ln>
        </p:spPr>
        <p:txBody>
          <a:bodyPr wrap="square">
            <a:spAutoFit/>
          </a:bodyPr>
          <a:lstStyle/>
          <a:p>
            <a:pPr indent="0">
              <a:lnSpc>
                <a:spcPct val="110000"/>
              </a:lnSpc>
            </a:pPr>
            <a:r>
              <a:rPr lang="zh-CN" altLang="en-US" sz="4000" b="1" dirty="0">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这两个法令深得人心，调动了农民尤其是黑人的积极性。他们踊跃参军作战，扭转了战场上的被动局面。</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bldLvl="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683568" y="3717032"/>
            <a:ext cx="7872571" cy="2800767"/>
          </a:xfrm>
          <a:prstGeom prst="rect">
            <a:avLst/>
          </a:prstGeom>
          <a:noFill/>
          <a:ln w="9525">
            <a:noFill/>
          </a:ln>
        </p:spPr>
        <p:txBody>
          <a:bodyPr wrap="square">
            <a:spAutoFit/>
          </a:bodyPr>
          <a:lstStyle/>
          <a:p>
            <a:pPr indent="0">
              <a:lnSpc>
                <a:spcPct val="110000"/>
              </a:lnSpc>
            </a:pPr>
            <a:r>
              <a:rPr lang="zh-CN" altLang="en-US" sz="4000" b="1" dirty="0" smtClean="0">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    林肯</a:t>
            </a:r>
            <a:r>
              <a:rPr lang="zh-CN" altLang="en-US" sz="4000" b="1" dirty="0">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颁布了</a:t>
            </a:r>
            <a:r>
              <a:rPr lang="zh-CN" altLang="en-US" sz="4000" b="1" dirty="0">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《解放黑人奴隶宣言》</a:t>
            </a:r>
            <a:r>
              <a:rPr lang="zh-CN" altLang="en-US" sz="4000" b="1" dirty="0">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，宣布从1863年元旦起</a:t>
            </a:r>
            <a:r>
              <a:rPr lang="zh-CN" altLang="en-US" sz="4000" b="1" dirty="0" smtClean="0">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，南方</a:t>
            </a:r>
            <a:r>
              <a:rPr lang="zh-CN" altLang="en-US" sz="4000" b="1" dirty="0">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叛乱地区的</a:t>
            </a:r>
            <a:r>
              <a:rPr lang="zh-CN" altLang="en-US" sz="4000" b="1" dirty="0">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奴隶永远获得自由</a:t>
            </a:r>
            <a:r>
              <a:rPr lang="zh-CN" altLang="en-US" sz="4000" b="1" dirty="0">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，并可以以自由人的</a:t>
            </a:r>
            <a:r>
              <a:rPr lang="zh-CN" altLang="en-US" sz="4000" b="1" dirty="0" smtClean="0">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身份</a:t>
            </a:r>
            <a:r>
              <a:rPr lang="zh-CN" altLang="en-US" sz="4000" b="1" dirty="0">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参加北方军队。</a:t>
            </a:r>
          </a:p>
        </p:txBody>
      </p:sp>
      <p:sp>
        <p:nvSpPr>
          <p:cNvPr id="3" name="矩形 2"/>
          <p:cNvSpPr/>
          <p:nvPr/>
        </p:nvSpPr>
        <p:spPr>
          <a:xfrm>
            <a:off x="467544" y="260648"/>
            <a:ext cx="4515980" cy="830997"/>
          </a:xfrm>
          <a:prstGeom prst="rect">
            <a:avLst/>
          </a:prstGeom>
        </p:spPr>
        <p:txBody>
          <a:bodyPr wrap="none">
            <a:spAutoFit/>
          </a:bodyPr>
          <a:lstStyle/>
          <a:p>
            <a:r>
              <a:rPr lang="zh-CN" altLang="zh-CN" sz="4800" b="1" dirty="0" smtClean="0">
                <a:solidFill>
                  <a:srgbClr val="0000CC"/>
                </a:solidFill>
                <a:effectLst>
                  <a:outerShdw blurRad="38100" dist="38100" dir="2700000" algn="tl">
                    <a:srgbClr val="C0C0C0"/>
                  </a:outerShdw>
                </a:effectLst>
                <a:latin typeface="黑体" panose="02010609060101010101" pitchFamily="2" charset="-122"/>
                <a:ea typeface="黑体" panose="02010609060101010101" pitchFamily="2" charset="-122"/>
              </a:rPr>
              <a:t>《宅地法》</a:t>
            </a:r>
            <a:r>
              <a:rPr lang="zh-CN" altLang="en-US" sz="4800" b="1" dirty="0" smtClean="0">
                <a:solidFill>
                  <a:srgbClr val="0000CC"/>
                </a:solidFill>
                <a:effectLst>
                  <a:outerShdw blurRad="38100" dist="38100" dir="2700000" algn="tl">
                    <a:srgbClr val="C0C0C0"/>
                  </a:outerShdw>
                </a:effectLst>
                <a:latin typeface="黑体" panose="02010609060101010101" pitchFamily="2" charset="-122"/>
                <a:ea typeface="黑体" panose="02010609060101010101" pitchFamily="2" charset="-122"/>
              </a:rPr>
              <a:t>内容</a:t>
            </a:r>
            <a:endParaRPr lang="zh-CN" altLang="en-US" sz="4800" b="1" dirty="0">
              <a:solidFill>
                <a:srgbClr val="0000CC"/>
              </a:solidFill>
              <a:effectLst>
                <a:outerShdw blurRad="38100" dist="38100" dir="2700000" algn="tl">
                  <a:srgbClr val="C0C0C0"/>
                </a:outerShdw>
              </a:effectLst>
              <a:latin typeface="黑体" panose="02010609060101010101" pitchFamily="2" charset="-122"/>
              <a:ea typeface="黑体" panose="02010609060101010101" pitchFamily="2" charset="-122"/>
            </a:endParaRPr>
          </a:p>
        </p:txBody>
      </p:sp>
      <p:sp>
        <p:nvSpPr>
          <p:cNvPr id="8" name="矩形 7"/>
          <p:cNvSpPr/>
          <p:nvPr/>
        </p:nvSpPr>
        <p:spPr>
          <a:xfrm>
            <a:off x="827584" y="1196752"/>
            <a:ext cx="7488832" cy="1363835"/>
          </a:xfrm>
          <a:prstGeom prst="rect">
            <a:avLst/>
          </a:prstGeom>
        </p:spPr>
        <p:txBody>
          <a:bodyPr wrap="square">
            <a:spAutoFit/>
          </a:bodyPr>
          <a:lstStyle/>
          <a:p>
            <a:pPr lvl="0">
              <a:lnSpc>
                <a:spcPct val="110000"/>
              </a:lnSpc>
            </a:pPr>
            <a:r>
              <a:rPr lang="zh-CN" altLang="en-US" sz="4000" b="1" dirty="0" smtClean="0">
                <a:solidFill>
                  <a:prstClr val="black"/>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 </a:t>
            </a:r>
            <a:r>
              <a:rPr lang="zh-CN" altLang="en-US" sz="4000" b="1" dirty="0">
                <a:solidFill>
                  <a:prstClr val="black"/>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1862年，联邦政府通过</a:t>
            </a:r>
            <a:r>
              <a:rPr lang="zh-CN" altLang="en-US" sz="4000" b="1" dirty="0">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《宅地法》</a:t>
            </a:r>
            <a:r>
              <a:rPr lang="zh-CN" altLang="en-US" sz="4000" b="1" dirty="0">
                <a:solidFill>
                  <a:prstClr val="black"/>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，鼓励农民到西部耕种；</a:t>
            </a:r>
          </a:p>
        </p:txBody>
      </p:sp>
      <p:sp>
        <p:nvSpPr>
          <p:cNvPr id="10" name="矩形 9"/>
          <p:cNvSpPr/>
          <p:nvPr/>
        </p:nvSpPr>
        <p:spPr>
          <a:xfrm>
            <a:off x="467544" y="2814027"/>
            <a:ext cx="8064896" cy="830997"/>
          </a:xfrm>
          <a:prstGeom prst="rect">
            <a:avLst/>
          </a:prstGeom>
        </p:spPr>
        <p:txBody>
          <a:bodyPr wrap="square">
            <a:spAutoFit/>
          </a:bodyPr>
          <a:lstStyle/>
          <a:p>
            <a:pPr lvl="0"/>
            <a:r>
              <a:rPr lang="en-US" altLang="zh-CN" sz="4800" b="1" dirty="0">
                <a:solidFill>
                  <a:srgbClr val="0000CC"/>
                </a:solidFill>
                <a:effectLst>
                  <a:outerShdw blurRad="38100" dist="38100" dir="2700000" algn="tl">
                    <a:srgbClr val="C0C0C0"/>
                  </a:outerShdw>
                </a:effectLst>
                <a:latin typeface="黑体" panose="02010609060101010101" pitchFamily="2" charset="-122"/>
                <a:ea typeface="黑体" panose="02010609060101010101" pitchFamily="2" charset="-122"/>
              </a:rPr>
              <a:t>《</a:t>
            </a:r>
            <a:r>
              <a:rPr lang="en-US" altLang="zh-CN" sz="4800" b="1" dirty="0" err="1">
                <a:solidFill>
                  <a:srgbClr val="0000CC"/>
                </a:solidFill>
                <a:effectLst>
                  <a:outerShdw blurRad="38100" dist="38100" dir="2700000" algn="tl">
                    <a:srgbClr val="C0C0C0"/>
                  </a:outerShdw>
                </a:effectLst>
                <a:latin typeface="黑体" panose="02010609060101010101" pitchFamily="2" charset="-122"/>
                <a:ea typeface="黑体" panose="02010609060101010101" pitchFamily="2" charset="-122"/>
              </a:rPr>
              <a:t>解放黑人奴隶宣言</a:t>
            </a:r>
            <a:r>
              <a:rPr lang="en-US" altLang="zh-CN" sz="4800" b="1" dirty="0" smtClean="0">
                <a:solidFill>
                  <a:srgbClr val="0000CC"/>
                </a:solidFill>
                <a:effectLst>
                  <a:outerShdw blurRad="38100" dist="38100" dir="2700000" algn="tl">
                    <a:srgbClr val="C0C0C0"/>
                  </a:outerShdw>
                </a:effectLst>
                <a:latin typeface="黑体" panose="02010609060101010101" pitchFamily="2" charset="-122"/>
                <a:ea typeface="黑体" panose="02010609060101010101" pitchFamily="2" charset="-122"/>
              </a:rPr>
              <a:t>》</a:t>
            </a:r>
            <a:r>
              <a:rPr lang="zh-CN" altLang="en-US" sz="4800" b="1" dirty="0" smtClean="0">
                <a:solidFill>
                  <a:srgbClr val="0000CC"/>
                </a:solidFill>
                <a:effectLst>
                  <a:outerShdw blurRad="38100" dist="38100" dir="2700000" algn="tl">
                    <a:srgbClr val="C0C0C0"/>
                  </a:outerShdw>
                </a:effectLst>
                <a:latin typeface="黑体" panose="02010609060101010101" pitchFamily="2" charset="-122"/>
                <a:ea typeface="黑体" panose="02010609060101010101" pitchFamily="2" charset="-122"/>
              </a:rPr>
              <a:t>内容</a:t>
            </a:r>
            <a:endParaRPr lang="zh-CN" altLang="en-US" sz="4800" b="1" dirty="0">
              <a:solidFill>
                <a:srgbClr val="0000CC"/>
              </a:solidFill>
              <a:effectLst>
                <a:outerShdw blurRad="38100" dist="38100" dir="2700000" algn="tl">
                  <a:srgbClr val="C0C0C0"/>
                </a:outerShdw>
              </a:effectLst>
              <a:latin typeface="黑体" panose="02010609060101010101" pitchFamily="2" charset="-122"/>
              <a:ea typeface="黑体" panose="02010609060101010101" pitchFamily="2"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ChangeArrowheads="1"/>
          </p:cNvSpPr>
          <p:nvPr/>
        </p:nvSpPr>
        <p:spPr bwMode="auto">
          <a:xfrm>
            <a:off x="307305" y="1291551"/>
            <a:ext cx="8369151" cy="501675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nchor="ctr">
            <a:spAutoFit/>
          </a:bodyPr>
          <a:lstStyle/>
          <a:p>
            <a:r>
              <a:rPr kumimoji="1" lang="en-US" altLang="zh-CN" sz="4000" b="1" dirty="0">
                <a:effectLst>
                  <a:outerShdw blurRad="38100" dist="38100" dir="2700000" algn="tl">
                    <a:srgbClr val="C0C0C0"/>
                  </a:outerShdw>
                </a:effectLst>
                <a:latin typeface="黑体" panose="02010609060101010101" pitchFamily="2" charset="-122"/>
                <a:ea typeface="黑体" panose="02010609060101010101" pitchFamily="2" charset="-122"/>
              </a:rPr>
              <a:t>    </a:t>
            </a:r>
            <a:r>
              <a:rPr kumimoji="1" lang="zh-CN" altLang="en-US" sz="4000" b="1" dirty="0">
                <a:effectLst>
                  <a:outerShdw blurRad="38100" dist="38100" dir="2700000" algn="tl">
                    <a:srgbClr val="C0C0C0"/>
                  </a:outerShdw>
                </a:effectLst>
                <a:latin typeface="黑体" panose="02010609060101010101" pitchFamily="2" charset="-122"/>
                <a:ea typeface="黑体" panose="02010609060101010101" pitchFamily="2" charset="-122"/>
              </a:rPr>
              <a:t>黑人在南部联盟的后方发动起义，展开游击战争，牵制敌人</a:t>
            </a:r>
            <a:r>
              <a:rPr kumimoji="1" lang="en-US" altLang="zh-CN" sz="4000" b="1" dirty="0">
                <a:solidFill>
                  <a:srgbClr val="0000FF"/>
                </a:solidFill>
                <a:effectLst>
                  <a:outerShdw blurRad="38100" dist="38100" dir="2700000" algn="tl">
                    <a:srgbClr val="C0C0C0"/>
                  </a:outerShdw>
                </a:effectLst>
                <a:latin typeface="黑体" panose="02010609060101010101" pitchFamily="2" charset="-122"/>
                <a:ea typeface="黑体" panose="02010609060101010101" pitchFamily="2" charset="-122"/>
              </a:rPr>
              <a:t>4</a:t>
            </a:r>
            <a:r>
              <a:rPr kumimoji="1" lang="zh-CN" altLang="en-US" sz="4000" b="1" dirty="0">
                <a:effectLst>
                  <a:outerShdw blurRad="38100" dist="38100" dir="2700000" algn="tl">
                    <a:srgbClr val="C0C0C0"/>
                  </a:outerShdw>
                </a:effectLst>
                <a:latin typeface="黑体" panose="02010609060101010101" pitchFamily="2" charset="-122"/>
                <a:ea typeface="黑体" panose="02010609060101010101" pitchFamily="2" charset="-122"/>
              </a:rPr>
              <a:t>万兵力。</a:t>
            </a:r>
          </a:p>
          <a:p>
            <a:r>
              <a:rPr kumimoji="1" lang="zh-CN" altLang="en-US" sz="4000" b="1" dirty="0">
                <a:effectLst>
                  <a:outerShdw blurRad="38100" dist="38100" dir="2700000" algn="tl">
                    <a:srgbClr val="C0C0C0"/>
                  </a:outerShdw>
                </a:effectLst>
                <a:latin typeface="黑体" panose="02010609060101010101" pitchFamily="2" charset="-122"/>
                <a:ea typeface="黑体" panose="02010609060101010101" pitchFamily="2" charset="-122"/>
              </a:rPr>
              <a:t>    </a:t>
            </a:r>
            <a:r>
              <a:rPr kumimoji="1" lang="en-US" altLang="zh-CN" sz="4000" b="1" dirty="0">
                <a:solidFill>
                  <a:srgbClr val="0000FF"/>
                </a:solidFill>
                <a:effectLst>
                  <a:outerShdw blurRad="38100" dist="38100" dir="2700000" algn="tl">
                    <a:srgbClr val="C0C0C0"/>
                  </a:outerShdw>
                </a:effectLst>
                <a:latin typeface="黑体" panose="02010609060101010101" pitchFamily="2" charset="-122"/>
                <a:ea typeface="黑体" panose="02010609060101010101" pitchFamily="2" charset="-122"/>
              </a:rPr>
              <a:t>50</a:t>
            </a:r>
            <a:r>
              <a:rPr kumimoji="1" lang="zh-CN" altLang="en-US" sz="4000" b="1" dirty="0">
                <a:effectLst>
                  <a:outerShdw blurRad="38100" dist="38100" dir="2700000" algn="tl">
                    <a:srgbClr val="C0C0C0"/>
                  </a:outerShdw>
                </a:effectLst>
                <a:latin typeface="黑体" panose="02010609060101010101" pitchFamily="2" charset="-122"/>
                <a:ea typeface="黑体" panose="02010609060101010101" pitchFamily="2" charset="-122"/>
              </a:rPr>
              <a:t>万黑人奴隶逃跑，严重破坏了南部种植园经济。</a:t>
            </a:r>
          </a:p>
          <a:p>
            <a:r>
              <a:rPr kumimoji="1" lang="zh-CN" altLang="en-US" sz="4000" b="1" dirty="0">
                <a:effectLst>
                  <a:outerShdw blurRad="38100" dist="38100" dir="2700000" algn="tl">
                    <a:srgbClr val="C0C0C0"/>
                  </a:outerShdw>
                </a:effectLst>
                <a:latin typeface="黑体" panose="02010609060101010101" pitchFamily="2" charset="-122"/>
                <a:ea typeface="黑体" panose="02010609060101010101" pitchFamily="2" charset="-122"/>
              </a:rPr>
              <a:t>    </a:t>
            </a:r>
            <a:r>
              <a:rPr kumimoji="1" lang="en-US" altLang="zh-CN" sz="4000" b="1" dirty="0">
                <a:solidFill>
                  <a:srgbClr val="0000FF"/>
                </a:solidFill>
                <a:effectLst>
                  <a:outerShdw blurRad="38100" dist="38100" dir="2700000" algn="tl">
                    <a:srgbClr val="C0C0C0"/>
                  </a:outerShdw>
                </a:effectLst>
                <a:latin typeface="黑体" panose="02010609060101010101" pitchFamily="2" charset="-122"/>
                <a:ea typeface="黑体" panose="02010609060101010101" pitchFamily="2" charset="-122"/>
              </a:rPr>
              <a:t>20</a:t>
            </a:r>
            <a:r>
              <a:rPr kumimoji="1" lang="zh-CN" altLang="en-US" sz="4000" b="1" dirty="0">
                <a:effectLst>
                  <a:outerShdw blurRad="38100" dist="38100" dir="2700000" algn="tl">
                    <a:srgbClr val="C0C0C0"/>
                  </a:outerShdw>
                </a:effectLst>
                <a:latin typeface="黑体" panose="02010609060101010101" pitchFamily="2" charset="-122"/>
                <a:ea typeface="黑体" panose="02010609060101010101" pitchFamily="2" charset="-122"/>
              </a:rPr>
              <a:t>万黑人应征入伍。</a:t>
            </a:r>
          </a:p>
          <a:p>
            <a:r>
              <a:rPr kumimoji="1" lang="zh-CN" altLang="en-US" sz="4000" b="1" dirty="0">
                <a:effectLst>
                  <a:outerShdw blurRad="38100" dist="38100" dir="2700000" algn="tl">
                    <a:srgbClr val="C0C0C0"/>
                  </a:outerShdw>
                </a:effectLst>
                <a:latin typeface="黑体" panose="02010609060101010101" pitchFamily="2" charset="-122"/>
                <a:ea typeface="黑体" panose="02010609060101010101" pitchFamily="2" charset="-122"/>
              </a:rPr>
              <a:t>    </a:t>
            </a:r>
            <a:r>
              <a:rPr kumimoji="1" lang="en-US" altLang="zh-CN" sz="4000" b="1" dirty="0">
                <a:solidFill>
                  <a:srgbClr val="0000FF"/>
                </a:solidFill>
                <a:effectLst>
                  <a:outerShdw blurRad="38100" dist="38100" dir="2700000" algn="tl">
                    <a:srgbClr val="C0C0C0"/>
                  </a:outerShdw>
                </a:effectLst>
                <a:latin typeface="黑体" panose="02010609060101010101" pitchFamily="2" charset="-122"/>
                <a:ea typeface="黑体" panose="02010609060101010101" pitchFamily="2" charset="-122"/>
              </a:rPr>
              <a:t>25</a:t>
            </a:r>
            <a:r>
              <a:rPr kumimoji="1" lang="zh-CN" altLang="en-US" sz="4000" b="1" dirty="0">
                <a:effectLst>
                  <a:outerShdw blurRad="38100" dist="38100" dir="2700000" algn="tl">
                    <a:srgbClr val="C0C0C0"/>
                  </a:outerShdw>
                </a:effectLst>
                <a:latin typeface="黑体" panose="02010609060101010101" pitchFamily="2" charset="-122"/>
                <a:ea typeface="黑体" panose="02010609060101010101" pitchFamily="2" charset="-122"/>
              </a:rPr>
              <a:t>万人担任军队的后勤工作。</a:t>
            </a:r>
          </a:p>
          <a:p>
            <a:r>
              <a:rPr kumimoji="1" lang="zh-CN" altLang="en-US" sz="4000" b="1" dirty="0">
                <a:effectLst>
                  <a:outerShdw blurRad="38100" dist="38100" dir="2700000" algn="tl">
                    <a:srgbClr val="C0C0C0"/>
                  </a:outerShdw>
                </a:effectLst>
                <a:latin typeface="黑体" panose="02010609060101010101" pitchFamily="2" charset="-122"/>
                <a:ea typeface="黑体" panose="02010609060101010101" pitchFamily="2" charset="-122"/>
              </a:rPr>
              <a:t>    </a:t>
            </a:r>
            <a:r>
              <a:rPr kumimoji="1" lang="en-US" altLang="zh-CN" sz="4000" b="1" dirty="0">
                <a:solidFill>
                  <a:srgbClr val="0000FF"/>
                </a:solidFill>
                <a:effectLst>
                  <a:outerShdw blurRad="38100" dist="38100" dir="2700000" algn="tl">
                    <a:srgbClr val="C0C0C0"/>
                  </a:outerShdw>
                </a:effectLst>
                <a:latin typeface="黑体" panose="02010609060101010101" pitchFamily="2" charset="-122"/>
                <a:ea typeface="黑体" panose="02010609060101010101" pitchFamily="2" charset="-122"/>
              </a:rPr>
              <a:t>18</a:t>
            </a:r>
            <a:r>
              <a:rPr kumimoji="1" lang="zh-CN" altLang="en-US" sz="4000" b="1" dirty="0">
                <a:effectLst>
                  <a:outerShdw blurRad="38100" dist="38100" dir="2700000" algn="tl">
                    <a:srgbClr val="C0C0C0"/>
                  </a:outerShdw>
                </a:effectLst>
                <a:latin typeface="黑体" panose="02010609060101010101" pitchFamily="2" charset="-122"/>
                <a:ea typeface="黑体" panose="02010609060101010101" pitchFamily="2" charset="-122"/>
              </a:rPr>
              <a:t>万多黑人直接参加了战斗，</a:t>
            </a:r>
            <a:r>
              <a:rPr kumimoji="1" lang="zh-CN" altLang="en-US" sz="4000" b="1" dirty="0" smtClean="0">
                <a:effectLst>
                  <a:outerShdw blurRad="38100" dist="38100" dir="2700000" algn="tl">
                    <a:srgbClr val="C0C0C0"/>
                  </a:outerShdw>
                </a:effectLst>
                <a:latin typeface="黑体" panose="02010609060101010101" pitchFamily="2" charset="-122"/>
                <a:ea typeface="黑体" panose="02010609060101010101" pitchFamily="2" charset="-122"/>
              </a:rPr>
              <a:t>其</a:t>
            </a:r>
            <a:endParaRPr kumimoji="1" lang="en-US" altLang="zh-CN" sz="4000" b="1" dirty="0" smtClean="0">
              <a:effectLst>
                <a:outerShdw blurRad="38100" dist="38100" dir="2700000" algn="tl">
                  <a:srgbClr val="C0C0C0"/>
                </a:outerShdw>
              </a:effectLst>
              <a:latin typeface="黑体" panose="02010609060101010101" pitchFamily="2" charset="-122"/>
              <a:ea typeface="黑体" panose="02010609060101010101" pitchFamily="2" charset="-122"/>
            </a:endParaRPr>
          </a:p>
          <a:p>
            <a:r>
              <a:rPr kumimoji="1" lang="en-US" altLang="zh-CN" sz="4000" b="1" dirty="0">
                <a:effectLst>
                  <a:outerShdw blurRad="38100" dist="38100" dir="2700000" algn="tl">
                    <a:srgbClr val="C0C0C0"/>
                  </a:outerShdw>
                </a:effectLst>
                <a:latin typeface="黑体" panose="02010609060101010101" pitchFamily="2" charset="-122"/>
                <a:ea typeface="黑体" panose="02010609060101010101" pitchFamily="2" charset="-122"/>
              </a:rPr>
              <a:t> </a:t>
            </a:r>
            <a:r>
              <a:rPr kumimoji="1" lang="en-US" altLang="zh-CN" sz="4000" b="1" dirty="0" smtClean="0">
                <a:effectLst>
                  <a:outerShdw blurRad="38100" dist="38100" dir="2700000" algn="tl">
                    <a:srgbClr val="C0C0C0"/>
                  </a:outerShdw>
                </a:effectLst>
                <a:latin typeface="黑体" panose="02010609060101010101" pitchFamily="2" charset="-122"/>
                <a:ea typeface="黑体" panose="02010609060101010101" pitchFamily="2" charset="-122"/>
              </a:rPr>
              <a:t> </a:t>
            </a:r>
            <a:r>
              <a:rPr kumimoji="1" lang="zh-CN" altLang="en-US" sz="4000" b="1" dirty="0" smtClean="0">
                <a:effectLst>
                  <a:outerShdw blurRad="38100" dist="38100" dir="2700000" algn="tl">
                    <a:srgbClr val="C0C0C0"/>
                  </a:outerShdw>
                </a:effectLst>
                <a:latin typeface="黑体" panose="02010609060101010101" pitchFamily="2" charset="-122"/>
                <a:ea typeface="黑体" panose="02010609060101010101" pitchFamily="2" charset="-122"/>
              </a:rPr>
              <a:t>中</a:t>
            </a:r>
            <a:r>
              <a:rPr kumimoji="1" lang="en-US" altLang="zh-CN" sz="4000" b="1" dirty="0" smtClean="0">
                <a:solidFill>
                  <a:srgbClr val="0000FF"/>
                </a:solidFill>
                <a:effectLst>
                  <a:outerShdw blurRad="38100" dist="38100" dir="2700000" algn="tl">
                    <a:srgbClr val="C0C0C0"/>
                  </a:outerShdw>
                </a:effectLst>
                <a:latin typeface="黑体" panose="02010609060101010101" pitchFamily="2" charset="-122"/>
                <a:ea typeface="黑体" panose="02010609060101010101" pitchFamily="2" charset="-122"/>
              </a:rPr>
              <a:t>13</a:t>
            </a:r>
            <a:r>
              <a:rPr kumimoji="1" lang="zh-CN" altLang="en-US" sz="4000" b="1" dirty="0">
                <a:effectLst>
                  <a:outerShdw blurRad="38100" dist="38100" dir="2700000" algn="tl">
                    <a:srgbClr val="C0C0C0"/>
                  </a:outerShdw>
                </a:effectLst>
                <a:latin typeface="黑体" panose="02010609060101010101" pitchFamily="2" charset="-122"/>
                <a:ea typeface="黑体" panose="02010609060101010101" pitchFamily="2" charset="-122"/>
              </a:rPr>
              <a:t>万多来自南部叛乱各州。</a:t>
            </a:r>
          </a:p>
        </p:txBody>
      </p:sp>
      <p:sp>
        <p:nvSpPr>
          <p:cNvPr id="165891" name="Text Box 3"/>
          <p:cNvSpPr txBox="1">
            <a:spLocks noChangeArrowheads="1"/>
          </p:cNvSpPr>
          <p:nvPr/>
        </p:nvSpPr>
        <p:spPr bwMode="auto">
          <a:xfrm>
            <a:off x="-21109" y="476672"/>
            <a:ext cx="9144000" cy="7016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zh-CN" sz="4000" b="1" dirty="0">
                <a:solidFill>
                  <a:srgbClr val="80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a:t>
            </a:r>
            <a:r>
              <a:rPr lang="zh-CN" altLang="en-US" sz="4000" b="1" dirty="0">
                <a:solidFill>
                  <a:srgbClr val="80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解放黑人奴隶宣言</a:t>
            </a:r>
            <a:r>
              <a:rPr lang="en-US" altLang="zh-CN" sz="4000" b="1" dirty="0">
                <a:solidFill>
                  <a:srgbClr val="80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a:t>
            </a:r>
            <a:r>
              <a:rPr lang="zh-CN" altLang="en-US" sz="4000" b="1" dirty="0">
                <a:solidFill>
                  <a:srgbClr val="80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对战局的影响</a:t>
            </a: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Text Box 2"/>
          <p:cNvSpPr txBox="1">
            <a:spLocks noChangeArrowheads="1"/>
          </p:cNvSpPr>
          <p:nvPr/>
        </p:nvSpPr>
        <p:spPr bwMode="auto">
          <a:xfrm>
            <a:off x="533400" y="533400"/>
            <a:ext cx="1676400" cy="124936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buFont typeface="Arial" panose="020B0604020202020204" pitchFamily="34" charset="0"/>
              <a:buNone/>
            </a:pPr>
            <a:endParaRPr lang="en-US" altLang="zh-CN" sz="4000">
              <a:solidFill>
                <a:schemeClr val="bg1"/>
              </a:solidFill>
              <a:latin typeface="Times New Roman" panose="02020603050405020304" pitchFamily="18" charset="0"/>
              <a:ea typeface="华文新魏" panose="02010800040101010101" pitchFamily="2" charset="-122"/>
            </a:endParaRPr>
          </a:p>
          <a:p>
            <a:pPr>
              <a:spcBef>
                <a:spcPct val="50000"/>
              </a:spcBef>
              <a:buFont typeface="Arial" panose="020B0604020202020204" pitchFamily="34" charset="0"/>
              <a:buNone/>
            </a:pPr>
            <a:endParaRPr lang="en-US" altLang="zh-CN" sz="2400">
              <a:latin typeface="Times New Roman" panose="02020603050405020304" pitchFamily="18" charset="0"/>
              <a:ea typeface="黑体" panose="02010609060101010101" pitchFamily="2" charset="-122"/>
            </a:endParaRPr>
          </a:p>
        </p:txBody>
      </p:sp>
      <p:sp>
        <p:nvSpPr>
          <p:cNvPr id="140291" name="Text Box 3"/>
          <p:cNvSpPr txBox="1">
            <a:spLocks noChangeArrowheads="1"/>
          </p:cNvSpPr>
          <p:nvPr/>
        </p:nvSpPr>
        <p:spPr bwMode="auto">
          <a:xfrm>
            <a:off x="323850" y="5300663"/>
            <a:ext cx="8569325" cy="13112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buFont typeface="Arial" panose="020B0604020202020204" pitchFamily="34" charset="0"/>
              <a:buNone/>
            </a:pPr>
            <a:r>
              <a:rPr lang="en-US" altLang="zh-CN" sz="4000" b="1" dirty="0">
                <a:solidFill>
                  <a:schemeClr val="bg1"/>
                </a:solidFill>
                <a:effectLst>
                  <a:outerShdw blurRad="38100" dist="38100" dir="2700000" algn="tl">
                    <a:srgbClr val="C0C0C0"/>
                  </a:outerShdw>
                </a:effectLst>
                <a:latin typeface="黑体" panose="02010609060101010101" pitchFamily="2" charset="-122"/>
                <a:ea typeface="黑体" panose="02010609060101010101" pitchFamily="2" charset="-122"/>
              </a:rPr>
              <a:t>   </a:t>
            </a:r>
            <a:r>
              <a:rPr lang="en-US" altLang="zh-CN" sz="4000" b="1" dirty="0">
                <a:effectLst>
                  <a:outerShdw blurRad="38100" dist="38100" dir="2700000" algn="tl">
                    <a:srgbClr val="C0C0C0"/>
                  </a:outerShdw>
                </a:effectLst>
                <a:latin typeface="黑体" panose="02010609060101010101" pitchFamily="2" charset="-122"/>
                <a:ea typeface="黑体" panose="02010609060101010101" pitchFamily="2" charset="-122"/>
              </a:rPr>
              <a:t>1862</a:t>
            </a:r>
            <a:r>
              <a:rPr lang="zh-CN" altLang="en-US" sz="4000" b="1" dirty="0">
                <a:effectLst>
                  <a:outerShdw blurRad="38100" dist="38100" dir="2700000" algn="tl">
                    <a:srgbClr val="C0C0C0"/>
                  </a:outerShdw>
                </a:effectLst>
                <a:latin typeface="黑体" panose="02010609060101010101" pitchFamily="2" charset="-122"/>
                <a:ea typeface="黑体" panose="02010609060101010101" pitchFamily="2" charset="-122"/>
              </a:rPr>
              <a:t>年</a:t>
            </a:r>
            <a:r>
              <a:rPr lang="en-US" altLang="zh-CN" sz="4000" b="1" dirty="0">
                <a:effectLst>
                  <a:outerShdw blurRad="38100" dist="38100" dir="2700000" algn="tl">
                    <a:srgbClr val="C0C0C0"/>
                  </a:outerShdw>
                </a:effectLst>
                <a:latin typeface="黑体" panose="02010609060101010101" pitchFamily="2" charset="-122"/>
                <a:ea typeface="黑体" panose="02010609060101010101" pitchFamily="2" charset="-122"/>
              </a:rPr>
              <a:t>9</a:t>
            </a:r>
            <a:r>
              <a:rPr lang="zh-CN" altLang="en-US" sz="4000" b="1" dirty="0">
                <a:effectLst>
                  <a:outerShdw blurRad="38100" dist="38100" dir="2700000" algn="tl">
                    <a:srgbClr val="C0C0C0"/>
                  </a:outerShdw>
                </a:effectLst>
                <a:latin typeface="黑体" panose="02010609060101010101" pitchFamily="2" charset="-122"/>
                <a:ea typeface="黑体" panose="02010609060101010101" pitchFamily="2" charset="-122"/>
              </a:rPr>
              <a:t>月</a:t>
            </a:r>
            <a:r>
              <a:rPr lang="zh-CN" altLang="en-US" sz="4000" b="1" dirty="0">
                <a:solidFill>
                  <a:schemeClr val="bg1"/>
                </a:solidFill>
                <a:effectLst>
                  <a:outerShdw blurRad="38100" dist="38100" dir="2700000" algn="tl">
                    <a:srgbClr val="C0C0C0"/>
                  </a:outerShdw>
                </a:effectLst>
                <a:latin typeface="黑体" panose="02010609060101010101" pitchFamily="2" charset="-122"/>
                <a:ea typeface="黑体" panose="02010609060101010101" pitchFamily="2" charset="-122"/>
              </a:rPr>
              <a:t> </a:t>
            </a:r>
            <a:r>
              <a:rPr lang="zh-CN" altLang="en-US" sz="4000" b="1" dirty="0">
                <a:effectLst>
                  <a:outerShdw blurRad="38100" dist="38100" dir="2700000" algn="tl">
                    <a:srgbClr val="C0C0C0"/>
                  </a:outerShdw>
                </a:effectLst>
                <a:latin typeface="黑体" panose="02010609060101010101" pitchFamily="2" charset="-122"/>
                <a:ea typeface="黑体" panose="02010609060101010101" pitchFamily="2" charset="-122"/>
              </a:rPr>
              <a:t>林肯政府颁布</a:t>
            </a:r>
            <a:r>
              <a:rPr lang="en-US" altLang="zh-CN" sz="4000" b="1" dirty="0">
                <a:effectLst>
                  <a:outerShdw blurRad="38100" dist="38100" dir="2700000" algn="tl">
                    <a:srgbClr val="C0C0C0"/>
                  </a:outerShdw>
                </a:effectLst>
                <a:latin typeface="黑体" panose="02010609060101010101" pitchFamily="2" charset="-122"/>
                <a:ea typeface="黑体" panose="02010609060101010101" pitchFamily="2" charset="-122"/>
              </a:rPr>
              <a:t>《</a:t>
            </a:r>
            <a:r>
              <a:rPr lang="zh-CN" altLang="en-US" sz="4000" b="1" dirty="0">
                <a:effectLst>
                  <a:outerShdw blurRad="38100" dist="38100" dir="2700000" algn="tl">
                    <a:srgbClr val="C0C0C0"/>
                  </a:outerShdw>
                </a:effectLst>
                <a:latin typeface="黑体" panose="02010609060101010101" pitchFamily="2" charset="-122"/>
                <a:ea typeface="黑体" panose="02010609060101010101" pitchFamily="2" charset="-122"/>
              </a:rPr>
              <a:t>解放黑人奴隶宣言</a:t>
            </a:r>
            <a:r>
              <a:rPr lang="en-US" altLang="zh-CN" sz="4000" b="1" dirty="0">
                <a:effectLst>
                  <a:outerShdw blurRad="38100" dist="38100" dir="2700000" algn="tl">
                    <a:srgbClr val="C0C0C0"/>
                  </a:outerShdw>
                </a:effectLst>
                <a:latin typeface="黑体" panose="02010609060101010101" pitchFamily="2" charset="-122"/>
                <a:ea typeface="黑体" panose="02010609060101010101" pitchFamily="2" charset="-122"/>
              </a:rPr>
              <a:t>》</a:t>
            </a:r>
            <a:r>
              <a:rPr lang="zh-CN" altLang="en-US" sz="4000" b="1" dirty="0">
                <a:effectLst>
                  <a:outerShdw blurRad="38100" dist="38100" dir="2700000" algn="tl">
                    <a:srgbClr val="C0C0C0"/>
                  </a:outerShdw>
                </a:effectLst>
                <a:latin typeface="黑体" panose="02010609060101010101" pitchFamily="2" charset="-122"/>
                <a:ea typeface="黑体" panose="02010609060101010101" pitchFamily="2" charset="-122"/>
              </a:rPr>
              <a:t>和</a:t>
            </a:r>
            <a:r>
              <a:rPr lang="en-US" altLang="zh-CN" sz="4000" b="1" dirty="0">
                <a:effectLst>
                  <a:outerShdw blurRad="38100" dist="38100" dir="2700000" algn="tl">
                    <a:srgbClr val="C0C0C0"/>
                  </a:outerShdw>
                </a:effectLst>
                <a:latin typeface="黑体" panose="02010609060101010101" pitchFamily="2" charset="-122"/>
                <a:ea typeface="黑体" panose="02010609060101010101" pitchFamily="2" charset="-122"/>
              </a:rPr>
              <a:t>《</a:t>
            </a:r>
            <a:r>
              <a:rPr lang="zh-CN" altLang="en-US" sz="4000" b="1" dirty="0">
                <a:effectLst>
                  <a:outerShdw blurRad="38100" dist="38100" dir="2700000" algn="tl">
                    <a:srgbClr val="C0C0C0"/>
                  </a:outerShdw>
                </a:effectLst>
                <a:latin typeface="黑体" panose="02010609060101010101" pitchFamily="2" charset="-122"/>
                <a:ea typeface="黑体" panose="02010609060101010101" pitchFamily="2" charset="-122"/>
              </a:rPr>
              <a:t>宅地法</a:t>
            </a:r>
            <a:r>
              <a:rPr lang="en-US" altLang="zh-CN" sz="4000" b="1" dirty="0">
                <a:effectLst>
                  <a:outerShdw blurRad="38100" dist="38100" dir="2700000" algn="tl">
                    <a:srgbClr val="C0C0C0"/>
                  </a:outerShdw>
                </a:effectLst>
                <a:latin typeface="黑体" panose="02010609060101010101" pitchFamily="2" charset="-122"/>
                <a:ea typeface="黑体" panose="02010609060101010101" pitchFamily="2" charset="-122"/>
              </a:rPr>
              <a:t>》</a:t>
            </a:r>
            <a:r>
              <a:rPr lang="zh-CN" altLang="en-US" sz="4000" b="1" dirty="0">
                <a:effectLst>
                  <a:outerShdw blurRad="38100" dist="38100" dir="2700000" algn="tl">
                    <a:srgbClr val="C0C0C0"/>
                  </a:outerShdw>
                </a:effectLst>
                <a:latin typeface="黑体" panose="02010609060101010101" pitchFamily="2" charset="-122"/>
                <a:ea typeface="黑体" panose="02010609060101010101" pitchFamily="2" charset="-122"/>
              </a:rPr>
              <a:t>。</a:t>
            </a:r>
            <a:endParaRPr lang="zh-CN" altLang="en-US" sz="5400" b="1" dirty="0">
              <a:effectLst>
                <a:outerShdw blurRad="38100" dist="38100" dir="2700000" algn="tl">
                  <a:srgbClr val="C0C0C0"/>
                </a:outerShdw>
              </a:effectLst>
              <a:latin typeface="黑体" panose="02010609060101010101" pitchFamily="2" charset="-122"/>
              <a:ea typeface="黑体" panose="02010609060101010101" pitchFamily="2" charset="-122"/>
            </a:endParaRPr>
          </a:p>
        </p:txBody>
      </p:sp>
      <p:sp>
        <p:nvSpPr>
          <p:cNvPr id="140292" name="Text Box 4"/>
          <p:cNvSpPr txBox="1">
            <a:spLocks noChangeArrowheads="1"/>
          </p:cNvSpPr>
          <p:nvPr/>
        </p:nvSpPr>
        <p:spPr bwMode="auto">
          <a:xfrm>
            <a:off x="7620000" y="1752600"/>
            <a:ext cx="83820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buFont typeface="Arial" panose="020B0604020202020204" pitchFamily="34" charset="0"/>
              <a:buNone/>
            </a:pPr>
            <a:endParaRPr lang="zh-CN" altLang="zh-CN" sz="2400">
              <a:latin typeface="Times New Roman" panose="02020603050405020304" pitchFamily="18" charset="0"/>
              <a:ea typeface="黑体" panose="02010609060101010101" pitchFamily="2" charset="-122"/>
            </a:endParaRPr>
          </a:p>
        </p:txBody>
      </p:sp>
      <p:sp>
        <p:nvSpPr>
          <p:cNvPr id="140293" name="Text Box 5"/>
          <p:cNvSpPr txBox="1">
            <a:spLocks noChangeArrowheads="1"/>
          </p:cNvSpPr>
          <p:nvPr/>
        </p:nvSpPr>
        <p:spPr bwMode="auto">
          <a:xfrm>
            <a:off x="609600" y="2743200"/>
            <a:ext cx="1752600" cy="10048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buFont typeface="Arial" panose="020B0604020202020204" pitchFamily="34" charset="0"/>
              <a:buNone/>
            </a:pPr>
            <a:endParaRPr lang="en-US" altLang="zh-CN" sz="2400">
              <a:latin typeface="Times New Roman" panose="02020603050405020304" pitchFamily="18" charset="0"/>
            </a:endParaRPr>
          </a:p>
          <a:p>
            <a:pPr>
              <a:spcBef>
                <a:spcPct val="50000"/>
              </a:spcBef>
              <a:buFont typeface="Arial" panose="020B0604020202020204" pitchFamily="34" charset="0"/>
              <a:buNone/>
            </a:pPr>
            <a:endParaRPr lang="en-US" altLang="zh-CN" sz="2400">
              <a:latin typeface="Times New Roman" panose="02020603050405020304" pitchFamily="18" charset="0"/>
              <a:ea typeface="黑体" panose="02010609060101010101" pitchFamily="2" charset="-122"/>
            </a:endParaRPr>
          </a:p>
        </p:txBody>
      </p:sp>
      <p:sp>
        <p:nvSpPr>
          <p:cNvPr id="140294" name="WordArt 6"/>
          <p:cNvSpPr>
            <a:spLocks noChangeArrowheads="1" noChangeShapeType="1"/>
          </p:cNvSpPr>
          <p:nvPr/>
        </p:nvSpPr>
        <p:spPr bwMode="auto">
          <a:xfrm>
            <a:off x="323850" y="1341438"/>
            <a:ext cx="1905000" cy="1524000"/>
          </a:xfrm>
          <a:prstGeom prst="rect">
            <a:avLst/>
          </a:prstGeom>
          <a:extLst>
            <a:ext uri="{AF507438-7753-43E0-B8FC-AC1667EBCBE1}">
              <a14:hiddenEffects xmlns="" xmlns:a14="http://schemas.microsoft.com/office/drawing/2010/main">
                <a:effectLst/>
              </a14:hiddenEffects>
            </a:ext>
          </a:extLst>
        </p:spPr>
        <p:txBody>
          <a:bodyPr wrap="none" fromWordArt="1">
            <a:prstTxWarp prst="textCascadeUp">
              <a:avLst>
                <a:gd name="adj" fmla="val 44444"/>
              </a:avLst>
            </a:prstTxWarp>
            <a:scene3d>
              <a:camera prst="legacyPerspectiveFront">
                <a:rot lat="20519999" lon="1080000" rev="0"/>
              </a:camera>
              <a:lightRig rig="legacyFlat1" dir="r"/>
            </a:scene3d>
            <a:sp3d extrusionH="430200" prstMaterial="legacyMatte">
              <a:extrusionClr>
                <a:srgbClr val="FF6600"/>
              </a:extrusionClr>
            </a:sp3d>
          </a:bodyPr>
          <a:lstStyle/>
          <a:p>
            <a:pPr algn="ctr"/>
            <a:r>
              <a:rPr lang="zh-CN" altLang="en-US" sz="3600" dirty="0">
                <a:ln w="9525" cap="rnd">
                  <a:round/>
                </a:ln>
                <a:latin typeface="宋体" panose="02010600030101010101" pitchFamily="2" charset="-122"/>
                <a:ea typeface="宋体" panose="02010600030101010101" pitchFamily="2" charset="-122"/>
              </a:rPr>
              <a:t>转折：</a:t>
            </a:r>
          </a:p>
        </p:txBody>
      </p:sp>
      <p:pic>
        <p:nvPicPr>
          <p:cNvPr id="140297" name="Picture 9" descr="解放黑人奴隶">
            <a:hlinkClick r:id="rId2" action="ppaction://hlinksldjump"/>
          </p:cNvPr>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2362200" y="0"/>
            <a:ext cx="6781800" cy="534778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40298" name="Text Box 10"/>
          <p:cNvSpPr txBox="1">
            <a:spLocks noChangeArrowheads="1"/>
          </p:cNvSpPr>
          <p:nvPr/>
        </p:nvSpPr>
        <p:spPr bwMode="auto">
          <a:xfrm>
            <a:off x="5151234" y="4187677"/>
            <a:ext cx="183845" cy="45734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rgbClr val="000000"/>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pPr>
              <a:buFont typeface="Arial" panose="020B0604020202020204" pitchFamily="34" charset="0"/>
              <a:buNone/>
            </a:pPr>
            <a:endParaRPr lang="zh-CN" altLang="zh-CN" sz="2400">
              <a:ea typeface="楷体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withEffect">
                                  <p:stCondLst>
                                    <p:cond delay="0"/>
                                  </p:stCondLst>
                                  <p:childTnLst>
                                    <p:set>
                                      <p:cBhvr>
                                        <p:cTn id="6" dur="1" fill="hold">
                                          <p:stCondLst>
                                            <p:cond delay="0"/>
                                          </p:stCondLst>
                                        </p:cTn>
                                        <p:tgtEl>
                                          <p:spTgt spid="140294"/>
                                        </p:tgtEl>
                                        <p:attrNameLst>
                                          <p:attrName>style.visibility</p:attrName>
                                        </p:attrNameLst>
                                      </p:cBhvr>
                                      <p:to>
                                        <p:strVal val="visible"/>
                                      </p:to>
                                    </p:set>
                                    <p:anim calcmode="lin" valueType="num">
                                      <p:cBhvr>
                                        <p:cTn id="7" dur="1000" fill="hold"/>
                                        <p:tgtEl>
                                          <p:spTgt spid="140294"/>
                                        </p:tgtEl>
                                        <p:attrNameLst>
                                          <p:attrName>ppt_w</p:attrName>
                                        </p:attrNameLst>
                                      </p:cBhvr>
                                      <p:tavLst>
                                        <p:tav tm="0">
                                          <p:val>
                                            <p:fltVal val="0"/>
                                          </p:val>
                                        </p:tav>
                                        <p:tav tm="100000">
                                          <p:val>
                                            <p:strVal val="#ppt_w"/>
                                          </p:val>
                                        </p:tav>
                                      </p:tavLst>
                                    </p:anim>
                                    <p:anim calcmode="lin" valueType="num">
                                      <p:cBhvr>
                                        <p:cTn id="8" dur="1000" fill="hold"/>
                                        <p:tgtEl>
                                          <p:spTgt spid="140294"/>
                                        </p:tgtEl>
                                        <p:attrNameLst>
                                          <p:attrName>ppt_h</p:attrName>
                                        </p:attrNameLst>
                                      </p:cBhvr>
                                      <p:tavLst>
                                        <p:tav tm="0">
                                          <p:val>
                                            <p:fltVal val="0"/>
                                          </p:val>
                                        </p:tav>
                                        <p:tav tm="100000">
                                          <p:val>
                                            <p:strVal val="#ppt_h"/>
                                          </p:val>
                                        </p:tav>
                                      </p:tavLst>
                                    </p:anim>
                                    <p:anim calcmode="lin" valueType="num">
                                      <p:cBhvr>
                                        <p:cTn id="9" dur="1000" fill="hold"/>
                                        <p:tgtEl>
                                          <p:spTgt spid="140294"/>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40294"/>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16" presetClass="entr" presetSubtype="42" fill="hold" grpId="0" nodeType="afterEffect">
                                  <p:stCondLst>
                                    <p:cond delay="0"/>
                                  </p:stCondLst>
                                  <p:childTnLst>
                                    <p:set>
                                      <p:cBhvr>
                                        <p:cTn id="13" dur="1" fill="hold">
                                          <p:stCondLst>
                                            <p:cond delay="0"/>
                                          </p:stCondLst>
                                        </p:cTn>
                                        <p:tgtEl>
                                          <p:spTgt spid="140291"/>
                                        </p:tgtEl>
                                        <p:attrNameLst>
                                          <p:attrName>style.visibility</p:attrName>
                                        </p:attrNameLst>
                                      </p:cBhvr>
                                      <p:to>
                                        <p:strVal val="visible"/>
                                      </p:to>
                                    </p:set>
                                    <p:animEffect transition="in" filter="barn(outHorizontal)">
                                      <p:cBhvr>
                                        <p:cTn id="14" dur="5000"/>
                                        <p:tgtEl>
                                          <p:spTgt spid="1402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291" grpId="0" autoUpdateAnimBg="0"/>
      <p:bldP spid="14029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7796" name="Rectangle 4"/>
          <p:cNvSpPr>
            <a:spLocks noRot="1" noChangeArrowheads="1"/>
          </p:cNvSpPr>
          <p:nvPr/>
        </p:nvSpPr>
        <p:spPr bwMode="auto">
          <a:xfrm>
            <a:off x="34925" y="764704"/>
            <a:ext cx="2665413" cy="144038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marL="342900" indent="-342900">
              <a:spcBef>
                <a:spcPct val="20000"/>
              </a:spcBef>
              <a:buClr>
                <a:schemeClr val="hlink"/>
              </a:buClr>
              <a:buSzPct val="95000"/>
              <a:buFont typeface="Wingdings" panose="05000000000000000000" pitchFamily="2" charset="2"/>
              <a:buChar char="w"/>
            </a:pPr>
            <a:r>
              <a:rPr lang="zh-CN" altLang="en-US" sz="4000" b="1" dirty="0" smtClean="0">
                <a:solidFill>
                  <a:srgbClr val="0000FF"/>
                </a:solidFill>
                <a:effectLst>
                  <a:outerShdw blurRad="38100" dist="38100" dir="2700000" algn="tl">
                    <a:srgbClr val="000000">
                      <a:alpha val="43137"/>
                    </a:srgbClr>
                  </a:outerShdw>
                </a:effectLst>
                <a:ea typeface="黑体" panose="02010609060101010101" pitchFamily="2" charset="-122"/>
              </a:rPr>
              <a:t>根本</a:t>
            </a:r>
            <a:endParaRPr lang="en-US" altLang="zh-CN" sz="4000" b="1" dirty="0" smtClean="0">
              <a:solidFill>
                <a:srgbClr val="0000FF"/>
              </a:solidFill>
              <a:effectLst>
                <a:outerShdw blurRad="38100" dist="38100" dir="2700000" algn="tl">
                  <a:srgbClr val="000000">
                    <a:alpha val="43137"/>
                  </a:srgbClr>
                </a:outerShdw>
              </a:effectLst>
              <a:ea typeface="黑体" panose="02010609060101010101" pitchFamily="2" charset="-122"/>
            </a:endParaRPr>
          </a:p>
          <a:p>
            <a:pPr>
              <a:spcBef>
                <a:spcPct val="20000"/>
              </a:spcBef>
              <a:buClr>
                <a:schemeClr val="hlink"/>
              </a:buClr>
              <a:buSzPct val="95000"/>
            </a:pPr>
            <a:r>
              <a:rPr lang="en-US" altLang="zh-CN" sz="4000" b="1" dirty="0">
                <a:solidFill>
                  <a:srgbClr val="0000FF"/>
                </a:solidFill>
                <a:effectLst>
                  <a:outerShdw blurRad="38100" dist="38100" dir="2700000" algn="tl">
                    <a:srgbClr val="000000">
                      <a:alpha val="43137"/>
                    </a:srgbClr>
                  </a:outerShdw>
                </a:effectLst>
                <a:ea typeface="黑体" panose="02010609060101010101" pitchFamily="2" charset="-122"/>
              </a:rPr>
              <a:t> </a:t>
            </a:r>
            <a:r>
              <a:rPr lang="en-US" altLang="zh-CN" sz="4000" b="1" dirty="0" smtClean="0">
                <a:solidFill>
                  <a:srgbClr val="0000FF"/>
                </a:solidFill>
                <a:effectLst>
                  <a:outerShdw blurRad="38100" dist="38100" dir="2700000" algn="tl">
                    <a:srgbClr val="000000">
                      <a:alpha val="43137"/>
                    </a:srgbClr>
                  </a:outerShdw>
                </a:effectLst>
                <a:ea typeface="黑体" panose="02010609060101010101" pitchFamily="2" charset="-122"/>
              </a:rPr>
              <a:t> </a:t>
            </a:r>
            <a:r>
              <a:rPr lang="zh-CN" altLang="en-US" sz="4000" b="1" dirty="0" smtClean="0">
                <a:solidFill>
                  <a:srgbClr val="0000FF"/>
                </a:solidFill>
                <a:effectLst>
                  <a:outerShdw blurRad="38100" dist="38100" dir="2700000" algn="tl">
                    <a:srgbClr val="000000">
                      <a:alpha val="43137"/>
                    </a:srgbClr>
                  </a:outerShdw>
                </a:effectLst>
                <a:ea typeface="黑体" panose="02010609060101010101" pitchFamily="2" charset="-122"/>
              </a:rPr>
              <a:t>原因</a:t>
            </a:r>
            <a:endParaRPr lang="zh-CN" altLang="en-US" sz="4000" b="1" dirty="0">
              <a:solidFill>
                <a:srgbClr val="0000FF"/>
              </a:solidFill>
              <a:effectLst>
                <a:outerShdw blurRad="38100" dist="38100" dir="2700000" algn="tl">
                  <a:srgbClr val="000000">
                    <a:alpha val="43137"/>
                  </a:srgbClr>
                </a:outerShdw>
              </a:effectLst>
              <a:ea typeface="黑体" panose="02010609060101010101" pitchFamily="2" charset="-122"/>
            </a:endParaRPr>
          </a:p>
        </p:txBody>
      </p:sp>
      <p:sp>
        <p:nvSpPr>
          <p:cNvPr id="164869" name="Rectangle 5"/>
          <p:cNvSpPr>
            <a:spLocks noRot="1" noChangeArrowheads="1"/>
          </p:cNvSpPr>
          <p:nvPr/>
        </p:nvSpPr>
        <p:spPr bwMode="auto">
          <a:xfrm>
            <a:off x="4535488" y="3500438"/>
            <a:ext cx="2268537" cy="9366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marL="342900" indent="-342900">
              <a:spcBef>
                <a:spcPct val="20000"/>
              </a:spcBef>
              <a:buClr>
                <a:schemeClr val="hlink"/>
              </a:buClr>
              <a:buSzPct val="95000"/>
              <a:buFont typeface="Wingdings" panose="05000000000000000000" pitchFamily="2" charset="2"/>
              <a:buNone/>
            </a:pPr>
            <a:endParaRPr lang="zh-CN" altLang="zh-CN" sz="3200"/>
          </a:p>
        </p:txBody>
      </p:sp>
      <p:sp>
        <p:nvSpPr>
          <p:cNvPr id="417802" name="Rectangle 10"/>
          <p:cNvSpPr>
            <a:spLocks noRot="1" noChangeArrowheads="1"/>
          </p:cNvSpPr>
          <p:nvPr/>
        </p:nvSpPr>
        <p:spPr bwMode="auto">
          <a:xfrm>
            <a:off x="107504" y="5373216"/>
            <a:ext cx="1547812" cy="8651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marL="342900" indent="-342900">
              <a:spcBef>
                <a:spcPct val="20000"/>
              </a:spcBef>
              <a:buClr>
                <a:schemeClr val="hlink"/>
              </a:buClr>
              <a:buSzPct val="95000"/>
              <a:buFont typeface="Wingdings" panose="05000000000000000000" pitchFamily="2" charset="2"/>
              <a:buChar char="w"/>
            </a:pPr>
            <a:r>
              <a:rPr lang="zh-CN" altLang="en-US" sz="4000" b="1" dirty="0">
                <a:solidFill>
                  <a:srgbClr val="0000FF"/>
                </a:solidFill>
                <a:effectLst>
                  <a:outerShdw blurRad="38100" dist="38100" dir="2700000" algn="tl">
                    <a:srgbClr val="000000">
                      <a:alpha val="43137"/>
                    </a:srgbClr>
                  </a:outerShdw>
                </a:effectLst>
                <a:ea typeface="黑体" panose="02010609060101010101" pitchFamily="2" charset="-122"/>
              </a:rPr>
              <a:t>意义</a:t>
            </a:r>
          </a:p>
        </p:txBody>
      </p:sp>
      <p:sp>
        <p:nvSpPr>
          <p:cNvPr id="417806" name="Rectangle 14"/>
          <p:cNvSpPr>
            <a:spLocks noRot="1" noChangeArrowheads="1"/>
          </p:cNvSpPr>
          <p:nvPr/>
        </p:nvSpPr>
        <p:spPr bwMode="auto">
          <a:xfrm>
            <a:off x="2550095" y="2348880"/>
            <a:ext cx="6472238" cy="5762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marL="342900" indent="-342900">
              <a:spcBef>
                <a:spcPct val="20000"/>
              </a:spcBef>
              <a:buClr>
                <a:schemeClr val="hlink"/>
              </a:buClr>
              <a:buSzPct val="95000"/>
              <a:buFont typeface="Wingdings" panose="05000000000000000000" pitchFamily="2" charset="2"/>
              <a:buNone/>
            </a:pPr>
            <a:r>
              <a:rPr lang="zh-CN" altLang="en-US" sz="4000" b="1" dirty="0">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失利</a:t>
            </a:r>
            <a:r>
              <a:rPr lang="en-US" altLang="zh-CN" sz="4000" b="1" dirty="0">
                <a:effectLst>
                  <a:outerShdw blurRad="38100" dist="38100" dir="2700000" algn="tl">
                    <a:srgbClr val="000000">
                      <a:alpha val="43137"/>
                    </a:srgbClr>
                  </a:outerShdw>
                </a:effectLst>
                <a:ea typeface="黑体" panose="02010609060101010101" pitchFamily="2" charset="-122"/>
              </a:rPr>
              <a:t>——</a:t>
            </a:r>
            <a:r>
              <a:rPr lang="zh-CN" altLang="en-US" sz="4000" b="1" dirty="0">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转折</a:t>
            </a:r>
            <a:r>
              <a:rPr lang="en-US" altLang="zh-CN" sz="4000" b="1" dirty="0">
                <a:effectLst>
                  <a:outerShdw blurRad="38100" dist="38100" dir="2700000" algn="tl">
                    <a:srgbClr val="000000">
                      <a:alpha val="43137"/>
                    </a:srgbClr>
                  </a:outerShdw>
                </a:effectLst>
                <a:ea typeface="黑体" panose="02010609060101010101" pitchFamily="2" charset="-122"/>
              </a:rPr>
              <a:t>——</a:t>
            </a:r>
            <a:r>
              <a:rPr lang="zh-CN" altLang="en-US" sz="4000" b="1" dirty="0">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胜利 </a:t>
            </a:r>
          </a:p>
        </p:txBody>
      </p:sp>
      <p:sp>
        <p:nvSpPr>
          <p:cNvPr id="417811" name="AutoShape 19"/>
          <p:cNvSpPr/>
          <p:nvPr/>
        </p:nvSpPr>
        <p:spPr bwMode="auto">
          <a:xfrm>
            <a:off x="1979613" y="2637209"/>
            <a:ext cx="431800" cy="1439863"/>
          </a:xfrm>
          <a:prstGeom prst="leftBrace">
            <a:avLst>
              <a:gd name="adj1" fmla="val 38909"/>
              <a:gd name="adj2" fmla="val 50000"/>
            </a:avLst>
          </a:prstGeom>
          <a:noFill/>
          <a:ln w="38100">
            <a:solidFill>
              <a:schemeClr val="tx1"/>
            </a:solidFill>
            <a:round/>
          </a:ln>
          <a:extLst>
            <a:ext uri="{909E8E84-426E-40DD-AFC4-6F175D3DCCD1}">
              <a14:hiddenFill xmlns="" xmlns:a14="http://schemas.microsoft.com/office/drawing/2010/main">
                <a:solidFill>
                  <a:srgbClr val="FFFFFF"/>
                </a:solidFill>
              </a14:hiddenFill>
            </a:ext>
          </a:extLst>
        </p:spPr>
        <p:txBody>
          <a:bodyPr wrap="none" anchor="ctr"/>
          <a:lstStyle/>
          <a:p>
            <a:pPr>
              <a:buFontTx/>
              <a:buChar char="•"/>
            </a:pPr>
            <a:endParaRPr kumimoji="1" lang="zh-CN" altLang="zh-CN" sz="3600" i="1"/>
          </a:p>
        </p:txBody>
      </p:sp>
      <p:sp>
        <p:nvSpPr>
          <p:cNvPr id="417816" name="AutoShape 24"/>
          <p:cNvSpPr/>
          <p:nvPr/>
        </p:nvSpPr>
        <p:spPr bwMode="auto">
          <a:xfrm>
            <a:off x="1755775" y="4864804"/>
            <a:ext cx="367953" cy="1705859"/>
          </a:xfrm>
          <a:prstGeom prst="leftBrace">
            <a:avLst>
              <a:gd name="adj1" fmla="val 39875"/>
              <a:gd name="adj2" fmla="val 50000"/>
            </a:avLst>
          </a:prstGeom>
          <a:noFill/>
          <a:ln w="38100">
            <a:solidFill>
              <a:schemeClr val="tx1"/>
            </a:solidFill>
            <a:round/>
          </a:ln>
          <a:extLst>
            <a:ext uri="{909E8E84-426E-40DD-AFC4-6F175D3DCCD1}">
              <a14:hiddenFill xmlns="" xmlns:a14="http://schemas.microsoft.com/office/drawing/2010/main">
                <a:solidFill>
                  <a:srgbClr val="FFFFFF"/>
                </a:solidFill>
              </a14:hiddenFill>
            </a:ext>
          </a:extLst>
        </p:spPr>
        <p:txBody>
          <a:bodyPr wrap="none" anchor="ctr"/>
          <a:lstStyle/>
          <a:p>
            <a:pPr>
              <a:buFontTx/>
              <a:buChar char="•"/>
            </a:pPr>
            <a:endParaRPr kumimoji="1" lang="zh-CN" altLang="zh-CN" sz="3600" i="1"/>
          </a:p>
        </p:txBody>
      </p:sp>
      <p:sp>
        <p:nvSpPr>
          <p:cNvPr id="417817" name="Rectangle 25"/>
          <p:cNvSpPr>
            <a:spLocks noRot="1" noChangeArrowheads="1"/>
          </p:cNvSpPr>
          <p:nvPr/>
        </p:nvSpPr>
        <p:spPr bwMode="auto">
          <a:xfrm>
            <a:off x="107504" y="2997448"/>
            <a:ext cx="2087563" cy="863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marL="342900" indent="-342900">
              <a:spcBef>
                <a:spcPct val="20000"/>
              </a:spcBef>
              <a:buClr>
                <a:schemeClr val="hlink"/>
              </a:buClr>
              <a:buSzPct val="95000"/>
              <a:buFont typeface="Wingdings" panose="05000000000000000000" pitchFamily="2" charset="2"/>
              <a:buChar char="w"/>
            </a:pPr>
            <a:r>
              <a:rPr lang="zh-CN" altLang="en-US" sz="4000" b="1" dirty="0">
                <a:solidFill>
                  <a:srgbClr val="0000FF"/>
                </a:solidFill>
                <a:effectLst>
                  <a:outerShdw blurRad="38100" dist="38100" dir="2700000" algn="tl">
                    <a:srgbClr val="000000">
                      <a:alpha val="43137"/>
                    </a:srgbClr>
                  </a:outerShdw>
                </a:effectLst>
                <a:ea typeface="黑体" panose="02010609060101010101" pitchFamily="2" charset="-122"/>
              </a:rPr>
              <a:t>经过</a:t>
            </a:r>
          </a:p>
        </p:txBody>
      </p:sp>
      <p:sp>
        <p:nvSpPr>
          <p:cNvPr id="57347" name="WordArt 3"/>
          <p:cNvSpPr>
            <a:spLocks noChangeArrowheads="1" noChangeShapeType="1" noTextEdit="1"/>
          </p:cNvSpPr>
          <p:nvPr/>
        </p:nvSpPr>
        <p:spPr bwMode="auto">
          <a:xfrm>
            <a:off x="900113" y="88899"/>
            <a:ext cx="3889375" cy="647700"/>
          </a:xfrm>
          <a:prstGeom prst="rect">
            <a:avLst/>
          </a:prstGeom>
        </p:spPr>
        <p:txBody>
          <a:bodyPr wrap="none" fromWordArt="1">
            <a:prstTxWarp prst="textPlain">
              <a:avLst>
                <a:gd name="adj" fmla="val 50000"/>
              </a:avLst>
            </a:prstTxWarp>
          </a:bodyPr>
          <a:lstStyle/>
          <a:p>
            <a:pPr algn="ctr"/>
            <a:r>
              <a:rPr lang="zh-CN" altLang="en-US" sz="3600" b="1" kern="10">
                <a:ln w="28575">
                  <a:solidFill>
                    <a:srgbClr val="FF0000"/>
                  </a:solidFill>
                  <a:round/>
                </a:ln>
                <a:solidFill>
                  <a:srgbClr val="FFFF66"/>
                </a:solidFill>
                <a:effectLst>
                  <a:outerShdw dist="35921" dir="2700000" algn="ctr" rotWithShape="0">
                    <a:srgbClr val="C0C0C0">
                      <a:alpha val="79999"/>
                    </a:srgbClr>
                  </a:outerShdw>
                </a:effectLst>
                <a:latin typeface="宋体" panose="02010600030101010101" pitchFamily="2" charset="-122"/>
                <a:ea typeface="宋体" panose="02010600030101010101" pitchFamily="2" charset="-122"/>
              </a:rPr>
              <a:t>本课小结</a:t>
            </a:r>
          </a:p>
        </p:txBody>
      </p:sp>
      <p:sp>
        <p:nvSpPr>
          <p:cNvPr id="164893" name="Rectangle 29"/>
          <p:cNvSpPr>
            <a:spLocks noChangeArrowheads="1"/>
          </p:cNvSpPr>
          <p:nvPr/>
        </p:nvSpPr>
        <p:spPr bwMode="auto">
          <a:xfrm>
            <a:off x="2483768" y="782936"/>
            <a:ext cx="6335712" cy="142192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lnSpc>
                <a:spcPct val="110000"/>
              </a:lnSpc>
              <a:spcBef>
                <a:spcPct val="20000"/>
              </a:spcBef>
              <a:buClr>
                <a:schemeClr val="hlink"/>
              </a:buClr>
              <a:buSzPct val="95000"/>
              <a:buFont typeface="Wingdings" panose="05000000000000000000" pitchFamily="2" charset="2"/>
              <a:buNone/>
            </a:pPr>
            <a:r>
              <a:rPr lang="zh-CN" altLang="en-US" sz="3600" b="1" dirty="0">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奴隶制种植园经济阻碍了</a:t>
            </a:r>
          </a:p>
          <a:p>
            <a:pPr>
              <a:lnSpc>
                <a:spcPct val="110000"/>
              </a:lnSpc>
              <a:spcBef>
                <a:spcPct val="20000"/>
              </a:spcBef>
              <a:buClr>
                <a:schemeClr val="hlink"/>
              </a:buClr>
              <a:buSzPct val="95000"/>
              <a:buFont typeface="Wingdings" panose="05000000000000000000" pitchFamily="2" charset="2"/>
              <a:buNone/>
            </a:pPr>
            <a:r>
              <a:rPr lang="zh-CN" altLang="en-US" sz="3600" b="1" dirty="0">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美国资本主义经济的发展</a:t>
            </a:r>
          </a:p>
        </p:txBody>
      </p:sp>
      <p:sp>
        <p:nvSpPr>
          <p:cNvPr id="2" name="矩形 1"/>
          <p:cNvSpPr/>
          <p:nvPr/>
        </p:nvSpPr>
        <p:spPr>
          <a:xfrm>
            <a:off x="2381672" y="3068960"/>
            <a:ext cx="6150768" cy="1323439"/>
          </a:xfrm>
          <a:prstGeom prst="rect">
            <a:avLst/>
          </a:prstGeom>
        </p:spPr>
        <p:txBody>
          <a:bodyPr wrap="square">
            <a:spAutoFit/>
          </a:bodyPr>
          <a:lstStyle/>
          <a:p>
            <a:r>
              <a:rPr lang="en-US" altLang="zh-CN" sz="4000" b="1" dirty="0">
                <a:solidFill>
                  <a:srgbClr val="C00000"/>
                </a:solidFill>
                <a:effectLst>
                  <a:outerShdw blurRad="38100" dist="38100" dir="2700000" algn="tl">
                    <a:srgbClr val="C0C0C0"/>
                  </a:outerShdw>
                </a:effectLst>
                <a:latin typeface="黑体" panose="02010609060101010101" pitchFamily="2" charset="-122"/>
                <a:ea typeface="黑体" panose="02010609060101010101" pitchFamily="2" charset="-122"/>
              </a:rPr>
              <a:t>《</a:t>
            </a:r>
            <a:r>
              <a:rPr lang="zh-CN" altLang="en-US" sz="4000" b="1" dirty="0">
                <a:solidFill>
                  <a:srgbClr val="C00000"/>
                </a:solidFill>
                <a:effectLst>
                  <a:outerShdw blurRad="38100" dist="38100" dir="2700000" algn="tl">
                    <a:srgbClr val="C0C0C0"/>
                  </a:outerShdw>
                </a:effectLst>
                <a:latin typeface="黑体" panose="02010609060101010101" pitchFamily="2" charset="-122"/>
                <a:ea typeface="黑体" panose="02010609060101010101" pitchFamily="2" charset="-122"/>
              </a:rPr>
              <a:t>宅地法</a:t>
            </a:r>
            <a:r>
              <a:rPr lang="en-US" altLang="zh-CN" sz="4000" b="1" dirty="0" smtClean="0">
                <a:solidFill>
                  <a:srgbClr val="C00000"/>
                </a:solidFill>
                <a:effectLst>
                  <a:outerShdw blurRad="38100" dist="38100" dir="2700000" algn="tl">
                    <a:srgbClr val="C0C0C0"/>
                  </a:outerShdw>
                </a:effectLst>
                <a:latin typeface="黑体" panose="02010609060101010101" pitchFamily="2" charset="-122"/>
                <a:ea typeface="黑体" panose="02010609060101010101" pitchFamily="2" charset="-122"/>
              </a:rPr>
              <a:t>》</a:t>
            </a:r>
          </a:p>
          <a:p>
            <a:r>
              <a:rPr lang="en-US" altLang="zh-CN" sz="4000" b="1" dirty="0" smtClean="0">
                <a:solidFill>
                  <a:srgbClr val="C00000"/>
                </a:solidFill>
                <a:effectLst>
                  <a:outerShdw blurRad="38100" dist="38100" dir="2700000" algn="tl">
                    <a:srgbClr val="C0C0C0"/>
                  </a:outerShdw>
                </a:effectLst>
                <a:latin typeface="黑体" panose="02010609060101010101" pitchFamily="2" charset="-122"/>
                <a:ea typeface="黑体" panose="02010609060101010101" pitchFamily="2" charset="-122"/>
              </a:rPr>
              <a:t>《</a:t>
            </a:r>
            <a:r>
              <a:rPr lang="zh-CN" altLang="en-US" sz="4000" b="1" dirty="0">
                <a:solidFill>
                  <a:srgbClr val="C00000"/>
                </a:solidFill>
                <a:effectLst>
                  <a:outerShdw blurRad="38100" dist="38100" dir="2700000" algn="tl">
                    <a:srgbClr val="C0C0C0"/>
                  </a:outerShdw>
                </a:effectLst>
                <a:latin typeface="黑体" panose="02010609060101010101" pitchFamily="2" charset="-122"/>
                <a:ea typeface="黑体" panose="02010609060101010101" pitchFamily="2" charset="-122"/>
              </a:rPr>
              <a:t>解放黑人奴隶宣言</a:t>
            </a:r>
            <a:r>
              <a:rPr lang="en-US" altLang="zh-CN" sz="4000" b="1" dirty="0" smtClean="0">
                <a:solidFill>
                  <a:srgbClr val="C00000"/>
                </a:solidFill>
                <a:effectLst>
                  <a:outerShdw blurRad="38100" dist="38100" dir="2700000" algn="tl">
                    <a:srgbClr val="C0C0C0"/>
                  </a:outerShdw>
                </a:effectLst>
                <a:latin typeface="黑体" panose="02010609060101010101" pitchFamily="2" charset="-122"/>
                <a:ea typeface="黑体" panose="02010609060101010101" pitchFamily="2" charset="-122"/>
              </a:rPr>
              <a:t>》</a:t>
            </a:r>
            <a:endParaRPr lang="zh-CN" altLang="en-US" dirty="0">
              <a:solidFill>
                <a:srgbClr val="C00000"/>
              </a:solidFill>
            </a:endParaRPr>
          </a:p>
        </p:txBody>
      </p:sp>
      <p:sp>
        <p:nvSpPr>
          <p:cNvPr id="21" name="Text Box 3"/>
          <p:cNvSpPr txBox="1">
            <a:spLocks noChangeArrowheads="1"/>
          </p:cNvSpPr>
          <p:nvPr/>
        </p:nvSpPr>
        <p:spPr bwMode="auto">
          <a:xfrm>
            <a:off x="2107902" y="5171708"/>
            <a:ext cx="6945313" cy="156966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914400" indent="-457200">
              <a:defRPr>
                <a:solidFill>
                  <a:schemeClr val="tx1"/>
                </a:solidFill>
                <a:latin typeface="Arial" panose="020B0604020202020204" pitchFamily="34" charset="0"/>
                <a:ea typeface="宋体" panose="02010600030101010101" pitchFamily="2" charset="-122"/>
              </a:defRPr>
            </a:lvl2pPr>
            <a:lvl3pPr marL="1371600" indent="-457200">
              <a:defRPr>
                <a:solidFill>
                  <a:schemeClr val="tx1"/>
                </a:solidFill>
                <a:latin typeface="Arial" panose="020B0604020202020204" pitchFamily="34" charset="0"/>
                <a:ea typeface="宋体" panose="02010600030101010101" pitchFamily="2" charset="-122"/>
              </a:defRPr>
            </a:lvl3pPr>
            <a:lvl4pPr marL="1828800" indent="-457200">
              <a:defRPr>
                <a:solidFill>
                  <a:schemeClr val="tx1"/>
                </a:solidFill>
                <a:latin typeface="Arial" panose="020B0604020202020204" pitchFamily="34" charset="0"/>
                <a:ea typeface="宋体" panose="02010600030101010101" pitchFamily="2" charset="-122"/>
              </a:defRPr>
            </a:lvl4pPr>
            <a:lvl5pPr marL="2286000" indent="-457200">
              <a:defRPr>
                <a:solidFill>
                  <a:schemeClr val="tx1"/>
                </a:solidFill>
                <a:latin typeface="Arial" panose="020B0604020202020204" pitchFamily="34" charset="0"/>
                <a:ea typeface="宋体" panose="02010600030101010101" pitchFamily="2" charset="-122"/>
              </a:defRPr>
            </a:lvl5pPr>
            <a:lvl6pPr marL="27432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004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576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14800" indent="-4572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indent="0"/>
            <a:r>
              <a:rPr kumimoji="1" lang="zh-CN" altLang="en-US" sz="3200" b="1" dirty="0" smtClean="0">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维护</a:t>
            </a:r>
            <a:r>
              <a:rPr kumimoji="1" lang="zh-CN" altLang="en-US" sz="3200" b="1" dirty="0">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了</a:t>
            </a:r>
          </a:p>
          <a:p>
            <a:pPr marL="0" indent="0"/>
            <a:r>
              <a:rPr kumimoji="1" lang="zh-CN" altLang="en-US" sz="3200" b="1" dirty="0" smtClean="0">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废除</a:t>
            </a:r>
            <a:r>
              <a:rPr kumimoji="1" lang="zh-CN" altLang="en-US" sz="3200" b="1" dirty="0">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了</a:t>
            </a:r>
          </a:p>
          <a:p>
            <a:pPr marL="0" indent="0"/>
            <a:r>
              <a:rPr kumimoji="1" lang="zh-CN" altLang="en-US" sz="3200" b="1" dirty="0" smtClean="0">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清除了</a:t>
            </a:r>
            <a:endParaRPr kumimoji="1" lang="zh-CN" altLang="en-US" sz="3200" b="1" dirty="0">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endParaRPr>
          </a:p>
        </p:txBody>
      </p:sp>
      <p:sp>
        <p:nvSpPr>
          <p:cNvPr id="23" name="Text Box 12"/>
          <p:cNvSpPr txBox="1">
            <a:spLocks noChangeArrowheads="1"/>
          </p:cNvSpPr>
          <p:nvPr/>
        </p:nvSpPr>
        <p:spPr bwMode="auto">
          <a:xfrm>
            <a:off x="2123728" y="4572417"/>
            <a:ext cx="6937897" cy="5847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r>
              <a:rPr kumimoji="1" lang="zh-CN" altLang="en-US" sz="3200" b="1" dirty="0">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是美国历史上的</a:t>
            </a:r>
            <a:r>
              <a:rPr kumimoji="1" lang="zh-CN" altLang="en-US" sz="3200" b="1" dirty="0">
                <a:solidFill>
                  <a:srgbClr val="FF0000"/>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第二次</a:t>
            </a:r>
            <a:r>
              <a:rPr kumimoji="1" lang="zh-CN" altLang="en-US" sz="3200" b="1" dirty="0">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资产阶级革命</a:t>
            </a:r>
          </a:p>
        </p:txBody>
      </p:sp>
      <p:sp>
        <p:nvSpPr>
          <p:cNvPr id="24" name="Rectangle 8"/>
          <p:cNvSpPr>
            <a:spLocks noChangeArrowheads="1"/>
          </p:cNvSpPr>
          <p:nvPr/>
        </p:nvSpPr>
        <p:spPr bwMode="auto">
          <a:xfrm>
            <a:off x="3491880" y="5148481"/>
            <a:ext cx="4629150" cy="5847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3200" b="1" dirty="0">
                <a:effectLst>
                  <a:outerShdw blurRad="38100" dist="38100" dir="2700000" algn="tl">
                    <a:srgbClr val="000000">
                      <a:alpha val="43137"/>
                    </a:srgbClr>
                  </a:outerShdw>
                </a:effectLst>
                <a:ea typeface="黑体" panose="02010609060101010101" pitchFamily="2" charset="-122"/>
              </a:rPr>
              <a:t>国家的统一，</a:t>
            </a:r>
          </a:p>
        </p:txBody>
      </p:sp>
      <p:sp>
        <p:nvSpPr>
          <p:cNvPr id="25" name="Rectangle 9"/>
          <p:cNvSpPr>
            <a:spLocks noChangeArrowheads="1"/>
          </p:cNvSpPr>
          <p:nvPr/>
        </p:nvSpPr>
        <p:spPr bwMode="auto">
          <a:xfrm>
            <a:off x="3448546" y="5652537"/>
            <a:ext cx="5586413" cy="5847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3200" b="1" dirty="0">
                <a:effectLst>
                  <a:outerShdw blurRad="38100" dist="38100" dir="2700000" algn="tl">
                    <a:srgbClr val="000000">
                      <a:alpha val="43137"/>
                    </a:srgbClr>
                  </a:outerShdw>
                </a:effectLst>
                <a:ea typeface="黑体" panose="02010609060101010101" pitchFamily="2" charset="-122"/>
              </a:rPr>
              <a:t>黑人奴隶制度，</a:t>
            </a:r>
          </a:p>
        </p:txBody>
      </p:sp>
      <p:sp>
        <p:nvSpPr>
          <p:cNvPr id="26" name="Rectangle 10"/>
          <p:cNvSpPr>
            <a:spLocks noChangeArrowheads="1"/>
          </p:cNvSpPr>
          <p:nvPr/>
        </p:nvSpPr>
        <p:spPr bwMode="auto">
          <a:xfrm>
            <a:off x="3421558" y="6156593"/>
            <a:ext cx="5600775" cy="5847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r>
              <a:rPr kumimoji="1" lang="zh-CN" altLang="en-US" sz="3200" b="1" dirty="0">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资本主义发展的</a:t>
            </a:r>
            <a:r>
              <a:rPr kumimoji="1" lang="zh-CN" altLang="en-US" sz="3200" b="1" dirty="0" smtClean="0">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最大障碍</a:t>
            </a:r>
            <a:r>
              <a:rPr kumimoji="1" lang="zh-CN" altLang="en-US" sz="3200" b="1" dirty="0">
                <a:effectLst>
                  <a:outerShdw blurRad="38100" dist="38100" dir="2700000" algn="tl">
                    <a:srgbClr val="000000">
                      <a:alpha val="43137"/>
                    </a:srgbClr>
                  </a:outerShdw>
                </a:effectLst>
                <a:latin typeface="黑体" panose="02010609060101010101" pitchFamily="2" charset="-122"/>
                <a:ea typeface="黑体" panose="02010609060101010101" pitchFamily="2" charset="-122"/>
              </a:rPr>
              <a:t>。</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Text Box 2"/>
          <p:cNvSpPr txBox="1">
            <a:spLocks noChangeArrowheads="1"/>
          </p:cNvSpPr>
          <p:nvPr/>
        </p:nvSpPr>
        <p:spPr bwMode="auto">
          <a:xfrm>
            <a:off x="214313" y="785813"/>
            <a:ext cx="8178800" cy="3416300"/>
          </a:xfrm>
          <a:prstGeom prst="rect">
            <a:avLst/>
          </a:prstGeom>
          <a:noFill/>
          <a:ln w="9525">
            <a:noFill/>
            <a:miter lim="800000"/>
            <a:headEnd/>
            <a:tailEnd/>
          </a:ln>
        </p:spPr>
        <p:txBody>
          <a:bodyPr>
            <a:spAutoFit/>
          </a:bodyPr>
          <a:lstStyle/>
          <a:p>
            <a:pPr eaLnBrk="0" hangingPunct="0">
              <a:spcBef>
                <a:spcPct val="50000"/>
              </a:spcBef>
              <a:buFont typeface="Arial" pitchFamily="34" charset="0"/>
              <a:buNone/>
            </a:pPr>
            <a:r>
              <a:rPr lang="en-US" altLang="zh-CN" sz="4800" b="1">
                <a:solidFill>
                  <a:srgbClr val="0033CC"/>
                </a:solidFill>
                <a:latin typeface="黑体" pitchFamily="49" charset="-122"/>
                <a:ea typeface="黑体" pitchFamily="49" charset="-122"/>
              </a:rPr>
              <a:t>1.</a:t>
            </a:r>
            <a:r>
              <a:rPr lang="zh-CN" altLang="en-US" sz="4800" b="1">
                <a:solidFill>
                  <a:srgbClr val="0033CC"/>
                </a:solidFill>
                <a:latin typeface="黑体" pitchFamily="49" charset="-122"/>
                <a:ea typeface="黑体" pitchFamily="49" charset="-122"/>
              </a:rPr>
              <a:t>美国著名总统，领导美国南北战争。</a:t>
            </a:r>
            <a:endParaRPr lang="en-US" altLang="zh-CN" sz="4800" b="1">
              <a:solidFill>
                <a:srgbClr val="0033CC"/>
              </a:solidFill>
              <a:latin typeface="黑体" pitchFamily="49" charset="-122"/>
              <a:ea typeface="黑体" pitchFamily="49" charset="-122"/>
            </a:endParaRPr>
          </a:p>
          <a:p>
            <a:pPr eaLnBrk="0" hangingPunct="0">
              <a:spcBef>
                <a:spcPct val="50000"/>
              </a:spcBef>
              <a:buFont typeface="Arial" pitchFamily="34" charset="0"/>
              <a:buNone/>
            </a:pPr>
            <a:r>
              <a:rPr lang="en-US" altLang="zh-CN" sz="4800" b="1">
                <a:solidFill>
                  <a:srgbClr val="0033CC"/>
                </a:solidFill>
                <a:latin typeface="黑体" pitchFamily="49" charset="-122"/>
                <a:ea typeface="黑体" pitchFamily="49" charset="-122"/>
              </a:rPr>
              <a:t>2.</a:t>
            </a:r>
            <a:r>
              <a:rPr lang="zh-CN" altLang="en-US" sz="4800" b="1">
                <a:solidFill>
                  <a:srgbClr val="0033CC"/>
                </a:solidFill>
                <a:latin typeface="黑体" pitchFamily="49" charset="-122"/>
                <a:ea typeface="黑体" pitchFamily="49" charset="-122"/>
              </a:rPr>
              <a:t>最突出贡献：废除黑人奴隶制度；维护了国家的统一。</a:t>
            </a:r>
          </a:p>
        </p:txBody>
      </p:sp>
      <p:sp>
        <p:nvSpPr>
          <p:cNvPr id="126979" name="Text Box 3"/>
          <p:cNvSpPr txBox="1">
            <a:spLocks noChangeArrowheads="1"/>
          </p:cNvSpPr>
          <p:nvPr/>
        </p:nvSpPr>
        <p:spPr bwMode="auto">
          <a:xfrm>
            <a:off x="214313" y="4929188"/>
            <a:ext cx="8675687" cy="1446212"/>
          </a:xfrm>
          <a:prstGeom prst="rect">
            <a:avLst/>
          </a:prstGeom>
          <a:noFill/>
          <a:ln w="12700">
            <a:noFill/>
            <a:miter lim="800000"/>
            <a:headEnd/>
            <a:tailEnd/>
          </a:ln>
        </p:spPr>
        <p:txBody>
          <a:bodyPr>
            <a:spAutoFit/>
          </a:bodyPr>
          <a:lstStyle/>
          <a:p>
            <a:pPr eaLnBrk="0" hangingPunct="0">
              <a:spcBef>
                <a:spcPct val="50000"/>
              </a:spcBef>
              <a:buFont typeface="Arial" pitchFamily="34" charset="0"/>
              <a:buNone/>
            </a:pPr>
            <a:r>
              <a:rPr lang="zh-CN" altLang="en-US" sz="4400" b="1">
                <a:solidFill>
                  <a:srgbClr val="262673"/>
                </a:solidFill>
                <a:latin typeface="黑体" pitchFamily="49" charset="-122"/>
                <a:ea typeface="黑体" pitchFamily="49" charset="-122"/>
              </a:rPr>
              <a:t>林肯在南北战争中所要解决的根本问题：</a:t>
            </a:r>
          </a:p>
        </p:txBody>
      </p:sp>
      <p:sp>
        <p:nvSpPr>
          <p:cNvPr id="126980" name="Rectangle 4"/>
          <p:cNvSpPr>
            <a:spLocks noChangeArrowheads="1"/>
          </p:cNvSpPr>
          <p:nvPr/>
        </p:nvSpPr>
        <p:spPr bwMode="auto">
          <a:xfrm>
            <a:off x="1857375" y="5643563"/>
            <a:ext cx="4781550" cy="823912"/>
          </a:xfrm>
          <a:prstGeom prst="rect">
            <a:avLst/>
          </a:prstGeom>
          <a:noFill/>
          <a:ln w="12700">
            <a:noFill/>
            <a:miter lim="800000"/>
            <a:headEnd/>
            <a:tailEnd/>
          </a:ln>
        </p:spPr>
        <p:txBody>
          <a:bodyPr>
            <a:spAutoFit/>
          </a:bodyPr>
          <a:lstStyle/>
          <a:p>
            <a:pPr eaLnBrk="0" hangingPunct="0">
              <a:buFont typeface="Arial" pitchFamily="34" charset="0"/>
              <a:buNone/>
            </a:pPr>
            <a:r>
              <a:rPr lang="zh-CN" altLang="en-US" sz="4800" b="1">
                <a:solidFill>
                  <a:srgbClr val="C00000"/>
                </a:solidFill>
                <a:latin typeface="黑体" pitchFamily="49" charset="-122"/>
                <a:ea typeface="黑体" pitchFamily="49" charset="-122"/>
              </a:rPr>
              <a:t>维护国家的统一</a:t>
            </a:r>
          </a:p>
        </p:txBody>
      </p:sp>
      <p:sp>
        <p:nvSpPr>
          <p:cNvPr id="20484" name="TextBox 4"/>
          <p:cNvSpPr txBox="1">
            <a:spLocks noChangeArrowheads="1"/>
          </p:cNvSpPr>
          <p:nvPr/>
        </p:nvSpPr>
        <p:spPr bwMode="auto">
          <a:xfrm>
            <a:off x="0" y="0"/>
            <a:ext cx="3714750" cy="923925"/>
          </a:xfrm>
          <a:prstGeom prst="rect">
            <a:avLst/>
          </a:prstGeom>
          <a:noFill/>
          <a:ln w="9525">
            <a:noFill/>
            <a:miter lim="800000"/>
            <a:headEnd/>
            <a:tailEnd/>
          </a:ln>
        </p:spPr>
        <p:txBody>
          <a:bodyPr>
            <a:spAutoFit/>
          </a:bodyPr>
          <a:lstStyle/>
          <a:p>
            <a:pPr eaLnBrk="0" hangingPunct="0">
              <a:buFont typeface="Arial" pitchFamily="34" charset="0"/>
              <a:buNone/>
            </a:pPr>
            <a:r>
              <a:rPr lang="zh-CN" altLang="en-US" sz="5400" b="1"/>
              <a:t>评价林肯</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6978"/>
                                        </p:tgtEl>
                                        <p:attrNameLst>
                                          <p:attrName>style.visibility</p:attrName>
                                        </p:attrNameLst>
                                      </p:cBhvr>
                                      <p:to>
                                        <p:strVal val="visible"/>
                                      </p:to>
                                    </p:set>
                                    <p:animEffect transition="in" filter="blinds(horizontal)">
                                      <p:cBhvr>
                                        <p:cTn id="7" dur="500"/>
                                        <p:tgtEl>
                                          <p:spTgt spid="12697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26979"/>
                                        </p:tgtEl>
                                        <p:attrNameLst>
                                          <p:attrName>style.visibility</p:attrName>
                                        </p:attrNameLst>
                                      </p:cBhvr>
                                      <p:to>
                                        <p:strVal val="visible"/>
                                      </p:to>
                                    </p:set>
                                    <p:anim calcmode="lin" valueType="num">
                                      <p:cBhvr additive="base">
                                        <p:cTn id="12" dur="500" fill="hold"/>
                                        <p:tgtEl>
                                          <p:spTgt spid="126979"/>
                                        </p:tgtEl>
                                        <p:attrNameLst>
                                          <p:attrName>ppt_x</p:attrName>
                                        </p:attrNameLst>
                                      </p:cBhvr>
                                      <p:tavLst>
                                        <p:tav tm="0">
                                          <p:val>
                                            <p:strVal val="#ppt_x"/>
                                          </p:val>
                                        </p:tav>
                                        <p:tav tm="100000">
                                          <p:val>
                                            <p:strVal val="#ppt_x"/>
                                          </p:val>
                                        </p:tav>
                                      </p:tavLst>
                                    </p:anim>
                                    <p:anim calcmode="lin" valueType="num">
                                      <p:cBhvr additive="base">
                                        <p:cTn id="13" dur="500" fill="hold"/>
                                        <p:tgtEl>
                                          <p:spTgt spid="126979"/>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10"/>
                                            </p:cond>
                                          </p:stCondLst>
                                          <p:endCondLst>
                                            <p:cond evt="onStopAudio" delay="0">
                                              <p:tgtEl>
                                                <p:sldTgt/>
                                              </p:tgtEl>
                                            </p:cond>
                                          </p:endCondLst>
                                        </p:cTn>
                                        <p:tgtEl>
                                          <p:sndTgt r:embed="rId2" name="chimes.wav"/>
                                        </p:tgtEl>
                                      </p:cMediaNode>
                                    </p:audio>
                                  </p:sub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26980"/>
                                        </p:tgtEl>
                                        <p:attrNameLst>
                                          <p:attrName>style.visibility</p:attrName>
                                        </p:attrNameLst>
                                      </p:cBhvr>
                                      <p:to>
                                        <p:strVal val="visible"/>
                                      </p:to>
                                    </p:set>
                                    <p:animEffect transition="in" filter="blinds(horizontal)">
                                      <p:cBhvr>
                                        <p:cTn id="18" dur="500"/>
                                        <p:tgtEl>
                                          <p:spTgt spid="1269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978" grpId="0"/>
      <p:bldP spid="126979" grpId="0"/>
      <p:bldP spid="12698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78" name="Group 2"/>
          <p:cNvGraphicFramePr>
            <a:graphicFrameLocks noGrp="1"/>
          </p:cNvGraphicFramePr>
          <p:nvPr/>
        </p:nvGraphicFramePr>
        <p:xfrm>
          <a:off x="381000" y="908050"/>
          <a:ext cx="8534400" cy="5753101"/>
        </p:xfrm>
        <a:graphic>
          <a:graphicData uri="http://schemas.openxmlformats.org/drawingml/2006/table">
            <a:tbl>
              <a:tblPr/>
              <a:tblGrid>
                <a:gridCol w="1524000"/>
                <a:gridCol w="3581400"/>
                <a:gridCol w="3429000"/>
              </a:tblGrid>
              <a:tr h="647700">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项目</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美国独立战争</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美国内战</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700088">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时间</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en-US" sz="2800" b="1" i="0" u="none" strike="noStrike" cap="none" normalizeH="0" baseline="0" smtClean="0">
                        <a:ln>
                          <a:noFill/>
                        </a:ln>
                        <a:solidFill>
                          <a:schemeClr val="tx2"/>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en-US" sz="2800" b="1" i="0" u="none" strike="noStrike" cap="none" normalizeH="0" baseline="0" smtClean="0">
                        <a:ln>
                          <a:noFill/>
                        </a:ln>
                        <a:solidFill>
                          <a:schemeClr val="tx2"/>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1204913">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原因</a:t>
                      </a:r>
                    </a:p>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en-US" sz="2800" b="1" i="0" u="none" strike="noStrike" cap="none" normalizeH="0" baseline="0" smtClean="0">
                        <a:ln>
                          <a:noFill/>
                        </a:ln>
                        <a:solidFill>
                          <a:schemeClr val="tx2"/>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en-US" sz="2800" b="1" i="0" u="none" strike="noStrike" cap="none" normalizeH="0" baseline="0" smtClean="0">
                        <a:ln>
                          <a:noFill/>
                        </a:ln>
                        <a:solidFill>
                          <a:schemeClr val="tx2"/>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1295400">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结果</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en-US" sz="2800" b="1" i="0" u="none" strike="noStrike" cap="none" normalizeH="0" baseline="0" smtClean="0">
                        <a:ln>
                          <a:noFill/>
                        </a:ln>
                        <a:solidFill>
                          <a:schemeClr val="tx2"/>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en-US" sz="2800" b="1" i="0" u="none" strike="noStrike" cap="none" normalizeH="0" baseline="0" smtClean="0">
                        <a:ln>
                          <a:noFill/>
                        </a:ln>
                        <a:solidFill>
                          <a:schemeClr val="tx2"/>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1295400">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性质</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en-US" sz="2800" b="1" i="0" u="none" strike="noStrike" cap="none" normalizeH="0" baseline="0" smtClean="0">
                        <a:ln>
                          <a:noFill/>
                        </a:ln>
                        <a:solidFill>
                          <a:schemeClr val="tx2"/>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en-US" sz="2800" b="1" i="0" u="none" strike="noStrike" cap="none" normalizeH="0" baseline="0" smtClean="0">
                        <a:ln>
                          <a:noFill/>
                        </a:ln>
                        <a:solidFill>
                          <a:schemeClr val="tx2"/>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FF"/>
                    </a:solidFill>
                  </a:tcPr>
                </a:tc>
              </a:tr>
              <a:tr h="609600">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领袖</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en-US" sz="2800" b="1" i="0" u="none" strike="noStrike" cap="none" normalizeH="0" baseline="0" smtClean="0">
                        <a:ln>
                          <a:noFill/>
                        </a:ln>
                        <a:solidFill>
                          <a:srgbClr val="FF0000"/>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FF"/>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endParaRPr kumimoji="0" lang="zh-CN" altLang="en-US" sz="2800" b="1" i="0" u="none" strike="noStrike" cap="none" normalizeH="0" baseline="0" smtClean="0">
                        <a:ln>
                          <a:noFill/>
                        </a:ln>
                        <a:solidFill>
                          <a:srgbClr val="FF0000"/>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FF"/>
                    </a:solidFill>
                  </a:tcPr>
                </a:tc>
              </a:tr>
            </a:tbl>
          </a:graphicData>
        </a:graphic>
      </p:graphicFrame>
      <p:sp>
        <p:nvSpPr>
          <p:cNvPr id="24608" name="Text Box 32"/>
          <p:cNvSpPr txBox="1">
            <a:spLocks noChangeArrowheads="1"/>
          </p:cNvSpPr>
          <p:nvPr/>
        </p:nvSpPr>
        <p:spPr bwMode="auto">
          <a:xfrm>
            <a:off x="1981200" y="1700213"/>
            <a:ext cx="3276600" cy="519112"/>
          </a:xfrm>
          <a:prstGeom prst="rect">
            <a:avLst/>
          </a:prstGeom>
          <a:noFill/>
          <a:ln w="9525">
            <a:noFill/>
            <a:miter lim="800000"/>
            <a:headEnd/>
            <a:tailEnd/>
          </a:ln>
        </p:spPr>
        <p:txBody>
          <a:bodyPr>
            <a:spAutoFit/>
          </a:bodyPr>
          <a:lstStyle/>
          <a:p>
            <a:pPr algn="ctr">
              <a:spcBef>
                <a:spcPct val="50000"/>
              </a:spcBef>
              <a:buFont typeface="Arial" pitchFamily="34" charset="0"/>
              <a:buNone/>
            </a:pPr>
            <a:r>
              <a:rPr lang="zh-CN" altLang="en-US" sz="2800">
                <a:latin typeface="Times New Roman" pitchFamily="18" charset="0"/>
              </a:rPr>
              <a:t>       </a:t>
            </a:r>
            <a:r>
              <a:rPr lang="en-US" altLang="zh-CN" sz="2800" b="1">
                <a:solidFill>
                  <a:srgbClr val="000000"/>
                </a:solidFill>
                <a:latin typeface="Times New Roman" pitchFamily="18" charset="0"/>
              </a:rPr>
              <a:t>1775-1783</a:t>
            </a:r>
          </a:p>
        </p:txBody>
      </p:sp>
      <p:sp>
        <p:nvSpPr>
          <p:cNvPr id="24609" name="Text Box 33"/>
          <p:cNvSpPr txBox="1">
            <a:spLocks noChangeArrowheads="1"/>
          </p:cNvSpPr>
          <p:nvPr/>
        </p:nvSpPr>
        <p:spPr bwMode="auto">
          <a:xfrm>
            <a:off x="6172200" y="1700213"/>
            <a:ext cx="2057400" cy="519112"/>
          </a:xfrm>
          <a:prstGeom prst="rect">
            <a:avLst/>
          </a:prstGeom>
          <a:noFill/>
          <a:ln w="9525">
            <a:noFill/>
            <a:miter lim="800000"/>
            <a:headEnd/>
            <a:tailEnd/>
          </a:ln>
        </p:spPr>
        <p:txBody>
          <a:bodyPr>
            <a:spAutoFit/>
          </a:bodyPr>
          <a:lstStyle/>
          <a:p>
            <a:pPr>
              <a:spcBef>
                <a:spcPct val="50000"/>
              </a:spcBef>
              <a:buFont typeface="Arial" pitchFamily="34" charset="0"/>
              <a:buNone/>
            </a:pPr>
            <a:r>
              <a:rPr lang="en-US" altLang="zh-CN" sz="2800" b="1">
                <a:solidFill>
                  <a:srgbClr val="000000"/>
                </a:solidFill>
                <a:latin typeface="Times New Roman" pitchFamily="18" charset="0"/>
              </a:rPr>
              <a:t>1861-1865</a:t>
            </a:r>
          </a:p>
        </p:txBody>
      </p:sp>
      <p:sp>
        <p:nvSpPr>
          <p:cNvPr id="24610" name="Text Box 34"/>
          <p:cNvSpPr txBox="1">
            <a:spLocks noChangeArrowheads="1"/>
          </p:cNvSpPr>
          <p:nvPr/>
        </p:nvSpPr>
        <p:spPr bwMode="auto">
          <a:xfrm>
            <a:off x="1828800" y="2354263"/>
            <a:ext cx="3529013" cy="946150"/>
          </a:xfrm>
          <a:prstGeom prst="rect">
            <a:avLst/>
          </a:prstGeom>
          <a:noFill/>
          <a:ln w="9525">
            <a:noFill/>
            <a:miter lim="800000"/>
            <a:headEnd/>
            <a:tailEnd/>
          </a:ln>
        </p:spPr>
        <p:txBody>
          <a:bodyPr>
            <a:spAutoFit/>
          </a:bodyPr>
          <a:lstStyle/>
          <a:p>
            <a:pPr>
              <a:buFont typeface="Arial" pitchFamily="34" charset="0"/>
              <a:buNone/>
            </a:pPr>
            <a:r>
              <a:rPr lang="zh-CN" altLang="en-US" sz="2800" b="1">
                <a:solidFill>
                  <a:srgbClr val="FF0000"/>
                </a:solidFill>
                <a:latin typeface="Times New Roman" pitchFamily="18" charset="0"/>
              </a:rPr>
              <a:t>英国殖民统治</a:t>
            </a:r>
            <a:r>
              <a:rPr lang="zh-CN" altLang="en-US" sz="2800" b="1">
                <a:solidFill>
                  <a:srgbClr val="000000"/>
                </a:solidFill>
                <a:latin typeface="Times New Roman" pitchFamily="18" charset="0"/>
              </a:rPr>
              <a:t>阻碍北美资本主义的发展</a:t>
            </a:r>
            <a:endParaRPr lang="zh-CN" altLang="en-US" sz="2800">
              <a:solidFill>
                <a:srgbClr val="000000"/>
              </a:solidFill>
              <a:latin typeface="Times New Roman" pitchFamily="18" charset="0"/>
              <a:ea typeface="黑体" pitchFamily="49" charset="-122"/>
            </a:endParaRPr>
          </a:p>
        </p:txBody>
      </p:sp>
      <p:sp>
        <p:nvSpPr>
          <p:cNvPr id="24611" name="Text Box 35"/>
          <p:cNvSpPr txBox="1">
            <a:spLocks noChangeArrowheads="1"/>
          </p:cNvSpPr>
          <p:nvPr/>
        </p:nvSpPr>
        <p:spPr bwMode="auto">
          <a:xfrm>
            <a:off x="5486400" y="2363788"/>
            <a:ext cx="3657600" cy="946150"/>
          </a:xfrm>
          <a:prstGeom prst="rect">
            <a:avLst/>
          </a:prstGeom>
          <a:noFill/>
          <a:ln w="9525">
            <a:noFill/>
            <a:miter lim="800000"/>
            <a:headEnd/>
            <a:tailEnd/>
          </a:ln>
        </p:spPr>
        <p:txBody>
          <a:bodyPr>
            <a:spAutoFit/>
          </a:bodyPr>
          <a:lstStyle/>
          <a:p>
            <a:pPr>
              <a:spcBef>
                <a:spcPct val="50000"/>
              </a:spcBef>
              <a:buFont typeface="Arial" pitchFamily="34" charset="0"/>
              <a:buNone/>
            </a:pPr>
            <a:r>
              <a:rPr lang="zh-CN" altLang="en-US" sz="2800" b="1">
                <a:solidFill>
                  <a:srgbClr val="FF0000"/>
                </a:solidFill>
                <a:latin typeface="Times New Roman" pitchFamily="18" charset="0"/>
              </a:rPr>
              <a:t>南方种植园奴隶制</a:t>
            </a:r>
            <a:r>
              <a:rPr lang="zh-CN" altLang="en-US" sz="2800" b="1">
                <a:solidFill>
                  <a:srgbClr val="000000"/>
                </a:solidFill>
                <a:latin typeface="Times New Roman" pitchFamily="18" charset="0"/>
              </a:rPr>
              <a:t>阻碍美国资本主义发展</a:t>
            </a:r>
          </a:p>
        </p:txBody>
      </p:sp>
      <p:sp>
        <p:nvSpPr>
          <p:cNvPr id="24612" name="Text Box 36"/>
          <p:cNvSpPr txBox="1">
            <a:spLocks noChangeArrowheads="1"/>
          </p:cNvSpPr>
          <p:nvPr/>
        </p:nvSpPr>
        <p:spPr bwMode="auto">
          <a:xfrm>
            <a:off x="1905000" y="3529013"/>
            <a:ext cx="3598863" cy="1187450"/>
          </a:xfrm>
          <a:prstGeom prst="rect">
            <a:avLst/>
          </a:prstGeom>
          <a:noFill/>
          <a:ln w="9525">
            <a:noFill/>
            <a:miter lim="800000"/>
            <a:headEnd/>
            <a:tailEnd/>
          </a:ln>
        </p:spPr>
        <p:txBody>
          <a:bodyPr>
            <a:spAutoFit/>
          </a:bodyPr>
          <a:lstStyle/>
          <a:p>
            <a:pPr>
              <a:buFont typeface="Arial" pitchFamily="34" charset="0"/>
              <a:buNone/>
            </a:pPr>
            <a:r>
              <a:rPr lang="zh-CN" altLang="en-US" sz="2400" b="1">
                <a:solidFill>
                  <a:srgbClr val="000000"/>
                </a:solidFill>
                <a:latin typeface="Times New Roman" pitchFamily="18" charset="0"/>
              </a:rPr>
              <a:t>成立了独立的美利坚合众国，扫清了资本主义发展的</a:t>
            </a:r>
            <a:r>
              <a:rPr lang="zh-CN" altLang="en-US" sz="2400" b="1">
                <a:solidFill>
                  <a:srgbClr val="FF0000"/>
                </a:solidFill>
                <a:latin typeface="Times New Roman" pitchFamily="18" charset="0"/>
              </a:rPr>
              <a:t>外部障碍。</a:t>
            </a:r>
            <a:endParaRPr lang="zh-CN" altLang="en-US" sz="2400">
              <a:latin typeface="Times New Roman" pitchFamily="18" charset="0"/>
              <a:ea typeface="黑体" pitchFamily="49" charset="-122"/>
            </a:endParaRPr>
          </a:p>
        </p:txBody>
      </p:sp>
      <p:sp>
        <p:nvSpPr>
          <p:cNvPr id="24613" name="Text Box 37"/>
          <p:cNvSpPr txBox="1">
            <a:spLocks noChangeArrowheads="1"/>
          </p:cNvSpPr>
          <p:nvPr/>
        </p:nvSpPr>
        <p:spPr bwMode="auto">
          <a:xfrm>
            <a:off x="5562600" y="3573463"/>
            <a:ext cx="3276600" cy="1187450"/>
          </a:xfrm>
          <a:prstGeom prst="rect">
            <a:avLst/>
          </a:prstGeom>
          <a:noFill/>
          <a:ln w="9525">
            <a:noFill/>
            <a:miter lim="800000"/>
            <a:headEnd/>
            <a:tailEnd/>
          </a:ln>
        </p:spPr>
        <p:txBody>
          <a:bodyPr>
            <a:spAutoFit/>
          </a:bodyPr>
          <a:lstStyle/>
          <a:p>
            <a:pPr>
              <a:spcBef>
                <a:spcPct val="50000"/>
              </a:spcBef>
              <a:buFont typeface="Arial" pitchFamily="34" charset="0"/>
              <a:buNone/>
            </a:pPr>
            <a:r>
              <a:rPr lang="zh-CN" altLang="en-US" sz="2400" b="1">
                <a:solidFill>
                  <a:srgbClr val="000000"/>
                </a:solidFill>
                <a:latin typeface="Times New Roman" pitchFamily="18" charset="0"/>
              </a:rPr>
              <a:t>废除了黑奴制，维护了国家统一，扫清了资本主义发展的</a:t>
            </a:r>
            <a:r>
              <a:rPr lang="zh-CN" altLang="en-US" sz="2400" b="1">
                <a:solidFill>
                  <a:srgbClr val="FF0000"/>
                </a:solidFill>
                <a:latin typeface="Times New Roman" pitchFamily="18" charset="0"/>
              </a:rPr>
              <a:t>内部障碍</a:t>
            </a:r>
            <a:r>
              <a:rPr lang="zh-CN" altLang="en-US" sz="2000" b="1">
                <a:solidFill>
                  <a:srgbClr val="FF0000"/>
                </a:solidFill>
                <a:latin typeface="Times New Roman" pitchFamily="18" charset="0"/>
              </a:rPr>
              <a:t>。</a:t>
            </a:r>
          </a:p>
        </p:txBody>
      </p:sp>
      <p:sp>
        <p:nvSpPr>
          <p:cNvPr id="24614" name="Text Box 38"/>
          <p:cNvSpPr txBox="1">
            <a:spLocks noChangeArrowheads="1"/>
          </p:cNvSpPr>
          <p:nvPr/>
        </p:nvSpPr>
        <p:spPr bwMode="auto">
          <a:xfrm>
            <a:off x="1922463" y="4900613"/>
            <a:ext cx="3657600" cy="946150"/>
          </a:xfrm>
          <a:prstGeom prst="rect">
            <a:avLst/>
          </a:prstGeom>
          <a:noFill/>
          <a:ln w="9525">
            <a:noFill/>
            <a:miter lim="800000"/>
            <a:headEnd/>
            <a:tailEnd/>
          </a:ln>
        </p:spPr>
        <p:txBody>
          <a:bodyPr>
            <a:spAutoFit/>
          </a:bodyPr>
          <a:lstStyle/>
          <a:p>
            <a:pPr>
              <a:buFont typeface="Arial" pitchFamily="34" charset="0"/>
              <a:buNone/>
            </a:pPr>
            <a:r>
              <a:rPr lang="zh-CN" altLang="en-US" sz="2800" b="1" i="1" u="sng">
                <a:solidFill>
                  <a:srgbClr val="FF0000"/>
                </a:solidFill>
                <a:latin typeface="Times New Roman" pitchFamily="18" charset="0"/>
              </a:rPr>
              <a:t>民族解放战争</a:t>
            </a:r>
          </a:p>
          <a:p>
            <a:pPr>
              <a:buFont typeface="Arial" pitchFamily="34" charset="0"/>
              <a:buNone/>
            </a:pPr>
            <a:r>
              <a:rPr lang="zh-CN" altLang="en-US" sz="2800" b="1">
                <a:solidFill>
                  <a:srgbClr val="FF0000"/>
                </a:solidFill>
                <a:latin typeface="Times New Roman" pitchFamily="18" charset="0"/>
              </a:rPr>
              <a:t>第一次资产阶级革命</a:t>
            </a:r>
          </a:p>
        </p:txBody>
      </p:sp>
      <p:sp>
        <p:nvSpPr>
          <p:cNvPr id="24615" name="Text Box 39"/>
          <p:cNvSpPr txBox="1">
            <a:spLocks noChangeArrowheads="1"/>
          </p:cNvSpPr>
          <p:nvPr/>
        </p:nvSpPr>
        <p:spPr bwMode="auto">
          <a:xfrm>
            <a:off x="5375275" y="5205413"/>
            <a:ext cx="3733800" cy="519112"/>
          </a:xfrm>
          <a:prstGeom prst="rect">
            <a:avLst/>
          </a:prstGeom>
          <a:noFill/>
          <a:ln w="9525">
            <a:noFill/>
            <a:miter lim="800000"/>
            <a:headEnd/>
            <a:tailEnd/>
          </a:ln>
        </p:spPr>
        <p:txBody>
          <a:bodyPr>
            <a:spAutoFit/>
          </a:bodyPr>
          <a:lstStyle/>
          <a:p>
            <a:pPr>
              <a:spcBef>
                <a:spcPct val="50000"/>
              </a:spcBef>
              <a:buFont typeface="Arial" pitchFamily="34" charset="0"/>
              <a:buNone/>
            </a:pPr>
            <a:r>
              <a:rPr lang="zh-CN" altLang="en-US" sz="2800">
                <a:latin typeface="Times New Roman" pitchFamily="18" charset="0"/>
              </a:rPr>
              <a:t>  </a:t>
            </a:r>
            <a:r>
              <a:rPr lang="zh-CN" altLang="en-US" sz="2800" b="1">
                <a:solidFill>
                  <a:srgbClr val="FF0000"/>
                </a:solidFill>
                <a:latin typeface="Times New Roman" pitchFamily="18" charset="0"/>
              </a:rPr>
              <a:t>第二次资产阶级革命</a:t>
            </a:r>
          </a:p>
        </p:txBody>
      </p:sp>
      <p:sp>
        <p:nvSpPr>
          <p:cNvPr id="25639" name="Text Box 40"/>
          <p:cNvSpPr txBox="1">
            <a:spLocks noChangeArrowheads="1"/>
          </p:cNvSpPr>
          <p:nvPr/>
        </p:nvSpPr>
        <p:spPr bwMode="auto">
          <a:xfrm>
            <a:off x="7162800" y="5510213"/>
            <a:ext cx="990600" cy="457200"/>
          </a:xfrm>
          <a:prstGeom prst="rect">
            <a:avLst/>
          </a:prstGeom>
          <a:noFill/>
          <a:ln w="9525">
            <a:noFill/>
            <a:miter lim="800000"/>
            <a:headEnd/>
            <a:tailEnd/>
          </a:ln>
        </p:spPr>
        <p:txBody>
          <a:bodyPr>
            <a:spAutoFit/>
          </a:bodyPr>
          <a:lstStyle/>
          <a:p>
            <a:pPr>
              <a:spcBef>
                <a:spcPct val="50000"/>
              </a:spcBef>
              <a:buFont typeface="Arial" pitchFamily="34" charset="0"/>
              <a:buNone/>
            </a:pPr>
            <a:endParaRPr lang="zh-CN" altLang="en-US" sz="2400">
              <a:latin typeface="Times New Roman" pitchFamily="18" charset="0"/>
              <a:ea typeface="黑体" pitchFamily="49" charset="-122"/>
            </a:endParaRPr>
          </a:p>
        </p:txBody>
      </p:sp>
      <p:sp>
        <p:nvSpPr>
          <p:cNvPr id="24617" name="Text Box 41"/>
          <p:cNvSpPr txBox="1">
            <a:spLocks noChangeArrowheads="1"/>
          </p:cNvSpPr>
          <p:nvPr/>
        </p:nvSpPr>
        <p:spPr bwMode="auto">
          <a:xfrm>
            <a:off x="2895600" y="6149975"/>
            <a:ext cx="2133600" cy="579438"/>
          </a:xfrm>
          <a:prstGeom prst="rect">
            <a:avLst/>
          </a:prstGeom>
          <a:noFill/>
          <a:ln w="9525">
            <a:noFill/>
            <a:miter lim="800000"/>
            <a:headEnd/>
            <a:tailEnd/>
          </a:ln>
        </p:spPr>
        <p:txBody>
          <a:bodyPr>
            <a:spAutoFit/>
          </a:bodyPr>
          <a:lstStyle/>
          <a:p>
            <a:pPr>
              <a:buFont typeface="Arial" pitchFamily="34" charset="0"/>
              <a:buNone/>
            </a:pPr>
            <a:r>
              <a:rPr lang="zh-CN" altLang="en-US" sz="3200" b="1">
                <a:solidFill>
                  <a:srgbClr val="FF0000"/>
                </a:solidFill>
              </a:rPr>
              <a:t>华盛顿</a:t>
            </a:r>
          </a:p>
        </p:txBody>
      </p:sp>
      <p:sp>
        <p:nvSpPr>
          <p:cNvPr id="24618" name="Text Box 42"/>
          <p:cNvSpPr txBox="1">
            <a:spLocks noChangeArrowheads="1"/>
          </p:cNvSpPr>
          <p:nvPr/>
        </p:nvSpPr>
        <p:spPr bwMode="auto">
          <a:xfrm>
            <a:off x="6400800" y="6149975"/>
            <a:ext cx="1752600" cy="579438"/>
          </a:xfrm>
          <a:prstGeom prst="rect">
            <a:avLst/>
          </a:prstGeom>
          <a:noFill/>
          <a:ln w="9525">
            <a:noFill/>
            <a:miter lim="800000"/>
            <a:headEnd/>
            <a:tailEnd/>
          </a:ln>
        </p:spPr>
        <p:txBody>
          <a:bodyPr>
            <a:spAutoFit/>
          </a:bodyPr>
          <a:lstStyle/>
          <a:p>
            <a:pPr algn="ctr">
              <a:spcBef>
                <a:spcPct val="20000"/>
              </a:spcBef>
              <a:buClr>
                <a:schemeClr val="hlink"/>
              </a:buClr>
              <a:buSzPct val="70000"/>
              <a:buFont typeface="Wingdings" pitchFamily="2" charset="2"/>
              <a:buNone/>
            </a:pPr>
            <a:r>
              <a:rPr lang="zh-CN" altLang="en-US" sz="3200" b="1">
                <a:solidFill>
                  <a:srgbClr val="FF0000"/>
                </a:solidFill>
              </a:rPr>
              <a:t>林肯</a:t>
            </a:r>
            <a:endParaRPr lang="zh-CN" altLang="en-US"/>
          </a:p>
        </p:txBody>
      </p:sp>
      <p:sp>
        <p:nvSpPr>
          <p:cNvPr id="25642" name="WordArt 43"/>
          <p:cNvSpPr>
            <a:spLocks noChangeArrowheads="1" noChangeShapeType="1" noTextEdit="1"/>
          </p:cNvSpPr>
          <p:nvPr/>
        </p:nvSpPr>
        <p:spPr bwMode="auto">
          <a:xfrm>
            <a:off x="323850" y="73025"/>
            <a:ext cx="3311525" cy="692150"/>
          </a:xfrm>
          <a:prstGeom prst="rect">
            <a:avLst/>
          </a:prstGeom>
        </p:spPr>
        <p:txBody>
          <a:bodyPr wrap="none" fromWordArt="1">
            <a:prstTxWarp prst="textPlain">
              <a:avLst>
                <a:gd name="adj" fmla="val 50000"/>
              </a:avLst>
            </a:prstTxWarp>
          </a:bodyPr>
          <a:lstStyle/>
          <a:p>
            <a:pPr algn="ctr"/>
            <a:r>
              <a:rPr lang="zh-CN" altLang="en-US" sz="3600" i="1" kern="10">
                <a:ln w="9525">
                  <a:solidFill>
                    <a:srgbClr val="FF6600"/>
                  </a:solidFill>
                  <a:round/>
                  <a:headEnd/>
                  <a:tailEnd/>
                </a:ln>
                <a:solidFill>
                  <a:srgbClr val="FF6600"/>
                </a:solidFill>
                <a:effectLst>
                  <a:outerShdw dist="35921" dir="2700000" algn="ctr" rotWithShape="0">
                    <a:srgbClr val="808080">
                      <a:alpha val="79999"/>
                    </a:srgbClr>
                  </a:outerShdw>
                </a:effectLst>
                <a:latin typeface="宋体"/>
                <a:ea typeface="宋体"/>
              </a:rPr>
              <a:t>知识盘点</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4578"/>
                                        </p:tgtEl>
                                        <p:attrNameLst>
                                          <p:attrName>style.visibility</p:attrName>
                                        </p:attrNameLst>
                                      </p:cBhvr>
                                      <p:to>
                                        <p:strVal val="visible"/>
                                      </p:to>
                                    </p:set>
                                    <p:anim calcmode="lin" valueType="num">
                                      <p:cBhvr additive="base">
                                        <p:cTn id="7" dur="500" fill="hold"/>
                                        <p:tgtEl>
                                          <p:spTgt spid="24578"/>
                                        </p:tgtEl>
                                        <p:attrNameLst>
                                          <p:attrName>ppt_x</p:attrName>
                                        </p:attrNameLst>
                                      </p:cBhvr>
                                      <p:tavLst>
                                        <p:tav tm="0">
                                          <p:val>
                                            <p:strVal val="0-#ppt_w/2"/>
                                          </p:val>
                                        </p:tav>
                                        <p:tav tm="100000">
                                          <p:val>
                                            <p:strVal val="#ppt_x"/>
                                          </p:val>
                                        </p:tav>
                                      </p:tavLst>
                                    </p:anim>
                                    <p:anim calcmode="lin" valueType="num">
                                      <p:cBhvr additive="base">
                                        <p:cTn id="8" dur="500" fill="hold"/>
                                        <p:tgtEl>
                                          <p:spTgt spid="2457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8" fill="hold" grpId="0" nodeType="clickEffect">
                                  <p:stCondLst>
                                    <p:cond delay="0"/>
                                  </p:stCondLst>
                                  <p:childTnLst>
                                    <p:set>
                                      <p:cBhvr>
                                        <p:cTn id="12" dur="1" fill="hold">
                                          <p:stCondLst>
                                            <p:cond delay="0"/>
                                          </p:stCondLst>
                                        </p:cTn>
                                        <p:tgtEl>
                                          <p:spTgt spid="24608"/>
                                        </p:tgtEl>
                                        <p:attrNameLst>
                                          <p:attrName>style.visibility</p:attrName>
                                        </p:attrNameLst>
                                      </p:cBhvr>
                                      <p:to>
                                        <p:strVal val="visible"/>
                                      </p:to>
                                    </p:set>
                                    <p:animEffect transition="in" filter="slide(fromLeft)">
                                      <p:cBhvr>
                                        <p:cTn id="13" dur="500"/>
                                        <p:tgtEl>
                                          <p:spTgt spid="24608"/>
                                        </p:tgtEl>
                                      </p:cBhvr>
                                    </p:animEffect>
                                  </p:childTnLst>
                                </p:cTn>
                              </p:par>
                            </p:childTnLst>
                          </p:cTn>
                        </p:par>
                        <p:par>
                          <p:cTn id="14" fill="hold">
                            <p:stCondLst>
                              <p:cond delay="500"/>
                            </p:stCondLst>
                            <p:childTnLst>
                              <p:par>
                                <p:cTn id="15" presetID="12" presetClass="entr" presetSubtype="8" fill="hold" grpId="0" nodeType="afterEffect">
                                  <p:stCondLst>
                                    <p:cond delay="0"/>
                                  </p:stCondLst>
                                  <p:childTnLst>
                                    <p:set>
                                      <p:cBhvr>
                                        <p:cTn id="16" dur="1" fill="hold">
                                          <p:stCondLst>
                                            <p:cond delay="0"/>
                                          </p:stCondLst>
                                        </p:cTn>
                                        <p:tgtEl>
                                          <p:spTgt spid="24609"/>
                                        </p:tgtEl>
                                        <p:attrNameLst>
                                          <p:attrName>style.visibility</p:attrName>
                                        </p:attrNameLst>
                                      </p:cBhvr>
                                      <p:to>
                                        <p:strVal val="visible"/>
                                      </p:to>
                                    </p:set>
                                    <p:animEffect transition="in" filter="slide(fromLeft)">
                                      <p:cBhvr>
                                        <p:cTn id="17" dur="500"/>
                                        <p:tgtEl>
                                          <p:spTgt spid="24609"/>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24610"/>
                                        </p:tgtEl>
                                        <p:attrNameLst>
                                          <p:attrName>style.visibility</p:attrName>
                                        </p:attrNameLst>
                                      </p:cBhvr>
                                      <p:to>
                                        <p:strVal val="visible"/>
                                      </p:to>
                                    </p:set>
                                    <p:animEffect transition="in" filter="slide(fromLeft)">
                                      <p:cBhvr>
                                        <p:cTn id="22" dur="500"/>
                                        <p:tgtEl>
                                          <p:spTgt spid="24610"/>
                                        </p:tgtEl>
                                      </p:cBhvr>
                                    </p:animEffect>
                                  </p:childTnLst>
                                </p:cTn>
                              </p:par>
                            </p:childTnLst>
                          </p:cTn>
                        </p:par>
                        <p:par>
                          <p:cTn id="23" fill="hold">
                            <p:stCondLst>
                              <p:cond delay="500"/>
                            </p:stCondLst>
                            <p:childTnLst>
                              <p:par>
                                <p:cTn id="24" presetID="12" presetClass="entr" presetSubtype="8" fill="hold" grpId="0" nodeType="afterEffect">
                                  <p:stCondLst>
                                    <p:cond delay="0"/>
                                  </p:stCondLst>
                                  <p:childTnLst>
                                    <p:set>
                                      <p:cBhvr>
                                        <p:cTn id="25" dur="1" fill="hold">
                                          <p:stCondLst>
                                            <p:cond delay="0"/>
                                          </p:stCondLst>
                                        </p:cTn>
                                        <p:tgtEl>
                                          <p:spTgt spid="24611"/>
                                        </p:tgtEl>
                                        <p:attrNameLst>
                                          <p:attrName>style.visibility</p:attrName>
                                        </p:attrNameLst>
                                      </p:cBhvr>
                                      <p:to>
                                        <p:strVal val="visible"/>
                                      </p:to>
                                    </p:set>
                                    <p:animEffect transition="in" filter="slide(fromLeft)">
                                      <p:cBhvr>
                                        <p:cTn id="26" dur="500"/>
                                        <p:tgtEl>
                                          <p:spTgt spid="24611"/>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8" fill="hold" grpId="0" nodeType="clickEffect">
                                  <p:stCondLst>
                                    <p:cond delay="0"/>
                                  </p:stCondLst>
                                  <p:childTnLst>
                                    <p:set>
                                      <p:cBhvr>
                                        <p:cTn id="30" dur="1" fill="hold">
                                          <p:stCondLst>
                                            <p:cond delay="0"/>
                                          </p:stCondLst>
                                        </p:cTn>
                                        <p:tgtEl>
                                          <p:spTgt spid="24612"/>
                                        </p:tgtEl>
                                        <p:attrNameLst>
                                          <p:attrName>style.visibility</p:attrName>
                                        </p:attrNameLst>
                                      </p:cBhvr>
                                      <p:to>
                                        <p:strVal val="visible"/>
                                      </p:to>
                                    </p:set>
                                    <p:animEffect transition="in" filter="slide(fromLeft)">
                                      <p:cBhvr>
                                        <p:cTn id="31" dur="500"/>
                                        <p:tgtEl>
                                          <p:spTgt spid="24612"/>
                                        </p:tgtEl>
                                      </p:cBhvr>
                                    </p:animEffect>
                                  </p:childTnLst>
                                </p:cTn>
                              </p:par>
                            </p:childTnLst>
                          </p:cTn>
                        </p:par>
                        <p:par>
                          <p:cTn id="32" fill="hold">
                            <p:stCondLst>
                              <p:cond delay="500"/>
                            </p:stCondLst>
                            <p:childTnLst>
                              <p:par>
                                <p:cTn id="33" presetID="12" presetClass="entr" presetSubtype="8" fill="hold" grpId="0" nodeType="afterEffect">
                                  <p:stCondLst>
                                    <p:cond delay="0"/>
                                  </p:stCondLst>
                                  <p:childTnLst>
                                    <p:set>
                                      <p:cBhvr>
                                        <p:cTn id="34" dur="1" fill="hold">
                                          <p:stCondLst>
                                            <p:cond delay="0"/>
                                          </p:stCondLst>
                                        </p:cTn>
                                        <p:tgtEl>
                                          <p:spTgt spid="24613"/>
                                        </p:tgtEl>
                                        <p:attrNameLst>
                                          <p:attrName>style.visibility</p:attrName>
                                        </p:attrNameLst>
                                      </p:cBhvr>
                                      <p:to>
                                        <p:strVal val="visible"/>
                                      </p:to>
                                    </p:set>
                                    <p:animEffect transition="in" filter="slide(fromLeft)">
                                      <p:cBhvr>
                                        <p:cTn id="35" dur="500"/>
                                        <p:tgtEl>
                                          <p:spTgt spid="24613"/>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24614"/>
                                        </p:tgtEl>
                                        <p:attrNameLst>
                                          <p:attrName>style.visibility</p:attrName>
                                        </p:attrNameLst>
                                      </p:cBhvr>
                                      <p:to>
                                        <p:strVal val="visible"/>
                                      </p:to>
                                    </p:set>
                                    <p:anim calcmode="lin" valueType="num">
                                      <p:cBhvr>
                                        <p:cTn id="40" dur="500" fill="hold"/>
                                        <p:tgtEl>
                                          <p:spTgt spid="24614"/>
                                        </p:tgtEl>
                                        <p:attrNameLst>
                                          <p:attrName>ppt_w</p:attrName>
                                        </p:attrNameLst>
                                      </p:cBhvr>
                                      <p:tavLst>
                                        <p:tav tm="0">
                                          <p:val>
                                            <p:fltVal val="0"/>
                                          </p:val>
                                        </p:tav>
                                        <p:tav tm="100000">
                                          <p:val>
                                            <p:strVal val="#ppt_w"/>
                                          </p:val>
                                        </p:tav>
                                      </p:tavLst>
                                    </p:anim>
                                    <p:anim calcmode="lin" valueType="num">
                                      <p:cBhvr>
                                        <p:cTn id="41" dur="500" fill="hold"/>
                                        <p:tgtEl>
                                          <p:spTgt spid="24614"/>
                                        </p:tgtEl>
                                        <p:attrNameLst>
                                          <p:attrName>ppt_h</p:attrName>
                                        </p:attrNameLst>
                                      </p:cBhvr>
                                      <p:tavLst>
                                        <p:tav tm="0">
                                          <p:val>
                                            <p:fltVal val="0"/>
                                          </p:val>
                                        </p:tav>
                                        <p:tav tm="100000">
                                          <p:val>
                                            <p:strVal val="#ppt_h"/>
                                          </p:val>
                                        </p:tav>
                                      </p:tavLst>
                                    </p:anim>
                                    <p:animEffect transition="in" filter="fade">
                                      <p:cBhvr>
                                        <p:cTn id="42" dur="500"/>
                                        <p:tgtEl>
                                          <p:spTgt spid="24614"/>
                                        </p:tgtEl>
                                      </p:cBhvr>
                                    </p:animEffect>
                                  </p:childTnLst>
                                </p:cTn>
                              </p:par>
                            </p:childTnLst>
                          </p:cTn>
                        </p:par>
                        <p:par>
                          <p:cTn id="43" fill="hold">
                            <p:stCondLst>
                              <p:cond delay="500"/>
                            </p:stCondLst>
                            <p:childTnLst>
                              <p:par>
                                <p:cTn id="44" presetID="53" presetClass="entr" presetSubtype="16" fill="hold" grpId="0" nodeType="afterEffect">
                                  <p:stCondLst>
                                    <p:cond delay="0"/>
                                  </p:stCondLst>
                                  <p:childTnLst>
                                    <p:set>
                                      <p:cBhvr>
                                        <p:cTn id="45" dur="1" fill="hold">
                                          <p:stCondLst>
                                            <p:cond delay="0"/>
                                          </p:stCondLst>
                                        </p:cTn>
                                        <p:tgtEl>
                                          <p:spTgt spid="24615"/>
                                        </p:tgtEl>
                                        <p:attrNameLst>
                                          <p:attrName>style.visibility</p:attrName>
                                        </p:attrNameLst>
                                      </p:cBhvr>
                                      <p:to>
                                        <p:strVal val="visible"/>
                                      </p:to>
                                    </p:set>
                                    <p:anim calcmode="lin" valueType="num">
                                      <p:cBhvr>
                                        <p:cTn id="46" dur="500" fill="hold"/>
                                        <p:tgtEl>
                                          <p:spTgt spid="24615"/>
                                        </p:tgtEl>
                                        <p:attrNameLst>
                                          <p:attrName>ppt_w</p:attrName>
                                        </p:attrNameLst>
                                      </p:cBhvr>
                                      <p:tavLst>
                                        <p:tav tm="0">
                                          <p:val>
                                            <p:fltVal val="0"/>
                                          </p:val>
                                        </p:tav>
                                        <p:tav tm="100000">
                                          <p:val>
                                            <p:strVal val="#ppt_w"/>
                                          </p:val>
                                        </p:tav>
                                      </p:tavLst>
                                    </p:anim>
                                    <p:anim calcmode="lin" valueType="num">
                                      <p:cBhvr>
                                        <p:cTn id="47" dur="500" fill="hold"/>
                                        <p:tgtEl>
                                          <p:spTgt spid="24615"/>
                                        </p:tgtEl>
                                        <p:attrNameLst>
                                          <p:attrName>ppt_h</p:attrName>
                                        </p:attrNameLst>
                                      </p:cBhvr>
                                      <p:tavLst>
                                        <p:tav tm="0">
                                          <p:val>
                                            <p:fltVal val="0"/>
                                          </p:val>
                                        </p:tav>
                                        <p:tav tm="100000">
                                          <p:val>
                                            <p:strVal val="#ppt_h"/>
                                          </p:val>
                                        </p:tav>
                                      </p:tavLst>
                                    </p:anim>
                                    <p:animEffect transition="in" filter="fade">
                                      <p:cBhvr>
                                        <p:cTn id="48" dur="500"/>
                                        <p:tgtEl>
                                          <p:spTgt spid="24615"/>
                                        </p:tgtEl>
                                      </p:cBhvr>
                                    </p:animEffect>
                                  </p:childTnLst>
                                </p:cTn>
                              </p:par>
                            </p:childTnLst>
                          </p:cTn>
                        </p:par>
                      </p:childTnLst>
                    </p:cTn>
                  </p:par>
                  <p:par>
                    <p:cTn id="49" fill="hold">
                      <p:stCondLst>
                        <p:cond delay="indefinite"/>
                      </p:stCondLst>
                      <p:childTnLst>
                        <p:par>
                          <p:cTn id="50" fill="hold">
                            <p:stCondLst>
                              <p:cond delay="0"/>
                            </p:stCondLst>
                            <p:childTnLst>
                              <p:par>
                                <p:cTn id="51" presetID="4" presetClass="entr" presetSubtype="16" fill="hold" nodeType="clickEffect">
                                  <p:stCondLst>
                                    <p:cond delay="0"/>
                                  </p:stCondLst>
                                  <p:childTnLst>
                                    <p:set>
                                      <p:cBhvr>
                                        <p:cTn id="52" dur="1" fill="hold">
                                          <p:stCondLst>
                                            <p:cond delay="0"/>
                                          </p:stCondLst>
                                        </p:cTn>
                                        <p:tgtEl>
                                          <p:spTgt spid="24617">
                                            <p:txEl>
                                              <p:pRg st="0" end="0"/>
                                            </p:txEl>
                                          </p:spTgt>
                                        </p:tgtEl>
                                        <p:attrNameLst>
                                          <p:attrName>style.visibility</p:attrName>
                                        </p:attrNameLst>
                                      </p:cBhvr>
                                      <p:to>
                                        <p:strVal val="visible"/>
                                      </p:to>
                                    </p:set>
                                    <p:animEffect transition="in" filter="box(in)">
                                      <p:cBhvr>
                                        <p:cTn id="53" dur="500"/>
                                        <p:tgtEl>
                                          <p:spTgt spid="24617">
                                            <p:txEl>
                                              <p:pRg st="0" end="0"/>
                                            </p:txEl>
                                          </p:spTgt>
                                        </p:tgtEl>
                                      </p:cBhvr>
                                    </p:animEffect>
                                  </p:childTnLst>
                                </p:cTn>
                              </p:par>
                            </p:childTnLst>
                          </p:cTn>
                        </p:par>
                        <p:par>
                          <p:cTn id="54" fill="hold">
                            <p:stCondLst>
                              <p:cond delay="500"/>
                            </p:stCondLst>
                            <p:childTnLst>
                              <p:par>
                                <p:cTn id="55" presetID="4" presetClass="entr" presetSubtype="16" fill="hold" grpId="0" nodeType="afterEffect">
                                  <p:stCondLst>
                                    <p:cond delay="0"/>
                                  </p:stCondLst>
                                  <p:childTnLst>
                                    <p:set>
                                      <p:cBhvr>
                                        <p:cTn id="56" dur="1" fill="hold">
                                          <p:stCondLst>
                                            <p:cond delay="0"/>
                                          </p:stCondLst>
                                        </p:cTn>
                                        <p:tgtEl>
                                          <p:spTgt spid="24618"/>
                                        </p:tgtEl>
                                        <p:attrNameLst>
                                          <p:attrName>style.visibility</p:attrName>
                                        </p:attrNameLst>
                                      </p:cBhvr>
                                      <p:to>
                                        <p:strVal val="visible"/>
                                      </p:to>
                                    </p:set>
                                    <p:animEffect transition="in" filter="box(in)">
                                      <p:cBhvr>
                                        <p:cTn id="57" dur="500"/>
                                        <p:tgtEl>
                                          <p:spTgt spid="246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08" grpId="0"/>
      <p:bldP spid="24609" grpId="0"/>
      <p:bldP spid="24610" grpId="0"/>
      <p:bldP spid="24611" grpId="0"/>
      <p:bldP spid="24612" grpId="0"/>
      <p:bldP spid="24613" grpId="0"/>
      <p:bldP spid="24614" grpId="0"/>
      <p:bldP spid="24615" grpId="0"/>
      <p:bldP spid="2461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Picture 2" descr="Mt%20Rushmore"/>
          <p:cNvPicPr>
            <a:picLocks noChangeAspect="1" noChangeArrowheads="1"/>
          </p:cNvPicPr>
          <p:nvPr/>
        </p:nvPicPr>
        <p:blipFill>
          <a:blip r:embed="rId2" cstate="print"/>
          <a:srcRect/>
          <a:stretch>
            <a:fillRect/>
          </a:stretch>
        </p:blipFill>
        <p:spPr bwMode="auto">
          <a:xfrm>
            <a:off x="250825" y="908050"/>
            <a:ext cx="8675688" cy="5329238"/>
          </a:xfrm>
          <a:prstGeom prst="rect">
            <a:avLst/>
          </a:prstGeom>
          <a:noFill/>
          <a:ln w="9525">
            <a:noFill/>
            <a:miter lim="800000"/>
            <a:headEnd/>
            <a:tailEnd/>
          </a:ln>
        </p:spPr>
      </p:pic>
      <p:sp>
        <p:nvSpPr>
          <p:cNvPr id="33798" name="AutoShape 6"/>
          <p:cNvSpPr>
            <a:spLocks noChangeArrowheads="1"/>
          </p:cNvSpPr>
          <p:nvPr/>
        </p:nvSpPr>
        <p:spPr bwMode="auto">
          <a:xfrm>
            <a:off x="5292725" y="5516563"/>
            <a:ext cx="2519363" cy="935037"/>
          </a:xfrm>
          <a:prstGeom prst="wedgeRectCallout">
            <a:avLst>
              <a:gd name="adj1" fmla="val 39602"/>
              <a:gd name="adj2" fmla="val -132171"/>
            </a:avLst>
          </a:prstGeom>
          <a:solidFill>
            <a:srgbClr val="FF0000"/>
          </a:solidFill>
          <a:ln w="9525">
            <a:solidFill>
              <a:schemeClr val="tx1"/>
            </a:solidFill>
            <a:miter lim="800000"/>
            <a:headEnd/>
            <a:tailEnd/>
          </a:ln>
        </p:spPr>
        <p:txBody>
          <a:bodyPr/>
          <a:lstStyle/>
          <a:p>
            <a:pPr algn="ctr">
              <a:buFont typeface="Arial" pitchFamily="34" charset="0"/>
              <a:buNone/>
            </a:pPr>
            <a:r>
              <a:rPr lang="zh-CN" altLang="en-US" sz="4800" b="1">
                <a:solidFill>
                  <a:schemeClr val="bg1"/>
                </a:solidFill>
              </a:rPr>
              <a:t>林肯</a:t>
            </a:r>
          </a:p>
        </p:txBody>
      </p:sp>
      <p:sp>
        <p:nvSpPr>
          <p:cNvPr id="19459" name="Text Box 7"/>
          <p:cNvSpPr txBox="1">
            <a:spLocks noChangeArrowheads="1"/>
          </p:cNvSpPr>
          <p:nvPr/>
        </p:nvSpPr>
        <p:spPr bwMode="auto">
          <a:xfrm>
            <a:off x="0" y="476250"/>
            <a:ext cx="5549900" cy="579438"/>
          </a:xfrm>
          <a:prstGeom prst="rect">
            <a:avLst/>
          </a:prstGeom>
          <a:solidFill>
            <a:schemeClr val="bg1"/>
          </a:solidFill>
          <a:ln w="9525">
            <a:noFill/>
            <a:miter lim="800000"/>
            <a:headEnd/>
            <a:tailEnd/>
          </a:ln>
        </p:spPr>
        <p:txBody>
          <a:bodyPr wrap="none">
            <a:spAutoFit/>
          </a:bodyPr>
          <a:lstStyle/>
          <a:p>
            <a:pPr>
              <a:buFont typeface="Arial" pitchFamily="34" charset="0"/>
              <a:buNone/>
            </a:pPr>
            <a:r>
              <a:rPr lang="zh-CN" altLang="en-US" sz="3200" b="1">
                <a:solidFill>
                  <a:srgbClr val="0000FF"/>
                </a:solidFill>
              </a:rPr>
              <a:t>美国国家纪念公园的“总统山”</a:t>
            </a:r>
            <a:r>
              <a:rPr lang="zh-CN" altLang="en-US"/>
              <a:t> </a:t>
            </a:r>
          </a:p>
        </p:txBody>
      </p:sp>
      <p:sp>
        <p:nvSpPr>
          <p:cNvPr id="33800" name="Text Box 8"/>
          <p:cNvSpPr txBox="1">
            <a:spLocks noChangeArrowheads="1"/>
          </p:cNvSpPr>
          <p:nvPr/>
        </p:nvSpPr>
        <p:spPr bwMode="auto">
          <a:xfrm>
            <a:off x="1763713" y="3284538"/>
            <a:ext cx="1262062" cy="3429000"/>
          </a:xfrm>
          <a:prstGeom prst="rect">
            <a:avLst/>
          </a:prstGeom>
          <a:solidFill>
            <a:schemeClr val="bg1"/>
          </a:solidFill>
          <a:ln w="9525">
            <a:solidFill>
              <a:schemeClr val="bg2"/>
            </a:solidFill>
            <a:miter lim="800000"/>
            <a:headEnd/>
            <a:tailEnd/>
          </a:ln>
        </p:spPr>
        <p:txBody>
          <a:bodyPr vert="eaVert">
            <a:spAutoFit/>
          </a:bodyPr>
          <a:lstStyle/>
          <a:p>
            <a:pPr algn="ctr">
              <a:spcBef>
                <a:spcPct val="50000"/>
              </a:spcBef>
              <a:buFont typeface="Arial" pitchFamily="34" charset="0"/>
              <a:buNone/>
            </a:pPr>
            <a:r>
              <a:rPr lang="zh-CN" altLang="en-US" sz="2800" b="1">
                <a:ea typeface="Gulim" pitchFamily="34" charset="-127"/>
              </a:rPr>
              <a:t>华盛顿</a:t>
            </a:r>
            <a:r>
              <a:rPr lang="zh-CN" altLang="en-US" sz="2800" b="1">
                <a:solidFill>
                  <a:srgbClr val="9900CC"/>
                </a:solidFill>
                <a:ea typeface="Gulim" pitchFamily="34" charset="-127"/>
              </a:rPr>
              <a:t>创立</a:t>
            </a:r>
            <a:r>
              <a:rPr lang="zh-CN" altLang="en-US" sz="2800" b="1">
                <a:ea typeface="Gulim" pitchFamily="34" charset="-127"/>
              </a:rPr>
              <a:t>了美国，</a:t>
            </a:r>
          </a:p>
          <a:p>
            <a:pPr algn="ctr">
              <a:spcBef>
                <a:spcPct val="50000"/>
              </a:spcBef>
              <a:buFont typeface="Arial" pitchFamily="34" charset="0"/>
              <a:buNone/>
            </a:pPr>
            <a:r>
              <a:rPr lang="zh-CN" altLang="en-US" sz="2800" b="1">
                <a:ea typeface="Gulim" pitchFamily="34" charset="-127"/>
              </a:rPr>
              <a:t>而林肯</a:t>
            </a:r>
            <a:r>
              <a:rPr lang="zh-CN" altLang="en-US" sz="2800" b="1">
                <a:solidFill>
                  <a:srgbClr val="9900CC"/>
                </a:solidFill>
                <a:ea typeface="Gulim" pitchFamily="34" charset="-127"/>
              </a:rPr>
              <a:t>拯救</a:t>
            </a:r>
            <a:r>
              <a:rPr lang="zh-CN" altLang="en-US" sz="2800" b="1">
                <a:ea typeface="Gulim" pitchFamily="34" charset="-127"/>
              </a:rPr>
              <a:t>了美国</a:t>
            </a:r>
            <a:r>
              <a:rPr lang="zh-CN" altLang="en-US" sz="2800" b="1">
                <a:ea typeface="方正姚体" pitchFamily="2" charset="-122"/>
              </a:rPr>
              <a:t>。</a:t>
            </a:r>
          </a:p>
        </p:txBody>
      </p:sp>
      <p:sp>
        <p:nvSpPr>
          <p:cNvPr id="19461" name="Text Box 9"/>
          <p:cNvSpPr txBox="1">
            <a:spLocks noChangeArrowheads="1"/>
          </p:cNvSpPr>
          <p:nvPr/>
        </p:nvSpPr>
        <p:spPr bwMode="auto">
          <a:xfrm>
            <a:off x="5580063" y="112713"/>
            <a:ext cx="3455987" cy="579437"/>
          </a:xfrm>
          <a:prstGeom prst="rect">
            <a:avLst/>
          </a:prstGeom>
          <a:solidFill>
            <a:srgbClr val="FF0000"/>
          </a:solidFill>
          <a:ln w="9525">
            <a:noFill/>
            <a:miter lim="800000"/>
            <a:headEnd/>
            <a:tailEnd/>
          </a:ln>
        </p:spPr>
        <p:txBody>
          <a:bodyPr>
            <a:spAutoFit/>
          </a:bodyPr>
          <a:lstStyle/>
          <a:p>
            <a:pPr algn="ctr">
              <a:spcBef>
                <a:spcPct val="50000"/>
              </a:spcBef>
              <a:buFont typeface="Arial" pitchFamily="34" charset="0"/>
              <a:buNone/>
            </a:pPr>
            <a:r>
              <a:rPr lang="en-US" altLang="zh-CN" sz="3200" b="1">
                <a:solidFill>
                  <a:schemeClr val="bg1"/>
                </a:solidFill>
                <a:latin typeface="华文中宋" pitchFamily="2" charset="-122"/>
                <a:ea typeface="黑体" pitchFamily="49" charset="-122"/>
              </a:rPr>
              <a:t>——</a:t>
            </a:r>
            <a:r>
              <a:rPr lang="zh-CN" altLang="en-US" sz="3200" b="1">
                <a:solidFill>
                  <a:schemeClr val="bg1"/>
                </a:solidFill>
                <a:ea typeface="黑体" pitchFamily="49" charset="-122"/>
              </a:rPr>
              <a:t>永远的林肯</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3798"/>
                                        </p:tgtEl>
                                        <p:attrNameLst>
                                          <p:attrName>style.visibility</p:attrName>
                                        </p:attrNameLst>
                                      </p:cBhvr>
                                      <p:to>
                                        <p:strVal val="visible"/>
                                      </p:to>
                                    </p:set>
                                    <p:anim calcmode="lin" valueType="num">
                                      <p:cBhvr additive="base">
                                        <p:cTn id="7" dur="500" fill="hold"/>
                                        <p:tgtEl>
                                          <p:spTgt spid="33798"/>
                                        </p:tgtEl>
                                        <p:attrNameLst>
                                          <p:attrName>ppt_x</p:attrName>
                                        </p:attrNameLst>
                                      </p:cBhvr>
                                      <p:tavLst>
                                        <p:tav tm="0">
                                          <p:val>
                                            <p:strVal val="#ppt_x"/>
                                          </p:val>
                                        </p:tav>
                                        <p:tav tm="100000">
                                          <p:val>
                                            <p:strVal val="#ppt_x"/>
                                          </p:val>
                                        </p:tav>
                                      </p:tavLst>
                                    </p:anim>
                                    <p:anim calcmode="lin" valueType="num">
                                      <p:cBhvr additive="base">
                                        <p:cTn id="8" dur="500" fill="hold"/>
                                        <p:tgtEl>
                                          <p:spTgt spid="3379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3800"/>
                                        </p:tgtEl>
                                        <p:attrNameLst>
                                          <p:attrName>style.visibility</p:attrName>
                                        </p:attrNameLst>
                                      </p:cBhvr>
                                      <p:to>
                                        <p:strVal val="visible"/>
                                      </p:to>
                                    </p:set>
                                    <p:anim calcmode="lin" valueType="num">
                                      <p:cBhvr additive="base">
                                        <p:cTn id="13" dur="500" fill="hold"/>
                                        <p:tgtEl>
                                          <p:spTgt spid="33800"/>
                                        </p:tgtEl>
                                        <p:attrNameLst>
                                          <p:attrName>ppt_x</p:attrName>
                                        </p:attrNameLst>
                                      </p:cBhvr>
                                      <p:tavLst>
                                        <p:tav tm="0">
                                          <p:val>
                                            <p:strVal val="#ppt_x"/>
                                          </p:val>
                                        </p:tav>
                                        <p:tav tm="100000">
                                          <p:val>
                                            <p:strVal val="#ppt_x"/>
                                          </p:val>
                                        </p:tav>
                                      </p:tavLst>
                                    </p:anim>
                                    <p:anim calcmode="lin" valueType="num">
                                      <p:cBhvr additive="base">
                                        <p:cTn id="14" dur="500" fill="hold"/>
                                        <p:tgtEl>
                                          <p:spTgt spid="3380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1" nodeType="clickEffect">
                                  <p:stCondLst>
                                    <p:cond delay="0"/>
                                  </p:stCondLst>
                                  <p:childTnLst>
                                    <p:set>
                                      <p:cBhvr>
                                        <p:cTn id="18" dur="1" fill="hold">
                                          <p:stCondLst>
                                            <p:cond delay="0"/>
                                          </p:stCondLst>
                                        </p:cTn>
                                        <p:tgtEl>
                                          <p:spTgt spid="338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8" grpId="0" animBg="1"/>
      <p:bldP spid="33800" grpId="0" animBg="1"/>
      <p:bldP spid="33800"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a:spLocks noChangeArrowheads="1"/>
          </p:cNvSpPr>
          <p:nvPr/>
        </p:nvSpPr>
        <p:spPr bwMode="auto">
          <a:xfrm rot="1783186">
            <a:off x="4038914" y="2062163"/>
            <a:ext cx="2574925" cy="2592387"/>
          </a:xfrm>
          <a:prstGeom prst="irregularSeal2">
            <a:avLst/>
          </a:prstGeom>
          <a:solidFill>
            <a:srgbClr val="FF0000"/>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zh-CN" altLang="en-US"/>
          </a:p>
        </p:txBody>
      </p:sp>
      <p:sp>
        <p:nvSpPr>
          <p:cNvPr id="3" name="Text Box 3"/>
          <p:cNvSpPr txBox="1">
            <a:spLocks noChangeArrowheads="1"/>
          </p:cNvSpPr>
          <p:nvPr/>
        </p:nvSpPr>
        <p:spPr bwMode="auto">
          <a:xfrm>
            <a:off x="1644964" y="4492625"/>
            <a:ext cx="2232025" cy="946150"/>
          </a:xfrm>
          <a:prstGeom prst="rect">
            <a:avLst/>
          </a:prstGeom>
          <a:solidFill>
            <a:srgbClr val="F2F9A6"/>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marL="342900" indent="-342900"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90000"/>
              </a:lnSpc>
              <a:spcBef>
                <a:spcPct val="20000"/>
              </a:spcBef>
              <a:buClr>
                <a:schemeClr val="hlink"/>
              </a:buClr>
              <a:buSzPct val="120000"/>
            </a:pPr>
            <a:r>
              <a:rPr lang="zh-CN" altLang="en-US" sz="2000" b="1">
                <a:solidFill>
                  <a:srgbClr val="66FF33"/>
                </a:solidFill>
                <a:effectLst>
                  <a:outerShdw blurRad="38100" dist="38100" dir="2700000" algn="tl">
                    <a:srgbClr val="000000"/>
                  </a:outerShdw>
                </a:effectLst>
                <a:latin typeface="Tahoma" pitchFamily="34" charset="0"/>
              </a:rPr>
              <a:t>  </a:t>
            </a:r>
            <a:r>
              <a:rPr lang="zh-CN" altLang="en-US" sz="2800" b="1">
                <a:solidFill>
                  <a:srgbClr val="FF3399"/>
                </a:solidFill>
                <a:effectLst>
                  <a:outerShdw blurRad="38100" dist="38100" dir="2700000" algn="tl">
                    <a:srgbClr val="000000"/>
                  </a:outerShdw>
                </a:effectLst>
                <a:latin typeface="Tahoma" pitchFamily="34" charset="0"/>
              </a:rPr>
              <a:t>南方奴隶制</a:t>
            </a:r>
          </a:p>
          <a:p>
            <a:pPr>
              <a:lnSpc>
                <a:spcPct val="90000"/>
              </a:lnSpc>
              <a:spcBef>
                <a:spcPct val="20000"/>
              </a:spcBef>
              <a:buClr>
                <a:schemeClr val="hlink"/>
              </a:buClr>
              <a:buSzPct val="120000"/>
            </a:pPr>
            <a:r>
              <a:rPr lang="zh-CN" altLang="en-US" sz="2800" b="1">
                <a:solidFill>
                  <a:srgbClr val="FF3399"/>
                </a:solidFill>
                <a:effectLst>
                  <a:outerShdw blurRad="38100" dist="38100" dir="2700000" algn="tl">
                    <a:srgbClr val="000000"/>
                  </a:outerShdw>
                </a:effectLst>
                <a:latin typeface="Tahoma" pitchFamily="34" charset="0"/>
              </a:rPr>
              <a:t>  种植园制度</a:t>
            </a:r>
          </a:p>
        </p:txBody>
      </p:sp>
      <p:sp>
        <p:nvSpPr>
          <p:cNvPr id="4" name="Text Box 5"/>
          <p:cNvSpPr txBox="1">
            <a:spLocks noChangeArrowheads="1"/>
          </p:cNvSpPr>
          <p:nvPr/>
        </p:nvSpPr>
        <p:spPr bwMode="auto">
          <a:xfrm>
            <a:off x="1644964" y="3125788"/>
            <a:ext cx="1255713" cy="476250"/>
          </a:xfrm>
          <a:prstGeom prst="rect">
            <a:avLst/>
          </a:prstGeom>
          <a:solidFill>
            <a:srgbClr val="FF0000"/>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marL="342900" indent="-342900"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90000"/>
              </a:lnSpc>
              <a:spcBef>
                <a:spcPct val="20000"/>
              </a:spcBef>
              <a:buClr>
                <a:schemeClr val="hlink"/>
              </a:buClr>
              <a:buSzPct val="120000"/>
            </a:pPr>
            <a:r>
              <a:rPr lang="zh-CN" altLang="en-US" sz="2800" b="1">
                <a:solidFill>
                  <a:srgbClr val="66FF33"/>
                </a:solidFill>
                <a:effectLst>
                  <a:outerShdw blurRad="38100" dist="38100" dir="2700000" algn="tl">
                    <a:srgbClr val="000000"/>
                  </a:outerShdw>
                </a:effectLst>
                <a:latin typeface="Tahoma" pitchFamily="34" charset="0"/>
              </a:rPr>
              <a:t>奴隶制</a:t>
            </a:r>
          </a:p>
        </p:txBody>
      </p:sp>
      <p:sp>
        <p:nvSpPr>
          <p:cNvPr id="5" name="Text Box 6"/>
          <p:cNvSpPr txBox="1">
            <a:spLocks noChangeArrowheads="1"/>
          </p:cNvSpPr>
          <p:nvPr/>
        </p:nvSpPr>
        <p:spPr bwMode="auto">
          <a:xfrm>
            <a:off x="4237352" y="3052763"/>
            <a:ext cx="1936750" cy="765175"/>
          </a:xfrm>
          <a:prstGeom prst="rect">
            <a:avLst/>
          </a:prstGeom>
          <a:noFill/>
          <a:ln>
            <a:noFill/>
          </a:ln>
          <a:effectLst/>
          <a:extLst>
            <a:ext uri="{909E8E84-426E-40DD-AFC4-6F175D3DCCD1}">
              <a14:hiddenFill xmlns:a14="http://schemas.microsoft.com/office/drawing/2010/main" xmlns="">
                <a:solidFill>
                  <a:srgbClr val="0000FF"/>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marL="342900" indent="-342900"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90000"/>
              </a:lnSpc>
              <a:spcBef>
                <a:spcPct val="20000"/>
              </a:spcBef>
              <a:buClr>
                <a:schemeClr val="hlink"/>
              </a:buClr>
              <a:buSzPct val="120000"/>
            </a:pPr>
            <a:r>
              <a:rPr lang="zh-CN" altLang="en-US" sz="3200" b="1">
                <a:solidFill>
                  <a:srgbClr val="006600"/>
                </a:solidFill>
                <a:effectLst>
                  <a:outerShdw blurRad="38100" dist="38100" dir="2700000" algn="tl">
                    <a:srgbClr val="C0C0C0"/>
                  </a:outerShdw>
                </a:effectLst>
                <a:latin typeface="Tahoma" pitchFamily="34" charset="0"/>
              </a:rPr>
              <a:t>美国内战</a:t>
            </a:r>
          </a:p>
          <a:p>
            <a:pPr>
              <a:lnSpc>
                <a:spcPct val="90000"/>
              </a:lnSpc>
              <a:spcBef>
                <a:spcPct val="20000"/>
              </a:spcBef>
              <a:buClr>
                <a:schemeClr val="hlink"/>
              </a:buClr>
              <a:buSzPct val="120000"/>
            </a:pPr>
            <a:r>
              <a:rPr lang="en-US" altLang="zh-CN" sz="1400" b="1">
                <a:solidFill>
                  <a:srgbClr val="006600"/>
                </a:solidFill>
                <a:effectLst>
                  <a:outerShdw blurRad="38100" dist="38100" dir="2700000" algn="tl">
                    <a:srgbClr val="C0C0C0"/>
                  </a:outerShdw>
                </a:effectLst>
                <a:latin typeface="Tahoma" pitchFamily="34" charset="0"/>
              </a:rPr>
              <a:t>1861</a:t>
            </a:r>
            <a:r>
              <a:rPr lang="en-US" altLang="zh-CN" sz="1400" b="1">
                <a:solidFill>
                  <a:srgbClr val="006600"/>
                </a:solidFill>
                <a:effectLst>
                  <a:outerShdw blurRad="38100" dist="38100" dir="2700000" algn="tl">
                    <a:srgbClr val="C0C0C0"/>
                  </a:outerShdw>
                </a:effectLst>
                <a:latin typeface="Arial"/>
              </a:rPr>
              <a:t>—</a:t>
            </a:r>
            <a:r>
              <a:rPr lang="en-US" altLang="zh-CN" sz="1400" b="1">
                <a:solidFill>
                  <a:srgbClr val="006600"/>
                </a:solidFill>
                <a:effectLst>
                  <a:outerShdw blurRad="38100" dist="38100" dir="2700000" algn="tl">
                    <a:srgbClr val="C0C0C0"/>
                  </a:outerShdw>
                </a:effectLst>
                <a:latin typeface="Tahoma" pitchFamily="34" charset="0"/>
              </a:rPr>
              <a:t>1862</a:t>
            </a:r>
            <a:r>
              <a:rPr lang="en-US" altLang="zh-CN" sz="1400" b="1">
                <a:solidFill>
                  <a:srgbClr val="006600"/>
                </a:solidFill>
                <a:effectLst>
                  <a:outerShdw blurRad="38100" dist="38100" dir="2700000" algn="tl">
                    <a:srgbClr val="C0C0C0"/>
                  </a:outerShdw>
                </a:effectLst>
                <a:latin typeface="Arial"/>
              </a:rPr>
              <a:t>—</a:t>
            </a:r>
            <a:r>
              <a:rPr lang="en-US" altLang="zh-CN" sz="1400" b="1">
                <a:solidFill>
                  <a:srgbClr val="006600"/>
                </a:solidFill>
                <a:effectLst>
                  <a:outerShdw blurRad="38100" dist="38100" dir="2700000" algn="tl">
                    <a:srgbClr val="C0C0C0"/>
                  </a:outerShdw>
                </a:effectLst>
                <a:latin typeface="Tahoma" pitchFamily="34" charset="0"/>
              </a:rPr>
              <a:t>1865</a:t>
            </a:r>
            <a:r>
              <a:rPr lang="en-US" altLang="zh-CN" sz="1200" b="1">
                <a:solidFill>
                  <a:srgbClr val="006600"/>
                </a:solidFill>
                <a:effectLst>
                  <a:outerShdw blurRad="38100" dist="38100" dir="2700000" algn="tl">
                    <a:srgbClr val="C0C0C0"/>
                  </a:outerShdw>
                </a:effectLst>
                <a:latin typeface="Tahoma" pitchFamily="34" charset="0"/>
              </a:rPr>
              <a:t> </a:t>
            </a:r>
          </a:p>
        </p:txBody>
      </p:sp>
      <p:sp>
        <p:nvSpPr>
          <p:cNvPr id="6" name="Text Box 7"/>
          <p:cNvSpPr txBox="1">
            <a:spLocks noChangeArrowheads="1"/>
          </p:cNvSpPr>
          <p:nvPr/>
        </p:nvSpPr>
        <p:spPr bwMode="auto">
          <a:xfrm>
            <a:off x="7045639" y="1757363"/>
            <a:ext cx="1708150" cy="365125"/>
          </a:xfrm>
          <a:prstGeom prst="rect">
            <a:avLst/>
          </a:prstGeom>
          <a:solidFill>
            <a:schemeClr val="accent1"/>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marL="342900" indent="-342900"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90000"/>
              </a:lnSpc>
              <a:spcBef>
                <a:spcPct val="20000"/>
              </a:spcBef>
              <a:buClr>
                <a:schemeClr val="hlink"/>
              </a:buClr>
              <a:buSzPct val="120000"/>
            </a:pPr>
            <a:r>
              <a:rPr lang="zh-CN" altLang="en-US" sz="2000" b="1">
                <a:solidFill>
                  <a:srgbClr val="CC3300"/>
                </a:solidFill>
                <a:effectLst>
                  <a:outerShdw blurRad="38100" dist="38100" dir="2700000" algn="tl">
                    <a:srgbClr val="000000"/>
                  </a:outerShdw>
                </a:effectLst>
                <a:latin typeface="Tahoma" pitchFamily="34" charset="0"/>
              </a:rPr>
              <a:t>维护统一</a:t>
            </a:r>
          </a:p>
        </p:txBody>
      </p:sp>
      <p:sp>
        <p:nvSpPr>
          <p:cNvPr id="7" name="Text Box 8"/>
          <p:cNvSpPr txBox="1">
            <a:spLocks noChangeArrowheads="1"/>
          </p:cNvSpPr>
          <p:nvPr/>
        </p:nvSpPr>
        <p:spPr bwMode="auto">
          <a:xfrm>
            <a:off x="7066277" y="4502150"/>
            <a:ext cx="1527175" cy="365125"/>
          </a:xfrm>
          <a:prstGeom prst="rect">
            <a:avLst/>
          </a:prstGeom>
          <a:solidFill>
            <a:schemeClr val="accent1"/>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marL="342900" indent="-342900"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90000"/>
              </a:lnSpc>
              <a:spcBef>
                <a:spcPct val="20000"/>
              </a:spcBef>
              <a:buClr>
                <a:schemeClr val="hlink"/>
              </a:buClr>
              <a:buSzPct val="120000"/>
            </a:pPr>
            <a:r>
              <a:rPr lang="zh-CN" altLang="en-US" sz="2000" b="1">
                <a:solidFill>
                  <a:srgbClr val="66FF33"/>
                </a:solidFill>
                <a:effectLst>
                  <a:outerShdw blurRad="38100" dist="38100" dir="2700000" algn="tl">
                    <a:srgbClr val="000000"/>
                  </a:outerShdw>
                </a:effectLst>
                <a:latin typeface="Tahoma" pitchFamily="34" charset="0"/>
              </a:rPr>
              <a:t>废除奴隶制 </a:t>
            </a:r>
          </a:p>
        </p:txBody>
      </p:sp>
      <p:sp>
        <p:nvSpPr>
          <p:cNvPr id="8" name="AutoShape 9"/>
          <p:cNvSpPr>
            <a:spLocks noChangeArrowheads="1"/>
          </p:cNvSpPr>
          <p:nvPr/>
        </p:nvSpPr>
        <p:spPr bwMode="auto">
          <a:xfrm>
            <a:off x="3229289" y="2981325"/>
            <a:ext cx="863600" cy="792163"/>
          </a:xfrm>
          <a:prstGeom prst="rightArrow">
            <a:avLst>
              <a:gd name="adj1" fmla="val 37741"/>
              <a:gd name="adj2" fmla="val 43486"/>
            </a:avLst>
          </a:prstGeom>
          <a:solidFill>
            <a:srgbClr val="FF00FF"/>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marL="342900" indent="-342900" algn="ctr" eaLnBrk="0" hangingPunct="0">
              <a:lnSpc>
                <a:spcPct val="90000"/>
              </a:lnSpc>
              <a:spcBef>
                <a:spcPct val="20000"/>
              </a:spcBef>
              <a:buClr>
                <a:schemeClr val="hlink"/>
              </a:buClr>
              <a:buSzPct val="120000"/>
            </a:pPr>
            <a:r>
              <a:rPr lang="zh-CN" altLang="en-US" sz="2400" b="1">
                <a:solidFill>
                  <a:srgbClr val="CC3300"/>
                </a:solidFill>
                <a:effectLst>
                  <a:outerShdw blurRad="38100" dist="38100" dir="2700000" algn="tl">
                    <a:srgbClr val="000000"/>
                  </a:outerShdw>
                </a:effectLst>
                <a:latin typeface="Tahoma" pitchFamily="34" charset="0"/>
              </a:rPr>
              <a:t>林肯当选</a:t>
            </a:r>
          </a:p>
          <a:p>
            <a:pPr marL="342900" indent="-342900" algn="ctr" eaLnBrk="0" hangingPunct="0">
              <a:lnSpc>
                <a:spcPct val="90000"/>
              </a:lnSpc>
              <a:spcBef>
                <a:spcPct val="20000"/>
              </a:spcBef>
              <a:buClr>
                <a:schemeClr val="hlink"/>
              </a:buClr>
              <a:buSzPct val="120000"/>
            </a:pPr>
            <a:endParaRPr lang="zh-CN" altLang="en-US" sz="2400" b="1">
              <a:solidFill>
                <a:srgbClr val="CC3300"/>
              </a:solidFill>
              <a:effectLst>
                <a:outerShdw blurRad="38100" dist="38100" dir="2700000" algn="tl">
                  <a:srgbClr val="000000"/>
                </a:outerShdw>
              </a:effectLst>
              <a:latin typeface="Tahoma" pitchFamily="34" charset="0"/>
            </a:endParaRPr>
          </a:p>
          <a:p>
            <a:pPr marL="342900" indent="-342900" algn="ctr" eaLnBrk="0" hangingPunct="0">
              <a:lnSpc>
                <a:spcPct val="90000"/>
              </a:lnSpc>
              <a:spcBef>
                <a:spcPct val="20000"/>
              </a:spcBef>
              <a:buClr>
                <a:schemeClr val="hlink"/>
              </a:buClr>
              <a:buSzPct val="120000"/>
            </a:pPr>
            <a:r>
              <a:rPr lang="en-US" altLang="zh-CN" sz="2400" b="1">
                <a:solidFill>
                  <a:srgbClr val="CC3300"/>
                </a:solidFill>
                <a:effectLst>
                  <a:outerShdw blurRad="38100" dist="38100" dir="2700000" algn="tl">
                    <a:srgbClr val="000000"/>
                  </a:outerShdw>
                </a:effectLst>
                <a:latin typeface="Tahoma" pitchFamily="34" charset="0"/>
              </a:rPr>
              <a:t>(</a:t>
            </a:r>
            <a:r>
              <a:rPr lang="zh-CN" altLang="en-US" sz="2400" b="1">
                <a:solidFill>
                  <a:srgbClr val="CC3300"/>
                </a:solidFill>
                <a:effectLst>
                  <a:outerShdw blurRad="38100" dist="38100" dir="2700000" algn="tl">
                    <a:srgbClr val="000000"/>
                  </a:outerShdw>
                </a:effectLst>
                <a:latin typeface="Tahoma" pitchFamily="34" charset="0"/>
              </a:rPr>
              <a:t>导火线</a:t>
            </a:r>
            <a:r>
              <a:rPr lang="zh-CN" altLang="en-US" sz="2400" b="1">
                <a:solidFill>
                  <a:srgbClr val="66FF33"/>
                </a:solidFill>
                <a:effectLst>
                  <a:outerShdw blurRad="38100" dist="38100" dir="2700000" algn="tl">
                    <a:srgbClr val="000000"/>
                  </a:outerShdw>
                </a:effectLst>
                <a:latin typeface="Tahoma" pitchFamily="34" charset="0"/>
              </a:rPr>
              <a:t>）</a:t>
            </a:r>
          </a:p>
        </p:txBody>
      </p:sp>
      <p:sp>
        <p:nvSpPr>
          <p:cNvPr id="9" name="AutoShape 10"/>
          <p:cNvSpPr>
            <a:spLocks noChangeArrowheads="1"/>
          </p:cNvSpPr>
          <p:nvPr/>
        </p:nvSpPr>
        <p:spPr bwMode="auto">
          <a:xfrm>
            <a:off x="1860864" y="3629025"/>
            <a:ext cx="646113" cy="647700"/>
          </a:xfrm>
          <a:prstGeom prst="upArrow">
            <a:avLst>
              <a:gd name="adj1" fmla="val 50278"/>
              <a:gd name="adj2" fmla="val 50369"/>
            </a:avLst>
          </a:prstGeom>
          <a:solidFill>
            <a:srgbClr val="FF00FF"/>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marL="342900" indent="-342900" algn="ctr" eaLnBrk="0" hangingPunct="0">
              <a:lnSpc>
                <a:spcPct val="90000"/>
              </a:lnSpc>
              <a:spcBef>
                <a:spcPct val="20000"/>
              </a:spcBef>
              <a:buClr>
                <a:schemeClr val="hlink"/>
              </a:buClr>
              <a:buSzPct val="120000"/>
            </a:pPr>
            <a:r>
              <a:rPr lang="zh-CN" altLang="en-US" b="1">
                <a:solidFill>
                  <a:srgbClr val="66FF33"/>
                </a:solidFill>
                <a:effectLst>
                  <a:outerShdw blurRad="38100" dist="38100" dir="2700000" algn="tl">
                    <a:srgbClr val="000000"/>
                  </a:outerShdw>
                </a:effectLst>
                <a:latin typeface="Tahoma" pitchFamily="34" charset="0"/>
              </a:rPr>
              <a:t>存</a:t>
            </a:r>
          </a:p>
        </p:txBody>
      </p:sp>
      <p:sp>
        <p:nvSpPr>
          <p:cNvPr id="10" name="AutoShape 11"/>
          <p:cNvSpPr>
            <a:spLocks noChangeArrowheads="1"/>
          </p:cNvSpPr>
          <p:nvPr/>
        </p:nvSpPr>
        <p:spPr bwMode="auto">
          <a:xfrm>
            <a:off x="1789427" y="2333625"/>
            <a:ext cx="647700" cy="647700"/>
          </a:xfrm>
          <a:prstGeom prst="downArrow">
            <a:avLst>
              <a:gd name="adj1" fmla="val 50000"/>
              <a:gd name="adj2" fmla="val 50000"/>
            </a:avLst>
          </a:prstGeom>
          <a:solidFill>
            <a:srgbClr val="FF00FF"/>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marL="342900" indent="-342900" algn="ctr" eaLnBrk="0" hangingPunct="0">
              <a:lnSpc>
                <a:spcPct val="90000"/>
              </a:lnSpc>
              <a:spcBef>
                <a:spcPct val="20000"/>
              </a:spcBef>
              <a:buClr>
                <a:schemeClr val="hlink"/>
              </a:buClr>
              <a:buSzPct val="120000"/>
            </a:pPr>
            <a:r>
              <a:rPr lang="zh-CN" altLang="en-US" b="1">
                <a:solidFill>
                  <a:srgbClr val="66FF33"/>
                </a:solidFill>
                <a:effectLst>
                  <a:outerShdw blurRad="38100" dist="38100" dir="2700000" algn="tl">
                    <a:srgbClr val="000000"/>
                  </a:outerShdw>
                </a:effectLst>
                <a:latin typeface="Tahoma" pitchFamily="34" charset="0"/>
              </a:rPr>
              <a:t>废</a:t>
            </a:r>
          </a:p>
        </p:txBody>
      </p:sp>
      <p:sp>
        <p:nvSpPr>
          <p:cNvPr id="11" name="Text Box 12"/>
          <p:cNvSpPr txBox="1">
            <a:spLocks noChangeArrowheads="1"/>
          </p:cNvSpPr>
          <p:nvPr/>
        </p:nvSpPr>
        <p:spPr bwMode="auto">
          <a:xfrm>
            <a:off x="1500502" y="1362075"/>
            <a:ext cx="2160587" cy="822325"/>
          </a:xfrm>
          <a:prstGeom prst="rect">
            <a:avLst/>
          </a:prstGeom>
          <a:solidFill>
            <a:srgbClr val="F2F9A6"/>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marL="342900" indent="-342900" eaLnBrk="0" hangingPunct="0">
              <a:defRPr>
                <a:solidFill>
                  <a:schemeClr val="tx1"/>
                </a:solidFill>
                <a:latin typeface="Arial" pitchFamily="34" charset="0"/>
                <a:ea typeface="宋体" pitchFamily="2" charset="-122"/>
              </a:defRPr>
            </a:lvl1pPr>
            <a:lvl2pPr eaLnBrk="0" hangingPunct="0">
              <a:defRPr>
                <a:solidFill>
                  <a:schemeClr val="tx1"/>
                </a:solidFill>
                <a:latin typeface="Arial" pitchFamily="34" charset="0"/>
                <a:ea typeface="宋体" pitchFamily="2" charset="-122"/>
              </a:defRPr>
            </a:lvl2pPr>
            <a:lvl3pPr eaLnBrk="0" hangingPunct="0">
              <a:defRPr>
                <a:solidFill>
                  <a:schemeClr val="tx1"/>
                </a:solidFill>
                <a:latin typeface="Arial" pitchFamily="34" charset="0"/>
                <a:ea typeface="宋体" pitchFamily="2" charset="-122"/>
              </a:defRPr>
            </a:lvl3pPr>
            <a:lvl4pPr eaLnBrk="0" hangingPunct="0">
              <a:defRPr>
                <a:solidFill>
                  <a:schemeClr val="tx1"/>
                </a:solidFill>
                <a:latin typeface="Arial" pitchFamily="34" charset="0"/>
                <a:ea typeface="宋体" pitchFamily="2" charset="-122"/>
              </a:defRPr>
            </a:lvl4pPr>
            <a:lvl5pPr eaLnBrk="0" hangingPunct="0">
              <a:defRPr>
                <a:solidFill>
                  <a:schemeClr val="tx1"/>
                </a:solidFill>
                <a:latin typeface="Arial" pitchFamily="34" charset="0"/>
                <a:ea typeface="宋体" pitchFamily="2" charset="-122"/>
              </a:defRPr>
            </a:lvl5pPr>
            <a:lvl6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nSpc>
                <a:spcPct val="90000"/>
              </a:lnSpc>
              <a:spcBef>
                <a:spcPct val="20000"/>
              </a:spcBef>
              <a:buClr>
                <a:schemeClr val="hlink"/>
              </a:buClr>
              <a:buSzPct val="120000"/>
            </a:pPr>
            <a:r>
              <a:rPr lang="zh-CN" altLang="en-US" b="1">
                <a:solidFill>
                  <a:srgbClr val="66FF33"/>
                </a:solidFill>
                <a:effectLst>
                  <a:outerShdw blurRad="38100" dist="38100" dir="2700000" algn="tl">
                    <a:srgbClr val="000000"/>
                  </a:outerShdw>
                </a:effectLst>
                <a:latin typeface="Tahoma" pitchFamily="34" charset="0"/>
              </a:rPr>
              <a:t>        </a:t>
            </a:r>
            <a:r>
              <a:rPr lang="zh-CN" altLang="en-US" sz="2400" b="1">
                <a:solidFill>
                  <a:srgbClr val="FF3399"/>
                </a:solidFill>
                <a:effectLst>
                  <a:outerShdw blurRad="38100" dist="38100" dir="2700000" algn="tl">
                    <a:srgbClr val="000000"/>
                  </a:outerShdw>
                </a:effectLst>
                <a:latin typeface="Tahoma" pitchFamily="34" charset="0"/>
              </a:rPr>
              <a:t>北方</a:t>
            </a:r>
          </a:p>
          <a:p>
            <a:pPr>
              <a:lnSpc>
                <a:spcPct val="90000"/>
              </a:lnSpc>
              <a:spcBef>
                <a:spcPct val="20000"/>
              </a:spcBef>
              <a:buClr>
                <a:schemeClr val="hlink"/>
              </a:buClr>
              <a:buSzPct val="120000"/>
            </a:pPr>
            <a:r>
              <a:rPr lang="zh-CN" altLang="en-US" sz="2400" b="1">
                <a:solidFill>
                  <a:srgbClr val="FF3399"/>
                </a:solidFill>
                <a:effectLst>
                  <a:outerShdw blurRad="38100" dist="38100" dir="2700000" algn="tl">
                    <a:srgbClr val="000000"/>
                  </a:outerShdw>
                </a:effectLst>
                <a:latin typeface="Tahoma" pitchFamily="34" charset="0"/>
              </a:rPr>
              <a:t>资本主义制度</a:t>
            </a:r>
          </a:p>
        </p:txBody>
      </p:sp>
      <p:sp>
        <p:nvSpPr>
          <p:cNvPr id="12" name="AutoShape 14"/>
          <p:cNvSpPr>
            <a:spLocks noChangeArrowheads="1"/>
          </p:cNvSpPr>
          <p:nvPr/>
        </p:nvSpPr>
        <p:spPr bwMode="auto">
          <a:xfrm rot="18910836">
            <a:off x="565464" y="2117725"/>
            <a:ext cx="936625" cy="574675"/>
          </a:xfrm>
          <a:prstGeom prst="leftRightArrow">
            <a:avLst>
              <a:gd name="adj1" fmla="val 50000"/>
              <a:gd name="adj2" fmla="val 32597"/>
            </a:avLst>
          </a:prstGeom>
          <a:solidFill>
            <a:srgbClr val="FF00FF"/>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marL="342900" indent="-342900" algn="ctr" eaLnBrk="0" hangingPunct="0">
              <a:lnSpc>
                <a:spcPct val="90000"/>
              </a:lnSpc>
              <a:spcBef>
                <a:spcPct val="20000"/>
              </a:spcBef>
              <a:buClr>
                <a:schemeClr val="hlink"/>
              </a:buClr>
              <a:buSzPct val="120000"/>
            </a:pPr>
            <a:r>
              <a:rPr lang="zh-CN" altLang="en-US" sz="2000" b="1">
                <a:solidFill>
                  <a:srgbClr val="66FF33"/>
                </a:solidFill>
                <a:effectLst>
                  <a:outerShdw blurRad="38100" dist="38100" dir="2700000" algn="tl">
                    <a:srgbClr val="000000"/>
                  </a:outerShdw>
                </a:effectLst>
                <a:latin typeface="Tahoma" pitchFamily="34" charset="0"/>
              </a:rPr>
              <a:t>推动</a:t>
            </a:r>
          </a:p>
        </p:txBody>
      </p:sp>
      <p:sp>
        <p:nvSpPr>
          <p:cNvPr id="13" name="AutoShape 15"/>
          <p:cNvSpPr>
            <a:spLocks noChangeArrowheads="1"/>
          </p:cNvSpPr>
          <p:nvPr/>
        </p:nvSpPr>
        <p:spPr bwMode="auto">
          <a:xfrm rot="2842768">
            <a:off x="600389" y="3881438"/>
            <a:ext cx="936625" cy="574675"/>
          </a:xfrm>
          <a:prstGeom prst="leftRightArrow">
            <a:avLst>
              <a:gd name="adj1" fmla="val 50000"/>
              <a:gd name="adj2" fmla="val 32597"/>
            </a:avLst>
          </a:prstGeom>
          <a:solidFill>
            <a:srgbClr val="FF00FF"/>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marL="342900" indent="-342900" algn="ctr" eaLnBrk="0" hangingPunct="0">
              <a:lnSpc>
                <a:spcPct val="90000"/>
              </a:lnSpc>
              <a:spcBef>
                <a:spcPct val="20000"/>
              </a:spcBef>
              <a:buClr>
                <a:schemeClr val="hlink"/>
              </a:buClr>
              <a:buSzPct val="120000"/>
            </a:pPr>
            <a:r>
              <a:rPr lang="zh-CN" altLang="en-US" sz="2000" b="1">
                <a:solidFill>
                  <a:srgbClr val="66FF33"/>
                </a:solidFill>
                <a:effectLst>
                  <a:outerShdw blurRad="38100" dist="38100" dir="2700000" algn="tl">
                    <a:srgbClr val="000000"/>
                  </a:outerShdw>
                </a:effectLst>
                <a:latin typeface="Tahoma" pitchFamily="34" charset="0"/>
              </a:rPr>
              <a:t>刺激</a:t>
            </a:r>
          </a:p>
        </p:txBody>
      </p:sp>
      <p:sp>
        <p:nvSpPr>
          <p:cNvPr id="14" name="AutoShape 16"/>
          <p:cNvSpPr>
            <a:spLocks noChangeArrowheads="1"/>
          </p:cNvSpPr>
          <p:nvPr/>
        </p:nvSpPr>
        <p:spPr bwMode="auto">
          <a:xfrm>
            <a:off x="7190102" y="2260600"/>
            <a:ext cx="1584325" cy="2089150"/>
          </a:xfrm>
          <a:prstGeom prst="upDownArrowCallout">
            <a:avLst>
              <a:gd name="adj1" fmla="val 26454"/>
              <a:gd name="adj2" fmla="val 24940"/>
              <a:gd name="adj3" fmla="val 19560"/>
              <a:gd name="adj4" fmla="val 50000"/>
            </a:avLst>
          </a:prstGeom>
          <a:solidFill>
            <a:srgbClr val="FF00FF"/>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marL="342900" indent="-342900" algn="ctr" eaLnBrk="0" hangingPunct="0">
              <a:lnSpc>
                <a:spcPct val="90000"/>
              </a:lnSpc>
              <a:spcBef>
                <a:spcPct val="20000"/>
              </a:spcBef>
              <a:buClr>
                <a:schemeClr val="hlink"/>
              </a:buClr>
              <a:buSzPct val="120000"/>
            </a:pPr>
            <a:r>
              <a:rPr lang="zh-CN" altLang="en-US" sz="2400" b="1">
                <a:solidFill>
                  <a:srgbClr val="006600"/>
                </a:solidFill>
                <a:effectLst>
                  <a:outerShdw blurRad="38100" dist="38100" dir="2700000" algn="tl">
                    <a:srgbClr val="000000"/>
                  </a:outerShdw>
                </a:effectLst>
                <a:latin typeface="Tahoma" pitchFamily="34" charset="0"/>
              </a:rPr>
              <a:t>第二次</a:t>
            </a:r>
          </a:p>
          <a:p>
            <a:pPr marL="342900" indent="-342900" algn="ctr" eaLnBrk="0" hangingPunct="0">
              <a:lnSpc>
                <a:spcPct val="90000"/>
              </a:lnSpc>
              <a:spcBef>
                <a:spcPct val="20000"/>
              </a:spcBef>
              <a:buClr>
                <a:schemeClr val="hlink"/>
              </a:buClr>
              <a:buSzPct val="120000"/>
            </a:pPr>
            <a:r>
              <a:rPr lang="zh-CN" altLang="en-US" sz="2400" b="1">
                <a:solidFill>
                  <a:srgbClr val="006600"/>
                </a:solidFill>
                <a:effectLst>
                  <a:outerShdw blurRad="38100" dist="38100" dir="2700000" algn="tl">
                    <a:srgbClr val="000000"/>
                  </a:outerShdw>
                </a:effectLst>
                <a:latin typeface="Tahoma" pitchFamily="34" charset="0"/>
              </a:rPr>
              <a:t>资产阶级革命</a:t>
            </a:r>
          </a:p>
        </p:txBody>
      </p:sp>
      <p:sp>
        <p:nvSpPr>
          <p:cNvPr id="15" name="AutoShape 17"/>
          <p:cNvSpPr>
            <a:spLocks noChangeArrowheads="1"/>
          </p:cNvSpPr>
          <p:nvPr/>
        </p:nvSpPr>
        <p:spPr bwMode="auto">
          <a:xfrm>
            <a:off x="4165914" y="3846513"/>
            <a:ext cx="2089150" cy="1441450"/>
          </a:xfrm>
          <a:prstGeom prst="upArrowCallout">
            <a:avLst>
              <a:gd name="adj1" fmla="val 24545"/>
              <a:gd name="adj2" fmla="val 32449"/>
              <a:gd name="adj3" fmla="val 22579"/>
              <a:gd name="adj4" fmla="val 59792"/>
            </a:avLst>
          </a:prstGeom>
          <a:solidFill>
            <a:srgbClr val="66FF33"/>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marL="342900" indent="-342900" algn="ctr" eaLnBrk="0" hangingPunct="0">
              <a:lnSpc>
                <a:spcPct val="90000"/>
              </a:lnSpc>
              <a:spcBef>
                <a:spcPct val="20000"/>
              </a:spcBef>
              <a:buClr>
                <a:schemeClr val="hlink"/>
              </a:buClr>
              <a:buSzPct val="120000"/>
            </a:pPr>
            <a:r>
              <a:rPr lang="zh-CN" altLang="en-US" sz="2000" b="1">
                <a:solidFill>
                  <a:srgbClr val="CC3300"/>
                </a:solidFill>
                <a:effectLst>
                  <a:outerShdw blurRad="38100" dist="38100" dir="2700000" algn="tl">
                    <a:srgbClr val="000000"/>
                  </a:outerShdw>
                </a:effectLst>
                <a:latin typeface="Tahoma" pitchFamily="34" charset="0"/>
              </a:rPr>
              <a:t>转折</a:t>
            </a:r>
          </a:p>
          <a:p>
            <a:pPr marL="342900" indent="-342900" algn="ctr" eaLnBrk="0" hangingPunct="0">
              <a:lnSpc>
                <a:spcPct val="90000"/>
              </a:lnSpc>
              <a:spcBef>
                <a:spcPct val="20000"/>
              </a:spcBef>
              <a:buClr>
                <a:schemeClr val="hlink"/>
              </a:buClr>
              <a:buSzPct val="120000"/>
            </a:pPr>
            <a:r>
              <a:rPr lang="zh-CN" altLang="en-US" sz="2000" b="1">
                <a:solidFill>
                  <a:srgbClr val="CC3300"/>
                </a:solidFill>
                <a:effectLst>
                  <a:outerShdw blurRad="38100" dist="38100" dir="2700000" algn="tl">
                    <a:srgbClr val="000000"/>
                  </a:outerShdw>
                </a:effectLst>
                <a:latin typeface="Tahoma" pitchFamily="34" charset="0"/>
              </a:rPr>
              <a:t>《解放黑人奴隶宣言》</a:t>
            </a:r>
          </a:p>
        </p:txBody>
      </p:sp>
      <p:sp>
        <p:nvSpPr>
          <p:cNvPr id="16" name="AutoShape 18"/>
          <p:cNvSpPr>
            <a:spLocks noChangeArrowheads="1"/>
          </p:cNvSpPr>
          <p:nvPr/>
        </p:nvSpPr>
        <p:spPr bwMode="auto">
          <a:xfrm>
            <a:off x="6469377" y="3052763"/>
            <a:ext cx="647700" cy="720725"/>
          </a:xfrm>
          <a:prstGeom prst="rightArrow">
            <a:avLst>
              <a:gd name="adj1" fmla="val 45454"/>
              <a:gd name="adj2" fmla="val 39889"/>
            </a:avLst>
          </a:prstGeom>
          <a:solidFill>
            <a:srgbClr val="FF00FF"/>
          </a:solidFill>
          <a:ln>
            <a:noFill/>
          </a:ln>
          <a:effectLst/>
          <a:extLs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marL="342900" indent="-342900" algn="ctr" eaLnBrk="0" hangingPunct="0">
              <a:lnSpc>
                <a:spcPct val="90000"/>
              </a:lnSpc>
              <a:spcBef>
                <a:spcPct val="20000"/>
              </a:spcBef>
              <a:buClr>
                <a:schemeClr val="hlink"/>
              </a:buClr>
              <a:buSzPct val="120000"/>
            </a:pPr>
            <a:r>
              <a:rPr lang="zh-CN" altLang="en-US" sz="2400" b="1">
                <a:effectLst>
                  <a:outerShdw blurRad="38100" dist="38100" dir="2700000" algn="tl">
                    <a:srgbClr val="FFFFFF"/>
                  </a:outerShdw>
                </a:effectLst>
                <a:latin typeface="Tahoma" pitchFamily="34" charset="0"/>
              </a:rPr>
              <a:t>意义</a:t>
            </a:r>
          </a:p>
        </p:txBody>
      </p:sp>
      <p:sp>
        <p:nvSpPr>
          <p:cNvPr id="17" name="文本框 3"/>
          <p:cNvSpPr txBox="1"/>
          <p:nvPr/>
        </p:nvSpPr>
        <p:spPr>
          <a:xfrm>
            <a:off x="3510597" y="23752"/>
            <a:ext cx="2037737" cy="646331"/>
          </a:xfrm>
          <a:prstGeom prst="rect">
            <a:avLst/>
          </a:prstGeom>
          <a:noFill/>
        </p:spPr>
        <p:txBody>
          <a:bodyPr wrap="none" rtlCol="0">
            <a:spAutoFit/>
          </a:bodyPr>
          <a:lstStyle/>
          <a:p>
            <a:r>
              <a:rPr lang="zh-CN" altLang="en-US" sz="3600" b="1" dirty="0" smtClean="0">
                <a:solidFill>
                  <a:srgbClr val="FF0000"/>
                </a:solidFill>
              </a:rPr>
              <a:t>课堂整合</a:t>
            </a:r>
            <a:endParaRPr lang="zh-CN" altLang="en-US" sz="3600" b="1" dirty="0">
              <a:solidFill>
                <a:srgbClr val="FF0000"/>
              </a:solidFill>
            </a:endParaRPr>
          </a:p>
        </p:txBody>
      </p:sp>
    </p:spTree>
    <p:extLst>
      <p:ext uri="{BB962C8B-B14F-4D97-AF65-F5344CB8AC3E}">
        <p14:creationId xmlns:p14="http://schemas.microsoft.com/office/powerpoint/2010/main" xmlns="" val="1808424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ox(in)">
                                      <p:cBhvr>
                                        <p:cTn id="7" dur="20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2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3" dur="2000" fill="hold"/>
                                        <p:tgtEl>
                                          <p:spTgt spid="5">
                                            <p:txEl>
                                              <p:pRg st="0" end="0"/>
                                            </p:txEl>
                                          </p:spTgt>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10"/>
                                            </p:cond>
                                          </p:stCondLst>
                                          <p:endCondLst>
                                            <p:cond evt="onStopAudio" delay="0">
                                              <p:tgtEl>
                                                <p:sldTgt/>
                                              </p:tgtEl>
                                            </p:cond>
                                          </p:endCondLst>
                                        </p:cTn>
                                        <p:tgtEl>
                                          <p:sndTgt r:embed="rId2" name="explode.wav"/>
                                        </p:tgtEl>
                                      </p:cMediaNode>
                                    </p:audio>
                                  </p:sub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11">
                                            <p:txEl>
                                              <p:pRg st="0" end="0"/>
                                            </p:txEl>
                                          </p:spTgt>
                                        </p:tgtEl>
                                        <p:attrNameLst>
                                          <p:attrName>style.visibility</p:attrName>
                                        </p:attrNameLst>
                                      </p:cBhvr>
                                      <p:to>
                                        <p:strVal val="visible"/>
                                      </p:to>
                                    </p:set>
                                  </p:childTnLst>
                                  <p:subTnLst>
                                    <p:audio>
                                      <p:cMediaNode>
                                        <p:cTn display="0" masterRel="sameClick">
                                          <p:stCondLst>
                                            <p:cond evt="begin" delay="0">
                                              <p:tn val="16"/>
                                            </p:cond>
                                          </p:stCondLst>
                                          <p:endCondLst>
                                            <p:cond evt="onStopAudio" delay="0">
                                              <p:tgtEl>
                                                <p:sldTgt/>
                                              </p:tgtEl>
                                            </p:cond>
                                          </p:endCondLst>
                                        </p:cTn>
                                        <p:tgtEl>
                                          <p:sndTgt r:embed="rId3" name="chimes.wav"/>
                                        </p:tgtEl>
                                      </p:cMediaNode>
                                    </p:audio>
                                  </p:sub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childTnLst>
                                  <p:subTnLst>
                                    <p:audio>
                                      <p:cMediaNode>
                                        <p:cTn display="0" masterRel="sameClick">
                                          <p:stCondLst>
                                            <p:cond evt="begin" delay="0">
                                              <p:tn val="20"/>
                                            </p:cond>
                                          </p:stCondLst>
                                          <p:endCondLst>
                                            <p:cond evt="onStopAudio" delay="0">
                                              <p:tgtEl>
                                                <p:sldTgt/>
                                              </p:tgtEl>
                                            </p:cond>
                                          </p:endCondLst>
                                        </p:cTn>
                                        <p:tgtEl>
                                          <p:sndTgt r:embed="rId3" name="chimes.wav"/>
                                        </p:tgtEl>
                                      </p:cMediaNode>
                                    </p:audio>
                                  </p:sub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childTnLst>
                                  <p:subTnLst>
                                    <p:audio>
                                      <p:cMediaNode>
                                        <p:cTn display="0" masterRel="sameClick">
                                          <p:stCondLst>
                                            <p:cond evt="begin" delay="0">
                                              <p:tn val="24"/>
                                            </p:cond>
                                          </p:stCondLst>
                                          <p:endCondLst>
                                            <p:cond evt="onStopAudio" delay="0">
                                              <p:tgtEl>
                                                <p:sldTgt/>
                                              </p:tgtEl>
                                            </p:cond>
                                          </p:endCondLst>
                                        </p:cTn>
                                        <p:tgtEl>
                                          <p:sndTgt r:embed="rId3" name="chimes.wav"/>
                                        </p:tgtEl>
                                      </p:cMediaNode>
                                    </p:audio>
                                  </p:sub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11">
                                            <p:txEl>
                                              <p:pRg st="1" end="1"/>
                                            </p:txEl>
                                          </p:spTgt>
                                        </p:tgtEl>
                                        <p:attrNameLst>
                                          <p:attrName>style.visibility</p:attrName>
                                        </p:attrNameLst>
                                      </p:cBhvr>
                                      <p:to>
                                        <p:strVal val="visible"/>
                                      </p:to>
                                    </p:set>
                                  </p:childTnLst>
                                  <p:subTnLst>
                                    <p:audio>
                                      <p:cMediaNode>
                                        <p:cTn display="0" masterRel="sameClick">
                                          <p:stCondLst>
                                            <p:cond evt="begin" delay="0">
                                              <p:tn val="28"/>
                                            </p:cond>
                                          </p:stCondLst>
                                          <p:endCondLst>
                                            <p:cond evt="onStopAudio" delay="0">
                                              <p:tgtEl>
                                                <p:sldTgt/>
                                              </p:tgtEl>
                                            </p:cond>
                                          </p:endCondLst>
                                        </p:cTn>
                                        <p:tgtEl>
                                          <p:sndTgt r:embed="rId3" name="chimes.wav"/>
                                        </p:tgtEl>
                                      </p:cMediaNode>
                                    </p:audio>
                                  </p:subTnLst>
                                </p:cTn>
                              </p:par>
                            </p:childTnLst>
                          </p:cTn>
                        </p:par>
                      </p:childTnLst>
                    </p:cTn>
                  </p:par>
                  <p:par>
                    <p:cTn id="30" fill="hold">
                      <p:stCondLst>
                        <p:cond delay="indefinite"/>
                      </p:stCondLst>
                      <p:childTnLst>
                        <p:par>
                          <p:cTn id="31" fill="hold">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4">
                                            <p:bg/>
                                          </p:spTgt>
                                        </p:tgtEl>
                                        <p:attrNameLst>
                                          <p:attrName>style.visibility</p:attrName>
                                        </p:attrNameLst>
                                      </p:cBhvr>
                                      <p:to>
                                        <p:strVal val="visible"/>
                                      </p:to>
                                    </p:set>
                                  </p:childTnLst>
                                  <p:subTnLst>
                                    <p:audio>
                                      <p:cMediaNode>
                                        <p:cTn display="0" masterRel="sameClick">
                                          <p:stCondLst>
                                            <p:cond evt="begin" delay="0">
                                              <p:tn val="32"/>
                                            </p:cond>
                                          </p:stCondLst>
                                          <p:endCondLst>
                                            <p:cond evt="onStopAudio" delay="0">
                                              <p:tgtEl>
                                                <p:sldTgt/>
                                              </p:tgtEl>
                                            </p:cond>
                                          </p:endCondLst>
                                        </p:cTn>
                                        <p:tgtEl>
                                          <p:sndTgt r:embed="rId3" name="chimes.wav"/>
                                        </p:tgtEl>
                                      </p:cMediaNode>
                                    </p:audio>
                                  </p:sub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4">
                                            <p:txEl>
                                              <p:pRg st="0" end="0"/>
                                            </p:txEl>
                                          </p:spTgt>
                                        </p:tgtEl>
                                        <p:attrNameLst>
                                          <p:attrName>style.visibility</p:attrName>
                                        </p:attrNameLst>
                                      </p:cBhvr>
                                      <p:to>
                                        <p:strVal val="visible"/>
                                      </p:to>
                                    </p:set>
                                  </p:childTnLst>
                                  <p:subTnLst>
                                    <p:audio>
                                      <p:cMediaNode>
                                        <p:cTn display="0" masterRel="sameClick">
                                          <p:stCondLst>
                                            <p:cond evt="begin" delay="0">
                                              <p:tn val="36"/>
                                            </p:cond>
                                          </p:stCondLst>
                                          <p:endCondLst>
                                            <p:cond evt="onStopAudio" delay="0">
                                              <p:tgtEl>
                                                <p:sldTgt/>
                                              </p:tgtEl>
                                            </p:cond>
                                          </p:endCondLst>
                                        </p:cTn>
                                        <p:tgtEl>
                                          <p:sndTgt r:embed="rId3" name="chimes.wav"/>
                                        </p:tgtEl>
                                      </p:cMediaNode>
                                    </p:audio>
                                  </p:sub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childTnLst>
                                  <p:subTnLst>
                                    <p:audio>
                                      <p:cMediaNode>
                                        <p:cTn display="0" masterRel="sameClick">
                                          <p:stCondLst>
                                            <p:cond evt="begin" delay="0">
                                              <p:tn val="40"/>
                                            </p:cond>
                                          </p:stCondLst>
                                          <p:endCondLst>
                                            <p:cond evt="onStopAudio" delay="0">
                                              <p:tgtEl>
                                                <p:sldTgt/>
                                              </p:tgtEl>
                                            </p:cond>
                                          </p:endCondLst>
                                        </p:cTn>
                                        <p:tgtEl>
                                          <p:sndTgt r:embed="rId3" name="chimes.wav"/>
                                        </p:tgtEl>
                                      </p:cMediaNode>
                                    </p:audio>
                                  </p:subTnLst>
                                </p:cTn>
                              </p:par>
                            </p:childTnLst>
                          </p:cTn>
                        </p:par>
                      </p:childTnLst>
                    </p:cTn>
                  </p:par>
                  <p:par>
                    <p:cTn id="42" fill="hold">
                      <p:stCondLst>
                        <p:cond delay="indefinite"/>
                      </p:stCondLst>
                      <p:childTnLst>
                        <p:par>
                          <p:cTn id="43" fill="hold">
                            <p:stCondLst>
                              <p:cond delay="0"/>
                            </p:stCondLst>
                            <p:childTnLst>
                              <p:par>
                                <p:cTn id="44" presetID="1" presetClass="entr" presetSubtype="0" fill="hold" grpId="0" nodeType="clickEffect">
                                  <p:stCondLst>
                                    <p:cond delay="0"/>
                                  </p:stCondLst>
                                  <p:childTnLst>
                                    <p:set>
                                      <p:cBhvr>
                                        <p:cTn id="45" dur="1" fill="hold">
                                          <p:stCondLst>
                                            <p:cond delay="0"/>
                                          </p:stCondLst>
                                        </p:cTn>
                                        <p:tgtEl>
                                          <p:spTgt spid="9"/>
                                        </p:tgtEl>
                                        <p:attrNameLst>
                                          <p:attrName>style.visibility</p:attrName>
                                        </p:attrNameLst>
                                      </p:cBhvr>
                                      <p:to>
                                        <p:strVal val="visible"/>
                                      </p:to>
                                    </p:set>
                                  </p:childTnLst>
                                  <p:subTnLst>
                                    <p:audio>
                                      <p:cMediaNode>
                                        <p:cTn display="0" masterRel="sameClick">
                                          <p:stCondLst>
                                            <p:cond evt="begin" delay="0">
                                              <p:tn val="44"/>
                                            </p:cond>
                                          </p:stCondLst>
                                          <p:endCondLst>
                                            <p:cond evt="onStopAudio" delay="0">
                                              <p:tgtEl>
                                                <p:sldTgt/>
                                              </p:tgtEl>
                                            </p:cond>
                                          </p:endCondLst>
                                        </p:cTn>
                                        <p:tgtEl>
                                          <p:sndTgt r:embed="rId3" name="chimes.wav"/>
                                        </p:tgtEl>
                                      </p:cMediaNode>
                                    </p:audio>
                                  </p:subTnLst>
                                </p:cTn>
                              </p:par>
                            </p:childTnLst>
                          </p:cTn>
                        </p:par>
                      </p:childTnLst>
                    </p:cTn>
                  </p:par>
                  <p:par>
                    <p:cTn id="46" fill="hold">
                      <p:stCondLst>
                        <p:cond delay="indefinite"/>
                      </p:stCondLst>
                      <p:childTnLst>
                        <p:par>
                          <p:cTn id="47" fill="hold">
                            <p:stCondLst>
                              <p:cond delay="0"/>
                            </p:stCondLst>
                            <p:childTnLst>
                              <p:par>
                                <p:cTn id="48" presetID="1" presetClass="entr" presetSubtype="0" fill="hold" grpId="0" nodeType="clickEffect">
                                  <p:stCondLst>
                                    <p:cond delay="0"/>
                                  </p:stCondLst>
                                  <p:childTnLst>
                                    <p:set>
                                      <p:cBhvr>
                                        <p:cTn id="49" dur="1" fill="hold">
                                          <p:stCondLst>
                                            <p:cond delay="0"/>
                                          </p:stCondLst>
                                        </p:cTn>
                                        <p:tgtEl>
                                          <p:spTgt spid="12"/>
                                        </p:tgtEl>
                                        <p:attrNameLst>
                                          <p:attrName>style.visibility</p:attrName>
                                        </p:attrNameLst>
                                      </p:cBhvr>
                                      <p:to>
                                        <p:strVal val="visible"/>
                                      </p:to>
                                    </p:set>
                                  </p:childTnLst>
                                  <p:subTnLst>
                                    <p:audio>
                                      <p:cMediaNode>
                                        <p:cTn display="0" masterRel="sameClick">
                                          <p:stCondLst>
                                            <p:cond evt="begin" delay="0">
                                              <p:tn val="48"/>
                                            </p:cond>
                                          </p:stCondLst>
                                          <p:endCondLst>
                                            <p:cond evt="onStopAudio" delay="0">
                                              <p:tgtEl>
                                                <p:sldTgt/>
                                              </p:tgtEl>
                                            </p:cond>
                                          </p:endCondLst>
                                        </p:cTn>
                                        <p:tgtEl>
                                          <p:sndTgt r:embed="rId3" name="chimes.wav"/>
                                        </p:tgtEl>
                                      </p:cMediaNode>
                                    </p:audio>
                                  </p:subTnLst>
                                </p:cTn>
                              </p:par>
                            </p:childTnLst>
                          </p:cTn>
                        </p:par>
                      </p:childTnLst>
                    </p:cTn>
                  </p:par>
                  <p:par>
                    <p:cTn id="50" fill="hold">
                      <p:stCondLst>
                        <p:cond delay="indefinite"/>
                      </p:stCondLst>
                      <p:childTnLst>
                        <p:par>
                          <p:cTn id="51" fill="hold">
                            <p:stCondLst>
                              <p:cond delay="0"/>
                            </p:stCondLst>
                            <p:childTnLst>
                              <p:par>
                                <p:cTn id="52" presetID="1" presetClass="entr" presetSubtype="0" fill="hold" grpId="0" nodeType="clickEffect">
                                  <p:stCondLst>
                                    <p:cond delay="0"/>
                                  </p:stCondLst>
                                  <p:childTnLst>
                                    <p:set>
                                      <p:cBhvr>
                                        <p:cTn id="53" dur="1" fill="hold">
                                          <p:stCondLst>
                                            <p:cond delay="0"/>
                                          </p:stCondLst>
                                        </p:cTn>
                                        <p:tgtEl>
                                          <p:spTgt spid="13"/>
                                        </p:tgtEl>
                                        <p:attrNameLst>
                                          <p:attrName>style.visibility</p:attrName>
                                        </p:attrNameLst>
                                      </p:cBhvr>
                                      <p:to>
                                        <p:strVal val="visible"/>
                                      </p:to>
                                    </p:set>
                                  </p:childTnLst>
                                  <p:subTnLst>
                                    <p:audio>
                                      <p:cMediaNode>
                                        <p:cTn display="0" masterRel="sameClick">
                                          <p:stCondLst>
                                            <p:cond evt="begin" delay="0">
                                              <p:tn val="52"/>
                                            </p:cond>
                                          </p:stCondLst>
                                          <p:endCondLst>
                                            <p:cond evt="onStopAudio" delay="0">
                                              <p:tgtEl>
                                                <p:sldTgt/>
                                              </p:tgtEl>
                                            </p:cond>
                                          </p:endCondLst>
                                        </p:cTn>
                                        <p:tgtEl>
                                          <p:sndTgt r:embed="rId3" name="chimes.wav"/>
                                        </p:tgtEl>
                                      </p:cMediaNode>
                                    </p:audio>
                                  </p:subTnLst>
                                </p:cTn>
                              </p:par>
                            </p:childTnLst>
                          </p:cTn>
                        </p:par>
                      </p:childTnLst>
                    </p:cTn>
                  </p:par>
                  <p:par>
                    <p:cTn id="54" fill="hold">
                      <p:stCondLst>
                        <p:cond delay="indefinite"/>
                      </p:stCondLst>
                      <p:childTnLst>
                        <p:par>
                          <p:cTn id="55" fill="hold">
                            <p:stCondLst>
                              <p:cond delay="0"/>
                            </p:stCondLst>
                            <p:childTnLst>
                              <p:par>
                                <p:cTn id="56" presetID="1" presetClass="entr" presetSubtype="0" fill="hold" grpId="0" nodeType="clickEffect">
                                  <p:stCondLst>
                                    <p:cond delay="0"/>
                                  </p:stCondLst>
                                  <p:childTnLst>
                                    <p:set>
                                      <p:cBhvr>
                                        <p:cTn id="57" dur="1" fill="hold">
                                          <p:stCondLst>
                                            <p:cond delay="0"/>
                                          </p:stCondLst>
                                        </p:cTn>
                                        <p:tgtEl>
                                          <p:spTgt spid="8"/>
                                        </p:tgtEl>
                                        <p:attrNameLst>
                                          <p:attrName>style.visibility</p:attrName>
                                        </p:attrNameLst>
                                      </p:cBhvr>
                                      <p:to>
                                        <p:strVal val="visible"/>
                                      </p:to>
                                    </p:set>
                                  </p:childTnLst>
                                  <p:subTnLst>
                                    <p:audio>
                                      <p:cMediaNode>
                                        <p:cTn display="0" masterRel="sameClick">
                                          <p:stCondLst>
                                            <p:cond evt="begin" delay="0">
                                              <p:tn val="56"/>
                                            </p:cond>
                                          </p:stCondLst>
                                          <p:endCondLst>
                                            <p:cond evt="onStopAudio" delay="0">
                                              <p:tgtEl>
                                                <p:sldTgt/>
                                              </p:tgtEl>
                                            </p:cond>
                                          </p:endCondLst>
                                        </p:cTn>
                                        <p:tgtEl>
                                          <p:sndTgt r:embed="rId3" name="chimes.wav"/>
                                        </p:tgtEl>
                                      </p:cMediaNode>
                                    </p:audio>
                                  </p:subTnLst>
                                </p:cTn>
                              </p:par>
                            </p:childTnLst>
                          </p:cTn>
                        </p:par>
                      </p:childTnLst>
                    </p:cTn>
                  </p:par>
                  <p:par>
                    <p:cTn id="58" fill="hold">
                      <p:stCondLst>
                        <p:cond delay="indefinite"/>
                      </p:stCondLst>
                      <p:childTnLst>
                        <p:par>
                          <p:cTn id="59" fill="hold">
                            <p:stCondLst>
                              <p:cond delay="0"/>
                            </p:stCondLst>
                            <p:childTnLst>
                              <p:par>
                                <p:cTn id="60" presetID="14" presetClass="emph" presetSubtype="0" fill="hold" grpId="0" nodeType="clickEffect">
                                  <p:stCondLst>
                                    <p:cond delay="0"/>
                                  </p:stCondLst>
                                  <p:childTnLst>
                                    <p:animClr clrSpc="rgb" dir="cw">
                                      <p:cBhvr override="childStyle">
                                        <p:cTn id="61" dur="4750" fill="hold">
                                          <p:stCondLst>
                                            <p:cond delay="250"/>
                                          </p:stCondLst>
                                        </p:cTn>
                                        <p:tgtEl>
                                          <p:spTgt spid="2"/>
                                        </p:tgtEl>
                                        <p:attrNameLst>
                                          <p:attrName>style.color</p:attrName>
                                        </p:attrNameLst>
                                      </p:cBhvr>
                                      <p:to>
                                        <a:srgbClr val="FF0000"/>
                                      </p:to>
                                    </p:animClr>
                                    <p:animClr clrSpc="rgb" dir="cw">
                                      <p:cBhvr>
                                        <p:cTn id="62" dur="4750" fill="hold">
                                          <p:stCondLst>
                                            <p:cond delay="250"/>
                                          </p:stCondLst>
                                        </p:cTn>
                                        <p:tgtEl>
                                          <p:spTgt spid="2"/>
                                        </p:tgtEl>
                                        <p:attrNameLst>
                                          <p:attrName>fillcolor</p:attrName>
                                        </p:attrNameLst>
                                      </p:cBhvr>
                                      <p:to>
                                        <a:srgbClr val="FF0000"/>
                                      </p:to>
                                    </p:animClr>
                                    <p:set>
                                      <p:cBhvr>
                                        <p:cTn id="63" dur="4750" fill="hold">
                                          <p:stCondLst>
                                            <p:cond delay="250"/>
                                          </p:stCondLst>
                                        </p:cTn>
                                        <p:tgtEl>
                                          <p:spTgt spid="2"/>
                                        </p:tgtEl>
                                        <p:attrNameLst>
                                          <p:attrName>fill.type</p:attrName>
                                        </p:attrNameLst>
                                      </p:cBhvr>
                                      <p:to>
                                        <p:strVal val="solid"/>
                                      </p:to>
                                    </p:set>
                                    <p:set>
                                      <p:cBhvr>
                                        <p:cTn id="64" dur="4750" fill="hold">
                                          <p:stCondLst>
                                            <p:cond delay="250"/>
                                          </p:stCondLst>
                                        </p:cTn>
                                        <p:tgtEl>
                                          <p:spTgt spid="2"/>
                                        </p:tgtEl>
                                        <p:attrNameLst>
                                          <p:attrName>fill.on</p:attrName>
                                        </p:attrNameLst>
                                      </p:cBhvr>
                                      <p:to>
                                        <p:strVal val="true"/>
                                      </p:to>
                                    </p:set>
                                    <p:animScale>
                                      <p:cBhvr>
                                        <p:cTn id="65" dur="500" fill="hold">
                                          <p:stCondLst>
                                            <p:cond delay="0"/>
                                          </p:stCondLst>
                                        </p:cTn>
                                        <p:tgtEl>
                                          <p:spTgt spid="2"/>
                                        </p:tgtEl>
                                      </p:cBhvr>
                                      <p:from x="100000" y="100000"/>
                                      <p:to x="100000" y="5000"/>
                                    </p:animScale>
                                    <p:animScale>
                                      <p:cBhvr>
                                        <p:cTn id="66" dur="500" fill="hold">
                                          <p:stCondLst>
                                            <p:cond delay="500"/>
                                          </p:stCondLst>
                                        </p:cTn>
                                        <p:tgtEl>
                                          <p:spTgt spid="2"/>
                                        </p:tgtEl>
                                      </p:cBhvr>
                                      <p:from x="100000" y="5000"/>
                                      <p:to x="120000" y="150000"/>
                                    </p:animScale>
                                    <p:animScale>
                                      <p:cBhvr>
                                        <p:cTn id="67" dur="1500" fill="hold">
                                          <p:stCondLst>
                                            <p:cond delay="3500"/>
                                          </p:stCondLst>
                                        </p:cTn>
                                        <p:tgtEl>
                                          <p:spTgt spid="2"/>
                                        </p:tgtEl>
                                      </p:cBhvr>
                                      <p:to x="120000" y="150000"/>
                                    </p:animScale>
                                  </p:childTnLst>
                                  <p:subTnLst>
                                    <p:audio>
                                      <p:cMediaNode>
                                        <p:cTn display="0" masterRel="sameClick">
                                          <p:stCondLst>
                                            <p:cond evt="begin" delay="0">
                                              <p:tn val="60"/>
                                            </p:cond>
                                          </p:stCondLst>
                                          <p:endCondLst>
                                            <p:cond evt="onStopAudio" delay="0">
                                              <p:tgtEl>
                                                <p:sldTgt/>
                                              </p:tgtEl>
                                            </p:cond>
                                          </p:endCondLst>
                                        </p:cTn>
                                        <p:tgtEl>
                                          <p:sndTgt r:embed="rId4" name="bomb.wav"/>
                                        </p:tgtEl>
                                      </p:cMediaNode>
                                    </p:audio>
                                  </p:subTnLst>
                                </p:cTn>
                              </p:par>
                            </p:childTnLst>
                          </p:cTn>
                        </p:par>
                      </p:childTnLst>
                    </p:cTn>
                  </p:par>
                  <p:par>
                    <p:cTn id="68" fill="hold">
                      <p:stCondLst>
                        <p:cond delay="indefinite"/>
                      </p:stCondLst>
                      <p:childTnLst>
                        <p:par>
                          <p:cTn id="69" fill="hold">
                            <p:stCondLst>
                              <p:cond delay="0"/>
                            </p:stCondLst>
                            <p:childTnLst>
                              <p:par>
                                <p:cTn id="70" presetID="1" presetClass="entr" presetSubtype="0" fill="hold" nodeType="clickEffect">
                                  <p:stCondLst>
                                    <p:cond delay="0"/>
                                  </p:stCondLst>
                                  <p:childTnLst>
                                    <p:set>
                                      <p:cBhvr>
                                        <p:cTn id="71" dur="1" fill="hold">
                                          <p:stCondLst>
                                            <p:cond delay="0"/>
                                          </p:stCondLst>
                                        </p:cTn>
                                        <p:tgtEl>
                                          <p:spTgt spid="5">
                                            <p:txEl>
                                              <p:pRg st="1" end="1"/>
                                            </p:txEl>
                                          </p:spTgt>
                                        </p:tgtEl>
                                        <p:attrNameLst>
                                          <p:attrName>style.visibility</p:attrName>
                                        </p:attrNameLst>
                                      </p:cBhvr>
                                      <p:to>
                                        <p:strVal val="visible"/>
                                      </p:to>
                                    </p:set>
                                  </p:childTnLst>
                                  <p:subTnLst>
                                    <p:audio>
                                      <p:cMediaNode>
                                        <p:cTn display="0" masterRel="sameClick">
                                          <p:stCondLst>
                                            <p:cond evt="begin" delay="0">
                                              <p:tn val="70"/>
                                            </p:cond>
                                          </p:stCondLst>
                                          <p:endCondLst>
                                            <p:cond evt="onStopAudio" delay="0">
                                              <p:tgtEl>
                                                <p:sldTgt/>
                                              </p:tgtEl>
                                            </p:cond>
                                          </p:endCondLst>
                                        </p:cTn>
                                        <p:tgtEl>
                                          <p:sndTgt r:embed="rId3" name="chimes.wav"/>
                                        </p:tgtEl>
                                      </p:cMediaNode>
                                    </p:audio>
                                  </p:subTnLst>
                                </p:cTn>
                              </p:par>
                            </p:childTnLst>
                          </p:cTn>
                        </p:par>
                      </p:childTnLst>
                    </p:cTn>
                  </p:par>
                  <p:par>
                    <p:cTn id="72" fill="hold">
                      <p:stCondLst>
                        <p:cond delay="indefinite"/>
                      </p:stCondLst>
                      <p:childTnLst>
                        <p:par>
                          <p:cTn id="73" fill="hold">
                            <p:stCondLst>
                              <p:cond delay="0"/>
                            </p:stCondLst>
                            <p:childTnLst>
                              <p:par>
                                <p:cTn id="74" presetID="23" presetClass="entr" presetSubtype="16" fill="hold" grpId="0" nodeType="click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p:cTn id="76" dur="500" fill="hold"/>
                                        <p:tgtEl>
                                          <p:spTgt spid="15"/>
                                        </p:tgtEl>
                                        <p:attrNameLst>
                                          <p:attrName>ppt_w</p:attrName>
                                        </p:attrNameLst>
                                      </p:cBhvr>
                                      <p:tavLst>
                                        <p:tav tm="0">
                                          <p:val>
                                            <p:fltVal val="0"/>
                                          </p:val>
                                        </p:tav>
                                        <p:tav tm="100000">
                                          <p:val>
                                            <p:strVal val="#ppt_w"/>
                                          </p:val>
                                        </p:tav>
                                      </p:tavLst>
                                    </p:anim>
                                    <p:anim calcmode="lin" valueType="num">
                                      <p:cBhvr>
                                        <p:cTn id="77" dur="500" fill="hold"/>
                                        <p:tgtEl>
                                          <p:spTgt spid="15"/>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74"/>
                                            </p:cond>
                                          </p:stCondLst>
                                          <p:endCondLst>
                                            <p:cond evt="onStopAudio" delay="0">
                                              <p:tgtEl>
                                                <p:sldTgt/>
                                              </p:tgtEl>
                                            </p:cond>
                                          </p:endCondLst>
                                        </p:cTn>
                                        <p:tgtEl>
                                          <p:sndTgt r:embed="rId3" name="chimes.wav"/>
                                        </p:tgtEl>
                                      </p:cMediaNode>
                                    </p:audio>
                                  </p:subTnLst>
                                </p:cTn>
                              </p:par>
                            </p:childTnLst>
                          </p:cTn>
                        </p:par>
                      </p:childTnLst>
                    </p:cTn>
                  </p:par>
                  <p:par>
                    <p:cTn id="78" fill="hold">
                      <p:stCondLst>
                        <p:cond delay="indefinite"/>
                      </p:stCondLst>
                      <p:childTnLst>
                        <p:par>
                          <p:cTn id="79" fill="hold">
                            <p:stCondLst>
                              <p:cond delay="0"/>
                            </p:stCondLst>
                            <p:childTnLst>
                              <p:par>
                                <p:cTn id="80" presetID="1" presetClass="entr" presetSubtype="0" fill="hold" grpId="0" nodeType="clickEffect">
                                  <p:stCondLst>
                                    <p:cond delay="0"/>
                                  </p:stCondLst>
                                  <p:childTnLst>
                                    <p:set>
                                      <p:cBhvr>
                                        <p:cTn id="81" dur="1" fill="hold">
                                          <p:stCondLst>
                                            <p:cond delay="0"/>
                                          </p:stCondLst>
                                        </p:cTn>
                                        <p:tgtEl>
                                          <p:spTgt spid="16"/>
                                        </p:tgtEl>
                                        <p:attrNameLst>
                                          <p:attrName>style.visibility</p:attrName>
                                        </p:attrNameLst>
                                      </p:cBhvr>
                                      <p:to>
                                        <p:strVal val="visible"/>
                                      </p:to>
                                    </p:set>
                                  </p:childTnLst>
                                  <p:subTnLst>
                                    <p:audio>
                                      <p:cMediaNode>
                                        <p:cTn display="0" masterRel="sameClick">
                                          <p:stCondLst>
                                            <p:cond evt="begin" delay="0">
                                              <p:tn val="80"/>
                                            </p:cond>
                                          </p:stCondLst>
                                          <p:endCondLst>
                                            <p:cond evt="onStopAudio" delay="0">
                                              <p:tgtEl>
                                                <p:sldTgt/>
                                              </p:tgtEl>
                                            </p:cond>
                                          </p:endCondLst>
                                        </p:cTn>
                                        <p:tgtEl>
                                          <p:sndTgt r:embed="rId3" name="chimes.wav"/>
                                        </p:tgtEl>
                                      </p:cMediaNode>
                                    </p:audio>
                                  </p:subTnLst>
                                </p:cTn>
                              </p:par>
                            </p:childTnLst>
                          </p:cTn>
                        </p:par>
                      </p:childTnLst>
                    </p:cTn>
                  </p:par>
                  <p:par>
                    <p:cTn id="82" fill="hold">
                      <p:stCondLst>
                        <p:cond delay="indefinite"/>
                      </p:stCondLst>
                      <p:childTnLst>
                        <p:par>
                          <p:cTn id="83" fill="hold">
                            <p:stCondLst>
                              <p:cond delay="0"/>
                            </p:stCondLst>
                            <p:childTnLst>
                              <p:par>
                                <p:cTn id="84" presetID="19" presetClass="entr" presetSubtype="10" fill="hold" grpId="0" nodeType="click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p:cTn id="86" dur="5000" fill="hold"/>
                                        <p:tgtEl>
                                          <p:spTgt spid="14"/>
                                        </p:tgtEl>
                                        <p:attrNameLst>
                                          <p:attrName>ppt_w</p:attrName>
                                        </p:attrNameLst>
                                      </p:cBhvr>
                                      <p:tavLst>
                                        <p:tav tm="0" fmla="#ppt_w*sin(2.5*pi*$)">
                                          <p:val>
                                            <p:fltVal val="0"/>
                                          </p:val>
                                        </p:tav>
                                        <p:tav tm="100000">
                                          <p:val>
                                            <p:fltVal val="1"/>
                                          </p:val>
                                        </p:tav>
                                      </p:tavLst>
                                    </p:anim>
                                    <p:anim calcmode="lin" valueType="num">
                                      <p:cBhvr>
                                        <p:cTn id="87" dur="5000" fill="hold"/>
                                        <p:tgtEl>
                                          <p:spTgt spid="14"/>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84"/>
                                            </p:cond>
                                          </p:stCondLst>
                                          <p:endCondLst>
                                            <p:cond evt="onStopAudio" delay="0">
                                              <p:tgtEl>
                                                <p:sldTgt/>
                                              </p:tgtEl>
                                            </p:cond>
                                          </p:endCondLst>
                                        </p:cTn>
                                        <p:tgtEl>
                                          <p:sndTgt r:embed="rId3" name="chimes.wav"/>
                                        </p:tgtEl>
                                      </p:cMediaNode>
                                    </p:audio>
                                  </p:subTnLst>
                                </p:cTn>
                              </p:par>
                            </p:childTnLst>
                          </p:cTn>
                        </p:par>
                      </p:childTnLst>
                    </p:cTn>
                  </p:par>
                  <p:par>
                    <p:cTn id="88" fill="hold">
                      <p:stCondLst>
                        <p:cond delay="indefinite"/>
                      </p:stCondLst>
                      <p:childTnLst>
                        <p:par>
                          <p:cTn id="89" fill="hold">
                            <p:stCondLst>
                              <p:cond delay="0"/>
                            </p:stCondLst>
                            <p:childTnLst>
                              <p:par>
                                <p:cTn id="90" presetID="1" presetClass="entr" presetSubtype="0" fill="hold" grpId="0" nodeType="clickEffect">
                                  <p:stCondLst>
                                    <p:cond delay="0"/>
                                  </p:stCondLst>
                                  <p:childTnLst>
                                    <p:set>
                                      <p:cBhvr>
                                        <p:cTn id="91" dur="1" fill="hold">
                                          <p:stCondLst>
                                            <p:cond delay="0"/>
                                          </p:stCondLst>
                                        </p:cTn>
                                        <p:tgtEl>
                                          <p:spTgt spid="6"/>
                                        </p:tgtEl>
                                        <p:attrNameLst>
                                          <p:attrName>style.visibility</p:attrName>
                                        </p:attrNameLst>
                                      </p:cBhvr>
                                      <p:to>
                                        <p:strVal val="visible"/>
                                      </p:to>
                                    </p:set>
                                  </p:childTnLst>
                                  <p:subTnLst>
                                    <p:audio>
                                      <p:cMediaNode>
                                        <p:cTn display="0" masterRel="sameClick">
                                          <p:stCondLst>
                                            <p:cond evt="begin" delay="0">
                                              <p:tn val="90"/>
                                            </p:cond>
                                          </p:stCondLst>
                                          <p:endCondLst>
                                            <p:cond evt="onStopAudio" delay="0">
                                              <p:tgtEl>
                                                <p:sldTgt/>
                                              </p:tgtEl>
                                            </p:cond>
                                          </p:endCondLst>
                                        </p:cTn>
                                        <p:tgtEl>
                                          <p:sndTgt r:embed="rId3" name="chimes.wav"/>
                                        </p:tgtEl>
                                      </p:cMediaNode>
                                    </p:audio>
                                  </p:subTnLst>
                                </p:cTn>
                              </p:par>
                            </p:childTnLst>
                          </p:cTn>
                        </p:par>
                      </p:childTnLst>
                    </p:cTn>
                  </p:par>
                  <p:par>
                    <p:cTn id="92" fill="hold">
                      <p:stCondLst>
                        <p:cond delay="indefinite"/>
                      </p:stCondLst>
                      <p:childTnLst>
                        <p:par>
                          <p:cTn id="93" fill="hold">
                            <p:stCondLst>
                              <p:cond delay="0"/>
                            </p:stCondLst>
                            <p:childTnLst>
                              <p:par>
                                <p:cTn id="94" presetID="1" presetClass="entr" presetSubtype="0" fill="hold" grpId="0" nodeType="clickEffect">
                                  <p:stCondLst>
                                    <p:cond delay="0"/>
                                  </p:stCondLst>
                                  <p:childTnLst>
                                    <p:set>
                                      <p:cBhvr>
                                        <p:cTn id="95" dur="1" fill="hold">
                                          <p:stCondLst>
                                            <p:cond delay="0"/>
                                          </p:stCondLst>
                                        </p:cTn>
                                        <p:tgtEl>
                                          <p:spTgt spid="7"/>
                                        </p:tgtEl>
                                        <p:attrNameLst>
                                          <p:attrName>style.visibility</p:attrName>
                                        </p:attrNameLst>
                                      </p:cBhvr>
                                      <p:to>
                                        <p:strVal val="visible"/>
                                      </p:to>
                                    </p:set>
                                  </p:childTnLst>
                                  <p:subTnLst>
                                    <p:audio>
                                      <p:cMediaNode>
                                        <p:cTn display="0" masterRel="sameClick">
                                          <p:stCondLst>
                                            <p:cond evt="begin" delay="0">
                                              <p:tn val="94"/>
                                            </p:cond>
                                          </p:stCondLst>
                                          <p:endCondLst>
                                            <p:cond evt="onStopAudio" delay="0">
                                              <p:tgtEl>
                                                <p:sldTgt/>
                                              </p:tgtEl>
                                            </p:cond>
                                          </p:endCondLst>
                                        </p:cTn>
                                        <p:tgtEl>
                                          <p:sndTgt r:embed="rId3"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build="allAtOnce" animBg="1" autoUpdateAnimBg="0"/>
      <p:bldP spid="6" grpId="0" bldLvl="0" animBg="1" autoUpdateAnimBg="0"/>
      <p:bldP spid="7" grpId="0" bldLvl="0" animBg="1" autoUpdateAnimBg="0"/>
      <p:bldP spid="8" grpId="0" bldLvl="0" animBg="1" autoUpdateAnimBg="0"/>
      <p:bldP spid="9" grpId="0" animBg="1" autoUpdateAnimBg="0"/>
      <p:bldP spid="10" grpId="0" animBg="1" autoUpdateAnimBg="0"/>
      <p:bldP spid="12" grpId="0" animBg="1" autoUpdateAnimBg="0"/>
      <p:bldP spid="13" grpId="0" animBg="1" autoUpdateAnimBg="0"/>
      <p:bldP spid="14" grpId="0" animBg="1" autoUpdateAnimBg="0"/>
      <p:bldP spid="15" grpId="0" bldLvl="0" animBg="1" autoUpdateAnimBg="0"/>
      <p:bldP spid="16" grpId="0" animBg="1" autoUpdateAnimBg="0"/>
      <p:bldP spid="1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ChangeArrowheads="1"/>
          </p:cNvSpPr>
          <p:nvPr>
            <p:ph idx="4294967295"/>
          </p:nvPr>
        </p:nvSpPr>
        <p:spPr>
          <a:xfrm>
            <a:off x="0" y="1152525"/>
            <a:ext cx="8642350" cy="5732463"/>
          </a:xfrm>
        </p:spPr>
        <p:txBody>
          <a:bodyPr/>
          <a:lstStyle/>
          <a:p>
            <a:pPr marL="609600" indent="-609600">
              <a:lnSpc>
                <a:spcPct val="90000"/>
              </a:lnSpc>
              <a:buFontTx/>
              <a:buNone/>
            </a:pPr>
            <a:r>
              <a:rPr lang="en-US" altLang="zh-CN" sz="2800" b="1">
                <a:solidFill>
                  <a:srgbClr val="3333FF"/>
                </a:solidFill>
              </a:rPr>
              <a:t>1</a:t>
            </a:r>
            <a:r>
              <a:rPr lang="zh-CN" altLang="en-US" sz="2800" b="1">
                <a:solidFill>
                  <a:srgbClr val="3333FF"/>
                </a:solidFill>
              </a:rPr>
              <a:t>．规定从</a:t>
            </a:r>
            <a:r>
              <a:rPr lang="en-US" altLang="zh-CN" sz="2800" b="1">
                <a:solidFill>
                  <a:srgbClr val="3333FF"/>
                </a:solidFill>
              </a:rPr>
              <a:t>1863</a:t>
            </a:r>
            <a:r>
              <a:rPr lang="zh-CN" altLang="en-US" sz="2800" b="1">
                <a:solidFill>
                  <a:srgbClr val="3333FF"/>
                </a:solidFill>
              </a:rPr>
              <a:t>年元旦起，废除叛乱各州的奴隶制，并允许奴隶作为自由人参加北方军队。此规定出自（     ）</a:t>
            </a:r>
          </a:p>
          <a:p>
            <a:pPr marL="609600" indent="-609600">
              <a:lnSpc>
                <a:spcPct val="90000"/>
              </a:lnSpc>
              <a:buFontTx/>
              <a:buNone/>
            </a:pPr>
            <a:r>
              <a:rPr lang="zh-CN" altLang="en-US" sz="2800" b="1"/>
              <a:t>       </a:t>
            </a:r>
            <a:r>
              <a:rPr lang="en-US" altLang="zh-CN" sz="2800" b="1"/>
              <a:t>A</a:t>
            </a:r>
            <a:r>
              <a:rPr lang="zh-CN" altLang="en-US" sz="2800" b="1"/>
              <a:t>．</a:t>
            </a:r>
            <a:r>
              <a:rPr lang="en-US" altLang="zh-CN" sz="2800" b="1"/>
              <a:t>《</a:t>
            </a:r>
            <a:r>
              <a:rPr lang="zh-CN" altLang="en-US" sz="2800" b="1"/>
              <a:t>独立宣言</a:t>
            </a:r>
            <a:r>
              <a:rPr lang="en-US" altLang="zh-CN" sz="2800" b="1"/>
              <a:t>》   B</a:t>
            </a:r>
            <a:r>
              <a:rPr lang="zh-CN" altLang="en-US" sz="2800" b="1"/>
              <a:t>．</a:t>
            </a:r>
            <a:r>
              <a:rPr lang="en-US" altLang="zh-CN" sz="2800" b="1"/>
              <a:t>《</a:t>
            </a:r>
            <a:r>
              <a:rPr lang="zh-CN" altLang="en-US" sz="2800" b="1"/>
              <a:t>人权宣言</a:t>
            </a:r>
            <a:r>
              <a:rPr lang="en-US" altLang="zh-CN" sz="2800" b="1"/>
              <a:t>》   </a:t>
            </a:r>
          </a:p>
          <a:p>
            <a:pPr marL="609600" indent="-609600">
              <a:lnSpc>
                <a:spcPct val="90000"/>
              </a:lnSpc>
              <a:buFontTx/>
              <a:buNone/>
            </a:pPr>
            <a:r>
              <a:rPr lang="en-US" altLang="zh-CN" sz="2800" b="1"/>
              <a:t>       C</a:t>
            </a:r>
            <a:r>
              <a:rPr lang="zh-CN" altLang="en-US" sz="2800" b="1"/>
              <a:t>．</a:t>
            </a:r>
            <a:r>
              <a:rPr lang="en-US" altLang="zh-CN" sz="2800" b="1"/>
              <a:t>《</a:t>
            </a:r>
            <a:r>
              <a:rPr lang="zh-CN" altLang="en-US" sz="2800" b="1"/>
              <a:t>权利法案</a:t>
            </a:r>
            <a:r>
              <a:rPr lang="en-US" altLang="zh-CN" sz="2800" b="1"/>
              <a:t>》   D</a:t>
            </a:r>
            <a:r>
              <a:rPr lang="zh-CN" altLang="en-US" sz="2800" b="1"/>
              <a:t>．</a:t>
            </a:r>
            <a:r>
              <a:rPr lang="en-US" altLang="zh-CN" sz="2800" b="1"/>
              <a:t>《</a:t>
            </a:r>
            <a:r>
              <a:rPr lang="zh-CN" altLang="en-US" sz="2800" b="1"/>
              <a:t>解放黑人奴隶宣言</a:t>
            </a:r>
            <a:r>
              <a:rPr lang="en-US" altLang="zh-CN" sz="2800" b="1"/>
              <a:t>》</a:t>
            </a:r>
            <a:endParaRPr lang="zh-CN" altLang="en-US" sz="2800" b="1"/>
          </a:p>
          <a:p>
            <a:pPr marL="609600" indent="-609600">
              <a:lnSpc>
                <a:spcPct val="90000"/>
              </a:lnSpc>
              <a:buFontTx/>
              <a:buNone/>
            </a:pPr>
            <a:endParaRPr lang="en-US" altLang="zh-CN" sz="2800" b="1"/>
          </a:p>
          <a:p>
            <a:pPr marL="609600" indent="-609600">
              <a:lnSpc>
                <a:spcPct val="90000"/>
              </a:lnSpc>
              <a:buFontTx/>
              <a:buNone/>
            </a:pPr>
            <a:r>
              <a:rPr lang="en-US" altLang="zh-CN" sz="2800" b="1">
                <a:solidFill>
                  <a:srgbClr val="3333FF"/>
                </a:solidFill>
              </a:rPr>
              <a:t>2. </a:t>
            </a:r>
            <a:r>
              <a:rPr lang="zh-CN" altLang="en-US" sz="2800" b="1">
                <a:solidFill>
                  <a:srgbClr val="3333FF"/>
                </a:solidFill>
              </a:rPr>
              <a:t>美国南北战争被称为美国历史的第二次资产阶级革命，这是因为（     ）</a:t>
            </a:r>
          </a:p>
          <a:p>
            <a:pPr marL="609600" indent="-609600">
              <a:lnSpc>
                <a:spcPct val="90000"/>
              </a:lnSpc>
              <a:buFontTx/>
              <a:buNone/>
            </a:pPr>
            <a:r>
              <a:rPr lang="en-US" altLang="zh-CN" sz="2800" b="1"/>
              <a:t>      A.</a:t>
            </a:r>
            <a:r>
              <a:rPr lang="zh-CN" altLang="en-US" sz="2800" b="1"/>
              <a:t>它维护了国家统一</a:t>
            </a:r>
          </a:p>
          <a:p>
            <a:pPr marL="609600" indent="-609600">
              <a:lnSpc>
                <a:spcPct val="90000"/>
              </a:lnSpc>
              <a:buFontTx/>
              <a:buNone/>
            </a:pPr>
            <a:r>
              <a:rPr lang="en-US" altLang="zh-CN" sz="2800" b="1"/>
              <a:t>      B. </a:t>
            </a:r>
            <a:r>
              <a:rPr lang="zh-CN" altLang="en-US" sz="2800" b="1"/>
              <a:t>它满足了人民对西部土地的要求</a:t>
            </a:r>
          </a:p>
          <a:p>
            <a:pPr marL="609600" indent="-609600">
              <a:lnSpc>
                <a:spcPct val="90000"/>
              </a:lnSpc>
              <a:buFontTx/>
              <a:buNone/>
            </a:pPr>
            <a:r>
              <a:rPr lang="en-US" altLang="zh-CN" sz="2800" b="1"/>
              <a:t>      C. </a:t>
            </a:r>
            <a:r>
              <a:rPr lang="zh-CN" altLang="en-US" sz="2800" b="1"/>
              <a:t>消除了种族歧视</a:t>
            </a:r>
          </a:p>
          <a:p>
            <a:pPr marL="609600" indent="-609600">
              <a:lnSpc>
                <a:spcPct val="90000"/>
              </a:lnSpc>
              <a:buFontTx/>
              <a:buNone/>
            </a:pPr>
            <a:r>
              <a:rPr lang="en-US" altLang="zh-CN" sz="2800" b="1"/>
              <a:t>      D. </a:t>
            </a:r>
            <a:r>
              <a:rPr lang="zh-CN" altLang="en-US" sz="2800" b="1"/>
              <a:t>进一步扫清了资本主义发展的障碍</a:t>
            </a:r>
          </a:p>
          <a:p>
            <a:pPr marL="609600" indent="-609600">
              <a:lnSpc>
                <a:spcPct val="90000"/>
              </a:lnSpc>
              <a:buFontTx/>
              <a:buNone/>
            </a:pPr>
            <a:endParaRPr lang="en-US" altLang="zh-CN" sz="2800" b="1"/>
          </a:p>
        </p:txBody>
      </p:sp>
      <p:sp>
        <p:nvSpPr>
          <p:cNvPr id="38915" name="Rectangle 3"/>
          <p:cNvSpPr>
            <a:spLocks noChangeArrowheads="1"/>
          </p:cNvSpPr>
          <p:nvPr/>
        </p:nvSpPr>
        <p:spPr bwMode="auto">
          <a:xfrm>
            <a:off x="3419475" y="4005263"/>
            <a:ext cx="679450" cy="914400"/>
          </a:xfrm>
          <a:prstGeom prst="rect">
            <a:avLst/>
          </a:prstGeom>
          <a:noFill/>
          <a:ln w="9525">
            <a:noFill/>
            <a:miter lim="800000"/>
            <a:headEnd/>
            <a:tailEnd/>
          </a:ln>
        </p:spPr>
        <p:txBody>
          <a:bodyPr wrap="none">
            <a:spAutoFit/>
          </a:bodyPr>
          <a:lstStyle/>
          <a:p>
            <a:pPr>
              <a:buFont typeface="Arial" pitchFamily="34" charset="0"/>
              <a:buNone/>
            </a:pPr>
            <a:r>
              <a:rPr lang="en-US" altLang="zh-CN" sz="5400" b="1">
                <a:solidFill>
                  <a:srgbClr val="FF0000"/>
                </a:solidFill>
              </a:rPr>
              <a:t>D</a:t>
            </a:r>
          </a:p>
        </p:txBody>
      </p:sp>
      <p:sp>
        <p:nvSpPr>
          <p:cNvPr id="38916" name="Rectangle 4"/>
          <p:cNvSpPr>
            <a:spLocks noChangeArrowheads="1"/>
          </p:cNvSpPr>
          <p:nvPr/>
        </p:nvSpPr>
        <p:spPr bwMode="auto">
          <a:xfrm>
            <a:off x="1547813" y="1700213"/>
            <a:ext cx="679450" cy="914400"/>
          </a:xfrm>
          <a:prstGeom prst="rect">
            <a:avLst/>
          </a:prstGeom>
          <a:noFill/>
          <a:ln w="9525">
            <a:noFill/>
            <a:miter lim="800000"/>
            <a:headEnd/>
            <a:tailEnd/>
          </a:ln>
        </p:spPr>
        <p:txBody>
          <a:bodyPr wrap="none">
            <a:spAutoFit/>
          </a:bodyPr>
          <a:lstStyle/>
          <a:p>
            <a:pPr>
              <a:buFont typeface="Arial" pitchFamily="34" charset="0"/>
              <a:buNone/>
            </a:pPr>
            <a:r>
              <a:rPr lang="en-US" altLang="zh-CN" sz="5400" b="1">
                <a:solidFill>
                  <a:srgbClr val="FF0000"/>
                </a:solidFill>
              </a:rPr>
              <a:t>D</a:t>
            </a:r>
          </a:p>
        </p:txBody>
      </p:sp>
      <p:sp>
        <p:nvSpPr>
          <p:cNvPr id="24580" name="WordArt 12"/>
          <p:cNvSpPr>
            <a:spLocks noChangeArrowheads="1" noChangeShapeType="1" noTextEdit="1"/>
          </p:cNvSpPr>
          <p:nvPr/>
        </p:nvSpPr>
        <p:spPr bwMode="auto">
          <a:xfrm>
            <a:off x="179388" y="260350"/>
            <a:ext cx="3097212" cy="576263"/>
          </a:xfrm>
          <a:prstGeom prst="rect">
            <a:avLst/>
          </a:prstGeom>
        </p:spPr>
        <p:txBody>
          <a:bodyPr wrap="none" fromWordArt="1">
            <a:prstTxWarp prst="textFadeUp">
              <a:avLst>
                <a:gd name="adj" fmla="val 9991"/>
              </a:avLst>
            </a:prstTxWarp>
          </a:bodyPr>
          <a:lstStyle/>
          <a:p>
            <a:pPr algn="ctr"/>
            <a:r>
              <a:rPr lang="zh-CN" altLang="en-US" sz="3600" kern="10">
                <a:ln w="12700">
                  <a:solidFill>
                    <a:srgbClr val="FF0000"/>
                  </a:solidFill>
                  <a:round/>
                  <a:headEnd/>
                  <a:tailEnd/>
                </a:ln>
                <a:solidFill>
                  <a:srgbClr val="FF6600"/>
                </a:solidFill>
                <a:effectLst>
                  <a:outerShdw dist="35921" dir="2700000" sy="50000" rotWithShape="0">
                    <a:srgbClr val="875B0D">
                      <a:alpha val="70000"/>
                    </a:srgbClr>
                  </a:outerShdw>
                </a:effectLst>
                <a:latin typeface="宋体"/>
                <a:ea typeface="宋体"/>
              </a:rPr>
              <a:t>巩固练习</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8916"/>
                                        </p:tgtEl>
                                        <p:attrNameLst>
                                          <p:attrName>style.visibility</p:attrName>
                                        </p:attrNameLst>
                                      </p:cBhvr>
                                      <p:to>
                                        <p:strVal val="visible"/>
                                      </p:to>
                                    </p:set>
                                    <p:animEffect transition="in" filter="wipe(down)">
                                      <p:cBhvr>
                                        <p:cTn id="7" dur="500"/>
                                        <p:tgtEl>
                                          <p:spTgt spid="389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8915"/>
                                        </p:tgtEl>
                                        <p:attrNameLst>
                                          <p:attrName>style.visibility</p:attrName>
                                        </p:attrNameLst>
                                      </p:cBhvr>
                                      <p:to>
                                        <p:strVal val="visible"/>
                                      </p:to>
                                    </p:set>
                                    <p:animEffect transition="in" filter="wipe(down)">
                                      <p:cBhvr>
                                        <p:cTn id="12" dur="500"/>
                                        <p:tgtEl>
                                          <p:spTgt spid="389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p:bldP spid="38916" grpId="0"/>
    </p:bldLst>
  </p:timing>
</p:sld>
</file>

<file path=ppt/tags/tag1.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跋涉">
  <a:themeElements>
    <a:clrScheme name="跋涉">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跋涉">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跋涉">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29</TotalTime>
  <Words>2247</Words>
  <PresentationFormat>全屏显示(4:3)</PresentationFormat>
  <Paragraphs>184</Paragraphs>
  <Slides>23</Slides>
  <Notes>2</Notes>
  <HiddenSlides>0</HiddenSlides>
  <MMClips>0</MMClips>
  <ScaleCrop>false</ScaleCrop>
  <HeadingPairs>
    <vt:vector size="4" baseType="variant">
      <vt:variant>
        <vt:lpstr>主题</vt:lpstr>
      </vt:variant>
      <vt:variant>
        <vt:i4>1</vt:i4>
      </vt:variant>
      <vt:variant>
        <vt:lpstr>幻灯片标题</vt:lpstr>
      </vt:variant>
      <vt:variant>
        <vt:i4>23</vt:i4>
      </vt:variant>
    </vt:vector>
  </HeadingPairs>
  <TitlesOfParts>
    <vt:vector size="24" baseType="lpstr">
      <vt:lpstr>跋涉</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2018-11-20T09:50:53Z</dcterms:created>
  <dcterms:modified xsi:type="dcterms:W3CDTF">2018-11-20T10:20:22Z</dcterms:modified>
</cp:coreProperties>
</file>