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3.xml" ContentType="application/vnd.openxmlformats-officedocument.theme+xml"/>
  <Override PartName="/ppt/tags/tag4.xml" ContentType="application/vnd.openxmlformats-officedocument.presentationml.tags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15.xml" ContentType="application/vnd.openxmlformats-officedocument.presentationml.slideLayout+xml"/>
  <Override PartName="/ppt/tags/tag2.xml" ContentType="application/vnd.openxmlformats-officedocument.presentationml.tags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3.xml" ContentType="application/vnd.openxmlformats-officedocument.presentationml.slideLayout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docProps/custom.xml" ContentType="application/vnd.openxmlformats-officedocument.custom-properties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Default Extension="jpeg" ContentType="image/jpeg"/>
  <Override PartName="/ppt/slideLayouts/slideLayout3.xml" ContentType="application/vnd.openxmlformats-officedocument.presentationml.slideLayout+xml"/>
  <Override PartName="/ppt/slideLayouts/slideLayout16.xml" ContentType="application/vnd.openxmlformats-officedocument.presentationml.slideLayout+xml"/>
  <Override PartName="/ppt/tags/tag3.xml" ContentType="application/vnd.openxmlformats-officedocument.presentationml.tags+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Override PartName="/ppt/tags/tag1.xml" ContentType="application/vnd.openxmlformats-officedocument.presentationml.tags+xml"/>
  <Default Extension="wav" ContentType="audio/wav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>
  <p:sldMasterIdLst>
    <p:sldMasterId id="2147483658" r:id="rId1"/>
  </p:sldMasterIdLst>
  <p:notesMasterIdLst>
    <p:notesMasterId r:id="rId30"/>
  </p:notesMasterIdLst>
  <p:handoutMasterIdLst>
    <p:handoutMasterId r:id="rId31"/>
  </p:handoutMasterIdLst>
  <p:sldIdLst>
    <p:sldId id="272" r:id="rId2"/>
    <p:sldId id="339" r:id="rId3"/>
    <p:sldId id="340" r:id="rId4"/>
    <p:sldId id="341" r:id="rId5"/>
    <p:sldId id="342" r:id="rId6"/>
    <p:sldId id="304" r:id="rId7"/>
    <p:sldId id="305" r:id="rId8"/>
    <p:sldId id="306" r:id="rId9"/>
    <p:sldId id="307" r:id="rId10"/>
    <p:sldId id="308" r:id="rId11"/>
    <p:sldId id="309" r:id="rId12"/>
    <p:sldId id="310" r:id="rId13"/>
    <p:sldId id="311" r:id="rId14"/>
    <p:sldId id="312" r:id="rId15"/>
    <p:sldId id="313" r:id="rId16"/>
    <p:sldId id="314" r:id="rId17"/>
    <p:sldId id="326" r:id="rId18"/>
    <p:sldId id="316" r:id="rId19"/>
    <p:sldId id="318" r:id="rId20"/>
    <p:sldId id="319" r:id="rId21"/>
    <p:sldId id="320" r:id="rId22"/>
    <p:sldId id="328" r:id="rId23"/>
    <p:sldId id="322" r:id="rId24"/>
    <p:sldId id="323" r:id="rId25"/>
    <p:sldId id="337" r:id="rId26"/>
    <p:sldId id="324" r:id="rId27"/>
    <p:sldId id="338" r:id="rId28"/>
    <p:sldId id="259" r:id="rId29"/>
  </p:sldIdLst>
  <p:sldSz cx="6859588" cy="5145088"/>
  <p:notesSz cx="6858000" cy="9144000"/>
  <p:defaultTextStyle>
    <a:defPPr>
      <a:defRPr lang="zh-CN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1pPr>
    <a:lvl2pPr marL="455295" indent="-12954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2pPr>
    <a:lvl3pPr marL="912495" indent="-26162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3pPr>
    <a:lvl4pPr marL="1369695" indent="-394335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4pPr>
    <a:lvl5pPr marL="1826895" indent="-526415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5pPr>
    <a:lvl6pPr marL="1625600" algn="l" defTabSz="65024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6pPr>
    <a:lvl7pPr marL="1950720" algn="l" defTabSz="65024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7pPr>
    <a:lvl8pPr marL="2275840" algn="l" defTabSz="65024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8pPr>
    <a:lvl9pPr marL="2601595" algn="l" defTabSz="65024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useTimings="0">
    <p:present/>
    <p:sldAll/>
    <p:penClr>
      <a:prstClr val="red"/>
    </p:penClr>
    <p:extLst>
      <p:ext uri="{2FDB2607-1784-4EEB-B798-7EB5836EED8A}">
        <p14:showMediaCtrls xmlns:p14="http://schemas.microsoft.com/office/powerpoint/2010/main" xmlns="" val="1"/>
      </p:ext>
    </p:extLst>
  </p:showPr>
  <p:clrMru>
    <a:srgbClr val="AE1233"/>
    <a:srgbClr val="9F7B63"/>
    <a:srgbClr val="F48E77"/>
    <a:srgbClr val="A1BD70"/>
    <a:srgbClr val="889EB6"/>
    <a:srgbClr val="004236"/>
    <a:srgbClr val="169274"/>
    <a:srgbClr val="60AEA9"/>
    <a:srgbClr val="84004C"/>
    <a:srgbClr val="8B2FC3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SorterView">
  <p:normalViewPr showOutlineIcons="0">
    <p:restoredLeft sz="12891" autoAdjust="0"/>
    <p:restoredTop sz="87034" autoAdjust="0"/>
  </p:normalViewPr>
  <p:slideViewPr>
    <p:cSldViewPr>
      <p:cViewPr varScale="1">
        <p:scale>
          <a:sx n="102" d="100"/>
          <a:sy n="102" d="100"/>
        </p:scale>
        <p:origin x="-1902" y="-102"/>
      </p:cViewPr>
      <p:guideLst>
        <p:guide orient="horz" pos="387"/>
        <p:guide orient="horz" pos="4183"/>
        <p:guide orient="horz" pos="252"/>
        <p:guide orient="horz" pos="3004"/>
        <p:guide pos="3052"/>
        <p:guide pos="5691"/>
        <p:guide pos="216"/>
        <p:guide pos="1019"/>
        <p:guide pos="2160"/>
        <p:guide pos="4105"/>
        <p:guide pos="160"/>
        <p:guide pos="722"/>
      </p:guideLst>
    </p:cSldViewPr>
  </p:slideViewPr>
  <p:outlineViewPr>
    <p:cViewPr>
      <p:scale>
        <a:sx n="100" d="100"/>
        <a:sy n="100" d="100"/>
      </p:scale>
      <p:origin x="0" y="-14412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>
      <p:cViewPr varScale="1">
        <p:scale>
          <a:sx n="85" d="100"/>
          <a:sy n="85" d="100"/>
        </p:scale>
        <p:origin x="3804" y="96"/>
      </p:cViewPr>
      <p:guideLst/>
    </p:cSldViewPr>
  </p:notes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handoutMaster" Target="handoutMasters/handout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notesMaster" Target="notesMasters/notesMaster1.xml"/><Relationship Id="rId35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91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1048692" name="日期占位符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17742FC-62BB-4B81-9CA5-3B750A4B4580}" type="datetimeFigureOut">
              <a:rPr lang="zh-CN" altLang="en-US" smtClean="0"/>
              <a:pPr/>
              <a:t>2019/2/20</a:t>
            </a:fld>
            <a:endParaRPr lang="zh-CN" altLang="en-US"/>
          </a:p>
        </p:txBody>
      </p:sp>
      <p:sp>
        <p:nvSpPr>
          <p:cNvPr id="1048693" name="页脚占位符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1048694" name="灯片编号占位符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67E82F1-5B17-4D95-A6D6-EB96F2D72B61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85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1048686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6024D97-E667-405D-B634-E583E2108D71}" type="datetimeFigureOut">
              <a:rPr lang="zh-CN" altLang="en-US"/>
              <a:pPr/>
              <a:t>2019/2/20</a:t>
            </a:fld>
            <a:endParaRPr lang="zh-CN" altLang="en-US"/>
          </a:p>
        </p:txBody>
      </p:sp>
      <p:sp>
        <p:nvSpPr>
          <p:cNvPr id="1048687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zh-CN" altLang="en-US" noProof="0"/>
          </a:p>
        </p:txBody>
      </p:sp>
      <p:sp>
        <p:nvSpPr>
          <p:cNvPr id="1048688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noProof="0"/>
              <a:t>单击此处编辑母版文本样式</a:t>
            </a:r>
          </a:p>
          <a:p>
            <a:pPr lvl="1"/>
            <a:r>
              <a:rPr lang="zh-CN" altLang="en-US" noProof="0"/>
              <a:t>第二级</a:t>
            </a:r>
          </a:p>
          <a:p>
            <a:pPr lvl="2"/>
            <a:r>
              <a:rPr lang="zh-CN" altLang="en-US" noProof="0"/>
              <a:t>第三级</a:t>
            </a:r>
          </a:p>
          <a:p>
            <a:pPr lvl="3"/>
            <a:r>
              <a:rPr lang="zh-CN" altLang="en-US" noProof="0"/>
              <a:t>第四级</a:t>
            </a:r>
          </a:p>
          <a:p>
            <a:pPr lvl="4"/>
            <a:r>
              <a:rPr lang="zh-CN" altLang="en-US" noProof="0"/>
              <a:t>第五级</a:t>
            </a:r>
          </a:p>
        </p:txBody>
      </p:sp>
      <p:sp>
        <p:nvSpPr>
          <p:cNvPr id="1048689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1048690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/>
          <a:lstStyle>
            <a:lvl1pPr algn="r">
              <a:defRPr sz="1200"/>
            </a:lvl1pPr>
          </a:lstStyle>
          <a:p>
            <a:fld id="{418F03C3-53C1-4F10-8DAF-D1F318E96C6E}" type="slidenum">
              <a:rPr lang="zh-CN" altLang="en-US"/>
              <a:pPr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900" kern="1200">
        <a:solidFill>
          <a:schemeClr val="tx1"/>
        </a:solidFill>
        <a:latin typeface="+mn-lt"/>
        <a:ea typeface="+mn-ea"/>
        <a:cs typeface="+mn-cs"/>
      </a:defRPr>
    </a:lvl1pPr>
    <a:lvl2pPr marL="323850" algn="l" rtl="0" eaLnBrk="0" fontAlgn="base" hangingPunct="0">
      <a:spcBef>
        <a:spcPct val="30000"/>
      </a:spcBef>
      <a:spcAft>
        <a:spcPct val="0"/>
      </a:spcAft>
      <a:defRPr sz="900" kern="1200">
        <a:solidFill>
          <a:schemeClr val="tx1"/>
        </a:solidFill>
        <a:latin typeface="+mn-lt"/>
        <a:ea typeface="+mn-ea"/>
        <a:cs typeface="+mn-cs"/>
      </a:defRPr>
    </a:lvl2pPr>
    <a:lvl3pPr marL="648970" algn="l" rtl="0" eaLnBrk="0" fontAlgn="base" hangingPunct="0">
      <a:spcBef>
        <a:spcPct val="30000"/>
      </a:spcBef>
      <a:spcAft>
        <a:spcPct val="0"/>
      </a:spcAft>
      <a:defRPr sz="900" kern="1200">
        <a:solidFill>
          <a:schemeClr val="tx1"/>
        </a:solidFill>
        <a:latin typeface="+mn-lt"/>
        <a:ea typeface="+mn-ea"/>
        <a:cs typeface="+mn-cs"/>
      </a:defRPr>
    </a:lvl3pPr>
    <a:lvl4pPr marL="974090" algn="l" rtl="0" eaLnBrk="0" fontAlgn="base" hangingPunct="0">
      <a:spcBef>
        <a:spcPct val="30000"/>
      </a:spcBef>
      <a:spcAft>
        <a:spcPct val="0"/>
      </a:spcAft>
      <a:defRPr sz="900" kern="1200">
        <a:solidFill>
          <a:schemeClr val="tx1"/>
        </a:solidFill>
        <a:latin typeface="+mn-lt"/>
        <a:ea typeface="+mn-ea"/>
        <a:cs typeface="+mn-cs"/>
      </a:defRPr>
    </a:lvl4pPr>
    <a:lvl5pPr marL="1299210" algn="l" rtl="0" eaLnBrk="0" fontAlgn="base" hangingPunct="0">
      <a:spcBef>
        <a:spcPct val="30000"/>
      </a:spcBef>
      <a:spcAft>
        <a:spcPct val="0"/>
      </a:spcAft>
      <a:defRPr sz="900" kern="1200">
        <a:solidFill>
          <a:schemeClr val="tx1"/>
        </a:solidFill>
        <a:latin typeface="+mn-lt"/>
        <a:ea typeface="+mn-ea"/>
        <a:cs typeface="+mn-cs"/>
      </a:defRPr>
    </a:lvl5pPr>
    <a:lvl6pPr marL="1625600" algn="l" defTabSz="649605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6pPr>
    <a:lvl7pPr marL="1950720" algn="l" defTabSz="649605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7pPr>
    <a:lvl8pPr marL="2275840" algn="l" defTabSz="649605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8pPr>
    <a:lvl9pPr marL="2600960" algn="l" defTabSz="649605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fld id="{138470BE-2968-4F40-B581-F54F1479CE2A}" type="slidenum">
              <a:rPr lang="zh-CN" altLang="en-US" smtClean="0">
                <a:ea typeface="宋体" charset="-122"/>
              </a:rPr>
              <a:pPr/>
              <a:t>5</a:t>
            </a:fld>
            <a:endParaRPr lang="en-US" altLang="zh-CN" smtClean="0">
              <a:ea typeface="宋体" charset="-122"/>
            </a:endParaRPr>
          </a:p>
        </p:txBody>
      </p:sp>
      <p:sp>
        <p:nvSpPr>
          <p:cNvPr id="28675" name="Rectangle 2"/>
          <p:cNvSpPr>
            <a:spLocks noGrp="1" noRot="1" noChangeArrowheads="1" noTextEdit="1"/>
          </p:cNvSpPr>
          <p:nvPr>
            <p:ph type="sldImg"/>
          </p:nvPr>
        </p:nvSpPr>
        <p:spPr/>
      </p:sp>
      <p:sp>
        <p:nvSpPr>
          <p:cNvPr id="28676" name="Rectangle 3"/>
          <p:cNvSpPr>
            <a:spLocks noGrp="1" noRot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r>
              <a:rPr lang="zh-CN" altLang="en-US" sz="1000" smtClean="0">
                <a:ea typeface="宋体" charset="-122"/>
              </a:rPr>
              <a:t>拍尖黑人奴隶的情呆。图中英文广告写</a:t>
            </a:r>
          </a:p>
          <a:p>
            <a:pPr eaLnBrk="1" hangingPunct="1"/>
            <a:r>
              <a:rPr lang="zh-CN" altLang="en-US" sz="1000" smtClean="0">
                <a:ea typeface="宋体" charset="-122"/>
              </a:rPr>
              <a:t>的是</a:t>
            </a:r>
            <a:r>
              <a:rPr lang="en-US" altLang="zh-CN" sz="1000" smtClean="0">
                <a:ea typeface="宋体" charset="-122"/>
              </a:rPr>
              <a:t>;“</a:t>
            </a:r>
            <a:r>
              <a:rPr lang="zh-CN" altLang="en-US" sz="1000" smtClean="0">
                <a:ea typeface="宋体" charset="-122"/>
              </a:rPr>
              <a:t>大践夹。出来黑人、马匹、牲奋及其它物品”。</a:t>
            </a:r>
          </a:p>
          <a:p>
            <a:pPr eaLnBrk="1" hangingPunct="1"/>
            <a:r>
              <a:rPr lang="zh-CN" altLang="en-US" sz="1000" smtClean="0">
                <a:ea typeface="宋体" charset="-122"/>
              </a:rPr>
              <a:t>这是一个拥有六口之家的黑人奴隶家庭</a:t>
            </a:r>
            <a:r>
              <a:rPr lang="en-US" altLang="zh-CN" sz="1000" smtClean="0">
                <a:ea typeface="宋体" charset="-122"/>
              </a:rPr>
              <a:t>,</a:t>
            </a:r>
            <a:r>
              <a:rPr lang="zh-CN" altLang="en-US" sz="1000" smtClean="0">
                <a:ea typeface="宋体" charset="-122"/>
              </a:rPr>
              <a:t>被奴隶主</a:t>
            </a:r>
          </a:p>
          <a:p>
            <a:pPr eaLnBrk="1" hangingPunct="1"/>
            <a:r>
              <a:rPr lang="zh-CN" altLang="en-US" sz="1000" smtClean="0">
                <a:ea typeface="宋体" charset="-122"/>
              </a:rPr>
              <a:t>带往奴隶市场进行拍卖。父亲</a:t>
            </a:r>
            <a:r>
              <a:rPr lang="en-US" altLang="zh-CN" sz="1000" smtClean="0">
                <a:ea typeface="宋体" charset="-122"/>
              </a:rPr>
              <a:t>(</a:t>
            </a:r>
            <a:r>
              <a:rPr lang="zh-CN" altLang="en-US" sz="1000" smtClean="0">
                <a:ea typeface="宋体" charset="-122"/>
              </a:rPr>
              <a:t>左四</a:t>
            </a:r>
            <a:r>
              <a:rPr lang="en-US" altLang="zh-CN" sz="1000" smtClean="0">
                <a:ea typeface="宋体" charset="-122"/>
              </a:rPr>
              <a:t>)</a:t>
            </a:r>
            <a:r>
              <a:rPr lang="zh-CN" altLang="en-US" sz="1000" smtClean="0">
                <a:ea typeface="宋体" charset="-122"/>
              </a:rPr>
              <a:t>已被一个奴</a:t>
            </a:r>
          </a:p>
          <a:p>
            <a:pPr eaLnBrk="1" hangingPunct="1"/>
            <a:r>
              <a:rPr lang="zh-CN" altLang="en-US" sz="1000" smtClean="0">
                <a:ea typeface="宋体" charset="-122"/>
              </a:rPr>
              <a:t>隶贩子买走</a:t>
            </a:r>
            <a:r>
              <a:rPr lang="en-US" altLang="zh-CN" sz="1000" smtClean="0">
                <a:ea typeface="宋体" charset="-122"/>
              </a:rPr>
              <a:t>,</a:t>
            </a:r>
            <a:r>
              <a:rPr lang="zh-CN" altLang="en-US" sz="1000" smtClean="0">
                <a:ea typeface="宋体" charset="-122"/>
              </a:rPr>
              <a:t>三个大孩子被撂在一旁等待着买主</a:t>
            </a:r>
            <a:r>
              <a:rPr lang="en-US" altLang="zh-CN" sz="1000" smtClean="0">
                <a:ea typeface="宋体" charset="-122"/>
              </a:rPr>
              <a:t>,</a:t>
            </a:r>
          </a:p>
          <a:p>
            <a:pPr eaLnBrk="1" hangingPunct="1"/>
            <a:r>
              <a:rPr lang="zh-CN" altLang="en-US" sz="1000" smtClean="0">
                <a:ea typeface="宋体" charset="-122"/>
              </a:rPr>
              <a:t>最小的孩子正在被奴隶贩子提到台上大声叫文</a:t>
            </a:r>
            <a:r>
              <a:rPr lang="en-US" altLang="zh-CN" sz="1000" smtClean="0">
                <a:ea typeface="宋体" charset="-122"/>
              </a:rPr>
              <a:t>,</a:t>
            </a:r>
          </a:p>
          <a:p>
            <a:pPr eaLnBrk="1" hangingPunct="1"/>
            <a:r>
              <a:rPr lang="zh-CN" altLang="en-US" sz="1000" smtClean="0">
                <a:ea typeface="宋体" charset="-122"/>
              </a:rPr>
              <a:t>那个年轻的母亲正在向奴隶主苦苦哀求</a:t>
            </a:r>
            <a:r>
              <a:rPr lang="en-US" altLang="zh-CN" sz="1000" smtClean="0">
                <a:ea typeface="宋体" charset="-122"/>
              </a:rPr>
              <a:t>,</a:t>
            </a:r>
            <a:r>
              <a:rPr lang="zh-CN" altLang="en-US" sz="1000" smtClean="0">
                <a:ea typeface="宋体" charset="-122"/>
              </a:rPr>
              <a:t>清求他让</a:t>
            </a:r>
          </a:p>
          <a:p>
            <a:pPr eaLnBrk="1" hangingPunct="1"/>
            <a:r>
              <a:rPr lang="zh-CN" altLang="en-US" sz="1000" smtClean="0">
                <a:ea typeface="宋体" charset="-122"/>
              </a:rPr>
              <a:t>她和最小的儿子卖到一起去</a:t>
            </a:r>
            <a:r>
              <a:rPr lang="en-US" altLang="zh-CN" sz="1000" smtClean="0">
                <a:ea typeface="宋体" charset="-122"/>
              </a:rPr>
              <a:t>,</a:t>
            </a:r>
            <a:r>
              <a:rPr lang="zh-CN" altLang="en-US" sz="1000" smtClean="0">
                <a:ea typeface="宋体" charset="-122"/>
              </a:rPr>
              <a:t>但铁石心肠的奴隶主</a:t>
            </a:r>
          </a:p>
          <a:p>
            <a:pPr eaLnBrk="1" hangingPunct="1"/>
            <a:r>
              <a:rPr lang="zh-CN" altLang="en-US" sz="1000" smtClean="0">
                <a:ea typeface="宋体" charset="-122"/>
              </a:rPr>
              <a:t>哪里会听她的</a:t>
            </a:r>
            <a:r>
              <a:rPr lang="en-US" altLang="zh-CN" sz="1000" smtClean="0">
                <a:ea typeface="宋体" charset="-122"/>
              </a:rPr>
              <a:t>:</a:t>
            </a:r>
            <a:r>
              <a:rPr lang="zh-CN" altLang="en-US" sz="1000" smtClean="0">
                <a:ea typeface="宋体" charset="-122"/>
              </a:rPr>
              <a:t>罪恶的奴隶市场原米就是黑人奴隶</a:t>
            </a:r>
          </a:p>
          <a:p>
            <a:pPr eaLnBrk="1" hangingPunct="1"/>
            <a:r>
              <a:rPr lang="zh-CN" altLang="en-US" sz="1000" smtClean="0">
                <a:ea typeface="宋体" charset="-122"/>
              </a:rPr>
              <a:t>一家骨肉分离</a:t>
            </a:r>
            <a:r>
              <a:rPr lang="en-US" altLang="zh-CN" sz="1000" smtClean="0">
                <a:ea typeface="宋体" charset="-122"/>
              </a:rPr>
              <a:t>,</a:t>
            </a:r>
            <a:r>
              <a:rPr lang="zh-CN" altLang="en-US" sz="1000" smtClean="0">
                <a:ea typeface="宋体" charset="-122"/>
              </a:rPr>
              <a:t>址后诀别的地方。</a:t>
            </a:r>
          </a:p>
          <a:p>
            <a:pPr eaLnBrk="1" hangingPunct="1"/>
            <a:r>
              <a:rPr lang="zh-CN" altLang="en-US" sz="1000" smtClean="0">
                <a:ea typeface="宋体" charset="-122"/>
              </a:rPr>
              <a:t>拍尖黑人奴隶的情呆。图中英文广告写</a:t>
            </a:r>
          </a:p>
          <a:p>
            <a:pPr eaLnBrk="1" hangingPunct="1"/>
            <a:r>
              <a:rPr lang="zh-CN" altLang="en-US" sz="1000" smtClean="0">
                <a:ea typeface="宋体" charset="-122"/>
              </a:rPr>
              <a:t>的是</a:t>
            </a:r>
            <a:r>
              <a:rPr lang="en-US" altLang="zh-CN" sz="1000" smtClean="0">
                <a:ea typeface="宋体" charset="-122"/>
              </a:rPr>
              <a:t>;“</a:t>
            </a:r>
            <a:r>
              <a:rPr lang="zh-CN" altLang="en-US" sz="1000" smtClean="0">
                <a:ea typeface="宋体" charset="-122"/>
              </a:rPr>
              <a:t>大践夹。出来黑人、马匹、牲奋及其它物品”。</a:t>
            </a:r>
          </a:p>
          <a:p>
            <a:pPr eaLnBrk="1" hangingPunct="1"/>
            <a:r>
              <a:rPr lang="zh-CN" altLang="en-US" sz="1000" smtClean="0">
                <a:ea typeface="宋体" charset="-122"/>
              </a:rPr>
              <a:t>这是一个拥有六口之家的黑人奴隶家庭</a:t>
            </a:r>
            <a:r>
              <a:rPr lang="en-US" altLang="zh-CN" sz="1000" smtClean="0">
                <a:ea typeface="宋体" charset="-122"/>
              </a:rPr>
              <a:t>,</a:t>
            </a:r>
            <a:r>
              <a:rPr lang="zh-CN" altLang="en-US" sz="1000" smtClean="0">
                <a:ea typeface="宋体" charset="-122"/>
              </a:rPr>
              <a:t>被奴隶主</a:t>
            </a:r>
          </a:p>
          <a:p>
            <a:pPr eaLnBrk="1" hangingPunct="1"/>
            <a:r>
              <a:rPr lang="zh-CN" altLang="en-US" sz="1000" smtClean="0">
                <a:ea typeface="宋体" charset="-122"/>
              </a:rPr>
              <a:t>带往奴隶市场进行拍卖。父亲</a:t>
            </a:r>
            <a:r>
              <a:rPr lang="en-US" altLang="zh-CN" sz="1000" smtClean="0">
                <a:ea typeface="宋体" charset="-122"/>
              </a:rPr>
              <a:t>(</a:t>
            </a:r>
            <a:r>
              <a:rPr lang="zh-CN" altLang="en-US" sz="1000" smtClean="0">
                <a:ea typeface="宋体" charset="-122"/>
              </a:rPr>
              <a:t>左四</a:t>
            </a:r>
            <a:r>
              <a:rPr lang="en-US" altLang="zh-CN" sz="1000" smtClean="0">
                <a:ea typeface="宋体" charset="-122"/>
              </a:rPr>
              <a:t>)</a:t>
            </a:r>
            <a:r>
              <a:rPr lang="zh-CN" altLang="en-US" sz="1000" smtClean="0">
                <a:ea typeface="宋体" charset="-122"/>
              </a:rPr>
              <a:t>已被一个奴</a:t>
            </a:r>
          </a:p>
          <a:p>
            <a:pPr eaLnBrk="1" hangingPunct="1"/>
            <a:r>
              <a:rPr lang="zh-CN" altLang="en-US" sz="1000" smtClean="0">
                <a:ea typeface="宋体" charset="-122"/>
              </a:rPr>
              <a:t>隶贩子买走</a:t>
            </a:r>
            <a:r>
              <a:rPr lang="en-US" altLang="zh-CN" sz="1000" smtClean="0">
                <a:ea typeface="宋体" charset="-122"/>
              </a:rPr>
              <a:t>,</a:t>
            </a:r>
            <a:r>
              <a:rPr lang="zh-CN" altLang="en-US" sz="1000" smtClean="0">
                <a:ea typeface="宋体" charset="-122"/>
              </a:rPr>
              <a:t>三个大孩子被撂在一旁等待着买主</a:t>
            </a:r>
            <a:r>
              <a:rPr lang="en-US" altLang="zh-CN" sz="1000" smtClean="0">
                <a:ea typeface="宋体" charset="-122"/>
              </a:rPr>
              <a:t>,</a:t>
            </a:r>
          </a:p>
          <a:p>
            <a:pPr eaLnBrk="1" hangingPunct="1"/>
            <a:r>
              <a:rPr lang="zh-CN" altLang="en-US" sz="1000" smtClean="0">
                <a:ea typeface="宋体" charset="-122"/>
              </a:rPr>
              <a:t>最小的孩子正在被奴隶贩子提到台上大声叫文</a:t>
            </a:r>
            <a:r>
              <a:rPr lang="en-US" altLang="zh-CN" sz="1000" smtClean="0">
                <a:ea typeface="宋体" charset="-122"/>
              </a:rPr>
              <a:t>,</a:t>
            </a:r>
          </a:p>
          <a:p>
            <a:pPr eaLnBrk="1" hangingPunct="1"/>
            <a:r>
              <a:rPr lang="zh-CN" altLang="en-US" sz="1000" smtClean="0">
                <a:ea typeface="宋体" charset="-122"/>
              </a:rPr>
              <a:t>那个年轻的母亲正在向奴隶主苦苦哀求</a:t>
            </a:r>
            <a:r>
              <a:rPr lang="en-US" altLang="zh-CN" sz="1000" smtClean="0">
                <a:ea typeface="宋体" charset="-122"/>
              </a:rPr>
              <a:t>,</a:t>
            </a:r>
            <a:r>
              <a:rPr lang="zh-CN" altLang="en-US" sz="1000" smtClean="0">
                <a:ea typeface="宋体" charset="-122"/>
              </a:rPr>
              <a:t>清求他让</a:t>
            </a:r>
          </a:p>
          <a:p>
            <a:pPr eaLnBrk="1" hangingPunct="1"/>
            <a:r>
              <a:rPr lang="zh-CN" altLang="en-US" sz="1000" smtClean="0">
                <a:ea typeface="宋体" charset="-122"/>
              </a:rPr>
              <a:t>她和最小的儿子卖到一起去</a:t>
            </a:r>
            <a:r>
              <a:rPr lang="en-US" altLang="zh-CN" sz="1000" smtClean="0">
                <a:ea typeface="宋体" charset="-122"/>
              </a:rPr>
              <a:t>,</a:t>
            </a:r>
            <a:r>
              <a:rPr lang="zh-CN" altLang="en-US" sz="1000" smtClean="0">
                <a:ea typeface="宋体" charset="-122"/>
              </a:rPr>
              <a:t>但铁石心肠的奴隶主</a:t>
            </a:r>
          </a:p>
          <a:p>
            <a:pPr eaLnBrk="1" hangingPunct="1"/>
            <a:r>
              <a:rPr lang="zh-CN" altLang="en-US" sz="1000" smtClean="0">
                <a:ea typeface="宋体" charset="-122"/>
              </a:rPr>
              <a:t>哪里会听她的</a:t>
            </a:r>
            <a:r>
              <a:rPr lang="en-US" altLang="zh-CN" sz="1000" smtClean="0">
                <a:ea typeface="宋体" charset="-122"/>
              </a:rPr>
              <a:t>:</a:t>
            </a:r>
            <a:r>
              <a:rPr lang="zh-CN" altLang="en-US" sz="1000" smtClean="0">
                <a:ea typeface="宋体" charset="-122"/>
              </a:rPr>
              <a:t>罪恶的奴隶市场原米就是黑人奴隶</a:t>
            </a:r>
          </a:p>
          <a:p>
            <a:pPr eaLnBrk="1" hangingPunct="1"/>
            <a:r>
              <a:rPr lang="zh-CN" altLang="en-US" sz="1000" smtClean="0">
                <a:ea typeface="宋体" charset="-122"/>
              </a:rPr>
              <a:t>一家骨肉分离</a:t>
            </a:r>
            <a:r>
              <a:rPr lang="en-US" altLang="zh-CN" sz="1000" smtClean="0">
                <a:ea typeface="宋体" charset="-122"/>
              </a:rPr>
              <a:t>,</a:t>
            </a:r>
            <a:r>
              <a:rPr lang="zh-CN" altLang="en-US" sz="1000" smtClean="0">
                <a:ea typeface="宋体" charset="-122"/>
              </a:rPr>
              <a:t>址后诀别的地方。</a:t>
            </a: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589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1143000" y="685800"/>
            <a:ext cx="4572000" cy="3429000"/>
          </a:xfrm>
        </p:spPr>
      </p:sp>
      <p:sp>
        <p:nvSpPr>
          <p:cNvPr id="1048590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1048591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28</a:t>
            </a:fld>
            <a:endParaRPr lang="zh-CN" alt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直角三角形 9"/>
          <p:cNvSpPr/>
          <p:nvPr/>
        </p:nvSpPr>
        <p:spPr>
          <a:xfrm>
            <a:off x="-1" y="3499190"/>
            <a:ext cx="6864906" cy="0"/>
          </a:xfrm>
          <a:prstGeom prst="rtTriangle">
            <a:avLst/>
          </a:prstGeom>
          <a:gradFill flip="none" rotWithShape="1">
            <a:gsLst>
              <a:gs pos="0">
                <a:schemeClr val="accent1">
                  <a:shade val="35000"/>
                  <a:satMod val="170000"/>
                  <a:alpha val="100000"/>
                </a:schemeClr>
              </a:gs>
              <a:gs pos="55000">
                <a:schemeClr val="accent1">
                  <a:tint val="90000"/>
                  <a:satMod val="150000"/>
                  <a:alpha val="100000"/>
                </a:schemeClr>
              </a:gs>
              <a:gs pos="100000">
                <a:schemeClr val="accent1">
                  <a:shade val="35000"/>
                  <a:satMod val="170000"/>
                  <a:alpha val="100000"/>
                </a:schemeClr>
              </a:gs>
            </a:gsLst>
            <a:lin ang="3000000" scaled="1"/>
            <a:tileRect/>
          </a:gradFill>
          <a:ln w="127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lIns="68589" tIns="34295" rIns="68589" bIns="34295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标题 8"/>
          <p:cNvSpPr>
            <a:spLocks noGrp="1"/>
          </p:cNvSpPr>
          <p:nvPr>
            <p:ph type="ctrTitle"/>
          </p:nvPr>
        </p:nvSpPr>
        <p:spPr>
          <a:xfrm>
            <a:off x="514469" y="1314857"/>
            <a:ext cx="5830650" cy="1372744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defRPr sz="3600" b="1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17" name="副标题 16"/>
          <p:cNvSpPr>
            <a:spLocks noGrp="1"/>
          </p:cNvSpPr>
          <p:nvPr>
            <p:ph type="subTitle" idx="1"/>
          </p:nvPr>
        </p:nvSpPr>
        <p:spPr>
          <a:xfrm>
            <a:off x="514469" y="2709541"/>
            <a:ext cx="5830650" cy="900056"/>
          </a:xfrm>
        </p:spPr>
        <p:txBody>
          <a:bodyPr lIns="34295" rIns="34295"/>
          <a:lstStyle>
            <a:lvl1pPr marL="0" marR="48012" indent="0" algn="r">
              <a:buNone/>
              <a:defRPr>
                <a:solidFill>
                  <a:schemeClr val="tx2"/>
                </a:solidFill>
              </a:defRPr>
            </a:lvl1pPr>
            <a:lvl2pPr marL="342946" indent="0" algn="ctr">
              <a:buNone/>
            </a:lvl2pPr>
            <a:lvl3pPr marL="685891" indent="0" algn="ctr">
              <a:buNone/>
            </a:lvl3pPr>
            <a:lvl4pPr marL="1028837" indent="0" algn="ctr">
              <a:buNone/>
            </a:lvl4pPr>
            <a:lvl5pPr marL="1371783" indent="0" algn="ctr">
              <a:buNone/>
            </a:lvl5pPr>
            <a:lvl6pPr marL="1714729" indent="0" algn="ctr">
              <a:buNone/>
            </a:lvl6pPr>
            <a:lvl7pPr marL="2057674" indent="0" algn="ctr">
              <a:buNone/>
            </a:lvl7pPr>
            <a:lvl8pPr marL="2400620" indent="0" algn="ctr">
              <a:buNone/>
            </a:lvl8pPr>
            <a:lvl9pPr marL="2743566" indent="0" algn="ctr">
              <a:buNone/>
            </a:lvl9pPr>
            <a:extLst/>
          </a:lstStyle>
          <a:p>
            <a:r>
              <a:rPr kumimoji="0" lang="zh-CN" altLang="en-US" smtClean="0"/>
              <a:t>单击此处编辑母版副标题样式</a:t>
            </a:r>
            <a:endParaRPr kumimoji="0" lang="en-US"/>
          </a:p>
        </p:txBody>
      </p:sp>
      <p:grpSp>
        <p:nvGrpSpPr>
          <p:cNvPr id="2" name="组合 1"/>
          <p:cNvGrpSpPr/>
          <p:nvPr/>
        </p:nvGrpSpPr>
        <p:grpSpPr>
          <a:xfrm>
            <a:off x="-2824" y="3715897"/>
            <a:ext cx="6862412" cy="1434509"/>
            <a:chOff x="-3765" y="4832896"/>
            <a:chExt cx="9147765" cy="2032192"/>
          </a:xfrm>
        </p:grpSpPr>
        <p:sp>
          <p:nvSpPr>
            <p:cNvPr id="7" name="任意多边形 6"/>
            <p:cNvSpPr>
              <a:spLocks/>
            </p:cNvSpPr>
            <p:nvPr/>
          </p:nvSpPr>
          <p:spPr bwMode="auto">
            <a:xfrm>
              <a:off x="1687513" y="4832896"/>
              <a:ext cx="7456487" cy="518816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4697" y="0"/>
                </a:cxn>
                <a:cxn ang="0">
                  <a:pos x="4697" y="367"/>
                </a:cxn>
                <a:cxn ang="0">
                  <a:pos x="0" y="218"/>
                </a:cxn>
                <a:cxn ang="0">
                  <a:pos x="4697" y="0"/>
                </a:cxn>
              </a:cxnLst>
              <a:rect l="0" t="0" r="0" b="0"/>
              <a:pathLst>
                <a:path w="4697" h="367">
                  <a:moveTo>
                    <a:pt x="4697" y="0"/>
                  </a:moveTo>
                  <a:lnTo>
                    <a:pt x="4697" y="367"/>
                  </a:lnTo>
                  <a:lnTo>
                    <a:pt x="0" y="218"/>
                  </a:lnTo>
                  <a:lnTo>
                    <a:pt x="4697" y="0"/>
                  </a:lnTo>
                  <a:close/>
                </a:path>
              </a:pathLst>
            </a:custGeom>
            <a:solidFill>
              <a:schemeClr val="accent1">
                <a:tint val="65000"/>
                <a:satMod val="115000"/>
                <a:alpha val="40000"/>
              </a:scheme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8" name="任意多边形 7"/>
            <p:cNvSpPr>
              <a:spLocks/>
            </p:cNvSpPr>
            <p:nvPr/>
          </p:nvSpPr>
          <p:spPr bwMode="auto">
            <a:xfrm>
              <a:off x="35443" y="5135526"/>
              <a:ext cx="9108557" cy="838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5760" y="0"/>
                </a:cxn>
                <a:cxn ang="0">
                  <a:pos x="5760" y="528"/>
                </a:cxn>
                <a:cxn ang="0">
                  <a:pos x="48" y="0"/>
                </a:cxn>
              </a:cxnLst>
              <a:rect l="0" t="0" r="0" b="0"/>
              <a:pathLst>
                <a:path w="5760" h="528">
                  <a:moveTo>
                    <a:pt x="0" y="0"/>
                  </a:moveTo>
                  <a:lnTo>
                    <a:pt x="5760" y="0"/>
                  </a:lnTo>
                  <a:lnTo>
                    <a:pt x="5760" y="528"/>
                  </a:lnTo>
                  <a:lnTo>
                    <a:pt x="48" y="0"/>
                  </a:lnTo>
                </a:path>
              </a:pathLst>
            </a:custGeom>
            <a:solidFill>
              <a:srgbClr val="000000">
                <a:alpha val="100000"/>
              </a:srgb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11" name="任意多边形 10"/>
            <p:cNvSpPr>
              <a:spLocks/>
            </p:cNvSpPr>
            <p:nvPr/>
          </p:nvSpPr>
          <p:spPr bwMode="auto">
            <a:xfrm>
              <a:off x="0" y="4883888"/>
              <a:ext cx="9144000" cy="1981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0" y="1248"/>
                </a:cxn>
                <a:cxn ang="0">
                  <a:pos x="5760" y="1248"/>
                </a:cxn>
                <a:cxn ang="0">
                  <a:pos x="5760" y="528"/>
                </a:cxn>
                <a:cxn ang="0">
                  <a:pos x="0" y="0"/>
                </a:cxn>
              </a:cxnLst>
              <a:rect l="0" t="0" r="0" b="0"/>
              <a:pathLst>
                <a:path w="5760" h="1248">
                  <a:moveTo>
                    <a:pt x="0" y="0"/>
                  </a:moveTo>
                  <a:lnTo>
                    <a:pt x="0" y="1248"/>
                  </a:lnTo>
                  <a:lnTo>
                    <a:pt x="5760" y="1248"/>
                  </a:lnTo>
                  <a:lnTo>
                    <a:pt x="5760" y="52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alphaModFix amt="50000"/>
              </a:blip>
              <a:tile tx="0" ty="0" sx="50000" sy="50000" flip="none" algn="t"/>
            </a:blipFill>
            <a:ln w="12700" cap="rnd" cmpd="thickThin" algn="ctr">
              <a:noFill/>
              <a:prstDash val="solid"/>
            </a:ln>
            <a:effectLst>
              <a:fillOverlay blend="mult">
                <a:gradFill flip="none" rotWithShape="1">
                  <a:gsLst>
                    <a:gs pos="0">
                      <a:schemeClr val="accent1">
                        <a:shade val="20000"/>
                        <a:satMod val="176000"/>
                        <a:alpha val="100000"/>
                      </a:schemeClr>
                    </a:gs>
                    <a:gs pos="18000">
                      <a:schemeClr val="accent1">
                        <a:shade val="48000"/>
                        <a:satMod val="153000"/>
                        <a:alpha val="100000"/>
                      </a:schemeClr>
                    </a:gs>
                    <a:gs pos="43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45000">
                      <a:schemeClr val="accent1">
                        <a:tint val="85000"/>
                        <a:satMod val="150000"/>
                        <a:alpha val="100000"/>
                      </a:schemeClr>
                    </a:gs>
                    <a:gs pos="50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79000">
                      <a:schemeClr val="accent1">
                        <a:shade val="53000"/>
                        <a:satMod val="150000"/>
                        <a:alpha val="100000"/>
                      </a:schemeClr>
                    </a:gs>
                    <a:gs pos="100000">
                      <a:schemeClr val="accent1">
                        <a:shade val="25000"/>
                        <a:satMod val="170000"/>
                        <a:alpha val="100000"/>
                      </a:schemeClr>
                    </a:gs>
                  </a:gsLst>
                  <a:lin ang="450000" scaled="1"/>
                  <a:tileRect/>
                </a:gradFill>
              </a:fillOverlay>
            </a:effectLst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vert="horz" wrap="square" lIns="91440" tIns="45720" rIns="91440" bIns="45720" anchor="ctr" compatLnSpc="1"/>
            <a:lstStyle>
              <a:extLst/>
            </a:lstStyle>
            <a:p>
              <a:pPr algn="ctr" eaLnBrk="1" latinLnBrk="0" hangingPunct="1"/>
              <a:endParaRPr kumimoji="0" lang="en-US"/>
            </a:p>
          </p:txBody>
        </p:sp>
        <p:cxnSp>
          <p:nvCxnSpPr>
            <p:cNvPr id="12" name="直接连接符 11"/>
            <p:cNvCxnSpPr/>
            <p:nvPr/>
          </p:nvCxnSpPr>
          <p:spPr>
            <a:xfrm>
              <a:off x="-3765" y="4880373"/>
              <a:ext cx="9147765" cy="839943"/>
            </a:xfrm>
            <a:prstGeom prst="line">
              <a:avLst/>
            </a:prstGeom>
            <a:noFill/>
            <a:ln w="12065" cap="flat" cmpd="sng" algn="ctr">
              <a:gradFill>
                <a:gsLst>
                  <a:gs pos="45000">
                    <a:schemeClr val="accent1">
                      <a:tint val="70000"/>
                      <a:satMod val="110000"/>
                    </a:schemeClr>
                  </a:gs>
                  <a:gs pos="15000">
                    <a:schemeClr val="accent1">
                      <a:shade val="40000"/>
                      <a:satMod val="110000"/>
                    </a:schemeClr>
                  </a:gs>
                </a:gsLst>
                <a:lin ang="5400000" scaled="1"/>
              </a:gradFill>
              <a:prstDash val="solid"/>
              <a:miter lim="800000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0" name="日期占位符 2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43A93E93-166D-47F5-9EF1-ACEABE24AEEA}" type="datetimeFigureOut">
              <a:rPr lang="zh-CN" altLang="en-US" smtClean="0"/>
              <a:pPr/>
              <a:t>2019/2/20</a:t>
            </a:fld>
            <a:endParaRPr lang="zh-CN" altLang="en-US"/>
          </a:p>
        </p:txBody>
      </p:sp>
      <p:sp>
        <p:nvSpPr>
          <p:cNvPr id="19" name="页脚占位符 1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>
                    <a:tint val="20000"/>
                  </a:schemeClr>
                </a:solidFill>
              </a:defRPr>
            </a:lvl1pPr>
            <a:extLst/>
          </a:lstStyle>
          <a:p>
            <a:endParaRPr lang="zh-CN" altLang="en-US"/>
          </a:p>
        </p:txBody>
      </p:sp>
      <p:sp>
        <p:nvSpPr>
          <p:cNvPr id="27" name="灯片编号占位符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118D5ACA-62CA-46DB-AD6B-12EDD6D51A23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zh-CN" altLang="en-US" smtClean="0"/>
              <a:t>单击此处编辑母版文本样式</a:t>
            </a:r>
          </a:p>
          <a:p>
            <a:pPr lvl="1" eaLnBrk="1" latinLnBrk="0" hangingPunct="1"/>
            <a:r>
              <a:rPr lang="zh-CN" altLang="en-US" smtClean="0"/>
              <a:t>第二级</a:t>
            </a:r>
          </a:p>
          <a:p>
            <a:pPr lvl="2" eaLnBrk="1" latinLnBrk="0" hangingPunct="1"/>
            <a:r>
              <a:rPr lang="zh-CN" altLang="en-US" smtClean="0"/>
              <a:t>第三级</a:t>
            </a:r>
          </a:p>
          <a:p>
            <a:pPr lvl="3" eaLnBrk="1" latinLnBrk="0" hangingPunct="1"/>
            <a:r>
              <a:rPr lang="zh-CN" altLang="en-US" smtClean="0"/>
              <a:t>第四级</a:t>
            </a:r>
          </a:p>
          <a:p>
            <a:pPr lvl="4" eaLnBrk="1" latinLnBrk="0" hangingPunct="1"/>
            <a:r>
              <a:rPr lang="zh-CN" altLang="en-US" smtClean="0"/>
              <a:t>第五级</a:t>
            </a:r>
            <a:endParaRPr kumimoji="0" 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44213AF-26F6-41FA-8D85-E2C5388D6E58}" type="datetimeFigureOut">
              <a:rPr lang="en-US" smtClean="0"/>
              <a:pPr/>
              <a:t>2/20/2019</a:t>
            </a:fld>
            <a:endParaRPr 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kumimoji="0" 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5BBC35B-A44B-4119-B8DA-DE9E3DFADA20}" type="slidenum">
              <a:rPr kumimoji="0" lang="en-US" smtClean="0"/>
              <a:pPr/>
              <a:t>‹#›</a:t>
            </a:fld>
            <a:endParaRPr kumimoji="0" lang="en-US"/>
          </a:p>
        </p:txBody>
      </p:sp>
      <p:sp>
        <p:nvSpPr>
          <p:cNvPr id="7" name="标题 6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</p:spTree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541907" y="795030"/>
            <a:ext cx="5830650" cy="1372023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buNone/>
              <a:defRPr sz="3600" b="1" cap="none" baseline="0"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2942716" y="2199463"/>
            <a:ext cx="3429794" cy="1091503"/>
          </a:xfrm>
        </p:spPr>
        <p:txBody>
          <a:bodyPr lIns="68589" rIns="68589" anchor="t"/>
          <a:lstStyle>
            <a:lvl1pPr marL="0" indent="0" algn="l">
              <a:buNone/>
              <a:defRPr sz="1700">
                <a:solidFill>
                  <a:schemeClr val="tx1"/>
                </a:solidFill>
              </a:defRPr>
            </a:lvl1pPr>
            <a:lvl2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1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1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43A93E93-166D-47F5-9EF1-ACEABE24AEEA}" type="datetimeFigureOut">
              <a:rPr lang="zh-CN" altLang="en-US" smtClean="0"/>
              <a:pPr/>
              <a:t>2019/2/20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118D5ACA-62CA-46DB-AD6B-12EDD6D51A23}" type="slidenum">
              <a:rPr lang="zh-CN" altLang="en-US" smtClean="0"/>
              <a:pPr/>
              <a:t>‹#›</a:t>
            </a:fld>
            <a:endParaRPr lang="zh-CN" altLang="en-US"/>
          </a:p>
        </p:txBody>
      </p:sp>
      <p:sp>
        <p:nvSpPr>
          <p:cNvPr id="7" name="燕尾形 6"/>
          <p:cNvSpPr/>
          <p:nvPr/>
        </p:nvSpPr>
        <p:spPr>
          <a:xfrm>
            <a:off x="2728141" y="2254800"/>
            <a:ext cx="137192" cy="171503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68589" tIns="34295" rIns="68589" bIns="34295"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8" name="燕尾形 7"/>
          <p:cNvSpPr/>
          <p:nvPr/>
        </p:nvSpPr>
        <p:spPr>
          <a:xfrm>
            <a:off x="2588297" y="2254800"/>
            <a:ext cx="137192" cy="171503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68589" tIns="34295" rIns="68589" bIns="34295"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342980" y="1111340"/>
            <a:ext cx="3029651" cy="3395520"/>
          </a:xfrm>
        </p:spPr>
        <p:txBody>
          <a:bodyPr/>
          <a:lstStyle>
            <a:lvl1pPr>
              <a:defRPr sz="2100"/>
            </a:lvl1pPr>
            <a:lvl2pPr>
              <a:defRPr sz="1800"/>
            </a:lvl2pPr>
            <a:lvl3pPr>
              <a:defRPr sz="1500"/>
            </a:lvl3pPr>
            <a:lvl4pPr>
              <a:defRPr sz="1400"/>
            </a:lvl4pPr>
            <a:lvl5pPr>
              <a:defRPr sz="1400"/>
            </a:lvl5pPr>
            <a:extLst/>
          </a:lstStyle>
          <a:p>
            <a:pPr lvl="0" eaLnBrk="1" latinLnBrk="0" hangingPunct="1"/>
            <a:r>
              <a:rPr lang="zh-CN" altLang="en-US" smtClean="0"/>
              <a:t>单击此处编辑母版文本样式</a:t>
            </a:r>
          </a:p>
          <a:p>
            <a:pPr lvl="1" eaLnBrk="1" latinLnBrk="0" hangingPunct="1"/>
            <a:r>
              <a:rPr lang="zh-CN" altLang="en-US" smtClean="0"/>
              <a:t>第二级</a:t>
            </a:r>
          </a:p>
          <a:p>
            <a:pPr lvl="2" eaLnBrk="1" latinLnBrk="0" hangingPunct="1"/>
            <a:r>
              <a:rPr lang="zh-CN" altLang="en-US" smtClean="0"/>
              <a:t>第三级</a:t>
            </a:r>
          </a:p>
          <a:p>
            <a:pPr lvl="3" eaLnBrk="1" latinLnBrk="0" hangingPunct="1"/>
            <a:r>
              <a:rPr lang="zh-CN" altLang="en-US" smtClean="0"/>
              <a:t>第四级</a:t>
            </a:r>
          </a:p>
          <a:p>
            <a:pPr lvl="4" eaLnBrk="1" latinLnBrk="0" hangingPunct="1"/>
            <a:r>
              <a:rPr lang="zh-CN" altLang="en-US" smtClean="0"/>
              <a:t>第五级</a:t>
            </a:r>
            <a:endParaRPr kumimoji="0" 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3486957" y="1111340"/>
            <a:ext cx="3029651" cy="3395520"/>
          </a:xfrm>
        </p:spPr>
        <p:txBody>
          <a:bodyPr/>
          <a:lstStyle>
            <a:lvl1pPr>
              <a:defRPr sz="2100"/>
            </a:lvl1pPr>
            <a:lvl2pPr>
              <a:defRPr sz="1800"/>
            </a:lvl2pPr>
            <a:lvl3pPr>
              <a:defRPr sz="1500"/>
            </a:lvl3pPr>
            <a:lvl4pPr>
              <a:defRPr sz="1400"/>
            </a:lvl4pPr>
            <a:lvl5pPr>
              <a:defRPr sz="1400"/>
            </a:lvl5pPr>
            <a:extLst/>
          </a:lstStyle>
          <a:p>
            <a:pPr lvl="0" eaLnBrk="1" latinLnBrk="0" hangingPunct="1"/>
            <a:r>
              <a:rPr lang="zh-CN" altLang="en-US" smtClean="0"/>
              <a:t>单击此处编辑母版文本样式</a:t>
            </a:r>
          </a:p>
          <a:p>
            <a:pPr lvl="1" eaLnBrk="1" latinLnBrk="0" hangingPunct="1"/>
            <a:r>
              <a:rPr lang="zh-CN" altLang="en-US" smtClean="0"/>
              <a:t>第二级</a:t>
            </a:r>
          </a:p>
          <a:p>
            <a:pPr lvl="2" eaLnBrk="1" latinLnBrk="0" hangingPunct="1"/>
            <a:r>
              <a:rPr lang="zh-CN" altLang="en-US" smtClean="0"/>
              <a:t>第三级</a:t>
            </a:r>
          </a:p>
          <a:p>
            <a:pPr lvl="3" eaLnBrk="1" latinLnBrk="0" hangingPunct="1"/>
            <a:r>
              <a:rPr lang="zh-CN" altLang="en-US" smtClean="0"/>
              <a:t>第四级</a:t>
            </a:r>
          </a:p>
          <a:p>
            <a:pPr lvl="4" eaLnBrk="1" latinLnBrk="0" hangingPunct="1"/>
            <a:r>
              <a:rPr lang="zh-CN" altLang="en-US" smtClean="0"/>
              <a:t>第五级</a:t>
            </a:r>
            <a:endParaRPr kumimoji="0" 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43A93E93-166D-47F5-9EF1-ACEABE24AEEA}" type="datetimeFigureOut">
              <a:rPr lang="zh-CN" altLang="en-US" smtClean="0"/>
              <a:pPr/>
              <a:t>2019/2/20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118D5ACA-62CA-46DB-AD6B-12EDD6D51A23}" type="slidenum">
              <a:rPr lang="zh-CN" altLang="en-US" smtClean="0"/>
              <a:pPr/>
              <a:t>‹#›</a:t>
            </a:fld>
            <a:endParaRPr lang="zh-CN" altLang="en-US"/>
          </a:p>
        </p:txBody>
      </p:sp>
      <p:sp>
        <p:nvSpPr>
          <p:cNvPr id="8" name="标题 7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比较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342980" y="204851"/>
            <a:ext cx="6173629" cy="857515"/>
          </a:xfrm>
        </p:spPr>
        <p:txBody>
          <a:bodyPr anchor="ctr"/>
          <a:lstStyle>
            <a:lvl1pPr>
              <a:defRPr/>
            </a:lvl1pPr>
            <a:extLst/>
          </a:lstStyle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342979" y="4058903"/>
            <a:ext cx="3030843" cy="571676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37178" anchor="ctr"/>
          <a:lstStyle>
            <a:lvl1pPr marL="0" indent="0">
              <a:buNone/>
              <a:defRPr sz="1800" b="0">
                <a:solidFill>
                  <a:schemeClr val="bg1"/>
                </a:solidFill>
              </a:defRPr>
            </a:lvl1pPr>
            <a:lvl2pPr>
              <a:buNone/>
              <a:defRPr sz="1500" b="1"/>
            </a:lvl2pPr>
            <a:lvl3pPr>
              <a:buNone/>
              <a:defRPr sz="1400" b="1"/>
            </a:lvl3pPr>
            <a:lvl4pPr>
              <a:buNone/>
              <a:defRPr sz="1200" b="1"/>
            </a:lvl4pPr>
            <a:lvl5pPr>
              <a:buNone/>
              <a:defRPr sz="1200" b="1"/>
            </a:lvl5pPr>
            <a:extLst/>
          </a:lstStyle>
          <a:p>
            <a:pPr lvl="0" eaLnBrk="1" latinLnBrk="0" hangingPunct="1"/>
            <a:r>
              <a:rPr kumimoji="0" lang="zh-CN" altLang="en-US" smtClean="0"/>
              <a:t>单击此处编辑母版文本样式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3"/>
          </p:nvPr>
        </p:nvSpPr>
        <p:spPr>
          <a:xfrm>
            <a:off x="3484577" y="4058903"/>
            <a:ext cx="3032033" cy="571676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37178" anchor="ctr"/>
          <a:lstStyle>
            <a:lvl1pPr marL="0" indent="0">
              <a:buNone/>
              <a:defRPr sz="1800" b="0">
                <a:solidFill>
                  <a:schemeClr val="bg1"/>
                </a:solidFill>
              </a:defRPr>
            </a:lvl1pPr>
            <a:lvl2pPr>
              <a:buNone/>
              <a:defRPr sz="1500" b="1"/>
            </a:lvl2pPr>
            <a:lvl3pPr>
              <a:buNone/>
              <a:defRPr sz="1400" b="1"/>
            </a:lvl3pPr>
            <a:lvl4pPr>
              <a:buNone/>
              <a:defRPr sz="1200" b="1"/>
            </a:lvl4pPr>
            <a:lvl5pPr>
              <a:buNone/>
              <a:defRPr sz="1200" b="1"/>
            </a:lvl5pPr>
            <a:extLst/>
          </a:lstStyle>
          <a:p>
            <a:pPr lvl="0" eaLnBrk="1" latinLnBrk="0" hangingPunct="1"/>
            <a:r>
              <a:rPr kumimoji="0" lang="zh-CN" altLang="en-US" smtClean="0"/>
              <a:t>单击此处编辑母版文本样式</a:t>
            </a:r>
          </a:p>
        </p:txBody>
      </p:sp>
      <p:sp>
        <p:nvSpPr>
          <p:cNvPr id="5" name="内容占位符 4"/>
          <p:cNvSpPr>
            <a:spLocks noGrp="1"/>
          </p:cNvSpPr>
          <p:nvPr>
            <p:ph sz="quarter" idx="2"/>
          </p:nvPr>
        </p:nvSpPr>
        <p:spPr>
          <a:xfrm>
            <a:off x="342979" y="1083555"/>
            <a:ext cx="3030843" cy="2957235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defRPr sz="1800"/>
            </a:lvl1pPr>
            <a:lvl2pPr>
              <a:defRPr sz="15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extLst/>
          </a:lstStyle>
          <a:p>
            <a:pPr lvl="0" eaLnBrk="1" latinLnBrk="0" hangingPunct="1"/>
            <a:r>
              <a:rPr lang="zh-CN" altLang="en-US" smtClean="0"/>
              <a:t>单击此处编辑母版文本样式</a:t>
            </a:r>
          </a:p>
          <a:p>
            <a:pPr lvl="1" eaLnBrk="1" latinLnBrk="0" hangingPunct="1"/>
            <a:r>
              <a:rPr lang="zh-CN" altLang="en-US" smtClean="0"/>
              <a:t>第二级</a:t>
            </a:r>
          </a:p>
          <a:p>
            <a:pPr lvl="2" eaLnBrk="1" latinLnBrk="0" hangingPunct="1"/>
            <a:r>
              <a:rPr lang="zh-CN" altLang="en-US" smtClean="0"/>
              <a:t>第三级</a:t>
            </a:r>
          </a:p>
          <a:p>
            <a:pPr lvl="3" eaLnBrk="1" latinLnBrk="0" hangingPunct="1"/>
            <a:r>
              <a:rPr lang="zh-CN" altLang="en-US" smtClean="0"/>
              <a:t>第四级</a:t>
            </a:r>
          </a:p>
          <a:p>
            <a:pPr lvl="4" eaLnBrk="1" latinLnBrk="0" hangingPunct="1"/>
            <a:r>
              <a:rPr lang="zh-CN" altLang="en-US" smtClean="0"/>
              <a:t>第五级</a:t>
            </a:r>
            <a:endParaRPr kumimoji="0" lang="en-US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3484576" y="1083555"/>
            <a:ext cx="3032033" cy="2957235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spcBef>
                <a:spcPts val="0"/>
              </a:spcBef>
              <a:defRPr sz="1800"/>
            </a:lvl1pPr>
            <a:lvl2pPr>
              <a:defRPr sz="15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extLst/>
          </a:lstStyle>
          <a:p>
            <a:pPr lvl="0" eaLnBrk="1" latinLnBrk="0" hangingPunct="1"/>
            <a:r>
              <a:rPr lang="zh-CN" altLang="en-US" smtClean="0"/>
              <a:t>单击此处编辑母版文本样式</a:t>
            </a:r>
          </a:p>
          <a:p>
            <a:pPr lvl="1" eaLnBrk="1" latinLnBrk="0" hangingPunct="1"/>
            <a:r>
              <a:rPr lang="zh-CN" altLang="en-US" smtClean="0"/>
              <a:t>第二级</a:t>
            </a:r>
          </a:p>
          <a:p>
            <a:pPr lvl="2" eaLnBrk="1" latinLnBrk="0" hangingPunct="1"/>
            <a:r>
              <a:rPr lang="zh-CN" altLang="en-US" smtClean="0"/>
              <a:t>第三级</a:t>
            </a:r>
          </a:p>
          <a:p>
            <a:pPr lvl="3" eaLnBrk="1" latinLnBrk="0" hangingPunct="1"/>
            <a:r>
              <a:rPr lang="zh-CN" altLang="en-US" smtClean="0"/>
              <a:t>第四级</a:t>
            </a:r>
          </a:p>
          <a:p>
            <a:pPr lvl="4" eaLnBrk="1" latinLnBrk="0" hangingPunct="1"/>
            <a:r>
              <a:rPr lang="zh-CN" altLang="en-US" smtClean="0"/>
              <a:t>第五级</a:t>
            </a:r>
            <a:endParaRPr kumimoji="0" 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43A93E93-166D-47F5-9EF1-ACEABE24AEEA}" type="datetimeFigureOut">
              <a:rPr lang="zh-CN" altLang="en-US" smtClean="0"/>
              <a:pPr/>
              <a:t>2019/2/20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118D5ACA-62CA-46DB-AD6B-12EDD6D51A23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43A93E93-166D-47F5-9EF1-ACEABE24AEEA}" type="datetimeFigureOut">
              <a:rPr lang="zh-CN" altLang="en-US" smtClean="0"/>
              <a:pPr/>
              <a:t>2019/2/20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118D5ACA-62CA-46DB-AD6B-12EDD6D51A23}" type="slidenum">
              <a:rPr lang="zh-CN" altLang="en-US" smtClean="0"/>
              <a:pPr/>
              <a:t>‹#›</a:t>
            </a:fld>
            <a:endParaRPr lang="zh-CN" altLang="en-US"/>
          </a:p>
        </p:txBody>
      </p:sp>
      <p:sp>
        <p:nvSpPr>
          <p:cNvPr id="6" name="标题 5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32BF82D2-7A68-459D-A996-9BDDA2518FA4}" type="datetimeFigureOut">
              <a:rPr lang="zh-CN" altLang="en-US" smtClean="0"/>
              <a:pPr/>
              <a:t>2019/2/20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3E01EE5D-26FB-46D5-A381-ECFB35BF1D34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内容与标题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85959" y="3658729"/>
            <a:ext cx="5612631" cy="343006"/>
          </a:xfrm>
        </p:spPr>
        <p:txBody>
          <a:bodyPr vert="horz" anchor="t">
            <a:noAutofit/>
            <a:sp3d prstMaterial="softEdge">
              <a:bevelT w="0" h="0"/>
            </a:sp3d>
          </a:bodyPr>
          <a:lstStyle>
            <a:lvl1pPr algn="r">
              <a:buNone/>
              <a:defRPr sz="1900" b="0">
                <a:solidFill>
                  <a:schemeClr val="accent1"/>
                </a:solidFill>
                <a:effectLst/>
              </a:defRPr>
            </a:lvl1pPr>
            <a:extLst/>
          </a:lstStyle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2"/>
          </p:nvPr>
        </p:nvSpPr>
        <p:spPr>
          <a:xfrm>
            <a:off x="3315468" y="4017566"/>
            <a:ext cx="2981634" cy="686012"/>
          </a:xfrm>
        </p:spPr>
        <p:txBody>
          <a:bodyPr/>
          <a:lstStyle>
            <a:lvl1pPr marL="0" indent="0" algn="r">
              <a:buNone/>
              <a:defRPr sz="1200"/>
            </a:lvl1pPr>
            <a:lvl2pPr>
              <a:buNone/>
              <a:defRPr sz="900"/>
            </a:lvl2pPr>
            <a:lvl3pPr>
              <a:buNone/>
              <a:defRPr sz="800"/>
            </a:lvl3pPr>
            <a:lvl4pPr>
              <a:buNone/>
              <a:defRPr sz="700"/>
            </a:lvl4pPr>
            <a:lvl5pPr>
              <a:buNone/>
              <a:defRPr sz="700"/>
            </a:lvl5pPr>
            <a:extLst/>
          </a:lstStyle>
          <a:p>
            <a:pPr lvl="0" eaLnBrk="1" latinLnBrk="0" hangingPunct="1"/>
            <a:r>
              <a:rPr kumimoji="0"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1"/>
          </p:nvPr>
        </p:nvSpPr>
        <p:spPr>
          <a:xfrm>
            <a:off x="685959" y="205803"/>
            <a:ext cx="5611143" cy="3430059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extLst/>
          </a:lstStyle>
          <a:p>
            <a:pPr lvl="0" eaLnBrk="1" latinLnBrk="0" hangingPunct="1"/>
            <a:r>
              <a:rPr lang="zh-CN" altLang="en-US" smtClean="0"/>
              <a:t>单击此处编辑母版文本样式</a:t>
            </a:r>
          </a:p>
          <a:p>
            <a:pPr lvl="1" eaLnBrk="1" latinLnBrk="0" hangingPunct="1"/>
            <a:r>
              <a:rPr lang="zh-CN" altLang="en-US" smtClean="0"/>
              <a:t>第二级</a:t>
            </a:r>
          </a:p>
          <a:p>
            <a:pPr lvl="2" eaLnBrk="1" latinLnBrk="0" hangingPunct="1"/>
            <a:r>
              <a:rPr lang="zh-CN" altLang="en-US" smtClean="0"/>
              <a:t>第三级</a:t>
            </a:r>
          </a:p>
          <a:p>
            <a:pPr lvl="3" eaLnBrk="1" latinLnBrk="0" hangingPunct="1"/>
            <a:r>
              <a:rPr lang="zh-CN" altLang="en-US" smtClean="0"/>
              <a:t>第四级</a:t>
            </a:r>
          </a:p>
          <a:p>
            <a:pPr lvl="4" eaLnBrk="1" latinLnBrk="0" hangingPunct="1"/>
            <a:r>
              <a:rPr lang="zh-CN" altLang="en-US" smtClean="0"/>
              <a:t>第五级</a:t>
            </a:r>
            <a:endParaRPr kumimoji="0" 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>
          <a:xfrm>
            <a:off x="5046442" y="4807442"/>
            <a:ext cx="1440513" cy="274405"/>
          </a:xfrm>
        </p:spPr>
        <p:txBody>
          <a:bodyPr/>
          <a:lstStyle>
            <a:extLst/>
          </a:lstStyle>
          <a:p>
            <a:fld id="{43A93E93-166D-47F5-9EF1-ACEABE24AEEA}" type="datetimeFigureOut">
              <a:rPr lang="zh-CN" altLang="en-US" smtClean="0"/>
              <a:pPr/>
              <a:t>2019/2/20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118D5ACA-62CA-46DB-AD6B-12EDD6D51A23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图片与标题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56122" y="4083812"/>
            <a:ext cx="5373344" cy="486324"/>
          </a:xfrm>
          <a:noFill/>
        </p:spPr>
        <p:txBody>
          <a:bodyPr lIns="68589" tIns="0" rIns="68589" anchor="t"/>
          <a:lstStyle>
            <a:lvl1pPr marL="0" marR="13718" indent="0" algn="r">
              <a:buNone/>
              <a:defRPr sz="1100"/>
            </a:lvl1pPr>
            <a:lvl2pPr>
              <a:defRPr sz="900"/>
            </a:lvl2pPr>
            <a:lvl3pPr>
              <a:defRPr sz="800"/>
            </a:lvl3pPr>
            <a:lvl4pPr>
              <a:defRPr sz="700"/>
            </a:lvl4pPr>
            <a:lvl5pPr>
              <a:defRPr sz="700"/>
            </a:lvl5pPr>
            <a:extLst/>
          </a:lstStyle>
          <a:p>
            <a:pPr lvl="0" eaLnBrk="1" latinLnBrk="0" hangingPunct="1"/>
            <a:r>
              <a:rPr kumimoji="0" lang="zh-CN" altLang="en-US" smtClean="0"/>
              <a:t>单击此处编辑母版文本样式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1490" y="142520"/>
            <a:ext cx="6516609" cy="3292856"/>
          </a:xfrm>
          <a:prstGeom prst="rect">
            <a:avLst/>
          </a:prstGeom>
          <a:solidFill>
            <a:schemeClr val="bg2"/>
          </a:solidFill>
          <a:ln>
            <a:solidFill>
              <a:schemeClr val="bg1"/>
            </a:solidFill>
          </a:ln>
          <a:effectLst>
            <a:innerShdw blurRad="95250">
              <a:srgbClr val="000000"/>
            </a:innerShdw>
          </a:effectLst>
        </p:spPr>
        <p:txBody>
          <a:bodyPr/>
          <a:lstStyle>
            <a:lvl1pPr marL="0" indent="0">
              <a:buNone/>
              <a:defRPr sz="2400"/>
            </a:lvl1pPr>
            <a:extLst/>
          </a:lstStyle>
          <a:p>
            <a:r>
              <a:rPr kumimoji="0" lang="zh-CN" altLang="en-US" smtClean="0"/>
              <a:t>单击图标添加图片</a:t>
            </a:r>
            <a:endParaRPr kumimoji="0" lang="en-US" dirty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43A93E93-166D-47F5-9EF1-ACEABE24AEEA}" type="datetimeFigureOut">
              <a:rPr lang="zh-CN" altLang="en-US" smtClean="0"/>
              <a:pPr/>
              <a:t>2019/2/20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>
          <a:xfrm>
            <a:off x="3285815" y="4807442"/>
            <a:ext cx="1763419" cy="273928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118D5ACA-62CA-46DB-AD6B-12EDD6D51A23}" type="slidenum">
              <a:rPr lang="zh-CN" altLang="en-US" smtClean="0"/>
              <a:pPr/>
              <a:t>‹#›</a:t>
            </a:fld>
            <a:endParaRPr lang="zh-CN" altLang="en-US"/>
          </a:p>
        </p:txBody>
      </p:sp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1490" y="3649968"/>
            <a:ext cx="6057976" cy="422134"/>
          </a:xfrm>
          <a:noFill/>
        </p:spPr>
        <p:txBody>
          <a:bodyPr anchor="t">
            <a:sp3d prstMaterial="softEdge"/>
          </a:bodyPr>
          <a:lstStyle>
            <a:lvl1pPr marR="0" algn="r">
              <a:buNone/>
              <a:defRPr sz="2300" b="0">
                <a:solidFill>
                  <a:schemeClr val="accent1"/>
                </a:solidFill>
                <a:effectLst>
                  <a:outerShdw blurRad="50800" dist="25000" dir="5400000" algn="t" rotWithShape="0">
                    <a:prstClr val="black">
                      <a:alpha val="45000"/>
                    </a:prstClr>
                  </a:outerShdw>
                </a:effectLst>
              </a:defRPr>
            </a:lvl1pPr>
            <a:extLst/>
          </a:lstStyle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8" name="任意多边形 7"/>
          <p:cNvSpPr>
            <a:spLocks/>
          </p:cNvSpPr>
          <p:nvPr/>
        </p:nvSpPr>
        <p:spPr bwMode="auto">
          <a:xfrm>
            <a:off x="374541" y="4460079"/>
            <a:ext cx="3706326" cy="69102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68589" tIns="34295" rIns="68589" bIns="34295" anchor="t" compatLnSpc="1"/>
          <a:lstStyle>
            <a:extLst/>
          </a:lstStyle>
          <a:p>
            <a:endParaRPr kumimoji="0" lang="en-US"/>
          </a:p>
        </p:txBody>
      </p:sp>
      <p:sp>
        <p:nvSpPr>
          <p:cNvPr id="9" name="任意多边形 8"/>
          <p:cNvSpPr>
            <a:spLocks/>
          </p:cNvSpPr>
          <p:nvPr/>
        </p:nvSpPr>
        <p:spPr bwMode="auto">
          <a:xfrm>
            <a:off x="364373" y="4455633"/>
            <a:ext cx="2768479" cy="700304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68589" tIns="34295" rIns="68589" bIns="34295" anchor="t" compatLnSpc="1"/>
          <a:lstStyle>
            <a:extLst/>
          </a:lstStyle>
          <a:p>
            <a:endParaRPr kumimoji="0" lang="en-US"/>
          </a:p>
        </p:txBody>
      </p:sp>
      <p:sp>
        <p:nvSpPr>
          <p:cNvPr id="10" name="直角三角形 9"/>
          <p:cNvSpPr>
            <a:spLocks/>
          </p:cNvSpPr>
          <p:nvPr/>
        </p:nvSpPr>
        <p:spPr bwMode="auto">
          <a:xfrm>
            <a:off x="-4532" y="4344781"/>
            <a:ext cx="2552326" cy="810901"/>
          </a:xfrm>
          <a:prstGeom prst="rtTriangle">
            <a:avLst/>
          </a:prstGeom>
          <a:blipFill>
            <a:blip r:embed="rId2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68589" tIns="34295" rIns="68589" bIns="34295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1" name="直接连接符 10"/>
          <p:cNvCxnSpPr/>
          <p:nvPr/>
        </p:nvCxnSpPr>
        <p:spPr>
          <a:xfrm>
            <a:off x="-6929" y="4342144"/>
            <a:ext cx="2554723" cy="813538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2" name="燕尾形 11"/>
          <p:cNvSpPr/>
          <p:nvPr/>
        </p:nvSpPr>
        <p:spPr>
          <a:xfrm>
            <a:off x="6499589" y="3742485"/>
            <a:ext cx="137192" cy="171503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68589" tIns="34295" rIns="68589" bIns="34295"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13" name="燕尾形 12"/>
          <p:cNvSpPr/>
          <p:nvPr/>
        </p:nvSpPr>
        <p:spPr>
          <a:xfrm>
            <a:off x="6359744" y="3742485"/>
            <a:ext cx="137192" cy="171503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68589" tIns="34295" rIns="68589" bIns="34295"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342980" y="1111340"/>
            <a:ext cx="6173629" cy="3290569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zh-CN" altLang="en-US" smtClean="0"/>
              <a:t>单击此处编辑母版文本样式</a:t>
            </a:r>
          </a:p>
          <a:p>
            <a:pPr lvl="1" eaLnBrk="1" latinLnBrk="0" hangingPunct="1"/>
            <a:r>
              <a:rPr lang="zh-CN" altLang="en-US" smtClean="0"/>
              <a:t>第二级</a:t>
            </a:r>
          </a:p>
          <a:p>
            <a:pPr lvl="2" eaLnBrk="1" latinLnBrk="0" hangingPunct="1"/>
            <a:r>
              <a:rPr lang="zh-CN" altLang="en-US" smtClean="0"/>
              <a:t>第三级</a:t>
            </a:r>
          </a:p>
          <a:p>
            <a:pPr lvl="3" eaLnBrk="1" latinLnBrk="0" hangingPunct="1"/>
            <a:r>
              <a:rPr lang="zh-CN" altLang="en-US" smtClean="0"/>
              <a:t>第四级</a:t>
            </a:r>
          </a:p>
          <a:p>
            <a:pPr lvl="4" eaLnBrk="1" latinLnBrk="0" hangingPunct="1"/>
            <a:r>
              <a:rPr lang="zh-CN" altLang="en-US" smtClean="0"/>
              <a:t>第五级</a:t>
            </a:r>
            <a:endParaRPr kumimoji="0" 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43A93E93-166D-47F5-9EF1-ACEABE24AEEA}" type="datetimeFigureOut">
              <a:rPr lang="zh-CN" altLang="en-US" smtClean="0"/>
              <a:pPr/>
              <a:t>2019/2/20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118D5ACA-62CA-46DB-AD6B-12EDD6D51A23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5134198" y="206044"/>
            <a:ext cx="1333411" cy="4195866"/>
          </a:xfrm>
        </p:spPr>
        <p:txBody>
          <a:bodyPr vert="eaVert"/>
          <a:lstStyle>
            <a:extLst/>
          </a:lstStyle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342980" y="206044"/>
            <a:ext cx="4744548" cy="419586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zh-CN" altLang="en-US" smtClean="0"/>
              <a:t>单击此处编辑母版文本样式</a:t>
            </a:r>
          </a:p>
          <a:p>
            <a:pPr lvl="1" eaLnBrk="1" latinLnBrk="0" hangingPunct="1"/>
            <a:r>
              <a:rPr lang="zh-CN" altLang="en-US" smtClean="0"/>
              <a:t>第二级</a:t>
            </a:r>
          </a:p>
          <a:p>
            <a:pPr lvl="2" eaLnBrk="1" latinLnBrk="0" hangingPunct="1"/>
            <a:r>
              <a:rPr lang="zh-CN" altLang="en-US" smtClean="0"/>
              <a:t>第三级</a:t>
            </a:r>
          </a:p>
          <a:p>
            <a:pPr lvl="3" eaLnBrk="1" latinLnBrk="0" hangingPunct="1"/>
            <a:r>
              <a:rPr lang="zh-CN" altLang="en-US" smtClean="0"/>
              <a:t>第四级</a:t>
            </a:r>
          </a:p>
          <a:p>
            <a:pPr lvl="4" eaLnBrk="1" latinLnBrk="0" hangingPunct="1"/>
            <a:r>
              <a:rPr lang="zh-CN" altLang="en-US" smtClean="0"/>
              <a:t>第五级</a:t>
            </a:r>
            <a:endParaRPr kumimoji="0" 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43A93E93-166D-47F5-9EF1-ACEABE24AEEA}" type="datetimeFigureOut">
              <a:rPr lang="zh-CN" altLang="en-US" smtClean="0"/>
              <a:pPr/>
              <a:t>2019/2/20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118D5ACA-62CA-46DB-AD6B-12EDD6D51A23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>
    <p:wipe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97157" name="图片 3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2583" y="0"/>
            <a:ext cx="6854422" cy="5145088"/>
          </a:xfrm>
          <a:prstGeom prst="rect">
            <a:avLst/>
          </a:prstGeom>
        </p:spPr>
      </p:pic>
      <p:sp>
        <p:nvSpPr>
          <p:cNvPr id="1048608" name="矩形 4"/>
          <p:cNvSpPr/>
          <p:nvPr userDrawn="1"/>
        </p:nvSpPr>
        <p:spPr>
          <a:xfrm>
            <a:off x="3" y="196287"/>
            <a:ext cx="120281" cy="417513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51441" tIns="25720" rIns="51441" bIns="25720" anchor="ctr"/>
          <a:lstStyle/>
          <a:p>
            <a:pPr algn="ctr" defTabSz="513715"/>
            <a:endParaRPr lang="zh-CN" altLang="en-US" sz="1050" dirty="0">
              <a:solidFill>
                <a:srgbClr val="E7E6E6">
                  <a:lumMod val="50000"/>
                </a:srgbClr>
              </a:solidFill>
              <a:cs typeface="+mn-ea"/>
              <a:sym typeface="+mn-lt"/>
            </a:endParaRPr>
          </a:p>
        </p:txBody>
      </p:sp>
      <p:sp>
        <p:nvSpPr>
          <p:cNvPr id="1048609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62C1E6-100B-44D2-A1C7-A34E3BD9A12C}" type="datetimeFigureOut">
              <a:rPr lang="zh-CN" altLang="en-US"/>
              <a:pPr/>
              <a:t>2019/2/20</a:t>
            </a:fld>
            <a:endParaRPr lang="zh-CN" altLang="en-US"/>
          </a:p>
        </p:txBody>
      </p:sp>
      <p:sp>
        <p:nvSpPr>
          <p:cNvPr id="1048610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1048611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4A6F88-39AC-442E-B372-2FEBDC340D1D}" type="slidenum">
              <a:rPr lang="zh-CN" altLang="en-US"/>
              <a:pPr/>
              <a:t>‹#›</a:t>
            </a:fld>
            <a:endParaRPr lang="zh-CN" altLang="en-US"/>
          </a:p>
        </p:txBody>
      </p:sp>
    </p:spTree>
  </p:cSld>
  <p:clrMapOvr>
    <a:masterClrMapping/>
  </p:clrMapOvr>
  <p:transition spd="slow">
    <p:wipe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97159" name="图片 10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2583" y="0"/>
            <a:ext cx="6854422" cy="5145088"/>
          </a:xfrm>
          <a:prstGeom prst="rect">
            <a:avLst/>
          </a:prstGeom>
        </p:spPr>
      </p:pic>
      <p:sp>
        <p:nvSpPr>
          <p:cNvPr id="1048622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62C1E6-100B-44D2-A1C7-A34E3BD9A12C}" type="datetimeFigureOut">
              <a:rPr lang="zh-CN" altLang="en-US"/>
              <a:pPr/>
              <a:t>2019/2/20</a:t>
            </a:fld>
            <a:endParaRPr lang="zh-CN" altLang="en-US"/>
          </a:p>
        </p:txBody>
      </p:sp>
      <p:sp>
        <p:nvSpPr>
          <p:cNvPr id="1048623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1048624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4A6F88-39AC-442E-B372-2FEBDC340D1D}" type="slidenum">
              <a:rPr lang="zh-CN" altLang="en-US"/>
              <a:pPr/>
              <a:t>‹#›</a:t>
            </a:fld>
            <a:endParaRPr lang="zh-CN" altLang="en-US"/>
          </a:p>
        </p:txBody>
      </p:sp>
      <p:sp>
        <p:nvSpPr>
          <p:cNvPr id="1048626" name="矩形 9"/>
          <p:cNvSpPr/>
          <p:nvPr userDrawn="1"/>
        </p:nvSpPr>
        <p:spPr>
          <a:xfrm>
            <a:off x="3" y="196287"/>
            <a:ext cx="120281" cy="417513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51441" tIns="25720" rIns="51441" bIns="25720" anchor="ctr"/>
          <a:lstStyle/>
          <a:p>
            <a:pPr algn="ctr" defTabSz="513715"/>
            <a:endParaRPr lang="zh-CN" altLang="en-US" sz="1050" dirty="0">
              <a:solidFill>
                <a:srgbClr val="E7E6E6">
                  <a:lumMod val="50000"/>
                </a:srgbClr>
              </a:solidFill>
              <a:cs typeface="+mn-ea"/>
              <a:sym typeface="+mn-lt"/>
            </a:endParaRPr>
          </a:p>
        </p:txBody>
      </p:sp>
    </p:spTree>
  </p:cSld>
  <p:clrMapOvr>
    <a:masterClrMapping/>
  </p:clrMapOvr>
  <p:transition spd="slow">
    <p:wipe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97155" name="图片 10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2583" y="0"/>
            <a:ext cx="6854422" cy="5145088"/>
          </a:xfrm>
          <a:prstGeom prst="rect">
            <a:avLst/>
          </a:prstGeom>
        </p:spPr>
      </p:pic>
      <p:sp>
        <p:nvSpPr>
          <p:cNvPr id="1048597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62C1E6-100B-44D2-A1C7-A34E3BD9A12C}" type="datetimeFigureOut">
              <a:rPr lang="zh-CN" altLang="en-US"/>
              <a:pPr/>
              <a:t>2019/2/20</a:t>
            </a:fld>
            <a:endParaRPr lang="zh-CN" altLang="en-US"/>
          </a:p>
        </p:txBody>
      </p:sp>
      <p:sp>
        <p:nvSpPr>
          <p:cNvPr id="1048598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1048599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4A6F88-39AC-442E-B372-2FEBDC340D1D}" type="slidenum">
              <a:rPr lang="zh-CN" altLang="en-US"/>
              <a:pPr/>
              <a:t>‹#›</a:t>
            </a:fld>
            <a:endParaRPr lang="zh-CN" altLang="en-US"/>
          </a:p>
        </p:txBody>
      </p:sp>
      <p:sp>
        <p:nvSpPr>
          <p:cNvPr id="1048601" name="矩形 9"/>
          <p:cNvSpPr/>
          <p:nvPr userDrawn="1"/>
        </p:nvSpPr>
        <p:spPr>
          <a:xfrm>
            <a:off x="3" y="196287"/>
            <a:ext cx="120281" cy="417513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51441" tIns="25720" rIns="51441" bIns="25720" anchor="ctr"/>
          <a:lstStyle/>
          <a:p>
            <a:pPr algn="ctr" defTabSz="513715"/>
            <a:endParaRPr lang="zh-CN" altLang="en-US" sz="1050" dirty="0">
              <a:solidFill>
                <a:srgbClr val="E7E6E6">
                  <a:lumMod val="50000"/>
                </a:srgbClr>
              </a:solidFill>
              <a:cs typeface="+mn-ea"/>
              <a:sym typeface="+mn-lt"/>
            </a:endParaRPr>
          </a:p>
        </p:txBody>
      </p:sp>
    </p:spTree>
  </p:cSld>
  <p:clrMapOvr>
    <a:masterClrMapping/>
  </p:clrMapOvr>
  <p:transition spd="slow">
    <p:wipe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_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97156" name="图片 10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2583" y="0"/>
            <a:ext cx="6854422" cy="5145088"/>
          </a:xfrm>
          <a:prstGeom prst="rect">
            <a:avLst/>
          </a:prstGeom>
        </p:spPr>
      </p:pic>
      <p:sp>
        <p:nvSpPr>
          <p:cNvPr id="1048602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62C1E6-100B-44D2-A1C7-A34E3BD9A12C}" type="datetimeFigureOut">
              <a:rPr lang="zh-CN" altLang="en-US"/>
              <a:pPr/>
              <a:t>2019/2/20</a:t>
            </a:fld>
            <a:endParaRPr lang="zh-CN" altLang="en-US"/>
          </a:p>
        </p:txBody>
      </p:sp>
      <p:sp>
        <p:nvSpPr>
          <p:cNvPr id="1048603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1048604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4A6F88-39AC-442E-B372-2FEBDC340D1D}" type="slidenum">
              <a:rPr lang="zh-CN" altLang="en-US"/>
              <a:pPr/>
              <a:t>‹#›</a:t>
            </a:fld>
            <a:endParaRPr lang="zh-CN" altLang="en-US"/>
          </a:p>
        </p:txBody>
      </p:sp>
      <p:sp>
        <p:nvSpPr>
          <p:cNvPr id="1048606" name="矩形 9"/>
          <p:cNvSpPr/>
          <p:nvPr userDrawn="1"/>
        </p:nvSpPr>
        <p:spPr>
          <a:xfrm>
            <a:off x="3" y="196287"/>
            <a:ext cx="120281" cy="417513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51441" tIns="25720" rIns="51441" bIns="25720" anchor="ctr"/>
          <a:lstStyle/>
          <a:p>
            <a:pPr algn="ctr" defTabSz="513715"/>
            <a:endParaRPr lang="zh-CN" altLang="en-US" sz="1050" dirty="0">
              <a:solidFill>
                <a:srgbClr val="E7E6E6">
                  <a:lumMod val="50000"/>
                </a:srgbClr>
              </a:solidFill>
              <a:cs typeface="+mn-ea"/>
              <a:sym typeface="+mn-lt"/>
            </a:endParaRPr>
          </a:p>
        </p:txBody>
      </p:sp>
    </p:spTree>
  </p:cSld>
  <p:clrMapOvr>
    <a:masterClrMapping/>
  </p:clrMapOvr>
  <p:transition spd="slow">
    <p:wipe/>
  </p:transition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5_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27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25B2B0-692A-46A2-956F-D87A1A3CFB5B}" type="datetimeFigureOut">
              <a:rPr lang="zh-CN" altLang="en-US"/>
              <a:pPr/>
              <a:t>2019/2/20</a:t>
            </a:fld>
            <a:endParaRPr lang="zh-CN" altLang="en-US"/>
          </a:p>
        </p:txBody>
      </p:sp>
      <p:sp>
        <p:nvSpPr>
          <p:cNvPr id="1048628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1048629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E584FB-8213-408C-973A-0BFE315A5B2C}" type="slidenum">
              <a:rPr lang="zh-CN" altLang="en-US"/>
              <a:pPr/>
              <a:t>‹#›</a:t>
            </a:fld>
            <a:endParaRPr lang="zh-CN" altLang="en-US"/>
          </a:p>
        </p:txBody>
      </p:sp>
      <p:pic>
        <p:nvPicPr>
          <p:cNvPr id="2097160" name="图片 4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2583" y="0"/>
            <a:ext cx="6854422" cy="5145088"/>
          </a:xfrm>
          <a:prstGeom prst="rect">
            <a:avLst/>
          </a:prstGeom>
        </p:spPr>
      </p:pic>
    </p:spTree>
  </p:cSld>
  <p:clrMapOvr>
    <a:masterClrMapping/>
  </p:clrMapOvr>
  <p:transition spd="slow">
    <p:wipe/>
  </p:transition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空白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97158" name="图片 4"/>
          <p:cNvPicPr>
            <a:picLocks noChangeAspect="1"/>
          </p:cNvPicPr>
          <p:nvPr userDrawn="1"/>
        </p:nvPicPr>
        <p:blipFill>
          <a:blip r:embed="rId2" cstate="print"/>
          <a:stretch>
            <a:fillRect/>
          </a:stretch>
        </p:blipFill>
        <p:spPr>
          <a:xfrm>
            <a:off x="190" y="0"/>
            <a:ext cx="6859212" cy="5145088"/>
          </a:xfrm>
          <a:prstGeom prst="rect">
            <a:avLst/>
          </a:prstGeom>
        </p:spPr>
      </p:pic>
      <p:grpSp>
        <p:nvGrpSpPr>
          <p:cNvPr id="44" name="组合 3"/>
          <p:cNvGrpSpPr/>
          <p:nvPr userDrawn="1"/>
        </p:nvGrpSpPr>
        <p:grpSpPr bwMode="auto">
          <a:xfrm flipH="1">
            <a:off x="2" y="241114"/>
            <a:ext cx="1348187" cy="507363"/>
            <a:chOff x="2370576" y="533400"/>
            <a:chExt cx="2417494" cy="675969"/>
          </a:xfrm>
          <a:solidFill>
            <a:srgbClr val="EE1C39"/>
          </a:solidFill>
        </p:grpSpPr>
        <p:sp>
          <p:nvSpPr>
            <p:cNvPr id="1048619" name="矩形 2"/>
            <p:cNvSpPr/>
            <p:nvPr/>
          </p:nvSpPr>
          <p:spPr>
            <a:xfrm>
              <a:off x="2738030" y="533400"/>
              <a:ext cx="2050040" cy="675969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lang="zh-CN" altLang="en-US" sz="1070">
                <a:cs typeface="+mn-ea"/>
                <a:sym typeface="+mn-lt"/>
              </a:endParaRPr>
            </a:p>
          </p:txBody>
        </p:sp>
        <p:sp>
          <p:nvSpPr>
            <p:cNvPr id="1048620" name="椭圆 3"/>
            <p:cNvSpPr/>
            <p:nvPr/>
          </p:nvSpPr>
          <p:spPr>
            <a:xfrm>
              <a:off x="2370576" y="533400"/>
              <a:ext cx="623734" cy="675969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lang="zh-CN" altLang="en-US" sz="1070">
                <a:cs typeface="+mn-ea"/>
                <a:sym typeface="+mn-lt"/>
              </a:endParaRPr>
            </a:p>
          </p:txBody>
        </p:sp>
      </p:grpSp>
    </p:spTree>
  </p:cSld>
  <p:clrMapOvr>
    <a:masterClrMapping/>
  </p:clrMapOvr>
  <p:transition spd="slow">
    <p:wip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任意多边形 12"/>
          <p:cNvSpPr>
            <a:spLocks/>
          </p:cNvSpPr>
          <p:nvPr/>
        </p:nvSpPr>
        <p:spPr bwMode="auto">
          <a:xfrm>
            <a:off x="374541" y="4460079"/>
            <a:ext cx="3706326" cy="69102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68589" tIns="34295" rIns="68589" bIns="34295" anchor="t" compatLnSpc="1"/>
          <a:lstStyle>
            <a:extLst/>
          </a:lstStyle>
          <a:p>
            <a:endParaRPr kumimoji="0" lang="en-US"/>
          </a:p>
        </p:txBody>
      </p:sp>
      <p:sp>
        <p:nvSpPr>
          <p:cNvPr id="12" name="任意多边形 11"/>
          <p:cNvSpPr>
            <a:spLocks/>
          </p:cNvSpPr>
          <p:nvPr/>
        </p:nvSpPr>
        <p:spPr bwMode="auto">
          <a:xfrm>
            <a:off x="364373" y="4455633"/>
            <a:ext cx="2768479" cy="700304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68589" tIns="34295" rIns="68589" bIns="34295" anchor="t" compatLnSpc="1"/>
          <a:lstStyle>
            <a:extLst/>
          </a:lstStyle>
          <a:p>
            <a:endParaRPr kumimoji="0" lang="en-US"/>
          </a:p>
        </p:txBody>
      </p:sp>
      <p:sp>
        <p:nvSpPr>
          <p:cNvPr id="14" name="直角三角形 13"/>
          <p:cNvSpPr>
            <a:spLocks/>
          </p:cNvSpPr>
          <p:nvPr/>
        </p:nvSpPr>
        <p:spPr bwMode="auto">
          <a:xfrm>
            <a:off x="-4532" y="4344781"/>
            <a:ext cx="2552326" cy="810901"/>
          </a:xfrm>
          <a:prstGeom prst="rtTriangle">
            <a:avLst/>
          </a:prstGeom>
          <a:blipFill>
            <a:blip r:embed="rId20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68589" tIns="34295" rIns="68589" bIns="34295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5" name="直接连接符 14"/>
          <p:cNvCxnSpPr/>
          <p:nvPr/>
        </p:nvCxnSpPr>
        <p:spPr>
          <a:xfrm>
            <a:off x="-6929" y="4342144"/>
            <a:ext cx="2554723" cy="813538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标题占位符 8"/>
          <p:cNvSpPr>
            <a:spLocks noGrp="1"/>
          </p:cNvSpPr>
          <p:nvPr>
            <p:ph type="title"/>
          </p:nvPr>
        </p:nvSpPr>
        <p:spPr>
          <a:xfrm>
            <a:off x="342980" y="206042"/>
            <a:ext cx="6173629" cy="857515"/>
          </a:xfrm>
          <a:prstGeom prst="rect">
            <a:avLst/>
          </a:prstGeom>
        </p:spPr>
        <p:txBody>
          <a:bodyPr vert="horz" lIns="68589" tIns="34295" rIns="68589" bIns="34295" anchor="ctr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extLst/>
          </a:lstStyle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30" name="文本占位符 29"/>
          <p:cNvSpPr>
            <a:spLocks noGrp="1"/>
          </p:cNvSpPr>
          <p:nvPr>
            <p:ph type="body" idx="1"/>
          </p:nvPr>
        </p:nvSpPr>
        <p:spPr>
          <a:xfrm>
            <a:off x="342980" y="1111340"/>
            <a:ext cx="6173629" cy="3395520"/>
          </a:xfrm>
          <a:prstGeom prst="rect">
            <a:avLst/>
          </a:prstGeom>
        </p:spPr>
        <p:txBody>
          <a:bodyPr vert="horz" lIns="68589" tIns="34295" rIns="68589" bIns="34295">
            <a:normAutofit/>
          </a:bodyPr>
          <a:lstStyle>
            <a:extLst/>
          </a:lstStyle>
          <a:p>
            <a:pPr lvl="0" eaLnBrk="1" latinLnBrk="0" hangingPunct="1"/>
            <a:r>
              <a:rPr kumimoji="0" lang="zh-CN" altLang="en-US" smtClean="0"/>
              <a:t>单击此处编辑母版文本样式</a:t>
            </a:r>
          </a:p>
          <a:p>
            <a:pPr lvl="1" eaLnBrk="1" latinLnBrk="0" hangingPunct="1"/>
            <a:r>
              <a:rPr kumimoji="0" lang="zh-CN" altLang="en-US" smtClean="0"/>
              <a:t>第二级</a:t>
            </a:r>
          </a:p>
          <a:p>
            <a:pPr lvl="2" eaLnBrk="1" latinLnBrk="0" hangingPunct="1"/>
            <a:r>
              <a:rPr kumimoji="0" lang="zh-CN" altLang="en-US" smtClean="0"/>
              <a:t>第三级</a:t>
            </a:r>
          </a:p>
          <a:p>
            <a:pPr lvl="3" eaLnBrk="1" latinLnBrk="0" hangingPunct="1"/>
            <a:r>
              <a:rPr kumimoji="0" lang="zh-CN" altLang="en-US" smtClean="0"/>
              <a:t>第四级</a:t>
            </a:r>
          </a:p>
          <a:p>
            <a:pPr lvl="4" eaLnBrk="1" latinLnBrk="0" hangingPunct="1"/>
            <a:r>
              <a:rPr kumimoji="0" lang="zh-CN" altLang="en-US" smtClean="0"/>
              <a:t>第五级</a:t>
            </a:r>
            <a:endParaRPr kumimoji="0" lang="en-US"/>
          </a:p>
        </p:txBody>
      </p:sp>
      <p:sp>
        <p:nvSpPr>
          <p:cNvPr id="10" name="日期占位符 9"/>
          <p:cNvSpPr>
            <a:spLocks noGrp="1"/>
          </p:cNvSpPr>
          <p:nvPr>
            <p:ph type="dt" sz="half" idx="2"/>
          </p:nvPr>
        </p:nvSpPr>
        <p:spPr>
          <a:xfrm>
            <a:off x="5046442" y="4807442"/>
            <a:ext cx="1440513" cy="274405"/>
          </a:xfrm>
          <a:prstGeom prst="rect">
            <a:avLst/>
          </a:prstGeom>
        </p:spPr>
        <p:txBody>
          <a:bodyPr vert="horz" lIns="68589" tIns="34295" rIns="68589" bIns="34295" anchor="b"/>
          <a:lstStyle>
            <a:lvl1pPr algn="l" eaLnBrk="1" latinLnBrk="0" hangingPunct="1">
              <a:defRPr kumimoji="0" sz="800">
                <a:solidFill>
                  <a:schemeClr val="tx1"/>
                </a:solidFill>
              </a:defRPr>
            </a:lvl1pPr>
            <a:extLst/>
          </a:lstStyle>
          <a:p>
            <a:fld id="{43A93E93-166D-47F5-9EF1-ACEABE24AEEA}" type="datetimeFigureOut">
              <a:rPr lang="zh-CN" altLang="en-US" smtClean="0"/>
              <a:pPr/>
              <a:t>2019/2/20</a:t>
            </a:fld>
            <a:endParaRPr lang="zh-CN" altLang="en-US"/>
          </a:p>
        </p:txBody>
      </p:sp>
      <p:sp>
        <p:nvSpPr>
          <p:cNvPr id="22" name="页脚占位符 21"/>
          <p:cNvSpPr>
            <a:spLocks noGrp="1"/>
          </p:cNvSpPr>
          <p:nvPr>
            <p:ph type="ftr" sz="quarter" idx="3"/>
          </p:nvPr>
        </p:nvSpPr>
        <p:spPr>
          <a:xfrm>
            <a:off x="3285815" y="4807442"/>
            <a:ext cx="1763419" cy="273928"/>
          </a:xfrm>
          <a:prstGeom prst="rect">
            <a:avLst/>
          </a:prstGeom>
        </p:spPr>
        <p:txBody>
          <a:bodyPr vert="horz" lIns="68589" tIns="34295" rIns="68589" bIns="34295" anchor="b"/>
          <a:lstStyle>
            <a:lvl1pPr algn="r" eaLnBrk="1" latinLnBrk="0" hangingPunct="1">
              <a:defRPr kumimoji="0" sz="800">
                <a:solidFill>
                  <a:schemeClr val="tx1"/>
                </a:solidFill>
              </a:defRPr>
            </a:lvl1pPr>
            <a:extLst/>
          </a:lstStyle>
          <a:p>
            <a:endParaRPr lang="zh-CN" altLang="en-US"/>
          </a:p>
        </p:txBody>
      </p:sp>
      <p:sp>
        <p:nvSpPr>
          <p:cNvPr id="18" name="灯片编号占位符 17"/>
          <p:cNvSpPr>
            <a:spLocks noGrp="1"/>
          </p:cNvSpPr>
          <p:nvPr>
            <p:ph type="sldNum" sz="quarter" idx="4"/>
          </p:nvPr>
        </p:nvSpPr>
        <p:spPr>
          <a:xfrm>
            <a:off x="6486955" y="4807442"/>
            <a:ext cx="274384" cy="273928"/>
          </a:xfrm>
          <a:prstGeom prst="rect">
            <a:avLst/>
          </a:prstGeom>
        </p:spPr>
        <p:txBody>
          <a:bodyPr vert="horz" lIns="68589" tIns="34295" rIns="68589" bIns="34295" anchor="b"/>
          <a:lstStyle>
            <a:lvl1pPr algn="r" eaLnBrk="1" latinLnBrk="0" hangingPunct="1">
              <a:defRPr kumimoji="0" sz="800" b="0">
                <a:solidFill>
                  <a:schemeClr val="tx1"/>
                </a:solidFill>
              </a:defRPr>
            </a:lvl1pPr>
            <a:extLst/>
          </a:lstStyle>
          <a:p>
            <a:fld id="{118D5ACA-62CA-46DB-AD6B-12EDD6D51A23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9" r:id="rId1"/>
    <p:sldLayoutId id="2147483660" r:id="rId2"/>
    <p:sldLayoutId id="2147483661" r:id="rId3"/>
    <p:sldLayoutId id="2147483662" r:id="rId4"/>
    <p:sldLayoutId id="2147483663" r:id="rId5"/>
    <p:sldLayoutId id="2147483664" r:id="rId6"/>
    <p:sldLayoutId id="2147483665" r:id="rId7"/>
    <p:sldLayoutId id="2147483666" r:id="rId8"/>
    <p:sldLayoutId id="2147483667" r:id="rId9"/>
    <p:sldLayoutId id="2147483668" r:id="rId10"/>
    <p:sldLayoutId id="2147483669" r:id="rId11"/>
    <p:sldLayoutId id="2147483649" r:id="rId12"/>
    <p:sldLayoutId id="2147483650" r:id="rId13"/>
    <p:sldLayoutId id="2147483651" r:id="rId14"/>
    <p:sldLayoutId id="2147483652" r:id="rId15"/>
    <p:sldLayoutId id="2147483653" r:id="rId16"/>
    <p:sldLayoutId id="2147483656" r:id="rId17"/>
    <p:sldLayoutId id="2147483657" r:id="rId18"/>
  </p:sldLayoutIdLst>
  <p:transition spd="slow">
    <p:wipe/>
  </p:transition>
  <p:timing>
    <p:tnLst>
      <p:par>
        <p:cTn id="1" dur="indefinite" restart="never" nodeType="tmRoot"/>
      </p:par>
    </p:tnLst>
  </p:timing>
  <p:txStyles>
    <p:titleStyle>
      <a:lvl1pPr algn="l" rtl="0" eaLnBrk="1" latinLnBrk="0" hangingPunct="1">
        <a:spcBef>
          <a:spcPct val="0"/>
        </a:spcBef>
        <a:buNone/>
        <a:defRPr kumimoji="0" sz="3100" b="1" kern="1200">
          <a:solidFill>
            <a:schemeClr val="tx2"/>
          </a:solidFill>
          <a:effectLst>
            <a:outerShdw blurRad="31750" dist="25400" dir="5400000" algn="tl" rotWithShape="0">
              <a:srgbClr val="000000">
                <a:alpha val="2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274357" indent="-192050" algn="l" rtl="0" eaLnBrk="1" latinLnBrk="0" hangingPunct="1">
        <a:spcBef>
          <a:spcPts val="300"/>
        </a:spcBef>
        <a:spcAft>
          <a:spcPts val="0"/>
        </a:spcAft>
        <a:buClr>
          <a:schemeClr val="accent1"/>
        </a:buClr>
        <a:buSzPct val="68000"/>
        <a:buFont typeface="Wingdings 3"/>
        <a:buChar char="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1pPr>
      <a:lvl2pPr marL="466406" indent="-171473" algn="l" rtl="0" eaLnBrk="1" latinLnBrk="0" hangingPunct="1">
        <a:spcBef>
          <a:spcPts val="243"/>
        </a:spcBef>
        <a:buClr>
          <a:schemeClr val="accent1"/>
        </a:buClr>
        <a:buFont typeface="Verdana"/>
        <a:buChar char="◦"/>
        <a:defRPr kumimoji="0" sz="1700" kern="1200">
          <a:solidFill>
            <a:schemeClr val="tx1"/>
          </a:solidFill>
          <a:latin typeface="+mn-lt"/>
          <a:ea typeface="+mn-ea"/>
          <a:cs typeface="+mn-cs"/>
        </a:defRPr>
      </a:lvl2pPr>
      <a:lvl3pPr marL="644738" indent="-171473" algn="l" rtl="0" eaLnBrk="1" latinLnBrk="0" hangingPunct="1">
        <a:spcBef>
          <a:spcPts val="263"/>
        </a:spcBef>
        <a:buClr>
          <a:schemeClr val="accent2"/>
        </a:buClr>
        <a:buSzPct val="100000"/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3pPr>
      <a:lvl4pPr marL="857364" indent="-171473" algn="l" rtl="0" eaLnBrk="1" latinLnBrk="0" hangingPunct="1">
        <a:spcBef>
          <a:spcPts val="263"/>
        </a:spcBef>
        <a:buClr>
          <a:schemeClr val="accent2"/>
        </a:buClr>
        <a:buFont typeface="Wingdings 2"/>
        <a:buChar char=""/>
        <a:defRPr kumimoji="0" sz="1400" kern="1200">
          <a:solidFill>
            <a:schemeClr val="tx1"/>
          </a:solidFill>
          <a:latin typeface="+mn-lt"/>
          <a:ea typeface="+mn-ea"/>
          <a:cs typeface="+mn-cs"/>
        </a:defRPr>
      </a:lvl4pPr>
      <a:lvl5pPr marL="1028837" indent="-171473" algn="l" rtl="0" eaLnBrk="1" latinLnBrk="0" hangingPunct="1">
        <a:spcBef>
          <a:spcPts val="263"/>
        </a:spcBef>
        <a:buClr>
          <a:schemeClr val="accent2"/>
        </a:buClr>
        <a:buFont typeface="Wingdings 2"/>
        <a:buChar char=""/>
        <a:defRPr kumimoji="0"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1200310" indent="-171473" algn="l" rtl="0" eaLnBrk="1" latinLnBrk="0" hangingPunct="1">
        <a:spcBef>
          <a:spcPts val="263"/>
        </a:spcBef>
        <a:buClr>
          <a:schemeClr val="accent3"/>
        </a:buClr>
        <a:buFont typeface="Wingdings 2"/>
        <a:buChar char=""/>
        <a:defRPr kumimoji="0"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1371783" indent="-171473" algn="l" rtl="0" eaLnBrk="1" latinLnBrk="0" hangingPunct="1">
        <a:spcBef>
          <a:spcPts val="263"/>
        </a:spcBef>
        <a:buClr>
          <a:schemeClr val="accent3"/>
        </a:buClr>
        <a:buFont typeface="Wingdings 2"/>
        <a:buChar char=""/>
        <a:defRPr kumimoji="0" sz="1200" kern="1200">
          <a:solidFill>
            <a:schemeClr val="tx1"/>
          </a:solidFill>
          <a:latin typeface="+mn-lt"/>
          <a:ea typeface="+mn-ea"/>
          <a:cs typeface="+mn-cs"/>
        </a:defRPr>
      </a:lvl7pPr>
      <a:lvl8pPr marL="1543256" indent="-171473" algn="l" rtl="0" eaLnBrk="1" latinLnBrk="0" hangingPunct="1">
        <a:spcBef>
          <a:spcPts val="263"/>
        </a:spcBef>
        <a:buClr>
          <a:schemeClr val="accent3"/>
        </a:buClr>
        <a:buFont typeface="Wingdings 2"/>
        <a:buChar char=""/>
        <a:defRPr kumimoji="0" sz="1200" kern="1200">
          <a:solidFill>
            <a:schemeClr val="tx1"/>
          </a:solidFill>
          <a:latin typeface="+mn-lt"/>
          <a:ea typeface="+mn-ea"/>
          <a:cs typeface="+mn-cs"/>
        </a:defRPr>
      </a:lvl8pPr>
      <a:lvl9pPr marL="1714729" indent="-171473" algn="l" rtl="0" eaLnBrk="1" latinLnBrk="0" hangingPunct="1">
        <a:spcBef>
          <a:spcPts val="263"/>
        </a:spcBef>
        <a:buClr>
          <a:schemeClr val="accent3"/>
        </a:buClr>
        <a:buFont typeface="Wingdings 2"/>
        <a:buChar char=""/>
        <a:defRPr kumimoji="0" sz="12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342946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685891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028837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371783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1714729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057674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240062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2743566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gif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.png"/><Relationship Id="rId5" Type="http://schemas.openxmlformats.org/officeDocument/2006/relationships/slide" Target="slide3.xml"/><Relationship Id="rId4" Type="http://schemas.openxmlformats.org/officeDocument/2006/relationships/image" Target="../media/image7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7" Type="http://schemas.openxmlformats.org/officeDocument/2006/relationships/slide" Target="slide7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3.png"/><Relationship Id="rId5" Type="http://schemas.openxmlformats.org/officeDocument/2006/relationships/image" Target="../media/image7.png"/><Relationship Id="rId4" Type="http://schemas.openxmlformats.org/officeDocument/2006/relationships/image" Target="../media/image12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tags" Target="../tags/tag3.xml"/><Relationship Id="rId2" Type="http://schemas.openxmlformats.org/officeDocument/2006/relationships/tags" Target="../tags/tag2.xml"/><Relationship Id="rId1" Type="http://schemas.openxmlformats.org/officeDocument/2006/relationships/tags" Target="../tags/tag1.xml"/><Relationship Id="rId6" Type="http://schemas.openxmlformats.org/officeDocument/2006/relationships/image" Target="../media/image14.jpeg"/><Relationship Id="rId5" Type="http://schemas.openxmlformats.org/officeDocument/2006/relationships/slideLayout" Target="../slideLayouts/slideLayout7.xml"/><Relationship Id="rId4" Type="http://schemas.openxmlformats.org/officeDocument/2006/relationships/tags" Target="../tags/tag4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0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7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7" name="Picture 3" descr="xinsrc_5520502131110750179259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74791" y="1704211"/>
            <a:ext cx="5418823" cy="2503991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4099" name="WordArt 6"/>
          <p:cNvSpPr>
            <a:spLocks noTextEdit="1"/>
          </p:cNvSpPr>
          <p:nvPr/>
        </p:nvSpPr>
        <p:spPr>
          <a:xfrm>
            <a:off x="1807210" y="1084580"/>
            <a:ext cx="3115945" cy="38671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49998"/>
              </a:avLst>
            </a:prstTxWarp>
            <a:normAutofit/>
          </a:bodyPr>
          <a:lstStyle/>
          <a:p>
            <a:pPr algn="ctr"/>
            <a:r>
              <a:rPr lang="zh-CN" altLang="en-US" sz="1800" b="1">
                <a:ln w="12700" cap="flat" cmpd="sng">
                  <a:solidFill>
                    <a:srgbClr val="FF0000"/>
                  </a:solidFill>
                  <a:prstDash val="solid"/>
                  <a:round/>
                  <a:headEnd type="none" w="med" len="med"/>
                  <a:tailEnd type="none" w="med" len="med"/>
                </a:ln>
                <a:solidFill>
                  <a:schemeClr val="tx1"/>
                </a:solidFill>
                <a:effectLst>
                  <a:outerShdw dist="35921" dir="2699999" sy="50000" kx="2115830" algn="bl" rotWithShape="0">
                    <a:srgbClr val="C0C0C0">
                      <a:alpha val="79999"/>
                    </a:srgbClr>
                  </a:outerShdw>
                </a:effectLst>
                <a:latin typeface="华文中宋" panose="02010600040101010101" charset="-122"/>
                <a:ea typeface="华文中宋" panose="02010600040101010101" charset="-122"/>
              </a:rPr>
              <a:t>第</a:t>
            </a:r>
            <a:r>
              <a:rPr lang="en-US" altLang="zh-CN" sz="1800" b="1">
                <a:ln w="12700" cap="flat" cmpd="sng">
                  <a:solidFill>
                    <a:srgbClr val="FF0000"/>
                  </a:solidFill>
                  <a:prstDash val="solid"/>
                  <a:round/>
                  <a:headEnd type="none" w="med" len="med"/>
                  <a:tailEnd type="none" w="med" len="med"/>
                </a:ln>
                <a:solidFill>
                  <a:schemeClr val="tx1"/>
                </a:solidFill>
                <a:effectLst>
                  <a:outerShdw dist="35921" dir="2699999" sy="50000" kx="2115830" algn="bl" rotWithShape="0">
                    <a:srgbClr val="C0C0C0">
                      <a:alpha val="79999"/>
                    </a:srgbClr>
                  </a:outerShdw>
                </a:effectLst>
                <a:latin typeface="华文中宋" panose="02010600040101010101" charset="-122"/>
                <a:ea typeface="华文中宋" panose="02010600040101010101" charset="-122"/>
              </a:rPr>
              <a:t>3</a:t>
            </a:r>
            <a:r>
              <a:rPr lang="zh-CN" altLang="en-US" sz="1800" b="1">
                <a:ln w="12700" cap="flat" cmpd="sng">
                  <a:solidFill>
                    <a:srgbClr val="FF0000"/>
                  </a:solidFill>
                  <a:prstDash val="solid"/>
                  <a:round/>
                  <a:headEnd type="none" w="med" len="med"/>
                  <a:tailEnd type="none" w="med" len="med"/>
                </a:ln>
                <a:solidFill>
                  <a:schemeClr val="tx1"/>
                </a:solidFill>
                <a:effectLst>
                  <a:outerShdw dist="35921" dir="2699999" sy="50000" kx="2115830" algn="bl" rotWithShape="0">
                    <a:srgbClr val="C0C0C0">
                      <a:alpha val="79999"/>
                    </a:srgbClr>
                  </a:outerShdw>
                </a:effectLst>
                <a:latin typeface="华文中宋" panose="02010600040101010101" charset="-122"/>
                <a:ea typeface="华文中宋" panose="02010600040101010101" charset="-122"/>
              </a:rPr>
              <a:t>课 美国内战</a:t>
            </a:r>
          </a:p>
        </p:txBody>
      </p:sp>
    </p:spTree>
  </p:cSld>
  <p:clrMapOvr>
    <a:masterClrMapping/>
  </p:clrMapOvr>
  <p:transition spd="slow">
    <p:wipe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8130" name="Picture 2"/>
          <p:cNvPicPr>
            <a:picLocks noChangeAspect="1" noChangeArrowheads="1"/>
          </p:cNvPicPr>
          <p:nvPr/>
        </p:nvPicPr>
        <p:blipFill>
          <a:blip r:embed="rId2"/>
          <a:srcRect b="4053"/>
          <a:stretch>
            <a:fillRect/>
          </a:stretch>
        </p:blipFill>
        <p:spPr bwMode="auto">
          <a:xfrm>
            <a:off x="457306" y="974232"/>
            <a:ext cx="5544834" cy="3885018"/>
          </a:xfrm>
          <a:prstGeom prst="rect">
            <a:avLst/>
          </a:prstGeom>
          <a:noFill/>
          <a:ln w="76200">
            <a:solidFill>
              <a:srgbClr val="000000"/>
            </a:solidFill>
            <a:miter lim="800000"/>
            <a:headEnd/>
            <a:tailEnd/>
          </a:ln>
        </p:spPr>
      </p:pic>
      <p:sp>
        <p:nvSpPr>
          <p:cNvPr id="48131" name="Rectangle 4"/>
          <p:cNvSpPr>
            <a:spLocks noChangeArrowheads="1"/>
          </p:cNvSpPr>
          <p:nvPr/>
        </p:nvSpPr>
        <p:spPr bwMode="auto">
          <a:xfrm>
            <a:off x="1772060" y="343006"/>
            <a:ext cx="3029651" cy="397792"/>
          </a:xfrm>
          <a:prstGeom prst="rect">
            <a:avLst/>
          </a:prstGeom>
          <a:solidFill>
            <a:srgbClr val="CCFFFF"/>
          </a:solidFill>
          <a:ln w="9525">
            <a:noFill/>
            <a:miter lim="800000"/>
            <a:headEnd/>
            <a:tailEnd/>
          </a:ln>
        </p:spPr>
        <p:txBody>
          <a:bodyPr lIns="68589" tIns="34295" rIns="68589" bIns="34295" anchor="ctr"/>
          <a:lstStyle/>
          <a:p>
            <a:pPr algn="ctr"/>
            <a:r>
              <a:rPr lang="zh-CN" altLang="en-US" sz="3000" dirty="0">
                <a:solidFill>
                  <a:srgbClr val="0000CC"/>
                </a:solidFill>
                <a:latin typeface="楷体_GB2312" pitchFamily="49" charset="-122"/>
                <a:ea typeface="楷体_GB2312" pitchFamily="49" charset="-122"/>
              </a:rPr>
              <a:t>领土的扩张</a:t>
            </a:r>
          </a:p>
        </p:txBody>
      </p:sp>
      <p:pic>
        <p:nvPicPr>
          <p:cNvPr id="116754" name="Picture 3" descr="11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486244" y="2574926"/>
            <a:ext cx="2742645" cy="3954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8136" name="Picture 6" descr="无标题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002140" y="171503"/>
            <a:ext cx="705013" cy="70506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8137" name="Picture 9" descr="F:\历史与社会1\工作\公司资源\我的小图标\我的小图标\返回按钮.jpg">
            <a:hlinkClick r:id="rId5" action="ppaction://hlinksldjump"/>
          </p:cNvPr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6153385" y="4448358"/>
            <a:ext cx="477551" cy="52522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7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167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8"/>
          <p:cNvSpPr>
            <a:spLocks noChangeArrowheads="1"/>
          </p:cNvSpPr>
          <p:nvPr/>
        </p:nvSpPr>
        <p:spPr bwMode="auto">
          <a:xfrm>
            <a:off x="1886387" y="546666"/>
            <a:ext cx="3086815" cy="482352"/>
          </a:xfrm>
          <a:prstGeom prst="rect">
            <a:avLst/>
          </a:prstGeom>
          <a:solidFill>
            <a:srgbClr val="CCFFFF"/>
          </a:solidFill>
          <a:ln w="9525">
            <a:noFill/>
            <a:miter lim="800000"/>
            <a:headEnd/>
            <a:tailEnd/>
          </a:ln>
        </p:spPr>
        <p:txBody>
          <a:bodyPr lIns="68589" tIns="34295" rIns="68589" bIns="34295" anchor="ctr"/>
          <a:lstStyle/>
          <a:p>
            <a:pPr algn="ctr"/>
            <a:r>
              <a:rPr lang="zh-CN" altLang="en-US" sz="3000" dirty="0">
                <a:solidFill>
                  <a:srgbClr val="0000CC"/>
                </a:solidFill>
                <a:latin typeface="楷体_GB2312" pitchFamily="49" charset="-122"/>
                <a:ea typeface="楷体_GB2312" pitchFamily="49" charset="-122"/>
              </a:rPr>
              <a:t>两种制度的矛盾</a:t>
            </a:r>
            <a:r>
              <a:rPr lang="en-US" altLang="zh-CN" sz="3000" dirty="0">
                <a:solidFill>
                  <a:srgbClr val="0000CC"/>
                </a:solidFill>
                <a:latin typeface="楷体_GB2312" pitchFamily="49" charset="-122"/>
                <a:ea typeface="楷体_GB2312" pitchFamily="49" charset="-122"/>
              </a:rPr>
              <a:t> </a:t>
            </a:r>
          </a:p>
        </p:txBody>
      </p:sp>
      <p:sp>
        <p:nvSpPr>
          <p:cNvPr id="117770" name="Text Box 10"/>
          <p:cNvSpPr txBox="1">
            <a:spLocks noChangeArrowheads="1"/>
          </p:cNvSpPr>
          <p:nvPr/>
        </p:nvSpPr>
        <p:spPr bwMode="auto">
          <a:xfrm>
            <a:off x="1486244" y="3677785"/>
            <a:ext cx="2610454" cy="43828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68589" tIns="34295" rIns="68589" bIns="34295">
            <a:spAutoFit/>
          </a:bodyPr>
          <a:lstStyle/>
          <a:p>
            <a:r>
              <a:rPr lang="zh-CN" altLang="en-US" sz="2400" dirty="0">
                <a:latin typeface="楷体_GB2312" pitchFamily="49" charset="-122"/>
                <a:ea typeface="楷体_GB2312" pitchFamily="49" charset="-122"/>
              </a:rPr>
              <a:t>奴隶制种植园经济</a:t>
            </a:r>
          </a:p>
        </p:txBody>
      </p:sp>
      <p:sp>
        <p:nvSpPr>
          <p:cNvPr id="117771" name="Text Box 11"/>
          <p:cNvSpPr txBox="1">
            <a:spLocks noChangeArrowheads="1"/>
          </p:cNvSpPr>
          <p:nvPr/>
        </p:nvSpPr>
        <p:spPr bwMode="auto">
          <a:xfrm>
            <a:off x="514469" y="3620618"/>
            <a:ext cx="2000713" cy="48473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68589" tIns="34295" rIns="68589" bIns="34295">
            <a:spAutoFit/>
          </a:bodyPr>
          <a:lstStyle/>
          <a:p>
            <a:pPr eaLnBrk="0" hangingPunct="0"/>
            <a:r>
              <a:rPr lang="zh-CN" altLang="en-US" sz="2700" dirty="0">
                <a:latin typeface="楷体_GB2312" pitchFamily="49" charset="-122"/>
                <a:ea typeface="楷体_GB2312" pitchFamily="49" charset="-122"/>
              </a:rPr>
              <a:t>南方：</a:t>
            </a:r>
          </a:p>
        </p:txBody>
      </p:sp>
      <p:grpSp>
        <p:nvGrpSpPr>
          <p:cNvPr id="2" name="Group 12"/>
          <p:cNvGrpSpPr>
            <a:grpSpLocks/>
          </p:cNvGrpSpPr>
          <p:nvPr/>
        </p:nvGrpSpPr>
        <p:grpSpPr bwMode="auto">
          <a:xfrm>
            <a:off x="2338929" y="2343876"/>
            <a:ext cx="2291293" cy="1161764"/>
            <a:chOff x="3065" y="2592"/>
            <a:chExt cx="1399" cy="571"/>
          </a:xfrm>
        </p:grpSpPr>
        <p:sp>
          <p:nvSpPr>
            <p:cNvPr id="6159" name="AutoShape 13"/>
            <p:cNvSpPr>
              <a:spLocks noChangeArrowheads="1"/>
            </p:cNvSpPr>
            <p:nvPr/>
          </p:nvSpPr>
          <p:spPr bwMode="auto">
            <a:xfrm>
              <a:off x="3065" y="2592"/>
              <a:ext cx="247" cy="238"/>
            </a:xfrm>
            <a:prstGeom prst="upDownArrow">
              <a:avLst>
                <a:gd name="adj1" fmla="val 50000"/>
                <a:gd name="adj2" fmla="val 29088"/>
              </a:avLst>
            </a:prstGeom>
            <a:solidFill>
              <a:schemeClr val="tx1"/>
            </a:solidFill>
            <a:ln w="9525">
              <a:solidFill>
                <a:schemeClr val="bg1"/>
              </a:solidFill>
              <a:miter lim="800000"/>
              <a:headEnd/>
              <a:tailEnd/>
            </a:ln>
          </p:spPr>
          <p:txBody>
            <a:bodyPr anchor="ctr">
              <a:spAutoFit/>
            </a:bodyPr>
            <a:lstStyle/>
            <a:p>
              <a:endParaRPr lang="zh-CN" altLang="en-US">
                <a:latin typeface="楷体_GB2312" pitchFamily="49" charset="-122"/>
                <a:ea typeface="楷体_GB2312" pitchFamily="49" charset="-122"/>
              </a:endParaRPr>
            </a:p>
          </p:txBody>
        </p:sp>
        <p:sp>
          <p:nvSpPr>
            <p:cNvPr id="6160" name="Rectangle 14"/>
            <p:cNvSpPr>
              <a:spLocks noChangeArrowheads="1"/>
            </p:cNvSpPr>
            <p:nvPr/>
          </p:nvSpPr>
          <p:spPr bwMode="auto">
            <a:xfrm>
              <a:off x="3312" y="2755"/>
              <a:ext cx="1152" cy="40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r>
                <a:rPr lang="zh-CN" altLang="en-US" sz="2400" dirty="0">
                  <a:latin typeface="楷体_GB2312" pitchFamily="49" charset="-122"/>
                  <a:ea typeface="楷体_GB2312" pitchFamily="49" charset="-122"/>
                </a:rPr>
                <a:t>矛</a:t>
              </a:r>
            </a:p>
            <a:p>
              <a:r>
                <a:rPr lang="zh-CN" altLang="en-US" sz="2400" dirty="0">
                  <a:latin typeface="楷体_GB2312" pitchFamily="49" charset="-122"/>
                  <a:ea typeface="楷体_GB2312" pitchFamily="49" charset="-122"/>
                </a:rPr>
                <a:t>盾</a:t>
              </a:r>
            </a:p>
          </p:txBody>
        </p:sp>
      </p:grpSp>
      <p:sp>
        <p:nvSpPr>
          <p:cNvPr id="117775" name="Text Box 15"/>
          <p:cNvSpPr txBox="1">
            <a:spLocks noChangeArrowheads="1"/>
          </p:cNvSpPr>
          <p:nvPr/>
        </p:nvSpPr>
        <p:spPr bwMode="auto">
          <a:xfrm>
            <a:off x="457306" y="1772198"/>
            <a:ext cx="1181373" cy="48473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68589" tIns="34295" rIns="68589" bIns="34295">
            <a:spAutoFit/>
          </a:bodyPr>
          <a:lstStyle/>
          <a:p>
            <a:pPr eaLnBrk="0" hangingPunct="0"/>
            <a:r>
              <a:rPr lang="zh-CN" altLang="en-US" sz="2700" dirty="0">
                <a:latin typeface="楷体_GB2312" pitchFamily="49" charset="-122"/>
                <a:ea typeface="楷体_GB2312" pitchFamily="49" charset="-122"/>
              </a:rPr>
              <a:t>北方：</a:t>
            </a:r>
          </a:p>
        </p:txBody>
      </p:sp>
      <p:sp>
        <p:nvSpPr>
          <p:cNvPr id="117776" name="Text Box 16"/>
          <p:cNvSpPr txBox="1">
            <a:spLocks noChangeArrowheads="1"/>
          </p:cNvSpPr>
          <p:nvPr/>
        </p:nvSpPr>
        <p:spPr bwMode="auto">
          <a:xfrm>
            <a:off x="1600570" y="1791253"/>
            <a:ext cx="3601284" cy="43828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68589" tIns="34295" rIns="68589" bIns="34295">
            <a:spAutoFit/>
          </a:bodyPr>
          <a:lstStyle/>
          <a:p>
            <a:r>
              <a:rPr lang="zh-CN" altLang="en-US" sz="2400" dirty="0">
                <a:latin typeface="楷体_GB2312" pitchFamily="49" charset="-122"/>
                <a:ea typeface="楷体_GB2312" pitchFamily="49" charset="-122"/>
              </a:rPr>
              <a:t>资本主义工商业</a:t>
            </a:r>
          </a:p>
        </p:txBody>
      </p:sp>
      <p:sp>
        <p:nvSpPr>
          <p:cNvPr id="6152" name="AutoShape 19" descr="u=93685744,1146756259&amp;fm=21&amp;gp=0"/>
          <p:cNvSpPr>
            <a:spLocks noChangeAspect="1" noChangeArrowheads="1"/>
          </p:cNvSpPr>
          <p:nvPr/>
        </p:nvSpPr>
        <p:spPr bwMode="auto">
          <a:xfrm>
            <a:off x="3315468" y="2458209"/>
            <a:ext cx="228653" cy="22867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68589" tIns="34295" rIns="68589" bIns="34295"/>
          <a:lstStyle/>
          <a:p>
            <a:endParaRPr lang="zh-CN" altLang="en-US"/>
          </a:p>
        </p:txBody>
      </p:sp>
      <p:pic>
        <p:nvPicPr>
          <p:cNvPr id="6153" name="Picture 30" descr="8VQHQRGKE@WGM)YIUW(LIQK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247943" y="2972718"/>
            <a:ext cx="2076931" cy="15435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154" name="Picture 31" descr="xinsrc_202110421200671881248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230080" y="1257688"/>
            <a:ext cx="2203166" cy="148635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163" name="Picture 6" descr="无标题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002140" y="171503"/>
            <a:ext cx="705013" cy="70506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17" name="组合 4"/>
          <p:cNvGrpSpPr/>
          <p:nvPr/>
        </p:nvGrpSpPr>
        <p:grpSpPr>
          <a:xfrm>
            <a:off x="357960" y="215090"/>
            <a:ext cx="2799251" cy="403860"/>
            <a:chOff x="14600" y="8970"/>
            <a:chExt cx="7580" cy="1128"/>
          </a:xfrm>
        </p:grpSpPr>
        <p:sp>
          <p:nvSpPr>
            <p:cNvPr id="18" name="圆角矩形 17"/>
            <p:cNvSpPr/>
            <p:nvPr/>
          </p:nvSpPr>
          <p:spPr>
            <a:xfrm>
              <a:off x="14600" y="8970"/>
              <a:ext cx="7580" cy="1128"/>
            </a:xfrm>
            <a:prstGeom prst="roundRect">
              <a:avLst/>
            </a:prstGeom>
            <a:gradFill>
              <a:gsLst>
                <a:gs pos="0">
                  <a:srgbClr val="FBFB11"/>
                </a:gs>
                <a:gs pos="100000">
                  <a:srgbClr val="838309"/>
                </a:gs>
              </a:gsLst>
              <a:lin ang="5400000" scaled="0"/>
            </a:gra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fontAlgn="base"/>
              <a:endParaRPr lang="zh-CN" altLang="en-US" sz="100" strike="noStrike" noProof="1"/>
            </a:p>
          </p:txBody>
        </p:sp>
        <p:sp>
          <p:nvSpPr>
            <p:cNvPr id="19" name="文本框 1"/>
            <p:cNvSpPr txBox="1"/>
            <p:nvPr/>
          </p:nvSpPr>
          <p:spPr>
            <a:xfrm>
              <a:off x="14601" y="9067"/>
              <a:ext cx="7366" cy="933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square" anchor="t">
              <a:spAutoFit/>
            </a:bodyPr>
            <a:lstStyle/>
            <a:p>
              <a:pPr algn="l"/>
              <a:r>
                <a:rPr lang="en-US" altLang="zh-CN" sz="1575" b="1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 </a:t>
              </a:r>
              <a:r>
                <a:rPr lang="zh-CN" altLang="en-US" sz="1575" b="1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联邦危机</a:t>
              </a:r>
              <a:r>
                <a:rPr lang="en-US" altLang="zh-CN" sz="1575" b="1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——</a:t>
              </a:r>
              <a:r>
                <a:rPr lang="zh-CN" altLang="en-US" sz="1575" b="1">
                  <a:latin typeface="微软雅黑" panose="020B0503020204020204" pitchFamily="34" charset="-122"/>
                  <a:ea typeface="微软雅黑" panose="020B0503020204020204" pitchFamily="34" charset="-122"/>
                  <a:sym typeface="+mn-ea"/>
                </a:rPr>
                <a:t>南北矛盾加剧</a:t>
              </a:r>
              <a:endParaRPr lang="zh-CN" altLang="en-US" sz="1575" b="1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</p:spTree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6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7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4" dur="500"/>
                                        <p:tgtEl>
                                          <p:spTgt spid="1177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500"/>
                            </p:stCondLst>
                            <p:childTnLst>
                              <p:par>
                                <p:cTn id="16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7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" dur="500"/>
                                        <p:tgtEl>
                                          <p:spTgt spid="1177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000"/>
                            </p:stCondLst>
                            <p:childTnLst>
                              <p:par>
                                <p:cTn id="20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61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7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1177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500"/>
                            </p:stCondLst>
                            <p:childTnLst>
                              <p:par>
                                <p:cTn id="29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7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1" dur="500"/>
                                        <p:tgtEl>
                                          <p:spTgt spid="1177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000"/>
                            </p:stCondLst>
                            <p:childTnLst>
                              <p:par>
                                <p:cTn id="33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5" dur="2000"/>
                                        <p:tgtEl>
                                          <p:spTgt spid="61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0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46" grpId="0" animBg="1"/>
      <p:bldP spid="117770" grpId="0"/>
      <p:bldP spid="117771" grpId="0" bldLvl="0" autoUpdateAnimBg="0"/>
      <p:bldP spid="117775" grpId="0" bldLvl="0" autoUpdateAnimBg="0"/>
      <p:bldP spid="117776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TextBox 8"/>
          <p:cNvSpPr txBox="1">
            <a:spLocks noChangeArrowheads="1"/>
          </p:cNvSpPr>
          <p:nvPr/>
        </p:nvSpPr>
        <p:spPr bwMode="auto">
          <a:xfrm>
            <a:off x="171490" y="1304137"/>
            <a:ext cx="6573772" cy="34394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68589" tIns="34295" rIns="68589" bIns="34295">
            <a:spAutoFit/>
          </a:bodyPr>
          <a:lstStyle/>
          <a:p>
            <a:pPr>
              <a:spcBef>
                <a:spcPts val="450"/>
              </a:spcBef>
              <a:spcAft>
                <a:spcPts val="450"/>
              </a:spcAft>
            </a:pPr>
            <a:r>
              <a:rPr lang="zh-CN" altLang="en-US" sz="2100" dirty="0">
                <a:latin typeface="楷体_GB2312" pitchFamily="49" charset="-122"/>
                <a:ea typeface="楷体_GB2312" pitchFamily="49" charset="-122"/>
              </a:rPr>
              <a:t>　　下列材料各反应两种经济制度哪些方面存在矛盾？</a:t>
            </a:r>
            <a:endParaRPr lang="en-US" altLang="zh-CN" sz="2100" dirty="0">
              <a:latin typeface="楷体_GB2312" pitchFamily="49" charset="-122"/>
              <a:ea typeface="楷体_GB2312" pitchFamily="49" charset="-122"/>
            </a:endParaRPr>
          </a:p>
          <a:p>
            <a:pPr>
              <a:spcBef>
                <a:spcPts val="450"/>
              </a:spcBef>
              <a:spcAft>
                <a:spcPts val="450"/>
              </a:spcAft>
            </a:pPr>
            <a:r>
              <a:rPr lang="zh-CN" altLang="en-US" sz="2100" dirty="0">
                <a:latin typeface="楷体_GB2312" pitchFamily="49" charset="-122"/>
                <a:ea typeface="楷体_GB2312" pitchFamily="49" charset="-122"/>
              </a:rPr>
              <a:t>　　材料一　南方的种植园主把棉花和其他原料运往</a:t>
            </a:r>
            <a:br>
              <a:rPr lang="zh-CN" altLang="en-US" sz="2100" dirty="0">
                <a:latin typeface="楷体_GB2312" pitchFamily="49" charset="-122"/>
                <a:ea typeface="楷体_GB2312" pitchFamily="49" charset="-122"/>
              </a:rPr>
            </a:br>
            <a:r>
              <a:rPr lang="zh-CN" altLang="en-US" sz="2100" dirty="0">
                <a:latin typeface="楷体_GB2312" pitchFamily="49" charset="-122"/>
                <a:ea typeface="楷体_GB2312" pitchFamily="49" charset="-122"/>
              </a:rPr>
              <a:t>英国，从英国输入大批工业品。</a:t>
            </a:r>
            <a:endParaRPr lang="en-US" altLang="zh-CN" sz="2100" dirty="0">
              <a:latin typeface="楷体_GB2312" pitchFamily="49" charset="-122"/>
              <a:ea typeface="楷体_GB2312" pitchFamily="49" charset="-122"/>
            </a:endParaRPr>
          </a:p>
          <a:p>
            <a:pPr>
              <a:spcBef>
                <a:spcPts val="450"/>
              </a:spcBef>
              <a:spcAft>
                <a:spcPts val="450"/>
              </a:spcAft>
            </a:pPr>
            <a:r>
              <a:rPr lang="zh-CN" altLang="en-US" sz="2100" dirty="0">
                <a:latin typeface="楷体_GB2312" pitchFamily="49" charset="-122"/>
                <a:ea typeface="楷体_GB2312" pitchFamily="49" charset="-122"/>
              </a:rPr>
              <a:t>　　材料二　北方资产阶级希望提高关税，保护本土</a:t>
            </a:r>
            <a:br>
              <a:rPr lang="zh-CN" altLang="en-US" sz="2100" dirty="0">
                <a:latin typeface="楷体_GB2312" pitchFamily="49" charset="-122"/>
                <a:ea typeface="楷体_GB2312" pitchFamily="49" charset="-122"/>
              </a:rPr>
            </a:br>
            <a:r>
              <a:rPr lang="zh-CN" altLang="en-US" sz="2100" dirty="0">
                <a:latin typeface="楷体_GB2312" pitchFamily="49" charset="-122"/>
                <a:ea typeface="楷体_GB2312" pitchFamily="49" charset="-122"/>
              </a:rPr>
              <a:t>工业，南方种植园奴隶主主张自由贸易，使其得到廉</a:t>
            </a:r>
            <a:br>
              <a:rPr lang="zh-CN" altLang="en-US" sz="2100" dirty="0">
                <a:latin typeface="楷体_GB2312" pitchFamily="49" charset="-122"/>
                <a:ea typeface="楷体_GB2312" pitchFamily="49" charset="-122"/>
              </a:rPr>
            </a:br>
            <a:r>
              <a:rPr lang="zh-CN" altLang="en-US" sz="2100" dirty="0">
                <a:latin typeface="楷体_GB2312" pitchFamily="49" charset="-122"/>
                <a:ea typeface="楷体_GB2312" pitchFamily="49" charset="-122"/>
              </a:rPr>
              <a:t>价进口货。</a:t>
            </a:r>
            <a:endParaRPr lang="en-US" altLang="zh-CN" sz="2100" dirty="0">
              <a:latin typeface="楷体_GB2312" pitchFamily="49" charset="-122"/>
              <a:ea typeface="楷体_GB2312" pitchFamily="49" charset="-122"/>
            </a:endParaRPr>
          </a:p>
          <a:p>
            <a:pPr>
              <a:spcBef>
                <a:spcPts val="450"/>
              </a:spcBef>
              <a:spcAft>
                <a:spcPts val="450"/>
              </a:spcAft>
            </a:pPr>
            <a:r>
              <a:rPr lang="zh-CN" altLang="en-US" sz="2100" dirty="0">
                <a:latin typeface="楷体_GB2312" pitchFamily="49" charset="-122"/>
                <a:ea typeface="楷体_GB2312" pitchFamily="49" charset="-122"/>
              </a:rPr>
              <a:t>　　材料三　南方种植园奴隶主采用奴隶制生产方式</a:t>
            </a:r>
            <a:br>
              <a:rPr lang="zh-CN" altLang="en-US" sz="2100" dirty="0">
                <a:latin typeface="楷体_GB2312" pitchFamily="49" charset="-122"/>
                <a:ea typeface="楷体_GB2312" pitchFamily="49" charset="-122"/>
              </a:rPr>
            </a:br>
            <a:r>
              <a:rPr lang="zh-CN" altLang="en-US" sz="2100" dirty="0">
                <a:latin typeface="楷体_GB2312" pitchFamily="49" charset="-122"/>
                <a:ea typeface="楷体_GB2312" pitchFamily="49" charset="-122"/>
              </a:rPr>
              <a:t>占有大量劳动力；北方资本主义经济发展需要大量廉</a:t>
            </a:r>
            <a:br>
              <a:rPr lang="zh-CN" altLang="en-US" sz="2100" dirty="0">
                <a:latin typeface="楷体_GB2312" pitchFamily="49" charset="-122"/>
                <a:ea typeface="楷体_GB2312" pitchFamily="49" charset="-122"/>
              </a:rPr>
            </a:br>
            <a:r>
              <a:rPr lang="zh-CN" altLang="en-US" sz="2100" dirty="0">
                <a:latin typeface="楷体_GB2312" pitchFamily="49" charset="-122"/>
                <a:ea typeface="楷体_GB2312" pitchFamily="49" charset="-122"/>
              </a:rPr>
              <a:t>价自由劳动力。</a:t>
            </a:r>
          </a:p>
        </p:txBody>
      </p:sp>
      <p:sp>
        <p:nvSpPr>
          <p:cNvPr id="7171" name="TextBox 9"/>
          <p:cNvSpPr txBox="1">
            <a:spLocks noChangeArrowheads="1"/>
          </p:cNvSpPr>
          <p:nvPr/>
        </p:nvSpPr>
        <p:spPr bwMode="auto">
          <a:xfrm>
            <a:off x="342980" y="544284"/>
            <a:ext cx="1875669" cy="48473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68589" tIns="34295" rIns="68589" bIns="34295">
            <a:spAutoFit/>
          </a:bodyPr>
          <a:lstStyle/>
          <a:p>
            <a:r>
              <a:rPr lang="zh-CN" altLang="en-US" sz="2700" dirty="0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阅读与思考</a:t>
            </a:r>
          </a:p>
        </p:txBody>
      </p:sp>
      <p:sp>
        <p:nvSpPr>
          <p:cNvPr id="11" name="TextBox 10"/>
          <p:cNvSpPr txBox="1">
            <a:spLocks noChangeArrowheads="1"/>
          </p:cNvSpPr>
          <p:nvPr/>
        </p:nvSpPr>
        <p:spPr bwMode="auto">
          <a:xfrm>
            <a:off x="4423005" y="4219687"/>
            <a:ext cx="950339" cy="3930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68589" tIns="34295" rIns="68589" bIns="34295">
            <a:spAutoFit/>
          </a:bodyPr>
          <a:lstStyle/>
          <a:p>
            <a:r>
              <a:rPr lang="zh-CN" altLang="en-US" sz="2100" dirty="0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劳动力</a:t>
            </a:r>
          </a:p>
        </p:txBody>
      </p:sp>
      <p:sp>
        <p:nvSpPr>
          <p:cNvPr id="12" name="TextBox 11"/>
          <p:cNvSpPr txBox="1">
            <a:spLocks noChangeArrowheads="1"/>
          </p:cNvSpPr>
          <p:nvPr/>
        </p:nvSpPr>
        <p:spPr bwMode="auto">
          <a:xfrm>
            <a:off x="4287242" y="3208534"/>
            <a:ext cx="1429081" cy="3930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68589" tIns="34295" rIns="68589" bIns="34295">
            <a:spAutoFit/>
          </a:bodyPr>
          <a:lstStyle/>
          <a:p>
            <a:r>
              <a:rPr lang="zh-CN" altLang="en-US" sz="2100" dirty="0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关税税率</a:t>
            </a:r>
          </a:p>
        </p:txBody>
      </p:sp>
      <p:sp>
        <p:nvSpPr>
          <p:cNvPr id="13" name="TextBox 12"/>
          <p:cNvSpPr txBox="1">
            <a:spLocks noChangeArrowheads="1"/>
          </p:cNvSpPr>
          <p:nvPr/>
        </p:nvSpPr>
        <p:spPr bwMode="auto">
          <a:xfrm>
            <a:off x="4168152" y="2058035"/>
            <a:ext cx="1491008" cy="3918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68589" tIns="34295" rIns="68589" bIns="34295">
            <a:spAutoFit/>
          </a:bodyPr>
          <a:lstStyle/>
          <a:p>
            <a:r>
              <a:rPr lang="zh-CN" altLang="en-US" sz="2100" dirty="0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原料、市场</a:t>
            </a:r>
          </a:p>
        </p:txBody>
      </p:sp>
      <p:pic>
        <p:nvPicPr>
          <p:cNvPr id="7175" name="Picture 6" descr="无标题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002140" y="171503"/>
            <a:ext cx="705013" cy="70506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40299" name="AutoShape 11"/>
          <p:cNvSpPr>
            <a:spLocks noChangeArrowheads="1"/>
          </p:cNvSpPr>
          <p:nvPr/>
        </p:nvSpPr>
        <p:spPr bwMode="auto">
          <a:xfrm>
            <a:off x="285816" y="1029018"/>
            <a:ext cx="6287956" cy="3315723"/>
          </a:xfrm>
          <a:prstGeom prst="irregularSeal2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/>
          </a:extLst>
        </p:spPr>
        <p:txBody>
          <a:bodyPr wrap="none" lIns="68589" tIns="34295" rIns="68589" bIns="34295" anchor="ctr"/>
          <a:lstStyle/>
          <a:p>
            <a:pPr algn="ctr">
              <a:defRPr/>
            </a:pPr>
            <a:r>
              <a:rPr lang="zh-CN" altLang="en-US" sz="3600" dirty="0">
                <a:solidFill>
                  <a:srgbClr val="6600CC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楷体_GB2312" pitchFamily="49" charset="-122"/>
                <a:ea typeface="楷体_GB2312" pitchFamily="49" charset="-122"/>
              </a:rPr>
              <a:t>矛盾焦点：</a:t>
            </a:r>
          </a:p>
          <a:p>
            <a:pPr algn="ctr">
              <a:defRPr/>
            </a:pPr>
            <a:r>
              <a:rPr lang="zh-CN" altLang="en-US" sz="3600" dirty="0">
                <a:solidFill>
                  <a:srgbClr val="6600CC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楷体_GB2312" pitchFamily="49" charset="-122"/>
                <a:ea typeface="楷体_GB2312" pitchFamily="49" charset="-122"/>
              </a:rPr>
              <a:t>奴隶制的存废问题</a:t>
            </a:r>
          </a:p>
        </p:txBody>
      </p:sp>
      <p:pic>
        <p:nvPicPr>
          <p:cNvPr id="7177" name="Picture 9" descr="F:\历史与社会1\工作\公司资源\我的小图标\我的小图标\返回按钮.jpg">
            <a:hlinkClick r:id="rId3" action="ppaction://hlinksldjump"/>
          </p:cNvPr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059303" y="4401909"/>
            <a:ext cx="477552" cy="5252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2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770" decel="100000"/>
                                        <p:tgtEl>
                                          <p:spTgt spid="14029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9" dur="770" decel="100000"/>
                                        <p:tgtEl>
                                          <p:spTgt spid="140299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30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40299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31" dur="770" fill="hold"/>
                                        <p:tgtEl>
                                          <p:spTgt spid="1402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32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402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33" dur="770" fill="hold"/>
                                        <p:tgtEl>
                                          <p:spTgt spid="1402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34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402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12" grpId="0"/>
      <p:bldP spid="13" grpId="0"/>
      <p:bldP spid="140299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18" descr="JGDO_@G3]JMCJE3U_TXB3O0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857449" y="1070703"/>
            <a:ext cx="5247108" cy="378854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195" name="Picture 25" descr="PVN0XL[~~01~MG5XSA2`QPR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28653" y="228671"/>
            <a:ext cx="1257591" cy="45734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196" name="Picture 6" descr="无标题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6002140" y="171503"/>
            <a:ext cx="705013" cy="70506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197" name="Rectangle 8"/>
          <p:cNvSpPr>
            <a:spLocks noChangeArrowheads="1"/>
          </p:cNvSpPr>
          <p:nvPr/>
        </p:nvSpPr>
        <p:spPr bwMode="auto">
          <a:xfrm>
            <a:off x="1714897" y="514509"/>
            <a:ext cx="3086815" cy="571676"/>
          </a:xfrm>
          <a:prstGeom prst="rect">
            <a:avLst/>
          </a:prstGeom>
          <a:solidFill>
            <a:srgbClr val="CCFFFF"/>
          </a:solidFill>
          <a:ln w="9525">
            <a:noFill/>
            <a:miter lim="800000"/>
            <a:headEnd/>
            <a:tailEnd/>
          </a:ln>
        </p:spPr>
        <p:txBody>
          <a:bodyPr lIns="68589" tIns="34295" rIns="68589" bIns="34295" anchor="ctr"/>
          <a:lstStyle/>
          <a:p>
            <a:pPr algn="ctr"/>
            <a:r>
              <a:rPr lang="zh-CN" altLang="en-US" sz="3000" dirty="0">
                <a:solidFill>
                  <a:srgbClr val="0000CC"/>
                </a:solidFill>
                <a:latin typeface="楷体_GB2312" pitchFamily="49" charset="-122"/>
                <a:ea typeface="楷体_GB2312" pitchFamily="49" charset="-122"/>
              </a:rPr>
              <a:t>废奴运动的兴起</a:t>
            </a:r>
          </a:p>
        </p:txBody>
      </p:sp>
      <p:grpSp>
        <p:nvGrpSpPr>
          <p:cNvPr id="2" name="Group 28"/>
          <p:cNvGrpSpPr>
            <a:grpSpLocks/>
          </p:cNvGrpSpPr>
          <p:nvPr/>
        </p:nvGrpSpPr>
        <p:grpSpPr bwMode="auto">
          <a:xfrm>
            <a:off x="228653" y="285838"/>
            <a:ext cx="1314754" cy="1200521"/>
            <a:chOff x="354" y="1117"/>
            <a:chExt cx="1361" cy="1315"/>
          </a:xfrm>
        </p:grpSpPr>
        <p:pic>
          <p:nvPicPr>
            <p:cNvPr id="8199" name="Picture 29" descr="练习1"/>
            <p:cNvPicPr>
              <a:picLocks noChangeAspect="1" noChangeArrowheads="1"/>
            </p:cNvPicPr>
            <p:nvPr/>
          </p:nvPicPr>
          <p:blipFill>
            <a:blip r:embed="rId6" cstate="print"/>
            <a:srcRect/>
            <a:stretch>
              <a:fillRect/>
            </a:stretch>
          </p:blipFill>
          <p:spPr bwMode="auto">
            <a:xfrm>
              <a:off x="521" y="1117"/>
              <a:ext cx="1024" cy="131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8200" name="Rectangle 30" descr="信纸">
              <a:hlinkClick r:id="rId7" action="ppaction://hlinksldjump"/>
            </p:cNvPr>
            <p:cNvSpPr>
              <a:spLocks noChangeArrowheads="1"/>
            </p:cNvSpPr>
            <p:nvPr/>
          </p:nvSpPr>
          <p:spPr bwMode="auto">
            <a:xfrm>
              <a:off x="354" y="1337"/>
              <a:ext cx="1361" cy="45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/>
              <a:r>
                <a:rPr kumimoji="1" lang="en-US" altLang="zh-CN" sz="2100" dirty="0" smtClean="0">
                  <a:latin typeface="Times New Roman" pitchFamily="18" charset="0"/>
                  <a:ea typeface="楷体_GB2312" pitchFamily="49" charset="-122"/>
                  <a:cs typeface="Times New Roman" pitchFamily="18" charset="0"/>
                </a:rPr>
                <a:t> </a:t>
              </a:r>
              <a:endParaRPr kumimoji="1" lang="en-US" altLang="zh-CN" sz="2100" dirty="0">
                <a:latin typeface="Times New Roman" pitchFamily="18" charset="0"/>
                <a:ea typeface="楷体_GB2312" pitchFamily="49" charset="-122"/>
                <a:cs typeface="Times New Roman" pitchFamily="18" charset="0"/>
              </a:endParaRPr>
            </a:p>
          </p:txBody>
        </p:sp>
      </p:grpSp>
    </p:spTree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44" name="PA_椭圆 12"/>
          <p:cNvSpPr/>
          <p:nvPr>
            <p:custDataLst>
              <p:tags r:id="rId1"/>
            </p:custDataLst>
          </p:nvPr>
        </p:nvSpPr>
        <p:spPr>
          <a:xfrm>
            <a:off x="3488582" y="2100810"/>
            <a:ext cx="805607" cy="943150"/>
          </a:xfrm>
          <a:prstGeom prst="ellipse">
            <a:avLst/>
          </a:prstGeom>
          <a:solidFill>
            <a:srgbClr val="7F7F7F"/>
          </a:solidFill>
          <a:ln w="9525">
            <a:noFill/>
          </a:ln>
        </p:spPr>
        <p:txBody>
          <a:bodyPr lIns="51443" tIns="25721" rIns="51443" bIns="25721" anchor="t"/>
          <a:lstStyle/>
          <a:p>
            <a:pPr defTabSz="1219200"/>
            <a:endParaRPr lang="zh-CN" altLang="en-US" sz="1350" dirty="0">
              <a:solidFill>
                <a:srgbClr val="333333"/>
              </a:solidFill>
              <a:latin typeface="Calibri" panose="020F0502020204030204"/>
              <a:ea typeface="宋体" panose="02010600030101010101" pitchFamily="2" charset="-122"/>
            </a:endParaRPr>
          </a:p>
        </p:txBody>
      </p:sp>
      <p:sp>
        <p:nvSpPr>
          <p:cNvPr id="18453" name="PA_矩形 21"/>
          <p:cNvSpPr/>
          <p:nvPr>
            <p:custDataLst>
              <p:tags r:id="rId2"/>
            </p:custDataLst>
          </p:nvPr>
        </p:nvSpPr>
        <p:spPr>
          <a:xfrm>
            <a:off x="3636842" y="2329453"/>
            <a:ext cx="509086" cy="485775"/>
          </a:xfrm>
          <a:prstGeom prst="rect">
            <a:avLst/>
          </a:prstGeom>
          <a:solidFill>
            <a:schemeClr val="bg2"/>
          </a:solidFill>
          <a:ln w="9525">
            <a:noFill/>
          </a:ln>
        </p:spPr>
        <p:txBody>
          <a:bodyPr wrap="square" lIns="0" tIns="0" rIns="0" bIns="0" anchor="t">
            <a:spAutoFit/>
          </a:bodyPr>
          <a:lstStyle/>
          <a:p>
            <a:pPr algn="ctr" defTabSz="1219200"/>
            <a:r>
              <a:rPr lang="zh-CN" altLang="en-US" sz="1575" b="1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直接原因</a:t>
            </a:r>
          </a:p>
        </p:txBody>
      </p:sp>
      <p:sp>
        <p:nvSpPr>
          <p:cNvPr id="18455" name="PA_矩形 23"/>
          <p:cNvSpPr/>
          <p:nvPr>
            <p:custDataLst>
              <p:tags r:id="rId3"/>
            </p:custDataLst>
          </p:nvPr>
        </p:nvSpPr>
        <p:spPr>
          <a:xfrm>
            <a:off x="404590" y="2032039"/>
            <a:ext cx="2863388" cy="497205"/>
          </a:xfrm>
          <a:prstGeom prst="rect">
            <a:avLst/>
          </a:prstGeom>
          <a:noFill/>
          <a:ln w="9525">
            <a:noFill/>
          </a:ln>
        </p:spPr>
        <p:txBody>
          <a:bodyPr lIns="0" tIns="0" rIns="0" bIns="0" anchor="t">
            <a:spAutoFit/>
          </a:bodyPr>
          <a:lstStyle/>
          <a:p>
            <a:pPr defTabSz="1219200">
              <a:lnSpc>
                <a:spcPct val="120000"/>
              </a:lnSpc>
            </a:pPr>
            <a:r>
              <a:rPr lang="en-US" altLang="zh-CN" sz="135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1</a:t>
            </a:r>
            <a:r>
              <a:rPr lang="zh-CN" altLang="en-US" sz="135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、</a:t>
            </a:r>
            <a:r>
              <a:rPr lang="en-US" altLang="zh-CN" sz="135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1860</a:t>
            </a:r>
            <a:r>
              <a:rPr lang="zh-CN" altLang="en-US" sz="135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年，主张限制奴隶制的林肯当选为美国总统</a:t>
            </a:r>
          </a:p>
        </p:txBody>
      </p:sp>
      <p:sp>
        <p:nvSpPr>
          <p:cNvPr id="18457" name="PA_矩形 25"/>
          <p:cNvSpPr/>
          <p:nvPr>
            <p:custDataLst>
              <p:tags r:id="rId4"/>
            </p:custDataLst>
          </p:nvPr>
        </p:nvSpPr>
        <p:spPr>
          <a:xfrm>
            <a:off x="404590" y="2841219"/>
            <a:ext cx="2863388" cy="497205"/>
          </a:xfrm>
          <a:prstGeom prst="rect">
            <a:avLst/>
          </a:prstGeom>
          <a:noFill/>
          <a:ln w="9525">
            <a:noFill/>
          </a:ln>
        </p:spPr>
        <p:txBody>
          <a:bodyPr lIns="0" tIns="0" rIns="0" bIns="0" anchor="t">
            <a:spAutoFit/>
          </a:bodyPr>
          <a:lstStyle/>
          <a:p>
            <a:pPr defTabSz="1219200">
              <a:lnSpc>
                <a:spcPct val="120000"/>
              </a:lnSpc>
            </a:pPr>
            <a:r>
              <a:rPr lang="en-US" altLang="zh-CN" sz="135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2</a:t>
            </a:r>
            <a:r>
              <a:rPr lang="zh-CN" altLang="en-US" sz="135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、不久，南方</a:t>
            </a:r>
            <a:r>
              <a:rPr lang="en-US" altLang="zh-CN" sz="135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7</a:t>
            </a:r>
            <a:r>
              <a:rPr lang="zh-CN" altLang="en-US" sz="135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个州宣布退出联邦，成立 </a:t>
            </a:r>
            <a:r>
              <a:rPr lang="zh-CN" altLang="en-US" sz="1350" b="1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“南部联盟”</a:t>
            </a:r>
          </a:p>
        </p:txBody>
      </p:sp>
      <p:sp>
        <p:nvSpPr>
          <p:cNvPr id="31" name="直接连接符 10"/>
          <p:cNvSpPr>
            <a:spLocks noChangeShapeType="1"/>
          </p:cNvSpPr>
          <p:nvPr/>
        </p:nvSpPr>
        <p:spPr bwMode="auto">
          <a:xfrm flipV="1">
            <a:off x="184363" y="1344373"/>
            <a:ext cx="2515066" cy="893"/>
          </a:xfrm>
          <a:prstGeom prst="line">
            <a:avLst/>
          </a:prstGeom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  <p:txBody>
          <a:bodyPr lIns="51443" tIns="25721" rIns="51443" bIns="25721"/>
          <a:lstStyle/>
          <a:p>
            <a:pPr fontAlgn="base"/>
            <a:endParaRPr lang="zh-CN" altLang="en-US" sz="100" strike="noStrike" noProof="1"/>
          </a:p>
        </p:txBody>
      </p:sp>
      <p:sp>
        <p:nvSpPr>
          <p:cNvPr id="32" name="文本框 12"/>
          <p:cNvSpPr/>
          <p:nvPr/>
        </p:nvSpPr>
        <p:spPr>
          <a:xfrm>
            <a:off x="3131003" y="1198534"/>
            <a:ext cx="505460" cy="293370"/>
          </a:xfrm>
          <a:prstGeom prst="rect">
            <a:avLst/>
          </a:prstGeom>
          <a:noFill/>
          <a:ln w="9525">
            <a:noFill/>
          </a:ln>
        </p:spPr>
        <p:txBody>
          <a:bodyPr wrap="none" lIns="51443" tIns="25721" rIns="51443" bIns="25721" anchor="t">
            <a:spAutoFit/>
          </a:bodyPr>
          <a:lstStyle/>
          <a:p>
            <a:r>
              <a:rPr lang="zh-CN" altLang="en-US" sz="1575" b="1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rPr>
              <a:t>原因</a:t>
            </a:r>
          </a:p>
        </p:txBody>
      </p:sp>
      <p:sp>
        <p:nvSpPr>
          <p:cNvPr id="33" name="直接连接符 32"/>
          <p:cNvSpPr>
            <a:spLocks noChangeShapeType="1"/>
          </p:cNvSpPr>
          <p:nvPr/>
        </p:nvSpPr>
        <p:spPr bwMode="auto">
          <a:xfrm>
            <a:off x="4083130" y="1344373"/>
            <a:ext cx="2533822" cy="0"/>
          </a:xfrm>
          <a:prstGeom prst="line">
            <a:avLst/>
          </a:prstGeom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  <p:txBody>
          <a:bodyPr lIns="51443" tIns="25721" rIns="51443" bIns="25721"/>
          <a:lstStyle/>
          <a:p>
            <a:pPr fontAlgn="base"/>
            <a:endParaRPr lang="zh-CN" altLang="en-US" sz="100" strike="noStrike" noProof="1"/>
          </a:p>
        </p:txBody>
      </p:sp>
      <p:sp>
        <p:nvSpPr>
          <p:cNvPr id="21" name="矩形 20"/>
          <p:cNvSpPr/>
          <p:nvPr/>
        </p:nvSpPr>
        <p:spPr>
          <a:xfrm>
            <a:off x="4936940" y="3517163"/>
            <a:ext cx="825500" cy="276225"/>
          </a:xfrm>
          <a:prstGeom prst="rect">
            <a:avLst/>
          </a:prstGeom>
        </p:spPr>
        <p:txBody>
          <a:bodyPr wrap="none" lIns="68591" tIns="34295" rIns="68591" bIns="34295">
            <a:spAutoFit/>
          </a:bodyPr>
          <a:lstStyle/>
          <a:p>
            <a:pPr fontAlgn="base"/>
            <a:r>
              <a:rPr lang="zh-CN" altLang="en-US" sz="1350" b="1" strike="noStrike" noProof="1" smtClean="0"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  <a:t>林肯上台</a:t>
            </a:r>
            <a:endParaRPr lang="zh-CN" altLang="en-US" sz="1350" b="1" strike="noStrike" noProof="1"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pic>
        <p:nvPicPr>
          <p:cNvPr id="83970" name="Picture 2" descr="http://p1.so.qhimgs1.com/t011eb10570edf7a36d.jpg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4294189" y="1514663"/>
            <a:ext cx="2108690" cy="182378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16394" name="文本框 4"/>
          <p:cNvSpPr txBox="1"/>
          <p:nvPr/>
        </p:nvSpPr>
        <p:spPr>
          <a:xfrm>
            <a:off x="1383465" y="1638167"/>
            <a:ext cx="988060" cy="33401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pPr defTabSz="1219200"/>
            <a:r>
              <a:rPr lang="zh-CN" altLang="en-US" sz="1575" b="1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美国内战</a:t>
            </a:r>
          </a:p>
        </p:txBody>
      </p:sp>
      <p:grpSp>
        <p:nvGrpSpPr>
          <p:cNvPr id="16395" name="组合 7"/>
          <p:cNvGrpSpPr/>
          <p:nvPr/>
        </p:nvGrpSpPr>
        <p:grpSpPr>
          <a:xfrm>
            <a:off x="184150" y="647978"/>
            <a:ext cx="2515235" cy="402771"/>
            <a:chOff x="226" y="1036"/>
            <a:chExt cx="3124" cy="1129"/>
          </a:xfrm>
        </p:grpSpPr>
        <p:sp>
          <p:nvSpPr>
            <p:cNvPr id="6" name="圆角矩形 5"/>
            <p:cNvSpPr/>
            <p:nvPr/>
          </p:nvSpPr>
          <p:spPr>
            <a:xfrm>
              <a:off x="226" y="1037"/>
              <a:ext cx="3124" cy="1128"/>
            </a:xfrm>
            <a:prstGeom prst="roundRect">
              <a:avLst/>
            </a:prstGeom>
            <a:gradFill>
              <a:gsLst>
                <a:gs pos="0">
                  <a:srgbClr val="FBFB11"/>
                </a:gs>
                <a:gs pos="100000">
                  <a:srgbClr val="838309"/>
                </a:gs>
              </a:gsLst>
              <a:lin ang="5400000" scaled="0"/>
            </a:gra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fontAlgn="base"/>
              <a:endParaRPr lang="zh-CN" altLang="en-US" sz="100" strike="noStrike" noProof="1"/>
            </a:p>
          </p:txBody>
        </p:sp>
        <p:sp>
          <p:nvSpPr>
            <p:cNvPr id="16397" name="文本框 6"/>
            <p:cNvSpPr txBox="1"/>
            <p:nvPr/>
          </p:nvSpPr>
          <p:spPr>
            <a:xfrm>
              <a:off x="404" y="1036"/>
              <a:ext cx="2767" cy="936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square" anchor="t">
              <a:spAutoFit/>
            </a:bodyPr>
            <a:lstStyle/>
            <a:p>
              <a:pPr>
                <a:spcBef>
                  <a:spcPct val="50000"/>
                </a:spcBef>
                <a:buClr>
                  <a:schemeClr val="bg1"/>
                </a:buClr>
              </a:pPr>
              <a:r>
                <a:rPr lang="zh-CN" altLang="en-US" sz="1575" b="1" dirty="0">
                  <a:latin typeface="微软雅黑" panose="020B0503020204020204" pitchFamily="34" charset="-122"/>
                  <a:ea typeface="微软雅黑" panose="020B0503020204020204" pitchFamily="34" charset="-122"/>
                  <a:sym typeface="宋体" panose="02010600030101010101" pitchFamily="2" charset="-122"/>
                </a:rPr>
                <a:t>捍卫联邦</a:t>
              </a:r>
              <a:r>
                <a:rPr lang="en-US" altLang="zh-CN" sz="1575" b="1" dirty="0">
                  <a:latin typeface="微软雅黑" panose="020B0503020204020204" pitchFamily="34" charset="-122"/>
                  <a:ea typeface="微软雅黑" panose="020B0503020204020204" pitchFamily="34" charset="-122"/>
                  <a:sym typeface="宋体" panose="02010600030101010101" pitchFamily="2" charset="-122"/>
                </a:rPr>
                <a:t>——</a:t>
              </a:r>
              <a:r>
                <a:rPr lang="zh-CN" altLang="en-US" sz="1575" b="1" dirty="0">
                  <a:latin typeface="微软雅黑" panose="020B0503020204020204" pitchFamily="34" charset="-122"/>
                  <a:ea typeface="微软雅黑" panose="020B0503020204020204" pitchFamily="34" charset="-122"/>
                  <a:sym typeface="宋体" panose="02010600030101010101" pitchFamily="2" charset="-122"/>
                </a:rPr>
                <a:t>内战爆发</a:t>
              </a:r>
            </a:p>
          </p:txBody>
        </p:sp>
      </p:grpSp>
    </p:spTree>
  </p:cSld>
  <p:clrMapOvr>
    <a:masterClrMapping/>
  </p:clrMapOvr>
  <p:transition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7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-(-#ppt_w/2*cos(ppt_r/180*pi))*((1.5-1.5*$)^2-(1.5-1.5*$)^3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7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-#ppt_h/2*cos(ppt_r/180*pi))*((1.5-1.5*$)^2-(1.5-1.5*$)^3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7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-(-#ppt_h)*((1.5-1.5*$)^2-(1.5-1.5*$)^3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7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-(-#ppt_w)*((1.5-1.5*$)^2-(1.5-1.5*$)^3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7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-(-#ppt_w/2*cos(ppt_r/180*pi))*((1.5-1.5*$)^2-(1.5-1.5*$)^3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7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-#ppt_h/2*cos(ppt_r/180*pi))*((1.5-1.5*$)^2-(1.5-1.5*$)^3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7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-(-#ppt_h)*((1.5-1.5*$)^2-(1.5-1.5*$)^3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7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-(-#ppt_w)*((1.5-1.5*$)^2-(1.5-1.5*$)^3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7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-(-#ppt_w/2*cos(ppt_r/180*pi))*((1.5-1.5*$)^2-(1.5-1.5*$)^3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7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-#ppt_h/2*cos(ppt_r/180*pi))*((1.5-1.5*$)^2-(1.5-1.5*$)^3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7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5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-(-#ppt_h)*((1.5-1.5*$)^2-(1.5-1.5*$)^3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7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-(-#ppt_w)*((1.5-1.5*$)^2-(1.5-1.5*$)^3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7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-(-#ppt_w/2*cos(ppt_r/180*pi))*((1.5-1.5*$)^2-(1.5-1.5*$)^3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7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-#ppt_h/2*cos(ppt_r/180*pi))*((1.5-1.5*$)^2-(1.5-1.5*$)^3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7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5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-(-#ppt_h)*((1.5-1.5*$)^2-(1.5-1.5*$)^3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7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5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-(-#ppt_w)*((1.5-1.5*$)^2-(1.5-1.5*$)^3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7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-(-#ppt_w/2*cos(ppt_r/180*pi))*((1.5-1.5*$)^2-(1.5-1.5*$)^3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7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-#ppt_h/2*cos(ppt_r/180*pi))*((1.5-1.5*$)^2-(1.5-1.5*$)^3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7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-(-#ppt_h)*((1.5-1.5*$)^2-(1.5-1.5*$)^3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7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-(-#ppt_w)*((1.5-1.5*$)^2-(1.5-1.5*$)^3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" presetID="0" presetClass="entr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7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-(-#ppt_w/2*cos(ppt_r/180*pi))*((1.5-1.5*$)^2-(1.5-1.5*$)^3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7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-#ppt_h/2*cos(ppt_r/180*pi))*((1.5-1.5*$)^2-(1.5-1.5*$)^3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7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-(-#ppt_h)*((1.5-1.5*$)^2-(1.5-1.5*$)^3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7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-(-#ppt_w)*((1.5-1.5*$)^2-(1.5-1.5*$)^3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0" presetClass="entr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7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-(-#ppt_w/2*cos(ppt_r/180*pi))*((1.5-1.5*$)^2-(1.5-1.5*$)^3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7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-#ppt_h/2*cos(ppt_r/180*pi))*((1.5-1.5*$)^2-(1.5-1.5*$)^3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7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5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-(-#ppt_h)*((1.5-1.5*$)^2-(1.5-1.5*$)^3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7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-(-#ppt_w)*((1.5-1.5*$)^2-(1.5-1.5*$)^3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" presetID="0" presetClass="entr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" dur="7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-(-#ppt_w/2*cos(ppt_r/180*pi))*((1.5-1.5*$)^2-(1.5-1.5*$)^3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7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-#ppt_h/2*cos(ppt_r/180*pi))*((1.5-1.5*$)^2-(1.5-1.5*$)^3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7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5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-(-#ppt_h)*((1.5-1.5*$)^2-(1.5-1.5*$)^3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7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5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-(-#ppt_w)*((1.5-1.5*$)^2-(1.5-1.5*$)^3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4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1" fill="hold"/>
                                        <p:tgtEl>
                                          <p:spTgt spid="21"/>
                                        </p:tgtEl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67" presetID="24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9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9" dur="1" fill="hold"/>
                                        <p:tgtEl>
                                          <p:spTgt spid="83970"/>
                                        </p:tgtEl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444" grpId="0" bldLvl="0" animBg="1"/>
      <p:bldP spid="18444" grpId="1" bldLvl="0" animBg="1"/>
      <p:bldP spid="18453" grpId="0" bldLvl="0" animBg="1"/>
      <p:bldP spid="18453" grpId="1" bldLvl="0" animBg="1"/>
      <p:bldP spid="18455" grpId="0"/>
      <p:bldP spid="18455" grpId="1"/>
      <p:bldP spid="18457" grpId="0" animBg="1"/>
      <p:bldP spid="18457" grpId="1" animBg="1"/>
      <p:bldP spid="31" grpId="0" bldLvl="0" animBg="1"/>
      <p:bldP spid="32" grpId="0"/>
      <p:bldP spid="33" grpId="0" bldLvl="0" animBg="1"/>
      <p:bldP spid="21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09" name="Text Box 3"/>
          <p:cNvSpPr txBox="1"/>
          <p:nvPr/>
        </p:nvSpPr>
        <p:spPr>
          <a:xfrm>
            <a:off x="638591" y="1087996"/>
            <a:ext cx="5582088" cy="1274445"/>
          </a:xfrm>
          <a:prstGeom prst="rect">
            <a:avLst/>
          </a:prstGeom>
          <a:solidFill>
            <a:schemeClr val="bg1"/>
          </a:solidFill>
          <a:ln w="9525">
            <a:noFill/>
          </a:ln>
        </p:spPr>
        <p:txBody>
          <a:bodyPr wrap="square" anchor="t">
            <a:spAutoFit/>
          </a:bodyPr>
          <a:lstStyle/>
          <a:p>
            <a:pPr>
              <a:lnSpc>
                <a:spcPct val="90000"/>
              </a:lnSpc>
            </a:pPr>
            <a:r>
              <a:rPr lang="en-US" altLang="zh-CN" sz="2250" dirty="0">
                <a:solidFill>
                  <a:srgbClr val="000066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   </a:t>
            </a:r>
            <a:r>
              <a:rPr lang="en-US" altLang="zh-CN" sz="135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“</a:t>
            </a:r>
            <a:r>
              <a:rPr lang="zh-CN" altLang="en-US" sz="135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一幢裂开的房子是站立不住的。我相信这个政府不能永远维持半奴隶和半自由的状态。我不期望联邦解散，我不期望房子崩塌，但我的确希望它停止分裂。”</a:t>
            </a:r>
          </a:p>
          <a:p>
            <a:pPr>
              <a:lnSpc>
                <a:spcPct val="90000"/>
              </a:lnSpc>
            </a:pPr>
            <a:r>
              <a:rPr lang="zh-CN" altLang="en-US" sz="135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   “奴隶制是建立在人性中的自私自利上面的，是与人热爱正义的天性相违背的。”                                                              </a:t>
            </a:r>
            <a:r>
              <a:rPr lang="en-US" altLang="zh-CN" sz="135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—— </a:t>
            </a:r>
            <a:r>
              <a:rPr lang="zh-CN" altLang="en-US" sz="135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林 肯 </a:t>
            </a:r>
            <a:r>
              <a:rPr lang="zh-CN" altLang="en-US" sz="1800" dirty="0">
                <a:latin typeface="仿宋_GB2312" panose="02010609030101010101" charset="-122"/>
                <a:ea typeface="仿宋_GB2312" panose="02010609030101010101" charset="-122"/>
              </a:rPr>
              <a:t>     </a:t>
            </a:r>
            <a:r>
              <a:rPr lang="zh-CN" altLang="en-US" sz="1800" dirty="0">
                <a:latin typeface="隶书" panose="02010509060101010101" pitchFamily="49" charset="-122"/>
                <a:ea typeface="隶书" panose="02010509060101010101" pitchFamily="49" charset="-122"/>
              </a:rPr>
              <a:t>     </a:t>
            </a:r>
            <a:r>
              <a:rPr lang="zh-CN" altLang="en-US" sz="2250" dirty="0">
                <a:latin typeface="隶书" panose="02010509060101010101" pitchFamily="49" charset="-122"/>
                <a:ea typeface="隶书" panose="02010509060101010101" pitchFamily="49" charset="-122"/>
              </a:rPr>
              <a:t>  </a:t>
            </a:r>
            <a:r>
              <a:rPr lang="zh-CN" altLang="en-US" sz="2250" dirty="0">
                <a:solidFill>
                  <a:srgbClr val="000066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                                                                   </a:t>
            </a:r>
          </a:p>
        </p:txBody>
      </p:sp>
      <p:sp>
        <p:nvSpPr>
          <p:cNvPr id="18438" name="WordArt 8"/>
          <p:cNvSpPr>
            <a:spLocks noTextEdit="1"/>
          </p:cNvSpPr>
          <p:nvPr/>
        </p:nvSpPr>
        <p:spPr>
          <a:xfrm>
            <a:off x="638810" y="495935"/>
            <a:ext cx="1108075" cy="33401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normAutofit/>
          </a:bodyPr>
          <a:lstStyle/>
          <a:p>
            <a:pPr algn="ctr" fontAlgn="base"/>
            <a:r>
              <a:rPr lang="zh-CN" altLang="en-US" sz="1400" strike="noStrike" noProof="1">
                <a:ln w="38100" cap="flat" cmpd="sng">
                  <a:solidFill>
                    <a:srgbClr val="FF0000"/>
                  </a:solidFill>
                  <a:prstDash val="solid"/>
                  <a:round/>
                  <a:headEnd type="none" w="med" len="med"/>
                  <a:tailEnd type="none" w="med" len="med"/>
                </a:ln>
                <a:solidFill>
                  <a:srgbClr val="3333CC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  <a:t>动脑筋</a:t>
            </a:r>
          </a:p>
        </p:txBody>
      </p:sp>
      <p:sp>
        <p:nvSpPr>
          <p:cNvPr id="143369" name="Text Box 18"/>
          <p:cNvSpPr txBox="1"/>
          <p:nvPr/>
        </p:nvSpPr>
        <p:spPr>
          <a:xfrm>
            <a:off x="2572226" y="3864750"/>
            <a:ext cx="3442139" cy="299085"/>
          </a:xfrm>
          <a:prstGeom prst="rect">
            <a:avLst/>
          </a:prstGeom>
          <a:solidFill>
            <a:srgbClr val="FFFF99"/>
          </a:solidFill>
          <a:ln w="9525">
            <a:noFill/>
          </a:ln>
        </p:spPr>
        <p:txBody>
          <a:bodyPr wrap="square" anchor="t">
            <a:spAutoFit/>
          </a:bodyPr>
          <a:lstStyle/>
          <a:p>
            <a:r>
              <a:rPr lang="zh-CN" altLang="en-US" sz="1350" b="1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（</a:t>
            </a:r>
            <a:r>
              <a:rPr lang="en-US" altLang="zh-CN" sz="1350" b="1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</a:t>
            </a:r>
            <a:r>
              <a:rPr lang="zh-CN" altLang="en-US" sz="1350" b="1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）维护国家统一；（</a:t>
            </a:r>
            <a:r>
              <a:rPr lang="en-US" altLang="zh-CN" sz="1350" b="1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</a:t>
            </a:r>
            <a:r>
              <a:rPr lang="zh-CN" altLang="en-US" sz="1350" b="1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）废除奴隶制</a:t>
            </a:r>
          </a:p>
        </p:txBody>
      </p:sp>
      <p:sp>
        <p:nvSpPr>
          <p:cNvPr id="35847" name="Text Box 7"/>
          <p:cNvSpPr txBox="1"/>
          <p:nvPr/>
        </p:nvSpPr>
        <p:spPr>
          <a:xfrm>
            <a:off x="855622" y="2324094"/>
            <a:ext cx="4954215" cy="175323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r>
              <a:rPr lang="zh-CN" altLang="zh-CN" sz="1350" b="1" noProof="1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思考：</a:t>
            </a:r>
          </a:p>
          <a:p>
            <a:r>
              <a:rPr lang="zh-CN" altLang="zh-CN" sz="1350" b="1" noProof="1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1</a:t>
            </a:r>
            <a:r>
              <a:rPr lang="en-US" altLang="zh-CN" sz="1350" b="1" noProof="1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.</a:t>
            </a:r>
            <a:r>
              <a:rPr lang="zh-CN" altLang="en-US" sz="1350" b="1" noProof="1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文中的“房子”是指什么？</a:t>
            </a:r>
          </a:p>
          <a:p>
            <a:r>
              <a:rPr lang="zh-CN" altLang="zh-CN" sz="1350" b="1" noProof="1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2</a:t>
            </a:r>
            <a:r>
              <a:rPr lang="en-US" altLang="zh-CN" sz="1350" b="1" noProof="1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.“</a:t>
            </a:r>
            <a:r>
              <a:rPr lang="zh-CN" altLang="en-US" sz="1350" b="1" noProof="1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半奴隶半自由的状态</a:t>
            </a:r>
            <a:r>
              <a:rPr lang="en-US" altLang="zh-CN" sz="1350" b="1" noProof="1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”</a:t>
            </a:r>
            <a:r>
              <a:rPr lang="zh-CN" altLang="en-US" sz="1350" b="1" noProof="1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分别指哪两种不同的经济制度</a:t>
            </a:r>
            <a:r>
              <a:rPr lang="zh-CN" altLang="zh-CN" sz="1350" b="1" noProof="1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?</a:t>
            </a:r>
          </a:p>
          <a:p>
            <a:endParaRPr lang="zh-CN" altLang="zh-CN" sz="1350" b="1" noProof="1"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</a:endParaRPr>
          </a:p>
          <a:p>
            <a:r>
              <a:rPr lang="zh-CN" altLang="zh-CN" sz="1350" b="1" noProof="1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3</a:t>
            </a:r>
            <a:r>
              <a:rPr lang="en-US" altLang="zh-CN" sz="1350" b="1" noProof="1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.</a:t>
            </a:r>
            <a:r>
              <a:rPr lang="zh-CN" altLang="en-US" sz="1350" b="1" noProof="1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双方矛盾的焦点是什么</a:t>
            </a:r>
            <a:r>
              <a:rPr lang="zh-CN" altLang="zh-CN" sz="1350" b="1" noProof="1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?</a:t>
            </a:r>
          </a:p>
          <a:p>
            <a:endParaRPr lang="en-US" altLang="zh-CN" sz="1350" b="1" noProof="0">
              <a:effectLst>
                <a:outerShdw blurRad="38100" dist="38100" dir="2700000" algn="tl">
                  <a:srgbClr val="C0C0C0"/>
                </a:outerShdw>
              </a:effectLst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  <a:sym typeface="+mn-ea"/>
            </a:endParaRPr>
          </a:p>
          <a:p>
            <a:r>
              <a:rPr lang="en-US" altLang="zh-CN" sz="1350" b="1" noProof="0">
                <a:effectLst>
                  <a:outerShdw blurRad="38100" dist="38100" dir="2700000" algn="tl">
                    <a:srgbClr val="C0C0C0"/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+mn-ea"/>
              </a:rPr>
              <a:t>4</a:t>
            </a:r>
            <a:r>
              <a:rPr lang="zh-CN" altLang="zh-CN" sz="1350" b="1" noProof="0">
                <a:effectLst>
                  <a:outerShdw blurRad="38100" dist="38100" dir="2700000" algn="tl">
                    <a:srgbClr val="C0C0C0"/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+mn-ea"/>
              </a:rPr>
              <a:t>、</a:t>
            </a:r>
            <a:r>
              <a:rPr lang="zh-CN" altLang="en-US" sz="1350" b="1" noProof="0">
                <a:effectLst>
                  <a:outerShdw blurRad="38100" dist="38100" dir="2700000" algn="tl">
                    <a:srgbClr val="C0C0C0"/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+mn-ea"/>
              </a:rPr>
              <a:t>这两段话，反映了林肯在对待联邦政府和黑人奴隶制度的问题上态度是怎样的？</a:t>
            </a:r>
            <a:endParaRPr lang="zh-CN" altLang="en-US" sz="1350" b="1" noProof="0" dirty="0">
              <a:effectLst>
                <a:outerShdw blurRad="38100" dist="38100" dir="2700000" algn="tl">
                  <a:srgbClr val="C0C0C0"/>
                </a:outerShdw>
              </a:effectLst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  <a:sym typeface="+mn-ea"/>
            </a:endParaRPr>
          </a:p>
        </p:txBody>
      </p:sp>
      <p:sp>
        <p:nvSpPr>
          <p:cNvPr id="35848" name="Text Box 8"/>
          <p:cNvSpPr txBox="1"/>
          <p:nvPr/>
        </p:nvSpPr>
        <p:spPr>
          <a:xfrm>
            <a:off x="3402841" y="2514332"/>
            <a:ext cx="527050" cy="299085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r>
              <a:rPr lang="zh-CN" altLang="en-US" sz="1350" b="1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国家</a:t>
            </a:r>
          </a:p>
        </p:txBody>
      </p:sp>
      <p:sp>
        <p:nvSpPr>
          <p:cNvPr id="35849" name="Text Box 9"/>
          <p:cNvSpPr txBox="1"/>
          <p:nvPr/>
        </p:nvSpPr>
        <p:spPr>
          <a:xfrm>
            <a:off x="2806227" y="2965364"/>
            <a:ext cx="2815590" cy="299085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r>
              <a:rPr lang="zh-CN" altLang="en-US" sz="1350" b="1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南方种植园经济 北方资本主义经济</a:t>
            </a:r>
          </a:p>
        </p:txBody>
      </p:sp>
      <p:sp>
        <p:nvSpPr>
          <p:cNvPr id="35850" name="Text Box 10"/>
          <p:cNvSpPr txBox="1"/>
          <p:nvPr/>
        </p:nvSpPr>
        <p:spPr>
          <a:xfrm>
            <a:off x="2806227" y="3224373"/>
            <a:ext cx="1894338" cy="29908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 algn="ctr"/>
            <a:r>
              <a:rPr lang="zh-CN" altLang="en-US" sz="1350" b="1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黑人奴隶制的存废</a:t>
            </a:r>
          </a:p>
        </p:txBody>
      </p:sp>
    </p:spTree>
  </p:cSld>
  <p:clrMapOvr>
    <a:masterClrMapping/>
  </p:clrMapOvr>
  <p:transition>
    <p:sndAc>
      <p:stSnd>
        <p:snd r:embed="rId2" name="laser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indefinite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58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indefinite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358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358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indefinite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358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358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indefinite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358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358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433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1433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32" dur="1000"/>
                                        <p:tgtEl>
                                          <p:spTgt spid="1433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3369" grpId="0" bldLvl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3" name="Text Box 2"/>
          <p:cNvSpPr txBox="1"/>
          <p:nvPr/>
        </p:nvSpPr>
        <p:spPr>
          <a:xfrm>
            <a:off x="1014755" y="739170"/>
            <a:ext cx="3802072" cy="299085"/>
          </a:xfrm>
          <a:prstGeom prst="rect">
            <a:avLst/>
          </a:prstGeom>
          <a:solidFill>
            <a:srgbClr val="CCFFCC"/>
          </a:solidFill>
          <a:ln w="9525">
            <a:noFill/>
          </a:ln>
        </p:spPr>
        <p:txBody>
          <a:bodyPr wrap="square" anchor="t">
            <a:spAutoFit/>
          </a:bodyPr>
          <a:lstStyle/>
          <a:p>
            <a:pPr algn="ctr" eaLnBrk="0" hangingPunct="0"/>
            <a:r>
              <a:rPr lang="zh-CN" altLang="en-US" sz="1350" b="1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为什么林肯当选总统成了南北战争的导火线？</a:t>
            </a:r>
          </a:p>
        </p:txBody>
      </p:sp>
      <p:sp>
        <p:nvSpPr>
          <p:cNvPr id="75779" name="Text Box 3"/>
          <p:cNvSpPr txBox="1"/>
          <p:nvPr/>
        </p:nvSpPr>
        <p:spPr>
          <a:xfrm>
            <a:off x="905715" y="1447600"/>
            <a:ext cx="4170936" cy="112712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 eaLnBrk="1" latinLnBrk="0" hangingPunct="1">
              <a:lnSpc>
                <a:spcPts val="2020"/>
              </a:lnSpc>
              <a:spcBef>
                <a:spcPts val="0"/>
              </a:spcBef>
            </a:pPr>
            <a:r>
              <a:rPr lang="en-US" altLang="zh-CN" sz="2250" b="1" dirty="0">
                <a:solidFill>
                  <a:srgbClr val="002060"/>
                </a:solidFill>
                <a:latin typeface="Times New Roman" panose="02020603050405020304" pitchFamily="18" charset="0"/>
                <a:ea typeface="隶书" panose="02010509060101010101" pitchFamily="49" charset="-122"/>
              </a:rPr>
              <a:t>    </a:t>
            </a:r>
            <a:r>
              <a:rPr lang="zh-CN" altLang="en-US" sz="1350" b="1" dirty="0">
                <a:solidFill>
                  <a:srgbClr val="00206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林肯作为代表北方资产阶级利益、同情黑人奴隶、反对奴隶制度的共和党人执政，意味着至少在四年内，林肯政府必将行使权力，逐步限制、废除黑人奴隶制，南方种植园主把林肯的当选看做一场灾难。</a:t>
            </a:r>
          </a:p>
        </p:txBody>
      </p:sp>
    </p:spTree>
  </p:cSld>
  <p:clrMapOvr>
    <a:masterClrMapping/>
  </p:clrMapOvr>
  <p:transition spd="slow" advClick="0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7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757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5779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17" descr="279"/>
          <p:cNvPicPr>
            <a:picLocks noChangeAspect="1" noChangeArrowheads="1"/>
          </p:cNvPicPr>
          <p:nvPr/>
        </p:nvPicPr>
        <p:blipFill>
          <a:blip r:embed="rId2"/>
          <a:srcRect t="13252" b="19821"/>
          <a:stretch>
            <a:fillRect/>
          </a:stretch>
        </p:blipFill>
        <p:spPr bwMode="auto">
          <a:xfrm>
            <a:off x="323315" y="1710511"/>
            <a:ext cx="3996775" cy="2322149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9" name="直接连接符 8"/>
          <p:cNvSpPr>
            <a:spLocks noChangeShapeType="1"/>
          </p:cNvSpPr>
          <p:nvPr/>
        </p:nvSpPr>
        <p:spPr bwMode="auto">
          <a:xfrm>
            <a:off x="3645773" y="1223088"/>
            <a:ext cx="2966099" cy="0"/>
          </a:xfrm>
          <a:prstGeom prst="line">
            <a:avLst/>
          </a:prstGeom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  <p:txBody>
          <a:bodyPr lIns="51443" tIns="25721" rIns="51443" bIns="25721"/>
          <a:lstStyle/>
          <a:p>
            <a:pPr fontAlgn="base"/>
            <a:endParaRPr lang="zh-CN" altLang="en-US" sz="100" strike="noStrike" noProof="1"/>
          </a:p>
        </p:txBody>
      </p:sp>
      <p:sp>
        <p:nvSpPr>
          <p:cNvPr id="11" name="文本框 12"/>
          <p:cNvSpPr/>
          <p:nvPr/>
        </p:nvSpPr>
        <p:spPr>
          <a:xfrm>
            <a:off x="2867699" y="1076237"/>
            <a:ext cx="505460" cy="293370"/>
          </a:xfrm>
          <a:prstGeom prst="rect">
            <a:avLst/>
          </a:prstGeom>
          <a:noFill/>
          <a:ln w="9525">
            <a:noFill/>
          </a:ln>
        </p:spPr>
        <p:txBody>
          <a:bodyPr wrap="none" lIns="51443" tIns="25721" rIns="51443" bIns="25721" anchor="t">
            <a:spAutoFit/>
          </a:bodyPr>
          <a:lstStyle/>
          <a:p>
            <a:r>
              <a:rPr lang="zh-CN" altLang="en-US" sz="1575" b="1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rPr>
              <a:t>过程</a:t>
            </a:r>
          </a:p>
        </p:txBody>
      </p:sp>
      <p:sp>
        <p:nvSpPr>
          <p:cNvPr id="13" name="矩形 9"/>
          <p:cNvSpPr/>
          <p:nvPr/>
        </p:nvSpPr>
        <p:spPr>
          <a:xfrm>
            <a:off x="4396900" y="2191017"/>
            <a:ext cx="2214973" cy="985520"/>
          </a:xfrm>
          <a:prstGeom prst="rect">
            <a:avLst/>
          </a:prstGeom>
          <a:noFill/>
          <a:ln w="9525">
            <a:noFill/>
          </a:ln>
        </p:spPr>
        <p:txBody>
          <a:bodyPr wrap="square" lIns="51443" tIns="25721" rIns="51443" bIns="25721" anchor="t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350" b="1" dirty="0">
                <a:solidFill>
                  <a:srgbClr val="C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开始：</a:t>
            </a:r>
            <a:r>
              <a:rPr lang="en-US" altLang="zh-CN" sz="1350" b="1" dirty="0">
                <a:solidFill>
                  <a:srgbClr val="C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1861</a:t>
            </a:r>
            <a:r>
              <a:rPr lang="zh-CN" altLang="en-US" sz="1350" b="1" dirty="0">
                <a:solidFill>
                  <a:srgbClr val="C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年</a:t>
            </a:r>
            <a:r>
              <a:rPr lang="en-US" altLang="zh-CN" sz="135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4</a:t>
            </a:r>
            <a:r>
              <a:rPr lang="zh-CN" altLang="en-US" sz="135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月，南方军队挑起战争，美国内战爆发，史称“</a:t>
            </a:r>
            <a:r>
              <a:rPr lang="zh-CN" altLang="en-US" sz="1350" b="1" dirty="0">
                <a:solidFill>
                  <a:srgbClr val="C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南北战争</a:t>
            </a:r>
            <a:r>
              <a:rPr lang="zh-CN" altLang="en-US" sz="135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”。</a:t>
            </a:r>
          </a:p>
        </p:txBody>
      </p:sp>
      <p:sp>
        <p:nvSpPr>
          <p:cNvPr id="15" name="直接连接符 10"/>
          <p:cNvSpPr>
            <a:spLocks noChangeShapeType="1"/>
          </p:cNvSpPr>
          <p:nvPr/>
        </p:nvSpPr>
        <p:spPr bwMode="auto">
          <a:xfrm flipV="1">
            <a:off x="188452" y="1222453"/>
            <a:ext cx="2515066" cy="893"/>
          </a:xfrm>
          <a:prstGeom prst="line">
            <a:avLst/>
          </a:prstGeom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  <p:txBody>
          <a:bodyPr lIns="51443" tIns="25721" rIns="51443" bIns="25721"/>
          <a:lstStyle/>
          <a:p>
            <a:pPr fontAlgn="base"/>
            <a:endParaRPr lang="zh-CN" altLang="en-US" sz="100" strike="noStrike" noProof="1"/>
          </a:p>
        </p:txBody>
      </p:sp>
      <p:sp>
        <p:nvSpPr>
          <p:cNvPr id="19462" name="文本框 4"/>
          <p:cNvSpPr txBox="1"/>
          <p:nvPr/>
        </p:nvSpPr>
        <p:spPr>
          <a:xfrm>
            <a:off x="1011214" y="769495"/>
            <a:ext cx="871220" cy="299085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pPr defTabSz="1219200"/>
            <a:r>
              <a:rPr lang="zh-CN" altLang="en-US" sz="1350" b="1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美国内战</a:t>
            </a: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500"/>
                            </p:stCondLst>
                            <p:childTnLst>
                              <p:par>
                                <p:cTn id="1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24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1" fill="hold"/>
                                        <p:tgtEl>
                                          <p:spTgt spid="12"/>
                                        </p:tgtEl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bldLvl="0" animBg="1"/>
      <p:bldP spid="11" grpId="0"/>
      <p:bldP spid="13" grpId="0"/>
      <p:bldP spid="15" grpId="0" bldLvl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6" name="Text Box 8"/>
          <p:cNvSpPr txBox="1"/>
          <p:nvPr/>
        </p:nvSpPr>
        <p:spPr>
          <a:xfrm>
            <a:off x="680568" y="3468199"/>
            <a:ext cx="1285220" cy="483870"/>
          </a:xfrm>
          <a:prstGeom prst="rect">
            <a:avLst/>
          </a:prstGeom>
          <a:noFill/>
          <a:ln w="9525">
            <a:noFill/>
          </a:ln>
        </p:spPr>
        <p:txBody>
          <a:bodyPr wrap="square" lIns="68591" tIns="34295" rIns="68591" bIns="34295" anchor="t">
            <a:spAutoFit/>
          </a:bodyPr>
          <a:lstStyle/>
          <a:p>
            <a:r>
              <a:rPr lang="zh-CN" altLang="en-US" sz="1350" b="1" dirty="0">
                <a:solidFill>
                  <a:srgbClr val="C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战争初期北方失利的原因：</a:t>
            </a:r>
          </a:p>
        </p:txBody>
      </p:sp>
      <p:sp>
        <p:nvSpPr>
          <p:cNvPr id="63498" name="Text Box 10"/>
          <p:cNvSpPr txBox="1"/>
          <p:nvPr/>
        </p:nvSpPr>
        <p:spPr>
          <a:xfrm>
            <a:off x="2240874" y="3468199"/>
            <a:ext cx="3025045" cy="483870"/>
          </a:xfrm>
          <a:prstGeom prst="rect">
            <a:avLst/>
          </a:prstGeom>
          <a:noFill/>
          <a:ln w="9525">
            <a:noFill/>
          </a:ln>
        </p:spPr>
        <p:txBody>
          <a:bodyPr wrap="square" lIns="68591" tIns="34295" rIns="68591" bIns="34295" anchor="t">
            <a:spAutoFit/>
          </a:bodyPr>
          <a:lstStyle/>
          <a:p>
            <a:r>
              <a:rPr lang="en-US" altLang="zh-CN" sz="135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1</a:t>
            </a:r>
            <a:r>
              <a:rPr lang="zh-CN" altLang="en-US" sz="135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、南方军队蓄谋已久，早有准备；</a:t>
            </a:r>
          </a:p>
          <a:p>
            <a:r>
              <a:rPr lang="en-US" altLang="zh-CN" sz="135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2</a:t>
            </a:r>
            <a:r>
              <a:rPr lang="zh-CN" altLang="en-US" sz="135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、北方缺乏优秀将领</a:t>
            </a:r>
          </a:p>
        </p:txBody>
      </p:sp>
      <p:pic>
        <p:nvPicPr>
          <p:cNvPr id="63499" name="Picture 11" descr="南方联邦军队的灵魂人物-罗伯特-E-李，战前他是西点军校的高才生。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59105" y="1396365"/>
            <a:ext cx="1900555" cy="165481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63500" name="Picture 12" descr="南方的士兵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250055" y="1361440"/>
            <a:ext cx="1793875" cy="172974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63502" name="Text Box 14"/>
          <p:cNvSpPr txBox="1"/>
          <p:nvPr/>
        </p:nvSpPr>
        <p:spPr>
          <a:xfrm>
            <a:off x="4280792" y="3091296"/>
            <a:ext cx="1696955" cy="276225"/>
          </a:xfrm>
          <a:prstGeom prst="rect">
            <a:avLst/>
          </a:prstGeom>
          <a:noFill/>
          <a:ln w="9525">
            <a:noFill/>
          </a:ln>
        </p:spPr>
        <p:txBody>
          <a:bodyPr wrap="square" lIns="68591" tIns="34295" rIns="68591" bIns="34295" anchor="t">
            <a:spAutoFit/>
          </a:bodyPr>
          <a:lstStyle/>
          <a:p>
            <a:r>
              <a:rPr lang="zh-CN" altLang="en-US" sz="135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南方军队名将云集</a:t>
            </a:r>
            <a:r>
              <a:rPr lang="en-US" altLang="en-US" sz="135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</a:p>
        </p:txBody>
      </p:sp>
      <p:sp>
        <p:nvSpPr>
          <p:cNvPr id="63503" name="Text Box 15"/>
          <p:cNvSpPr txBox="1"/>
          <p:nvPr/>
        </p:nvSpPr>
        <p:spPr>
          <a:xfrm>
            <a:off x="434063" y="3091296"/>
            <a:ext cx="2034560" cy="276225"/>
          </a:xfrm>
          <a:prstGeom prst="rect">
            <a:avLst/>
          </a:prstGeom>
          <a:noFill/>
          <a:ln w="9525">
            <a:noFill/>
          </a:ln>
        </p:spPr>
        <p:txBody>
          <a:bodyPr wrap="square" lIns="68591" tIns="34295" rIns="68591" bIns="34295" anchor="t">
            <a:spAutoFit/>
          </a:bodyPr>
          <a:lstStyle/>
          <a:p>
            <a:r>
              <a:rPr lang="zh-CN" altLang="en-US" sz="135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北方接连出现战略失误 </a:t>
            </a:r>
            <a:endParaRPr lang="en-US" altLang="en-US" sz="135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0" name="直接连接符 10"/>
          <p:cNvSpPr>
            <a:spLocks noChangeShapeType="1"/>
          </p:cNvSpPr>
          <p:nvPr/>
        </p:nvSpPr>
        <p:spPr bwMode="auto">
          <a:xfrm flipV="1">
            <a:off x="193532" y="1114503"/>
            <a:ext cx="2515066" cy="893"/>
          </a:xfrm>
          <a:prstGeom prst="line">
            <a:avLst/>
          </a:prstGeom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  <p:txBody>
          <a:bodyPr lIns="51443" tIns="25721" rIns="51443" bIns="25721"/>
          <a:lstStyle/>
          <a:p>
            <a:pPr fontAlgn="base"/>
            <a:endParaRPr lang="zh-CN" altLang="en-US" sz="100" strike="noStrike" noProof="1"/>
          </a:p>
        </p:txBody>
      </p:sp>
      <p:sp>
        <p:nvSpPr>
          <p:cNvPr id="11" name="文本框 12"/>
          <p:cNvSpPr/>
          <p:nvPr/>
        </p:nvSpPr>
        <p:spPr>
          <a:xfrm>
            <a:off x="2880358" y="968163"/>
            <a:ext cx="505460" cy="293370"/>
          </a:xfrm>
          <a:prstGeom prst="rect">
            <a:avLst/>
          </a:prstGeom>
          <a:noFill/>
          <a:ln w="9525">
            <a:noFill/>
          </a:ln>
        </p:spPr>
        <p:txBody>
          <a:bodyPr wrap="none" lIns="51443" tIns="25721" rIns="51443" bIns="25721" anchor="t">
            <a:spAutoFit/>
          </a:bodyPr>
          <a:lstStyle/>
          <a:p>
            <a:r>
              <a:rPr lang="zh-CN" altLang="en-US" sz="1575" b="1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rPr>
              <a:t>初期</a:t>
            </a:r>
          </a:p>
        </p:txBody>
      </p:sp>
      <p:sp>
        <p:nvSpPr>
          <p:cNvPr id="12" name="直接连接符 11"/>
          <p:cNvSpPr>
            <a:spLocks noChangeShapeType="1"/>
          </p:cNvSpPr>
          <p:nvPr/>
        </p:nvSpPr>
        <p:spPr bwMode="auto">
          <a:xfrm>
            <a:off x="3646408" y="1114503"/>
            <a:ext cx="2966099" cy="0"/>
          </a:xfrm>
          <a:prstGeom prst="line">
            <a:avLst/>
          </a:prstGeom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  <p:txBody>
          <a:bodyPr lIns="51443" tIns="25721" rIns="51443" bIns="25721"/>
          <a:lstStyle/>
          <a:p>
            <a:pPr fontAlgn="base"/>
            <a:endParaRPr lang="zh-CN" altLang="en-US" sz="100" strike="noStrike" noProof="1"/>
          </a:p>
        </p:txBody>
      </p:sp>
      <p:sp>
        <p:nvSpPr>
          <p:cNvPr id="20490" name="文本框 4"/>
          <p:cNvSpPr txBox="1"/>
          <p:nvPr/>
        </p:nvSpPr>
        <p:spPr>
          <a:xfrm>
            <a:off x="888024" y="644901"/>
            <a:ext cx="871220" cy="299085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pPr defTabSz="1219200"/>
            <a:r>
              <a:rPr lang="zh-CN" altLang="en-US" sz="1350" b="1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美国内战</a:t>
            </a: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5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635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5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4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634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5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2000"/>
                                        <p:tgtEl>
                                          <p:spTgt spid="635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6099"/>
                            </p:stCondLst>
                            <p:childTnLst>
                              <p:par>
                                <p:cTn id="2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5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2000"/>
                                        <p:tgtEl>
                                          <p:spTgt spid="635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2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4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634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4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8" dur="1000"/>
                                        <p:tgtEl>
                                          <p:spTgt spid="634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3496" grpId="0"/>
      <p:bldP spid="63498" grpId="0"/>
      <p:bldP spid="63502" grpId="0"/>
      <p:bldP spid="63503" grpId="0"/>
      <p:bldP spid="10" grpId="0" bldLvl="0" animBg="1"/>
      <p:bldP spid="11" grpId="0"/>
      <p:bldP spid="12" grpId="0" bldLvl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1" name="Text Box 2"/>
          <p:cNvSpPr txBox="1"/>
          <p:nvPr/>
        </p:nvSpPr>
        <p:spPr>
          <a:xfrm>
            <a:off x="1334342" y="1832870"/>
            <a:ext cx="4574633" cy="1622425"/>
          </a:xfrm>
          <a:prstGeom prst="rect">
            <a:avLst/>
          </a:prstGeom>
          <a:noFill/>
          <a:ln w="9525">
            <a:noFill/>
          </a:ln>
        </p:spPr>
        <p:txBody>
          <a:bodyPr wrap="square" lIns="68591" tIns="34295" rIns="68591" bIns="34295" anchor="t">
            <a:spAutoFit/>
          </a:bodyPr>
          <a:lstStyle/>
          <a:p>
            <a:pPr eaLnBrk="1" latinLnBrk="0" hangingPunct="1">
              <a:lnSpc>
                <a:spcPts val="2020"/>
              </a:lnSpc>
              <a:spcBef>
                <a:spcPts val="0"/>
              </a:spcBef>
            </a:pPr>
            <a:r>
              <a:rPr lang="zh-CN" altLang="en-US" sz="135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如果你是林肯政府的要员，当南方挑起战争使北方陷入困境时，你应建议林肯总统（       ）</a:t>
            </a:r>
          </a:p>
          <a:p>
            <a:pPr eaLnBrk="1" latinLnBrk="0" hangingPunct="1">
              <a:lnSpc>
                <a:spcPts val="2020"/>
              </a:lnSpc>
              <a:spcBef>
                <a:spcPts val="0"/>
              </a:spcBef>
            </a:pPr>
            <a:r>
              <a:rPr lang="en-US" altLang="zh-CN" sz="135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A.</a:t>
            </a:r>
            <a:r>
              <a:rPr lang="zh-CN" altLang="en-US" sz="135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向南方妥协     </a:t>
            </a:r>
          </a:p>
          <a:p>
            <a:pPr eaLnBrk="1" latinLnBrk="0" hangingPunct="1">
              <a:lnSpc>
                <a:spcPts val="2020"/>
              </a:lnSpc>
              <a:spcBef>
                <a:spcPts val="0"/>
              </a:spcBef>
            </a:pPr>
            <a:r>
              <a:rPr lang="en-US" altLang="zh-CN" sz="135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B.</a:t>
            </a:r>
            <a:r>
              <a:rPr lang="zh-CN" altLang="en-US" sz="135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把国家分裂成两部分</a:t>
            </a:r>
          </a:p>
          <a:p>
            <a:pPr eaLnBrk="1" latinLnBrk="0" hangingPunct="1">
              <a:lnSpc>
                <a:spcPts val="2020"/>
              </a:lnSpc>
              <a:spcBef>
                <a:spcPts val="0"/>
              </a:spcBef>
            </a:pPr>
            <a:r>
              <a:rPr lang="en-US" altLang="zh-CN" sz="135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C.</a:t>
            </a:r>
            <a:r>
              <a:rPr lang="zh-CN" altLang="en-US" sz="135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制定反击政策  </a:t>
            </a:r>
          </a:p>
          <a:p>
            <a:pPr eaLnBrk="1" latinLnBrk="0" hangingPunct="1">
              <a:lnSpc>
                <a:spcPts val="2020"/>
              </a:lnSpc>
              <a:spcBef>
                <a:spcPts val="0"/>
              </a:spcBef>
            </a:pPr>
            <a:r>
              <a:rPr lang="en-US" altLang="zh-CN" sz="135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D.</a:t>
            </a:r>
            <a:r>
              <a:rPr lang="zh-CN" altLang="en-US" sz="135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把广大群众动员起来</a:t>
            </a:r>
          </a:p>
        </p:txBody>
      </p:sp>
      <p:sp>
        <p:nvSpPr>
          <p:cNvPr id="17415" name="WordArt 17"/>
          <p:cNvSpPr>
            <a:spLocks noTextEdit="1"/>
          </p:cNvSpPr>
          <p:nvPr/>
        </p:nvSpPr>
        <p:spPr>
          <a:xfrm>
            <a:off x="4996192" y="3706665"/>
            <a:ext cx="756485" cy="40459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normAutofit fontScale="77500" lnSpcReduction="10000"/>
          </a:bodyPr>
          <a:lstStyle/>
          <a:p>
            <a:pPr algn="ctr"/>
            <a:endParaRPr lang="zh-CN" altLang="en-US" sz="2700" b="1">
              <a:ln w="19050" cap="flat" cmpd="sng">
                <a:solidFill>
                  <a:srgbClr val="99CCFF"/>
                </a:solidFill>
                <a:prstDash val="solid"/>
                <a:round/>
                <a:headEnd type="none" w="med" len="med"/>
                <a:tailEnd type="none" w="med" len="med"/>
              </a:ln>
              <a:solidFill>
                <a:srgbClr val="FF0000"/>
              </a:solidFill>
              <a:effectLst>
                <a:outerShdw dist="35921" dir="2699999" algn="ctr" rotWithShape="0">
                  <a:srgbClr val="990000"/>
                </a:outerShdw>
              </a:effectLst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17416" name="WordArt 18"/>
          <p:cNvSpPr>
            <a:spLocks noTextEdit="1"/>
          </p:cNvSpPr>
          <p:nvPr/>
        </p:nvSpPr>
        <p:spPr>
          <a:xfrm rot="5400000">
            <a:off x="161658" y="2134749"/>
            <a:ext cx="985127" cy="381369"/>
          </a:xfrm>
          <a:prstGeom prst="rect">
            <a:avLst/>
          </a:prstGeom>
        </p:spPr>
        <p:txBody>
          <a:bodyPr vert="eaVert" wrap="none" fromWordArt="1">
            <a:prstTxWarp prst="textPlain">
              <a:avLst>
                <a:gd name="adj" fmla="val 50000"/>
              </a:avLst>
            </a:prstTxWarp>
            <a:normAutofit/>
          </a:bodyPr>
          <a:lstStyle/>
          <a:p>
            <a:pPr algn="ctr"/>
            <a:r>
              <a:rPr lang="zh-CN" altLang="en-US" sz="2700" b="1">
                <a:solidFill>
                  <a:srgbClr val="FF0000"/>
                </a:solidFill>
                <a:effectLst>
                  <a:outerShdw dist="35921" dir="2699999" algn="ctr" rotWithShape="0">
                    <a:srgbClr val="C0C0C0">
                      <a:alpha val="75000"/>
                    </a:srgbClr>
                  </a:outerShdw>
                </a:effectLst>
                <a:latin typeface="宋体" panose="02010600030101010101" pitchFamily="2" charset="-122"/>
                <a:ea typeface="宋体" panose="02010600030101010101" pitchFamily="2" charset="-122"/>
              </a:rPr>
              <a:t>情景再现</a:t>
            </a:r>
          </a:p>
        </p:txBody>
      </p:sp>
      <p:sp>
        <p:nvSpPr>
          <p:cNvPr id="17" name="直接连接符 10"/>
          <p:cNvSpPr>
            <a:spLocks noChangeShapeType="1"/>
          </p:cNvSpPr>
          <p:nvPr/>
        </p:nvSpPr>
        <p:spPr bwMode="auto">
          <a:xfrm flipV="1">
            <a:off x="188452" y="1179273"/>
            <a:ext cx="2515066" cy="893"/>
          </a:xfrm>
          <a:prstGeom prst="line">
            <a:avLst/>
          </a:prstGeom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  <p:txBody>
          <a:bodyPr lIns="51443" tIns="25721" rIns="51443" bIns="25721"/>
          <a:lstStyle/>
          <a:p>
            <a:pPr fontAlgn="base"/>
            <a:endParaRPr lang="zh-CN" altLang="en-US" sz="100" strike="noStrike" noProof="1"/>
          </a:p>
        </p:txBody>
      </p:sp>
      <p:sp>
        <p:nvSpPr>
          <p:cNvPr id="18" name="文本框 12"/>
          <p:cNvSpPr/>
          <p:nvPr/>
        </p:nvSpPr>
        <p:spPr>
          <a:xfrm>
            <a:off x="2889289" y="1032298"/>
            <a:ext cx="505460" cy="293370"/>
          </a:xfrm>
          <a:prstGeom prst="rect">
            <a:avLst/>
          </a:prstGeom>
          <a:noFill/>
          <a:ln w="9525">
            <a:noFill/>
          </a:ln>
        </p:spPr>
        <p:txBody>
          <a:bodyPr wrap="none" lIns="51443" tIns="25721" rIns="51443" bIns="25721" anchor="t">
            <a:spAutoFit/>
          </a:bodyPr>
          <a:lstStyle/>
          <a:p>
            <a:r>
              <a:rPr lang="zh-CN" altLang="en-US" sz="1575" b="1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rPr>
              <a:t>转折</a:t>
            </a:r>
          </a:p>
        </p:txBody>
      </p:sp>
      <p:sp>
        <p:nvSpPr>
          <p:cNvPr id="19" name="直接连接符 18"/>
          <p:cNvSpPr>
            <a:spLocks noChangeShapeType="1"/>
          </p:cNvSpPr>
          <p:nvPr/>
        </p:nvSpPr>
        <p:spPr bwMode="auto">
          <a:xfrm>
            <a:off x="3656568" y="1179273"/>
            <a:ext cx="2966099" cy="0"/>
          </a:xfrm>
          <a:prstGeom prst="line">
            <a:avLst/>
          </a:prstGeom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  <p:txBody>
          <a:bodyPr lIns="51443" tIns="25721" rIns="51443" bIns="25721"/>
          <a:lstStyle/>
          <a:p>
            <a:pPr fontAlgn="base"/>
            <a:endParaRPr lang="zh-CN" altLang="en-US" sz="100" strike="noStrike" noProof="1"/>
          </a:p>
        </p:txBody>
      </p:sp>
      <p:sp>
        <p:nvSpPr>
          <p:cNvPr id="21511" name="文本框 4"/>
          <p:cNvSpPr txBox="1"/>
          <p:nvPr/>
        </p:nvSpPr>
        <p:spPr>
          <a:xfrm>
            <a:off x="1010305" y="614379"/>
            <a:ext cx="871220" cy="299085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pPr defTabSz="1219200"/>
            <a:r>
              <a:rPr lang="zh-CN" altLang="en-US" sz="1350" b="1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美国内战</a:t>
            </a:r>
          </a:p>
        </p:txBody>
      </p:sp>
      <p:sp>
        <p:nvSpPr>
          <p:cNvPr id="3" name="文本框 2"/>
          <p:cNvSpPr txBox="1"/>
          <p:nvPr/>
        </p:nvSpPr>
        <p:spPr>
          <a:xfrm>
            <a:off x="3518026" y="2157520"/>
            <a:ext cx="336550" cy="334010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lstStyle/>
          <a:p>
            <a:r>
              <a:rPr lang="zh-CN" altLang="en-US" sz="1575" b="1" noProof="1">
                <a:ln w="19050" cap="flat" cmpd="sng">
                  <a:solidFill>
                    <a:srgbClr val="99CCFF"/>
                  </a:solidFill>
                  <a:prstDash val="solid"/>
                  <a:round/>
                  <a:headEnd type="none" w="med" len="med"/>
                  <a:tailEnd type="none" w="med" len="med"/>
                </a:ln>
                <a:solidFill>
                  <a:srgbClr val="FF0000"/>
                </a:solidFill>
                <a:effectLst>
                  <a:outerShdw dist="35921" dir="2699999" algn="ctr" rotWithShape="0">
                    <a:srgbClr val="990000"/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+mn-ea"/>
              </a:rPr>
              <a:t>D</a:t>
            </a: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74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74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74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74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74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74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4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411" grpId="0"/>
      <p:bldP spid="17415" grpId="0" animBg="1"/>
      <p:bldP spid="17416" grpId="0" animBg="1"/>
      <p:bldP spid="17" grpId="0" bldLvl="0" animBg="1"/>
      <p:bldP spid="18" grpId="0"/>
      <p:bldP spid="19" grpId="0" bldLvl="0" animBg="1"/>
      <p:bldP spid="3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5" name="Text Box 2"/>
          <p:cNvSpPr txBox="1"/>
          <p:nvPr/>
        </p:nvSpPr>
        <p:spPr>
          <a:xfrm>
            <a:off x="230505" y="1553845"/>
            <a:ext cx="3206750" cy="2081530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 w="9525">
            <a:noFill/>
          </a:ln>
          <a:effectLst>
            <a:outerShdw dist="35921" dir="2699999" algn="ctr" rotWithShape="0">
              <a:srgbClr val="808080"/>
            </a:outerShdw>
          </a:effectLst>
        </p:spPr>
        <p:txBody>
          <a:bodyPr wrap="square" anchor="t">
            <a:spAutoFit/>
          </a:bodyPr>
          <a:lstStyle/>
          <a:p>
            <a:pPr>
              <a:lnSpc>
                <a:spcPts val="3880"/>
              </a:lnSpc>
              <a:spcBef>
                <a:spcPts val="0"/>
              </a:spcBef>
            </a:pPr>
            <a:r>
              <a:rPr lang="en-US" altLang="zh-CN" sz="1350" b="1" noProof="1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       </a:t>
            </a:r>
            <a:r>
              <a:rPr lang="zh-CN" altLang="en-US" sz="1350" b="1" noProof="1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从</a:t>
            </a:r>
            <a:r>
              <a:rPr lang="en-US" altLang="zh-CN" sz="1350" b="1" noProof="1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1863</a:t>
            </a:r>
            <a:r>
              <a:rPr lang="zh-CN" altLang="en-US" sz="1350" b="1" noProof="1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年</a:t>
            </a:r>
            <a:r>
              <a:rPr lang="en-US" altLang="zh-CN" sz="1350" b="1" noProof="1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1</a:t>
            </a:r>
            <a:r>
              <a:rPr lang="zh-CN" altLang="en-US" sz="1350" b="1" noProof="1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月</a:t>
            </a:r>
            <a:r>
              <a:rPr lang="en-US" altLang="zh-CN" sz="1350" b="1" noProof="1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1</a:t>
            </a:r>
            <a:r>
              <a:rPr lang="zh-CN" altLang="en-US" sz="1350" b="1" noProof="1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日起，任何忠于联邦政府的美国人只要交</a:t>
            </a:r>
            <a:r>
              <a:rPr lang="en-US" altLang="zh-CN" sz="1350" b="1" noProof="1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10</a:t>
            </a:r>
            <a:r>
              <a:rPr lang="zh-CN" altLang="en-US" sz="1350" b="1" noProof="1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美元手续费，就可以在西部得到一块</a:t>
            </a:r>
            <a:r>
              <a:rPr lang="en-US" altLang="zh-CN" sz="1350" b="1" noProof="1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160</a:t>
            </a:r>
            <a:r>
              <a:rPr lang="zh-CN" altLang="en-US" sz="1350" b="1" noProof="1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亩的土地，连续耕种</a:t>
            </a:r>
            <a:r>
              <a:rPr lang="en-US" altLang="zh-CN" sz="1350" b="1" noProof="1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5</a:t>
            </a:r>
            <a:r>
              <a:rPr lang="zh-CN" altLang="en-US" sz="1350" b="1" noProof="1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年以上即归个人所有。</a:t>
            </a:r>
          </a:p>
        </p:txBody>
      </p:sp>
      <p:sp>
        <p:nvSpPr>
          <p:cNvPr id="78851" name="Text Box 3"/>
          <p:cNvSpPr txBox="1"/>
          <p:nvPr/>
        </p:nvSpPr>
        <p:spPr>
          <a:xfrm>
            <a:off x="3538298" y="1553666"/>
            <a:ext cx="3076847" cy="2045335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 w="9525">
            <a:noFill/>
          </a:ln>
          <a:effectLst>
            <a:outerShdw dist="35921" dir="2699999" algn="ctr" rotWithShape="0">
              <a:srgbClr val="808080"/>
            </a:outerShdw>
          </a:effectLst>
        </p:spPr>
        <p:txBody>
          <a:bodyPr wrap="square" anchor="t">
            <a:spAutoFit/>
          </a:bodyPr>
          <a:lstStyle/>
          <a:p>
            <a:pPr>
              <a:lnSpc>
                <a:spcPts val="5080"/>
              </a:lnSpc>
              <a:spcBef>
                <a:spcPts val="0"/>
              </a:spcBef>
            </a:pPr>
            <a:r>
              <a:rPr lang="en-US" altLang="zh-CN" sz="1350" b="1" noProof="1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       </a:t>
            </a:r>
            <a:r>
              <a:rPr lang="zh-CN" altLang="en-US" sz="1350" b="1" noProof="1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从</a:t>
            </a:r>
            <a:r>
              <a:rPr lang="en-US" altLang="zh-CN" sz="1350" b="1" noProof="1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1863</a:t>
            </a:r>
            <a:r>
              <a:rPr lang="zh-CN" altLang="en-US" sz="1350" b="1" noProof="1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年</a:t>
            </a:r>
            <a:r>
              <a:rPr lang="en-US" altLang="zh-CN" sz="1350" b="1" noProof="1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1</a:t>
            </a:r>
            <a:r>
              <a:rPr lang="zh-CN" altLang="en-US" sz="1350" b="1" noProof="1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月</a:t>
            </a:r>
            <a:r>
              <a:rPr lang="en-US" altLang="zh-CN" sz="1350" b="1" noProof="1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1</a:t>
            </a:r>
            <a:r>
              <a:rPr lang="zh-CN" altLang="en-US" sz="1350" b="1" noProof="1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日起，所有南部叛乱各州的黑人奴隶一律获得人身自由。并允许奴隶作为自由人参加北方军队。</a:t>
            </a:r>
          </a:p>
        </p:txBody>
      </p:sp>
      <p:sp>
        <p:nvSpPr>
          <p:cNvPr id="22531" name="Rectangle 5"/>
          <p:cNvSpPr/>
          <p:nvPr/>
        </p:nvSpPr>
        <p:spPr>
          <a:xfrm>
            <a:off x="3518907" y="1024136"/>
            <a:ext cx="3095603" cy="57721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 algn="ctr"/>
            <a:r>
              <a:rPr lang="en-US" altLang="zh-CN" sz="1575" b="1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宋体" panose="02010600030101010101" pitchFamily="2" charset="-122"/>
              </a:rPr>
              <a:t>《解放黑人奴隶宣言》</a:t>
            </a:r>
            <a:r>
              <a:rPr lang="en-US" altLang="zh-CN" sz="1575" b="1" dirty="0">
                <a:latin typeface="微软雅黑" panose="020B0503020204020204" pitchFamily="34" charset="-122"/>
                <a:ea typeface="微软雅黑" panose="020B0503020204020204" pitchFamily="34" charset="-122"/>
                <a:sym typeface="宋体" panose="02010600030101010101" pitchFamily="2" charset="-122"/>
              </a:rPr>
              <a:t>Emancipation Proclamation</a:t>
            </a:r>
            <a:endParaRPr lang="en-US" altLang="zh-CN" sz="1575" b="1" dirty="0">
              <a:solidFill>
                <a:srgbClr val="FF0000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宋体" panose="02010600030101010101" pitchFamily="2" charset="-122"/>
            </a:endParaRPr>
          </a:p>
        </p:txBody>
      </p:sp>
      <p:sp>
        <p:nvSpPr>
          <p:cNvPr id="22532" name="Rectangle 6"/>
          <p:cNvSpPr/>
          <p:nvPr/>
        </p:nvSpPr>
        <p:spPr>
          <a:xfrm>
            <a:off x="230583" y="1220078"/>
            <a:ext cx="2863388" cy="33401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 algn="ctr"/>
            <a:r>
              <a:rPr lang="en-US" altLang="zh-CN" sz="1575" b="1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《</a:t>
            </a:r>
            <a:r>
              <a:rPr lang="zh-CN" altLang="en-US" sz="1575" b="1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宅地法</a:t>
            </a:r>
            <a:r>
              <a:rPr lang="en-US" altLang="zh-CN" sz="1575" b="1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》</a:t>
            </a:r>
            <a:r>
              <a:rPr lang="en-US" altLang="zh-CN" sz="1575" b="1" dirty="0">
                <a:latin typeface="微软雅黑" panose="020B0503020204020204" pitchFamily="34" charset="-122"/>
                <a:ea typeface="微软雅黑" panose="020B0503020204020204" pitchFamily="34" charset="-122"/>
                <a:sym typeface="宋体" panose="02010600030101010101" pitchFamily="2" charset="-122"/>
              </a:rPr>
              <a:t>Homestead Act</a:t>
            </a:r>
            <a:endParaRPr lang="en-US" altLang="zh-CN" sz="1575" b="1" dirty="0">
              <a:solidFill>
                <a:srgbClr val="FF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2533" name="Rectangle 7"/>
          <p:cNvSpPr/>
          <p:nvPr/>
        </p:nvSpPr>
        <p:spPr>
          <a:xfrm>
            <a:off x="405544" y="621544"/>
            <a:ext cx="1595138" cy="33401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 algn="ctr"/>
            <a:r>
              <a:rPr lang="zh-CN" altLang="en-US" sz="1575" b="1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扭转战局的措施：</a:t>
            </a:r>
          </a:p>
        </p:txBody>
      </p:sp>
      <p:sp>
        <p:nvSpPr>
          <p:cNvPr id="22534" name="Rectangle 8"/>
          <p:cNvSpPr/>
          <p:nvPr/>
        </p:nvSpPr>
        <p:spPr>
          <a:xfrm>
            <a:off x="2669304" y="621735"/>
            <a:ext cx="1693382" cy="402804"/>
          </a:xfrm>
          <a:prstGeom prst="rect">
            <a:avLst/>
          </a:prstGeom>
          <a:noFill/>
          <a:ln w="9525">
            <a:noFill/>
          </a:ln>
        </p:spPr>
        <p:txBody>
          <a:bodyPr anchor="t"/>
          <a:lstStyle/>
          <a:p>
            <a:pPr marL="342900" indent="-342900" algn="ctr">
              <a:spcBef>
                <a:spcPct val="20000"/>
              </a:spcBef>
              <a:buClr>
                <a:schemeClr val="hlink"/>
              </a:buClr>
              <a:buSzPct val="75000"/>
              <a:buFont typeface="Wingdings" panose="05000000000000000000" pitchFamily="2" charset="2"/>
              <a:buNone/>
            </a:pPr>
            <a:r>
              <a:rPr lang="en-US" altLang="zh-CN" sz="1575" b="1" u="sng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1862</a:t>
            </a:r>
            <a:r>
              <a:rPr lang="zh-CN" altLang="en-US" sz="1575" b="1" u="sng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年</a:t>
            </a:r>
          </a:p>
        </p:txBody>
      </p:sp>
      <p:sp>
        <p:nvSpPr>
          <p:cNvPr id="25603" name="Text Box 4"/>
          <p:cNvSpPr txBox="1"/>
          <p:nvPr/>
        </p:nvSpPr>
        <p:spPr>
          <a:xfrm>
            <a:off x="493548" y="3868232"/>
            <a:ext cx="4791664" cy="299085"/>
          </a:xfrm>
          <a:prstGeom prst="rect">
            <a:avLst/>
          </a:prstGeom>
          <a:noFill/>
          <a:ln w="9525">
            <a:noFill/>
          </a:ln>
          <a:effectLst>
            <a:outerShdw dist="35921" dir="2699999" algn="ctr" rotWithShape="0">
              <a:schemeClr val="bg2"/>
            </a:outerShdw>
          </a:effectLst>
        </p:spPr>
        <p:txBody>
          <a:bodyPr wrap="square" anchor="t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1350" b="1" dirty="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上面两部法令颁布后，对战争局势的发展起到怎样的作用？</a:t>
            </a:r>
          </a:p>
        </p:txBody>
      </p:sp>
      <p:sp>
        <p:nvSpPr>
          <p:cNvPr id="47112" name="Text Box 8"/>
          <p:cNvSpPr txBox="1"/>
          <p:nvPr/>
        </p:nvSpPr>
        <p:spPr>
          <a:xfrm>
            <a:off x="493528" y="4249177"/>
            <a:ext cx="4340632" cy="506730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 w="9525" cap="flat" cmpd="sng">
            <a:solidFill>
              <a:schemeClr val="folHlink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square" anchor="t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1350" b="1" noProof="1">
                <a:solidFill>
                  <a:srgbClr val="C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  <a:t>作用：提高了农民尤其是黑人的革命积极性，他们踊跃参军，扭转了战局。</a:t>
            </a:r>
            <a:endParaRPr lang="zh-CN" altLang="en-US" sz="1350" b="1" noProof="1">
              <a:solidFill>
                <a:srgbClr val="C0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ransition spd="slow" advClick="0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2000"/>
                                        <p:tgtEl>
                                          <p:spTgt spid="225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2000"/>
                                        <p:tgtEl>
                                          <p:spTgt spid="225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7" dur="2000"/>
                                        <p:tgtEl>
                                          <p:spTgt spid="368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8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2" dur="2000"/>
                                        <p:tgtEl>
                                          <p:spTgt spid="788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7" dur="2000"/>
                                        <p:tgtEl>
                                          <p:spTgt spid="256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2" dur="2000"/>
                                        <p:tgtEl>
                                          <p:spTgt spid="471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6865" grpId="0" animBg="1"/>
      <p:bldP spid="78851" grpId="0" animBg="1"/>
      <p:bldP spid="22531" grpId="0"/>
      <p:bldP spid="22532" grpId="0"/>
      <p:bldP spid="25603" grpId="0" animBg="1"/>
      <p:bldP spid="47112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3" name="Text Box 2"/>
          <p:cNvSpPr txBox="1"/>
          <p:nvPr/>
        </p:nvSpPr>
        <p:spPr>
          <a:xfrm>
            <a:off x="311785" y="3502660"/>
            <a:ext cx="2226310" cy="50673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135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《</a:t>
            </a:r>
            <a:r>
              <a:rPr lang="zh-CN" altLang="en-US" sz="135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解放黑人奴隶宣言</a:t>
            </a:r>
            <a:r>
              <a:rPr lang="en-US" altLang="zh-CN" sz="135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》</a:t>
            </a:r>
            <a:r>
              <a:rPr lang="zh-CN" altLang="en-US" sz="135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发表后民众拥护林肯的情景</a:t>
            </a:r>
          </a:p>
        </p:txBody>
      </p:sp>
      <p:pic>
        <p:nvPicPr>
          <p:cNvPr id="23554" name="Picture 3" descr="图片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44874" y="1045106"/>
            <a:ext cx="2622242" cy="2282851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23555" name="Picture 3" descr="北方军队中的黑人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935036" y="1045741"/>
            <a:ext cx="2033666" cy="2282851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23556" name="Picture 5" descr="W02010082547765553388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129992" y="1045999"/>
            <a:ext cx="1607641" cy="2281958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3557" name="文本框 1"/>
          <p:cNvSpPr txBox="1"/>
          <p:nvPr/>
        </p:nvSpPr>
        <p:spPr>
          <a:xfrm>
            <a:off x="4101443" y="3502494"/>
            <a:ext cx="1559560" cy="299085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r>
              <a:rPr lang="zh-CN" altLang="en-US" sz="135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北方军队中的黑人</a:t>
            </a:r>
          </a:p>
        </p:txBody>
      </p:sp>
    </p:spTree>
  </p:cSld>
  <p:clrMapOvr>
    <a:masterClrMapping/>
  </p:clrMapOvr>
  <p:transition/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685" name="Picture 5" descr="2008091118362767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645773" y="1641739"/>
            <a:ext cx="2589732" cy="2025985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71686" name="Text Box 6"/>
          <p:cNvSpPr txBox="1"/>
          <p:nvPr/>
        </p:nvSpPr>
        <p:spPr>
          <a:xfrm>
            <a:off x="718973" y="3667367"/>
            <a:ext cx="5557080" cy="483870"/>
          </a:xfrm>
          <a:prstGeom prst="rect">
            <a:avLst/>
          </a:prstGeom>
          <a:noFill/>
          <a:ln w="9525">
            <a:noFill/>
          </a:ln>
        </p:spPr>
        <p:txBody>
          <a:bodyPr wrap="square" lIns="68591" tIns="34295" rIns="68591" bIns="34295" anchor="t">
            <a:spAutoFit/>
          </a:bodyPr>
          <a:lstStyle/>
          <a:p>
            <a:r>
              <a:rPr lang="en-US" altLang="zh-CN" sz="1350" b="1" dirty="0">
                <a:solidFill>
                  <a:srgbClr val="C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1863</a:t>
            </a:r>
            <a:r>
              <a:rPr lang="zh-CN" altLang="en-US" sz="1350" b="1" dirty="0">
                <a:solidFill>
                  <a:srgbClr val="C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年</a:t>
            </a:r>
            <a:r>
              <a:rPr lang="en-US" altLang="zh-CN" sz="1350" b="1" dirty="0">
                <a:solidFill>
                  <a:srgbClr val="C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7</a:t>
            </a:r>
            <a:r>
              <a:rPr lang="zh-CN" altLang="en-US" sz="1350" b="1" dirty="0">
                <a:solidFill>
                  <a:srgbClr val="C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月，双方决战葛底斯堡，北方获胜，战场上的主动权转到北方军队手中</a:t>
            </a:r>
            <a:r>
              <a:rPr lang="en-US" altLang="en-US" sz="1350" b="1" dirty="0">
                <a:solidFill>
                  <a:srgbClr val="C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┅┅</a:t>
            </a:r>
            <a:r>
              <a:rPr lang="en-US" altLang="zh-CN" sz="1350" b="1" dirty="0">
                <a:solidFill>
                  <a:srgbClr val="C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</a:p>
        </p:txBody>
      </p:sp>
      <p:pic>
        <p:nvPicPr>
          <p:cNvPr id="71687" name="Picture 7" descr="林肯在葛底斯堡进行演讲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20728" y="1599762"/>
            <a:ext cx="2273919" cy="198811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7" name="直接连接符 10"/>
          <p:cNvSpPr>
            <a:spLocks noChangeShapeType="1"/>
          </p:cNvSpPr>
          <p:nvPr/>
        </p:nvSpPr>
        <p:spPr bwMode="auto">
          <a:xfrm flipV="1">
            <a:off x="188452" y="1491693"/>
            <a:ext cx="2515066" cy="893"/>
          </a:xfrm>
          <a:prstGeom prst="line">
            <a:avLst/>
          </a:prstGeom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  <p:txBody>
          <a:bodyPr lIns="51443" tIns="25721" rIns="51443" bIns="25721"/>
          <a:lstStyle/>
          <a:p>
            <a:pPr fontAlgn="base"/>
            <a:endParaRPr lang="zh-CN" altLang="en-US" sz="100" strike="noStrike" noProof="1"/>
          </a:p>
        </p:txBody>
      </p:sp>
      <p:sp>
        <p:nvSpPr>
          <p:cNvPr id="9" name="直接连接符 8"/>
          <p:cNvSpPr>
            <a:spLocks noChangeShapeType="1"/>
          </p:cNvSpPr>
          <p:nvPr/>
        </p:nvSpPr>
        <p:spPr bwMode="auto">
          <a:xfrm>
            <a:off x="3645773" y="1491693"/>
            <a:ext cx="2966099" cy="0"/>
          </a:xfrm>
          <a:prstGeom prst="line">
            <a:avLst/>
          </a:prstGeom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  <p:txBody>
          <a:bodyPr lIns="51443" tIns="25721" rIns="51443" bIns="25721"/>
          <a:lstStyle/>
          <a:p>
            <a:pPr fontAlgn="base"/>
            <a:endParaRPr lang="zh-CN" altLang="en-US" sz="100" strike="noStrike" noProof="1"/>
          </a:p>
        </p:txBody>
      </p:sp>
      <p:sp>
        <p:nvSpPr>
          <p:cNvPr id="11" name="矩形 10"/>
          <p:cNvSpPr/>
          <p:nvPr/>
        </p:nvSpPr>
        <p:spPr>
          <a:xfrm>
            <a:off x="243205" y="1060450"/>
            <a:ext cx="300990" cy="345440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1218565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1350" strike="noStrike" noProof="1">
              <a:solidFill>
                <a:prstClr val="white"/>
              </a:solidFill>
              <a:latin typeface="Calibri" panose="020F0502020204030204"/>
              <a:ea typeface="宋体" panose="02010600030101010101" pitchFamily="2" charset="-122"/>
            </a:endParaRPr>
          </a:p>
        </p:txBody>
      </p:sp>
      <p:sp>
        <p:nvSpPr>
          <p:cNvPr id="25607" name="文本框 4"/>
          <p:cNvSpPr txBox="1"/>
          <p:nvPr/>
        </p:nvSpPr>
        <p:spPr>
          <a:xfrm>
            <a:off x="1057042" y="945256"/>
            <a:ext cx="1402080" cy="460375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pPr defTabSz="1219200"/>
            <a:r>
              <a:rPr lang="zh-CN" altLang="en-US" sz="2400" b="1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美国内战</a:t>
            </a: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6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7168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7168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6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716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6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716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1686" grpId="0"/>
      <p:bldP spid="7" grpId="0" bldLvl="0" animBg="1"/>
      <p:bldP spid="9" grpId="0" bldLvl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直接连接符 10"/>
          <p:cNvSpPr>
            <a:spLocks noChangeShapeType="1"/>
          </p:cNvSpPr>
          <p:nvPr/>
        </p:nvSpPr>
        <p:spPr bwMode="auto">
          <a:xfrm flipV="1">
            <a:off x="379582" y="1491693"/>
            <a:ext cx="2515066" cy="893"/>
          </a:xfrm>
          <a:prstGeom prst="line">
            <a:avLst/>
          </a:prstGeom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  <p:txBody>
          <a:bodyPr lIns="51443" tIns="25721" rIns="51443" bIns="25721"/>
          <a:lstStyle/>
          <a:p>
            <a:pPr fontAlgn="base"/>
            <a:endParaRPr lang="zh-CN" altLang="en-US" sz="100" strike="noStrike" noProof="1"/>
          </a:p>
        </p:txBody>
      </p:sp>
      <p:sp>
        <p:nvSpPr>
          <p:cNvPr id="8" name="文本框 12"/>
          <p:cNvSpPr/>
          <p:nvPr/>
        </p:nvSpPr>
        <p:spPr>
          <a:xfrm>
            <a:off x="3015221" y="1319318"/>
            <a:ext cx="505460" cy="293370"/>
          </a:xfrm>
          <a:prstGeom prst="rect">
            <a:avLst/>
          </a:prstGeom>
          <a:noFill/>
          <a:ln w="9525">
            <a:noFill/>
          </a:ln>
        </p:spPr>
        <p:txBody>
          <a:bodyPr wrap="none" lIns="51443" tIns="25721" rIns="51443" bIns="25721" anchor="t">
            <a:spAutoFit/>
          </a:bodyPr>
          <a:lstStyle/>
          <a:p>
            <a:r>
              <a:rPr lang="zh-CN" altLang="en-US" sz="1575" b="1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rPr>
              <a:t>结果</a:t>
            </a:r>
          </a:p>
        </p:txBody>
      </p:sp>
      <p:sp>
        <p:nvSpPr>
          <p:cNvPr id="9" name="直接连接符 8"/>
          <p:cNvSpPr>
            <a:spLocks noChangeShapeType="1"/>
          </p:cNvSpPr>
          <p:nvPr/>
        </p:nvSpPr>
        <p:spPr bwMode="auto">
          <a:xfrm>
            <a:off x="3645773" y="1491693"/>
            <a:ext cx="2966099" cy="0"/>
          </a:xfrm>
          <a:prstGeom prst="line">
            <a:avLst/>
          </a:prstGeom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  <p:txBody>
          <a:bodyPr lIns="51443" tIns="25721" rIns="51443" bIns="25721"/>
          <a:lstStyle/>
          <a:p>
            <a:pPr fontAlgn="base"/>
            <a:endParaRPr lang="zh-CN" altLang="en-US" sz="100" strike="noStrike" noProof="1"/>
          </a:p>
        </p:txBody>
      </p:sp>
      <p:pic>
        <p:nvPicPr>
          <p:cNvPr id="10" name="Picture 10" descr="1865年，南方投降仪式"/>
          <p:cNvPicPr>
            <a:picLocks noChangeAspect="1"/>
          </p:cNvPicPr>
          <p:nvPr/>
        </p:nvPicPr>
        <p:blipFill>
          <a:blip r:embed="rId2"/>
          <a:srcRect t="2754"/>
          <a:stretch>
            <a:fillRect/>
          </a:stretch>
        </p:blipFill>
        <p:spPr>
          <a:xfrm>
            <a:off x="3518056" y="1729266"/>
            <a:ext cx="2880357" cy="1763047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1" name="Text Box 4"/>
          <p:cNvSpPr txBox="1"/>
          <p:nvPr/>
        </p:nvSpPr>
        <p:spPr>
          <a:xfrm>
            <a:off x="459071" y="3598596"/>
            <a:ext cx="5615134" cy="483870"/>
          </a:xfrm>
          <a:prstGeom prst="rect">
            <a:avLst/>
          </a:prstGeom>
          <a:noFill/>
          <a:ln w="9525">
            <a:noFill/>
          </a:ln>
        </p:spPr>
        <p:txBody>
          <a:bodyPr wrap="square" lIns="68591" tIns="34295" rIns="68591" bIns="34295" anchor="t">
            <a:spAutoFit/>
          </a:bodyPr>
          <a:lstStyle/>
          <a:p>
            <a:r>
              <a:rPr lang="en-US" altLang="zh-CN" sz="1350" b="1" dirty="0">
                <a:solidFill>
                  <a:srgbClr val="C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1865</a:t>
            </a:r>
            <a:r>
              <a:rPr lang="zh-CN" altLang="en-US" sz="1350" b="1" dirty="0">
                <a:solidFill>
                  <a:srgbClr val="C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年北方军队围攻“南部联盟”的“首都”里士满，不久，南方军队投降，北方取得了南北战争的最后胜利。</a:t>
            </a:r>
          </a:p>
        </p:txBody>
      </p:sp>
      <p:pic>
        <p:nvPicPr>
          <p:cNvPr id="98306" name="Picture 2" descr="https://p1.ssl.cdn.btime.com/t014dea207456bf9fbc.jpg?size=598x250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59071" y="1707831"/>
            <a:ext cx="2888396" cy="178448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25607" name="文本框 4"/>
          <p:cNvSpPr txBox="1"/>
          <p:nvPr/>
        </p:nvSpPr>
        <p:spPr>
          <a:xfrm>
            <a:off x="1117367" y="858896"/>
            <a:ext cx="1402080" cy="460375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pPr defTabSz="1219200"/>
            <a:r>
              <a:rPr lang="zh-CN" altLang="en-US" sz="2400" b="1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美国内战</a:t>
            </a: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4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3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" fill="hold"/>
                                        <p:tgtEl>
                                          <p:spTgt spid="98306"/>
                                        </p:tgtEl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6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ldLvl="0" animBg="1"/>
      <p:bldP spid="8" grpId="0"/>
      <p:bldP spid="9" grpId="0" bldLvl="0" animBg="1"/>
      <p:bldP spid="11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5" name="Picture 4" descr="福特剧院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95628" y="1821259"/>
            <a:ext cx="3268871" cy="1974719"/>
          </a:xfrm>
          <a:prstGeom prst="rect">
            <a:avLst/>
          </a:prstGeom>
          <a:noFill/>
          <a:ln w="9525" cap="flat" cmpd="sng">
            <a:solidFill>
              <a:schemeClr val="bg1"/>
            </a:solidFill>
            <a:prstDash val="solid"/>
            <a:miter/>
            <a:headEnd type="none" w="med" len="med"/>
            <a:tailEnd type="none" w="med" len="med"/>
          </a:ln>
        </p:spPr>
      </p:pic>
      <p:sp>
        <p:nvSpPr>
          <p:cNvPr id="26626" name="Rectangle 44"/>
          <p:cNvSpPr/>
          <p:nvPr/>
        </p:nvSpPr>
        <p:spPr>
          <a:xfrm>
            <a:off x="296521" y="1546174"/>
            <a:ext cx="3267978" cy="276225"/>
          </a:xfrm>
          <a:prstGeom prst="rect">
            <a:avLst/>
          </a:prstGeom>
          <a:noFill/>
          <a:ln w="9525">
            <a:noFill/>
          </a:ln>
        </p:spPr>
        <p:txBody>
          <a:bodyPr lIns="68591" tIns="34295" rIns="68591" bIns="34295" anchor="t">
            <a:spAutoFit/>
          </a:bodyPr>
          <a:lstStyle/>
          <a:p>
            <a:r>
              <a:rPr lang="en-US" altLang="zh-CN" sz="135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1865</a:t>
            </a:r>
            <a:r>
              <a:rPr lang="zh-CN" altLang="en-US" sz="135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年</a:t>
            </a:r>
            <a:r>
              <a:rPr lang="en-US" altLang="zh-CN" sz="135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4</a:t>
            </a:r>
            <a:r>
              <a:rPr lang="zh-CN" altLang="en-US" sz="135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月</a:t>
            </a:r>
            <a:r>
              <a:rPr lang="en-US" altLang="zh-CN" sz="135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14</a:t>
            </a:r>
            <a:r>
              <a:rPr lang="zh-CN" altLang="en-US" sz="135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日晚</a:t>
            </a:r>
          </a:p>
        </p:txBody>
      </p:sp>
      <p:pic>
        <p:nvPicPr>
          <p:cNvPr id="26627" name="Picture 46" descr="200907041800019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645773" y="2896593"/>
            <a:ext cx="2782113" cy="1347739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30768" name="Picture 48" descr="2009070418000162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645773" y="1276448"/>
            <a:ext cx="2755319" cy="1604069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18" name="文本占位符 5"/>
          <p:cNvSpPr txBox="1">
            <a:spLocks noChangeArrowheads="1"/>
          </p:cNvSpPr>
          <p:nvPr/>
        </p:nvSpPr>
        <p:spPr>
          <a:xfrm>
            <a:off x="296521" y="978141"/>
            <a:ext cx="1517435" cy="375116"/>
          </a:xfrm>
          <a:prstGeom prst="homePlate">
            <a:avLst/>
          </a:prstGeom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vert="horz" lIns="68589" tIns="34294" rIns="68589" bIns="34294" rtlCol="0" anchor="b">
            <a:noAutofit/>
          </a:bodyPr>
          <a:lstStyle/>
          <a:p>
            <a:pPr algn="ctr" defTabSz="1218565" eaLnBrk="1" fontAlgn="auto" hangingPunct="1">
              <a:spcBef>
                <a:spcPct val="20000"/>
              </a:spcBef>
              <a:spcAft>
                <a:spcPts val="0"/>
              </a:spcAft>
              <a:defRPr/>
            </a:pPr>
            <a:r>
              <a:rPr lang="zh-CN" altLang="en-US" sz="1575" b="1" strike="noStrike" noProof="1" smtClean="0">
                <a:solidFill>
                  <a:schemeClr val="bg1">
                    <a:lumMod val="9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知识拓展</a:t>
            </a:r>
          </a:p>
        </p:txBody>
      </p:sp>
      <p:sp>
        <p:nvSpPr>
          <p:cNvPr id="19" name="矩形 18"/>
          <p:cNvSpPr/>
          <p:nvPr/>
        </p:nvSpPr>
        <p:spPr>
          <a:xfrm>
            <a:off x="1046928" y="3871341"/>
            <a:ext cx="1513840" cy="276225"/>
          </a:xfrm>
          <a:prstGeom prst="rect">
            <a:avLst/>
          </a:prstGeom>
        </p:spPr>
        <p:txBody>
          <a:bodyPr wrap="none" lIns="68591" tIns="34295" rIns="68591" bIns="34295">
            <a:spAutoFit/>
          </a:bodyPr>
          <a:lstStyle/>
          <a:p>
            <a:pPr fontAlgn="base"/>
            <a:r>
              <a:rPr lang="zh-CN" altLang="en-US" sz="1350" b="1" strike="noStrike" noProof="1" smtClean="0">
                <a:solidFill>
                  <a:schemeClr val="tx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  <a:t>华盛顿的福特剧院</a:t>
            </a:r>
          </a:p>
        </p:txBody>
      </p:sp>
      <p:sp>
        <p:nvSpPr>
          <p:cNvPr id="20" name="矩形 19"/>
          <p:cNvSpPr/>
          <p:nvPr/>
        </p:nvSpPr>
        <p:spPr>
          <a:xfrm>
            <a:off x="4455939" y="3922785"/>
            <a:ext cx="997585" cy="276225"/>
          </a:xfrm>
          <a:prstGeom prst="rect">
            <a:avLst/>
          </a:prstGeom>
        </p:spPr>
        <p:txBody>
          <a:bodyPr wrap="none" lIns="68591" tIns="34295" rIns="68591" bIns="34295">
            <a:spAutoFit/>
          </a:bodyPr>
          <a:lstStyle/>
          <a:p>
            <a:pPr fontAlgn="base"/>
            <a:r>
              <a:rPr lang="zh-CN" altLang="en-US" sz="1350" b="1" strike="noStrike" noProof="1" smtClean="0"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  <a:t>林肯被刺杀</a:t>
            </a:r>
          </a:p>
        </p:txBody>
      </p:sp>
      <p:sp>
        <p:nvSpPr>
          <p:cNvPr id="21" name="直接连接符 10"/>
          <p:cNvSpPr>
            <a:spLocks noChangeShapeType="1"/>
          </p:cNvSpPr>
          <p:nvPr/>
        </p:nvSpPr>
        <p:spPr bwMode="auto">
          <a:xfrm flipV="1">
            <a:off x="188452" y="1438105"/>
            <a:ext cx="2515066" cy="893"/>
          </a:xfrm>
          <a:prstGeom prst="line">
            <a:avLst/>
          </a:prstGeom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  <p:txBody>
          <a:bodyPr lIns="51443" tIns="25721" rIns="51443" bIns="25721"/>
          <a:lstStyle/>
          <a:p>
            <a:pPr fontAlgn="base"/>
            <a:endParaRPr lang="zh-CN" altLang="en-US" sz="100" strike="noStrike" noProof="1"/>
          </a:p>
        </p:txBody>
      </p:sp>
    </p:spTree>
  </p:cSld>
  <p:clrMapOvr>
    <a:masterClrMapping/>
  </p:clrMapOvr>
  <p:transition>
    <p:random/>
  </p:transition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17156" y="1235364"/>
            <a:ext cx="3307275" cy="1773764"/>
          </a:xfrm>
          <a:prstGeom prst="rect">
            <a:avLst/>
          </a:prstGeom>
          <a:noFill/>
          <a:ln w="76200">
            <a:noFill/>
          </a:ln>
        </p:spPr>
      </p:pic>
      <p:pic>
        <p:nvPicPr>
          <p:cNvPr id="27651" name="图片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003921" y="973675"/>
            <a:ext cx="2228369" cy="2297141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7649" name="Rectangle 2"/>
          <p:cNvSpPr>
            <a:spLocks noGrp="1" noRot="1"/>
          </p:cNvSpPr>
          <p:nvPr/>
        </p:nvSpPr>
        <p:spPr>
          <a:xfrm>
            <a:off x="1623718" y="833975"/>
            <a:ext cx="1294152" cy="330460"/>
          </a:xfrm>
          <a:prstGeom prst="rect">
            <a:avLst/>
          </a:prstGeom>
        </p:spPr>
        <p:txBody>
          <a:bodyPr vert="horz" wrap="square" lIns="51444" tIns="25722" rIns="51444" bIns="25722" rtlCol="0" anchor="ctr">
            <a:normAutofit/>
          </a:bodyPr>
          <a:lstStyle>
            <a:lvl1pPr algn="l" defTabSz="48768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2325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eaLnBrk="1" hangingPunct="1"/>
            <a:r>
              <a:rPr lang="zh-CN" altLang="en-US" sz="1575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林肯纪念堂</a:t>
            </a:r>
          </a:p>
        </p:txBody>
      </p:sp>
      <p:sp>
        <p:nvSpPr>
          <p:cNvPr id="27652" name="Rectangle 4"/>
          <p:cNvSpPr/>
          <p:nvPr/>
        </p:nvSpPr>
        <p:spPr>
          <a:xfrm>
            <a:off x="617220" y="3324543"/>
            <a:ext cx="5710555" cy="906780"/>
          </a:xfrm>
          <a:prstGeom prst="rect">
            <a:avLst/>
          </a:prstGeom>
          <a:solidFill>
            <a:schemeClr val="bg1"/>
          </a:solidFill>
          <a:ln w="9525">
            <a:noFill/>
          </a:ln>
        </p:spPr>
        <p:txBody>
          <a:bodyPr wrap="square" anchor="ctr">
            <a:spAutoFit/>
          </a:bodyPr>
          <a:lstStyle/>
          <a:p>
            <a:pPr eaLnBrk="1" latinLnBrk="0" hangingPunct="1">
              <a:lnSpc>
                <a:spcPts val="2120"/>
              </a:lnSpc>
            </a:pPr>
            <a:r>
              <a:rPr lang="en-US" altLang="zh-CN" sz="1350" b="1" dirty="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     </a:t>
            </a:r>
            <a:r>
              <a:rPr lang="zh-CN" altLang="en-US" sz="1350" b="1" dirty="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他是一位达到了伟大境界而仍能保持自己优良品质的罕有的人物</a:t>
            </a:r>
            <a:r>
              <a:rPr lang="en-US" altLang="zh-CN" sz="1350" b="1" dirty="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┅┅</a:t>
            </a:r>
            <a:r>
              <a:rPr lang="zh-CN" altLang="en-US" sz="1350" b="1" dirty="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以至于只有在他成为殉难者倒下去之后，全世界才发现他是一位英雄。      </a:t>
            </a:r>
          </a:p>
          <a:p>
            <a:pPr eaLnBrk="1" latinLnBrk="0" hangingPunct="1">
              <a:lnSpc>
                <a:spcPts val="2120"/>
              </a:lnSpc>
            </a:pPr>
            <a:r>
              <a:rPr lang="zh-CN" altLang="en-US" sz="1350" b="1" dirty="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                                                                                 </a:t>
            </a:r>
            <a:r>
              <a:rPr lang="en-US" altLang="zh-CN" sz="1350" b="1" dirty="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宋体" panose="02010600030101010101" pitchFamily="2" charset="-122"/>
              </a:rPr>
              <a:t>——</a:t>
            </a:r>
            <a:r>
              <a:rPr lang="zh-CN" altLang="en-US" sz="1350" b="1" dirty="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宋体" panose="02010600030101010101" pitchFamily="2" charset="-122"/>
              </a:rPr>
              <a:t>马克思</a:t>
            </a:r>
          </a:p>
        </p:txBody>
      </p:sp>
    </p:spTree>
  </p:cSld>
  <p:clrMapOvr>
    <a:masterClrMapping/>
  </p:clrMapOvr>
  <p:transition spd="slow">
    <p:wipe/>
  </p:transition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1" name="Picture 2" descr="Mt%20Rushmore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48360" y="869315"/>
            <a:ext cx="5161280" cy="289306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8674" name="文本框 1"/>
          <p:cNvSpPr txBox="1"/>
          <p:nvPr/>
        </p:nvSpPr>
        <p:spPr>
          <a:xfrm>
            <a:off x="1379892" y="3830811"/>
            <a:ext cx="4100378" cy="29908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r>
              <a:rPr lang="zh-CN" altLang="en-US" sz="1350" b="1">
                <a:latin typeface="微软雅黑" panose="020B0503020204020204" pitchFamily="34" charset="-122"/>
                <a:ea typeface="微软雅黑" panose="020B0503020204020204" pitchFamily="34" charset="-122"/>
              </a:rPr>
              <a:t>从左至右依次为华盛顿、杰斐逊、老罗斯福和林肯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文本框 12"/>
          <p:cNvSpPr/>
          <p:nvPr/>
        </p:nvSpPr>
        <p:spPr>
          <a:xfrm>
            <a:off x="1142474" y="1165721"/>
            <a:ext cx="3211710" cy="299085"/>
          </a:xfrm>
          <a:prstGeom prst="rect">
            <a:avLst/>
          </a:prstGeom>
          <a:noFill/>
          <a:ln w="9525">
            <a:noFill/>
          </a:ln>
        </p:spPr>
        <p:txBody>
          <a:bodyPr wrap="square" lIns="51443" tIns="25721" rIns="51443" bIns="25721" anchor="t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35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结合所学知识，说说林肯所做的贡献？</a:t>
            </a:r>
          </a:p>
        </p:txBody>
      </p:sp>
      <p:sp>
        <p:nvSpPr>
          <p:cNvPr id="9" name="文本占位符 5"/>
          <p:cNvSpPr>
            <a:spLocks noGrp="1" noChangeArrowheads="1"/>
          </p:cNvSpPr>
          <p:nvPr>
            <p:ph sz="quarter" idx="4294967295"/>
          </p:nvPr>
        </p:nvSpPr>
        <p:spPr>
          <a:xfrm>
            <a:off x="0" y="682625"/>
            <a:ext cx="1233488" cy="292100"/>
          </a:xfrm>
          <a:prstGeom prst="homePlate">
            <a:avLst/>
          </a:prstGeom>
          <a:solidFill>
            <a:schemeClr val="accent6"/>
          </a:solidFill>
          <a:ln w="19050">
            <a:solidFill>
              <a:schemeClr val="lt1"/>
            </a:solidFill>
            <a:miter lim="800000"/>
          </a:ln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anchor="b">
            <a:noAutofit/>
          </a:bodyPr>
          <a:lstStyle/>
          <a:p>
            <a:pPr marL="0" indent="0" algn="ctr" fontAlgn="base">
              <a:buNone/>
            </a:pPr>
            <a:r>
              <a:rPr lang="zh-CN" altLang="en-US" sz="1350" b="1" strike="noStrike" noProof="1" smtClean="0">
                <a:solidFill>
                  <a:schemeClr val="bg1">
                    <a:lumMod val="9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合作探究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1075488" y="1697600"/>
            <a:ext cx="3757416" cy="908685"/>
          </a:xfrm>
          <a:prstGeom prst="rect">
            <a:avLst/>
          </a:prstGeom>
          <a:noFill/>
          <a:ln w="9525">
            <a:noFill/>
          </a:ln>
        </p:spPr>
        <p:txBody>
          <a:bodyPr wrap="square" lIns="68591" tIns="34295" rIns="68591" bIns="34295" anchor="t">
            <a:spAutoFit/>
          </a:bodyPr>
          <a:lstStyle/>
          <a:p>
            <a:pPr>
              <a:lnSpc>
                <a:spcPct val="135000"/>
              </a:lnSpc>
            </a:pPr>
            <a:r>
              <a:rPr lang="en-US" altLang="zh-CN" sz="1350" b="1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</a:t>
            </a:r>
            <a:r>
              <a:rPr lang="zh-CN" altLang="en-US" sz="1350" b="1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、维护了国家统一；</a:t>
            </a:r>
            <a:endParaRPr lang="zh-CN" altLang="en-US" sz="1350" b="1" dirty="0">
              <a:solidFill>
                <a:srgbClr val="0000CC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135000"/>
              </a:lnSpc>
            </a:pPr>
            <a:r>
              <a:rPr lang="en-US" altLang="zh-CN" sz="1350" b="1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</a:t>
            </a:r>
            <a:r>
              <a:rPr lang="zh-CN" altLang="en-US" sz="1350" b="1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、废除了黑人奴隶制度</a:t>
            </a:r>
            <a:r>
              <a:rPr lang="en-US" altLang="zh-CN" sz="1350" b="1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;</a:t>
            </a:r>
          </a:p>
          <a:p>
            <a:pPr>
              <a:lnSpc>
                <a:spcPct val="135000"/>
              </a:lnSpc>
            </a:pPr>
            <a:r>
              <a:rPr lang="en-US" altLang="zh-CN" sz="1350" b="1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3</a:t>
            </a:r>
            <a:r>
              <a:rPr lang="zh-CN" altLang="zh-CN" sz="1350" b="1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、促进了美国资本主义经济的进一步发展。</a:t>
            </a:r>
          </a:p>
        </p:txBody>
      </p:sp>
      <p:pic>
        <p:nvPicPr>
          <p:cNvPr id="8" name="Picture 21" descr="linken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652010" y="1375410"/>
            <a:ext cx="1964055" cy="2393315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ransition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" fill="hold"/>
                                        <p:tgtEl>
                                          <p:spTgt spid="8"/>
                                        </p:tgtEl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" fill="hold"/>
                                        <p:tgtEl>
                                          <p:spTgt spid="11"/>
                                        </p:tgtEl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5" name="矩形 41988"/>
          <p:cNvSpPr/>
          <p:nvPr/>
        </p:nvSpPr>
        <p:spPr>
          <a:xfrm>
            <a:off x="577850" y="1268095"/>
            <a:ext cx="5703570" cy="2832100"/>
          </a:xfrm>
          <a:prstGeom prst="rect">
            <a:avLst/>
          </a:prstGeom>
          <a:noFill/>
          <a:ln w="9525">
            <a:noFill/>
          </a:ln>
        </p:spPr>
        <p:txBody>
          <a:bodyPr lIns="0" rIns="0" anchor="t"/>
          <a:lstStyle/>
          <a:p>
            <a:pPr eaLnBrk="0" latinLnBrk="0" hangingPunct="0">
              <a:lnSpc>
                <a:spcPts val="3075"/>
              </a:lnSpc>
            </a:pPr>
            <a:r>
              <a:rPr lang="zh-CN" altLang="en-US" sz="1575" b="1" dirty="0">
                <a:latin typeface="黑体" panose="02010609060101010101" charset="-122"/>
                <a:ea typeface="黑体" panose="02010609060101010101" charset="-122"/>
              </a:rPr>
              <a:t>   </a:t>
            </a:r>
            <a:r>
              <a:rPr lang="zh-CN" altLang="en-US" sz="135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美国南北战争粉碎了奴隶主的反动势力</a:t>
            </a:r>
            <a:r>
              <a:rPr lang="en-US" altLang="zh-CN" sz="135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,</a:t>
            </a:r>
            <a:r>
              <a:rPr lang="zh-CN" altLang="en-US" sz="135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从而维护了美国的统一。</a:t>
            </a:r>
            <a:r>
              <a:rPr lang="zh-CN" altLang="en-US" sz="1350" b="1" dirty="0">
                <a:latin typeface="微软雅黑" panose="020B0503020204020204" pitchFamily="34" charset="-122"/>
                <a:ea typeface="微软雅黑" panose="020B0503020204020204" pitchFamily="34" charset="-122"/>
                <a:sym typeface="宋体" panose="02010600030101010101" pitchFamily="2" charset="-122"/>
              </a:rPr>
              <a:t>在南北战争以后的几十年中，美国经历了最惊人的经济发展。┅┅最终结果是美国经济在19世纪后半叶以当时所不能比拟的速度突飞猛进：1860年，美国在世界工业国家中排在第四位，而到1894年时却跃居首位。</a:t>
            </a:r>
            <a:r>
              <a:rPr lang="zh-CN" altLang="en-US" sz="135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如果美国分裂成了两个或者更多的国家,或者北方没有赢得胜利,美国就不可能成为20世纪世界第一强国。                                               ——摘自《大国崛起》</a:t>
            </a:r>
            <a:endParaRPr lang="en-US" altLang="zh-CN" sz="135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1747" name="文本框 1"/>
          <p:cNvSpPr txBox="1"/>
          <p:nvPr/>
        </p:nvSpPr>
        <p:spPr>
          <a:xfrm>
            <a:off x="1479949" y="968854"/>
            <a:ext cx="4244173" cy="29908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r>
              <a:rPr lang="zh-CN" altLang="en-US" sz="1350" b="1" dirty="0">
                <a:latin typeface="微软雅黑" panose="020B0503020204020204" pitchFamily="34" charset="-122"/>
                <a:ea typeface="微软雅黑" panose="020B0503020204020204" pitchFamily="34" charset="-122"/>
                <a:sym typeface="宋体" panose="02010600030101010101" pitchFamily="2" charset="-122"/>
              </a:rPr>
              <a:t>探究：结合下面的材料概括南北战争对美国的影响？</a:t>
            </a:r>
          </a:p>
        </p:txBody>
      </p:sp>
      <p:grpSp>
        <p:nvGrpSpPr>
          <p:cNvPr id="31748" name="组合 7"/>
          <p:cNvGrpSpPr/>
          <p:nvPr/>
        </p:nvGrpSpPr>
        <p:grpSpPr>
          <a:xfrm>
            <a:off x="249555" y="487045"/>
            <a:ext cx="2970530" cy="402590"/>
            <a:chOff x="226" y="1037"/>
            <a:chExt cx="3124" cy="1128"/>
          </a:xfrm>
        </p:grpSpPr>
        <p:sp>
          <p:nvSpPr>
            <p:cNvPr id="6" name="圆角矩形 5"/>
            <p:cNvSpPr/>
            <p:nvPr/>
          </p:nvSpPr>
          <p:spPr>
            <a:xfrm>
              <a:off x="226" y="1037"/>
              <a:ext cx="3124" cy="1128"/>
            </a:xfrm>
            <a:prstGeom prst="roundRect">
              <a:avLst/>
            </a:prstGeom>
            <a:gradFill>
              <a:gsLst>
                <a:gs pos="0">
                  <a:srgbClr val="FBFB11"/>
                </a:gs>
                <a:gs pos="100000">
                  <a:srgbClr val="838309"/>
                </a:gs>
              </a:gsLst>
              <a:lin ang="5400000" scaled="0"/>
            </a:gra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fontAlgn="base"/>
              <a:endParaRPr lang="zh-CN" altLang="en-US" sz="100" strike="noStrike" noProof="1"/>
            </a:p>
          </p:txBody>
        </p:sp>
        <p:sp>
          <p:nvSpPr>
            <p:cNvPr id="31750" name="文本框 6"/>
            <p:cNvSpPr txBox="1"/>
            <p:nvPr/>
          </p:nvSpPr>
          <p:spPr>
            <a:xfrm>
              <a:off x="405" y="1143"/>
              <a:ext cx="2767" cy="936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square" anchor="t">
              <a:spAutoFit/>
            </a:bodyPr>
            <a:lstStyle/>
            <a:p>
              <a:pPr>
                <a:spcBef>
                  <a:spcPct val="50000"/>
                </a:spcBef>
                <a:buClr>
                  <a:schemeClr val="bg1"/>
                </a:buClr>
              </a:pPr>
              <a:r>
                <a:rPr lang="zh-CN" altLang="en-US" sz="1575" b="1" dirty="0">
                  <a:latin typeface="微软雅黑" panose="020B0503020204020204" pitchFamily="34" charset="-122"/>
                  <a:ea typeface="微软雅黑" panose="020B0503020204020204" pitchFamily="34" charset="-122"/>
                  <a:sym typeface="宋体" panose="02010600030101010101" pitchFamily="2" charset="-122"/>
                </a:rPr>
                <a:t>联邦新生</a:t>
              </a:r>
              <a:r>
                <a:rPr lang="en-US" altLang="zh-CN" sz="1575" b="1" dirty="0">
                  <a:latin typeface="微软雅黑" panose="020B0503020204020204" pitchFamily="34" charset="-122"/>
                  <a:ea typeface="微软雅黑" panose="020B0503020204020204" pitchFamily="34" charset="-122"/>
                  <a:sym typeface="宋体" panose="02010600030101010101" pitchFamily="2" charset="-122"/>
                </a:rPr>
                <a:t>——</a:t>
              </a:r>
              <a:r>
                <a:rPr lang="zh-CN" altLang="en-US" sz="1575" b="1" dirty="0">
                  <a:latin typeface="微软雅黑" panose="020B0503020204020204" pitchFamily="34" charset="-122"/>
                  <a:ea typeface="微软雅黑" panose="020B0503020204020204" pitchFamily="34" charset="-122"/>
                  <a:sym typeface="宋体" panose="02010600030101010101" pitchFamily="2" charset="-122"/>
                </a:rPr>
                <a:t>北方的实胜利</a:t>
              </a:r>
            </a:p>
          </p:txBody>
        </p:sp>
      </p:grpSp>
      <p:cxnSp>
        <p:nvCxnSpPr>
          <p:cNvPr id="5" name="直接连接符 4"/>
          <p:cNvCxnSpPr/>
          <p:nvPr/>
        </p:nvCxnSpPr>
        <p:spPr>
          <a:xfrm flipV="1">
            <a:off x="1913987" y="1751595"/>
            <a:ext cx="1880048" cy="8931"/>
          </a:xfrm>
          <a:prstGeom prst="line">
            <a:avLst/>
          </a:prstGeom>
          <a:ln w="28575" cmpd="sng">
            <a:solidFill>
              <a:srgbClr val="FF0000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直接连接符 8"/>
          <p:cNvCxnSpPr/>
          <p:nvPr/>
        </p:nvCxnSpPr>
        <p:spPr>
          <a:xfrm flipV="1">
            <a:off x="4226311" y="1742664"/>
            <a:ext cx="1370068" cy="17863"/>
          </a:xfrm>
          <a:prstGeom prst="line">
            <a:avLst/>
          </a:prstGeom>
          <a:ln w="28575" cmpd="sng">
            <a:solidFill>
              <a:srgbClr val="FF0000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直接连接符 9"/>
          <p:cNvCxnSpPr/>
          <p:nvPr/>
        </p:nvCxnSpPr>
        <p:spPr>
          <a:xfrm flipV="1">
            <a:off x="2684780" y="2117725"/>
            <a:ext cx="1820545" cy="22225"/>
          </a:xfrm>
          <a:prstGeom prst="line">
            <a:avLst/>
          </a:prstGeom>
          <a:ln w="28575" cmpd="sng">
            <a:solidFill>
              <a:srgbClr val="FF0000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2769" name="Text Box 3"/>
          <p:cNvSpPr txBox="1"/>
          <p:nvPr/>
        </p:nvSpPr>
        <p:spPr>
          <a:xfrm>
            <a:off x="662305" y="3696335"/>
            <a:ext cx="5865495" cy="1297940"/>
          </a:xfrm>
          <a:prstGeom prst="rect">
            <a:avLst/>
          </a:prstGeom>
          <a:noFill/>
          <a:ln w="9525">
            <a:noFill/>
          </a:ln>
        </p:spPr>
        <p:txBody>
          <a:bodyPr wrap="none" anchor="t"/>
          <a:lstStyle/>
          <a:p>
            <a:pPr eaLnBrk="0" fontAlgn="t" hangingPunct="0">
              <a:lnSpc>
                <a:spcPts val="3075"/>
              </a:lnSpc>
            </a:pPr>
            <a:r>
              <a:rPr lang="en-US" altLang="zh-CN" sz="135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1</a:t>
            </a:r>
            <a:r>
              <a:rPr lang="zh-CN" altLang="en-US" sz="135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、维护了</a:t>
            </a:r>
            <a:r>
              <a:rPr lang="zh-CN" altLang="en-US" sz="1350" b="1" u="sng" dirty="0">
                <a:latin typeface="微软雅黑" panose="020B0503020204020204" pitchFamily="34" charset="-122"/>
                <a:ea typeface="微软雅黑" panose="020B0503020204020204" pitchFamily="34" charset="-122"/>
              </a:rPr>
              <a:t>                       </a:t>
            </a:r>
            <a:r>
              <a:rPr lang="zh-CN" altLang="en-US" sz="135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，</a:t>
            </a:r>
          </a:p>
          <a:p>
            <a:pPr eaLnBrk="0" fontAlgn="t" hangingPunct="0">
              <a:lnSpc>
                <a:spcPts val="3075"/>
              </a:lnSpc>
            </a:pPr>
            <a:r>
              <a:rPr lang="en-US" altLang="zh-CN" sz="135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2</a:t>
            </a:r>
            <a:r>
              <a:rPr lang="zh-CN" altLang="en-US" sz="135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、废除了</a:t>
            </a:r>
            <a:r>
              <a:rPr lang="zh-CN" altLang="en-US" sz="1350" b="1" u="sng" dirty="0">
                <a:latin typeface="微软雅黑" panose="020B0503020204020204" pitchFamily="34" charset="-122"/>
                <a:ea typeface="微软雅黑" panose="020B0503020204020204" pitchFamily="34" charset="-122"/>
              </a:rPr>
              <a:t>                       </a:t>
            </a:r>
            <a:r>
              <a:rPr lang="zh-CN" altLang="en-US" sz="135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，</a:t>
            </a:r>
          </a:p>
          <a:p>
            <a:pPr eaLnBrk="0" fontAlgn="t" hangingPunct="0">
              <a:lnSpc>
                <a:spcPts val="3075"/>
              </a:lnSpc>
            </a:pPr>
            <a:r>
              <a:rPr lang="en-US" altLang="zh-CN" sz="135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3</a:t>
            </a:r>
            <a:r>
              <a:rPr lang="zh-CN" altLang="en-US" sz="135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、清除了</a:t>
            </a:r>
            <a:r>
              <a:rPr lang="zh-CN" altLang="en-US" sz="1350" b="1" u="sng" dirty="0">
                <a:latin typeface="微软雅黑" panose="020B0503020204020204" pitchFamily="34" charset="-122"/>
                <a:ea typeface="微软雅黑" panose="020B0503020204020204" pitchFamily="34" charset="-122"/>
              </a:rPr>
              <a:t>                          </a:t>
            </a:r>
            <a:r>
              <a:rPr lang="zh-CN" altLang="en-US" sz="135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最大障碍</a:t>
            </a:r>
            <a:r>
              <a:rPr lang="en-US" altLang="zh-CN" sz="135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,</a:t>
            </a:r>
            <a:r>
              <a:rPr lang="zh-CN" altLang="en-US" sz="135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为</a:t>
            </a:r>
            <a:r>
              <a:rPr lang="zh-CN" altLang="en-US" sz="1350" b="1" dirty="0"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以后美国经济的</a:t>
            </a:r>
            <a:r>
              <a:rPr lang="zh-CN" altLang="en-US" sz="1350" b="1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快速</a:t>
            </a:r>
            <a:r>
              <a:rPr lang="zh-CN" altLang="en-US" sz="1350" b="1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发展</a:t>
            </a:r>
            <a:r>
              <a:rPr lang="zh-CN" altLang="en-US" sz="135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创造了条件。</a:t>
            </a:r>
          </a:p>
        </p:txBody>
      </p:sp>
      <p:sp>
        <p:nvSpPr>
          <p:cNvPr id="4" name="文本框 3"/>
          <p:cNvSpPr txBox="1"/>
          <p:nvPr/>
        </p:nvSpPr>
        <p:spPr>
          <a:xfrm>
            <a:off x="1641180" y="3800799"/>
            <a:ext cx="1043305" cy="299085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pPr algn="ctr" eaLnBrk="0" hangingPunct="0"/>
            <a:r>
              <a:rPr lang="zh-CN" altLang="en-US" sz="1350" b="1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国家的统一</a:t>
            </a:r>
          </a:p>
        </p:txBody>
      </p:sp>
      <p:sp>
        <p:nvSpPr>
          <p:cNvPr id="7" name="文本框 6"/>
          <p:cNvSpPr txBox="1"/>
          <p:nvPr/>
        </p:nvSpPr>
        <p:spPr>
          <a:xfrm>
            <a:off x="1480122" y="4195589"/>
            <a:ext cx="871220" cy="299085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pPr algn="ctr" eaLnBrk="0" hangingPunct="0"/>
            <a:r>
              <a:rPr lang="zh-CN" altLang="zh-CN" sz="1350" b="1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宋体" panose="02010600030101010101" pitchFamily="2" charset="-122"/>
              </a:rPr>
              <a:t>黑奴制度</a:t>
            </a:r>
          </a:p>
        </p:txBody>
      </p:sp>
      <p:sp>
        <p:nvSpPr>
          <p:cNvPr id="2" name="文本框 1"/>
          <p:cNvSpPr txBox="1"/>
          <p:nvPr/>
        </p:nvSpPr>
        <p:spPr>
          <a:xfrm>
            <a:off x="1445922" y="4494649"/>
            <a:ext cx="1604645" cy="35052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pPr algn="ctr" eaLnBrk="0" hangingPunct="0"/>
            <a:r>
              <a:rPr lang="zh-CN" altLang="en-US" sz="1690" b="1" dirty="0">
                <a:solidFill>
                  <a:srgbClr val="FF0000"/>
                </a:solidFill>
                <a:latin typeface="华文楷体" panose="02010600040101010101" charset="-122"/>
                <a:ea typeface="华文楷体" panose="02010600040101010101" charset="-122"/>
                <a:sym typeface="Arial" panose="020B0604020202020204" pitchFamily="34" charset="0"/>
              </a:rPr>
              <a:t> </a:t>
            </a:r>
            <a:r>
              <a:rPr lang="zh-CN" altLang="en-US" sz="1350" b="1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资本主义发展的</a:t>
            </a:r>
            <a:r>
              <a:rPr lang="zh-CN" altLang="en-US" sz="1690" b="1" dirty="0">
                <a:solidFill>
                  <a:srgbClr val="FF0000"/>
                </a:solidFill>
                <a:latin typeface="华文楷体" panose="02010600040101010101" charset="-122"/>
                <a:ea typeface="华文楷体" panose="02010600040101010101" charset="-122"/>
                <a:sym typeface="Arial" panose="020B0604020202020204" pitchFamily="34" charset="0"/>
              </a:rPr>
              <a:t> </a:t>
            </a:r>
          </a:p>
        </p:txBody>
      </p:sp>
      <p:sp>
        <p:nvSpPr>
          <p:cNvPr id="3" name="文本框 2"/>
          <p:cNvSpPr txBox="1"/>
          <p:nvPr/>
        </p:nvSpPr>
        <p:spPr>
          <a:xfrm>
            <a:off x="496872" y="3635135"/>
            <a:ext cx="699135" cy="299085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r>
              <a:rPr lang="zh-CN" altLang="zh-CN" sz="135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影响：</a:t>
            </a:r>
          </a:p>
        </p:txBody>
      </p:sp>
    </p:spTree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7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7" dur="1000"/>
                                        <p:tgtEl>
                                          <p:spTgt spid="327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769" grpId="0"/>
      <p:bldP spid="4" grpId="0"/>
      <p:bldP spid="7" grpId="0"/>
      <p:bldP spid="2" grpId="0"/>
      <p:bldP spid="3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45057"/>
          <p:cNvGrpSpPr/>
          <p:nvPr/>
        </p:nvGrpSpPr>
        <p:grpSpPr>
          <a:xfrm>
            <a:off x="1510290" y="1357723"/>
            <a:ext cx="1417404" cy="2148881"/>
            <a:chOff x="0" y="1"/>
            <a:chExt cx="1587" cy="2406"/>
          </a:xfrm>
        </p:grpSpPr>
        <p:sp>
          <p:nvSpPr>
            <p:cNvPr id="32770" name="文本框 45060"/>
            <p:cNvSpPr txBox="1"/>
            <p:nvPr/>
          </p:nvSpPr>
          <p:spPr>
            <a:xfrm>
              <a:off x="294" y="240"/>
              <a:ext cx="1117" cy="800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square" anchor="t">
              <a:spAutoFit/>
            </a:bodyPr>
            <a:lstStyle/>
            <a:p>
              <a:r>
                <a:rPr lang="zh-CN" altLang="en-US" sz="1350" b="1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北方资本主义工商业</a:t>
              </a:r>
            </a:p>
          </p:txBody>
        </p:sp>
        <p:sp>
          <p:nvSpPr>
            <p:cNvPr id="32771" name="椭圆 45061"/>
            <p:cNvSpPr/>
            <p:nvPr/>
          </p:nvSpPr>
          <p:spPr>
            <a:xfrm>
              <a:off x="0" y="726"/>
              <a:ext cx="1587" cy="1587"/>
            </a:xfrm>
            <a:prstGeom prst="ellipse">
              <a:avLst/>
            </a:prstGeom>
            <a:solidFill>
              <a:schemeClr val="accent2"/>
            </a:solidFill>
            <a:ln w="57150" cap="flat" cmpd="sng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anchor="t"/>
            <a:lstStyle/>
            <a:p>
              <a:endParaRPr lang="zh-CN" altLang="en-US" sz="100" dirty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32772" name="文本框 45064"/>
            <p:cNvSpPr txBox="1"/>
            <p:nvPr/>
          </p:nvSpPr>
          <p:spPr>
            <a:xfrm>
              <a:off x="374" y="1607"/>
              <a:ext cx="958" cy="800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square" anchor="t">
              <a:spAutoFit/>
            </a:bodyPr>
            <a:lstStyle/>
            <a:p>
              <a:r>
                <a:rPr lang="zh-CN" altLang="en-US" sz="1350" b="1" dirty="0">
                  <a:solidFill>
                    <a:srgbClr val="FFFFCC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南方种植园经济</a:t>
              </a:r>
            </a:p>
          </p:txBody>
        </p:sp>
        <p:sp>
          <p:nvSpPr>
            <p:cNvPr id="32773" name="椭圆 45065"/>
            <p:cNvSpPr/>
            <p:nvPr/>
          </p:nvSpPr>
          <p:spPr>
            <a:xfrm>
              <a:off x="0" y="1"/>
              <a:ext cx="1587" cy="1587"/>
            </a:xfrm>
            <a:prstGeom prst="ellipse">
              <a:avLst/>
            </a:prstGeom>
            <a:noFill/>
            <a:ln w="57150" cap="flat" cmpd="sng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anchor="t"/>
            <a:lstStyle/>
            <a:p>
              <a:endParaRPr lang="zh-CN" altLang="en-US" sz="100" dirty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</p:grpSp>
      <p:grpSp>
        <p:nvGrpSpPr>
          <p:cNvPr id="5" name="组合 45066"/>
          <p:cNvGrpSpPr/>
          <p:nvPr/>
        </p:nvGrpSpPr>
        <p:grpSpPr>
          <a:xfrm>
            <a:off x="1071761" y="2168688"/>
            <a:ext cx="645736" cy="299200"/>
            <a:chOff x="0" y="28"/>
            <a:chExt cx="723" cy="335"/>
          </a:xfrm>
        </p:grpSpPr>
        <p:sp>
          <p:nvSpPr>
            <p:cNvPr id="32775" name="直接连接符 45067"/>
            <p:cNvSpPr/>
            <p:nvPr/>
          </p:nvSpPr>
          <p:spPr>
            <a:xfrm flipV="1">
              <a:off x="0" y="299"/>
              <a:ext cx="723" cy="0"/>
            </a:xfrm>
            <a:prstGeom prst="line">
              <a:avLst/>
            </a:prstGeom>
            <a:ln w="38100" cap="flat" cmpd="sng">
              <a:solidFill>
                <a:srgbClr val="FF0066"/>
              </a:solidFill>
              <a:prstDash val="solid"/>
              <a:round/>
              <a:headEnd type="arrow" w="med" len="med"/>
              <a:tailEnd type="none" w="med" len="med"/>
            </a:ln>
          </p:spPr>
        </p:sp>
        <p:sp>
          <p:nvSpPr>
            <p:cNvPr id="32776" name="文本框 45068"/>
            <p:cNvSpPr txBox="1"/>
            <p:nvPr/>
          </p:nvSpPr>
          <p:spPr>
            <a:xfrm>
              <a:off x="40" y="28"/>
              <a:ext cx="643" cy="335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zh-CN" altLang="en-US" sz="1350" b="1" dirty="0">
                  <a:solidFill>
                    <a:srgbClr val="FF33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焦点</a:t>
              </a:r>
            </a:p>
          </p:txBody>
        </p:sp>
      </p:grpSp>
      <p:sp>
        <p:nvSpPr>
          <p:cNvPr id="45070" name="文本框 45069"/>
          <p:cNvSpPr txBox="1"/>
          <p:nvPr/>
        </p:nvSpPr>
        <p:spPr>
          <a:xfrm>
            <a:off x="1713031" y="2025787"/>
            <a:ext cx="972623" cy="922020"/>
          </a:xfrm>
          <a:prstGeom prst="rect">
            <a:avLst/>
          </a:prstGeom>
          <a:solidFill>
            <a:srgbClr val="66FF33"/>
          </a:solidFill>
          <a:ln w="9525">
            <a:noFill/>
          </a:ln>
        </p:spPr>
        <p:txBody>
          <a:bodyPr anchor="t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1350" b="1" dirty="0">
                <a:solidFill>
                  <a:srgbClr val="990099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南北两种经济形式的矛盾不可调和</a:t>
            </a:r>
          </a:p>
        </p:txBody>
      </p:sp>
      <p:sp>
        <p:nvSpPr>
          <p:cNvPr id="45071" name="文本框 45070"/>
          <p:cNvSpPr txBox="1"/>
          <p:nvPr/>
        </p:nvSpPr>
        <p:spPr>
          <a:xfrm>
            <a:off x="775908" y="1633701"/>
            <a:ext cx="390525" cy="1796092"/>
          </a:xfrm>
          <a:prstGeom prst="rect">
            <a:avLst/>
          </a:prstGeom>
          <a:noFill/>
          <a:ln w="9525">
            <a:noFill/>
          </a:ln>
        </p:spPr>
        <p:txBody>
          <a:bodyPr vert="eaVert" anchor="t">
            <a:spAutoFit/>
          </a:bodyPr>
          <a:lstStyle/>
          <a:p>
            <a:r>
              <a:rPr lang="zh-CN" altLang="en-US" sz="135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黑人奴隶制废存问题</a:t>
            </a:r>
          </a:p>
        </p:txBody>
      </p:sp>
      <p:grpSp>
        <p:nvGrpSpPr>
          <p:cNvPr id="6" name="组合 45071"/>
          <p:cNvGrpSpPr/>
          <p:nvPr/>
        </p:nvGrpSpPr>
        <p:grpSpPr>
          <a:xfrm>
            <a:off x="2741029" y="1923970"/>
            <a:ext cx="708255" cy="921715"/>
            <a:chOff x="0" y="0"/>
            <a:chExt cx="793" cy="1032"/>
          </a:xfrm>
        </p:grpSpPr>
        <p:sp>
          <p:nvSpPr>
            <p:cNvPr id="32780" name="直接连接符 45072"/>
            <p:cNvSpPr/>
            <p:nvPr/>
          </p:nvSpPr>
          <p:spPr>
            <a:xfrm>
              <a:off x="0" y="518"/>
              <a:ext cx="793" cy="0"/>
            </a:xfrm>
            <a:prstGeom prst="line">
              <a:avLst/>
            </a:prstGeom>
            <a:ln w="57150" cap="flat" cmpd="sng">
              <a:solidFill>
                <a:srgbClr val="FF3300"/>
              </a:solidFill>
              <a:prstDash val="solid"/>
              <a:round/>
              <a:headEnd type="triangle" w="med" len="med"/>
              <a:tailEnd type="none" w="med" len="med"/>
            </a:ln>
          </p:spPr>
        </p:sp>
        <p:sp>
          <p:nvSpPr>
            <p:cNvPr id="32781" name="文本框 45073"/>
            <p:cNvSpPr txBox="1"/>
            <p:nvPr/>
          </p:nvSpPr>
          <p:spPr>
            <a:xfrm>
              <a:off x="181" y="0"/>
              <a:ext cx="544" cy="1032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>
              <a:spAutoFit/>
            </a:bodyPr>
            <a:lstStyle/>
            <a:p>
              <a:r>
                <a:rPr lang="zh-CN" altLang="en-US" sz="1350" b="1" dirty="0">
                  <a:solidFill>
                    <a:srgbClr val="FF00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根本</a:t>
              </a:r>
            </a:p>
            <a:p>
              <a:r>
                <a:rPr lang="zh-CN" altLang="en-US" sz="1350" b="1" dirty="0">
                  <a:solidFill>
                    <a:srgbClr val="FF00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原因</a:t>
              </a:r>
            </a:p>
          </p:txBody>
        </p:sp>
      </p:grpSp>
      <p:grpSp>
        <p:nvGrpSpPr>
          <p:cNvPr id="7" name="组合 45074"/>
          <p:cNvGrpSpPr/>
          <p:nvPr/>
        </p:nvGrpSpPr>
        <p:grpSpPr>
          <a:xfrm>
            <a:off x="3217069" y="1500624"/>
            <a:ext cx="598400" cy="735943"/>
            <a:chOff x="-362" y="0"/>
            <a:chExt cx="670" cy="824"/>
          </a:xfrm>
        </p:grpSpPr>
        <p:sp>
          <p:nvSpPr>
            <p:cNvPr id="32783" name="直接连接符 45075"/>
            <p:cNvSpPr/>
            <p:nvPr/>
          </p:nvSpPr>
          <p:spPr>
            <a:xfrm rot="5400000">
              <a:off x="-90" y="374"/>
              <a:ext cx="748" cy="0"/>
            </a:xfrm>
            <a:prstGeom prst="line">
              <a:avLst/>
            </a:prstGeom>
            <a:ln w="38100" cap="flat" cmpd="sng">
              <a:solidFill>
                <a:srgbClr val="FF3300"/>
              </a:solidFill>
              <a:prstDash val="solid"/>
              <a:round/>
              <a:headEnd type="triangle" w="med" len="med"/>
              <a:tailEnd type="none" w="med" len="med"/>
            </a:ln>
          </p:spPr>
        </p:sp>
        <p:sp>
          <p:nvSpPr>
            <p:cNvPr id="32784" name="文本框 45076"/>
            <p:cNvSpPr txBox="1"/>
            <p:nvPr/>
          </p:nvSpPr>
          <p:spPr>
            <a:xfrm>
              <a:off x="-362" y="144"/>
              <a:ext cx="670" cy="680"/>
            </a:xfrm>
            <a:prstGeom prst="rect">
              <a:avLst/>
            </a:prstGeom>
            <a:noFill/>
            <a:ln w="9525">
              <a:noFill/>
            </a:ln>
          </p:spPr>
          <p:txBody>
            <a:bodyPr vert="eaVert" anchor="t"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zh-CN" altLang="en-US" sz="1350" b="1" dirty="0">
                  <a:solidFill>
                    <a:srgbClr val="FF00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导火线</a:t>
              </a:r>
            </a:p>
          </p:txBody>
        </p:sp>
      </p:grpSp>
      <p:grpSp>
        <p:nvGrpSpPr>
          <p:cNvPr id="8" name="组合 45077"/>
          <p:cNvGrpSpPr/>
          <p:nvPr/>
        </p:nvGrpSpPr>
        <p:grpSpPr>
          <a:xfrm>
            <a:off x="3341215" y="2118673"/>
            <a:ext cx="1256639" cy="747553"/>
            <a:chOff x="128" y="-3"/>
            <a:chExt cx="1407" cy="837"/>
          </a:xfrm>
        </p:grpSpPr>
        <p:sp>
          <p:nvSpPr>
            <p:cNvPr id="32786" name="文本框 45078"/>
            <p:cNvSpPr txBox="1"/>
            <p:nvPr/>
          </p:nvSpPr>
          <p:spPr>
            <a:xfrm>
              <a:off x="287" y="-3"/>
              <a:ext cx="1180" cy="646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>
              <a:spAutoFit/>
            </a:bodyPr>
            <a:lstStyle/>
            <a:p>
              <a:r>
                <a:rPr lang="zh-CN" altLang="en-US" sz="1575" b="1" dirty="0">
                  <a:latin typeface="黑体" panose="02010609060101010101" charset="-122"/>
                  <a:ea typeface="黑体" panose="02010609060101010101" charset="-122"/>
                </a:rPr>
                <a:t> </a:t>
              </a:r>
              <a:r>
                <a:rPr lang="zh-CN" altLang="en-US" sz="1575" b="1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美国</a:t>
              </a:r>
            </a:p>
            <a:p>
              <a:r>
                <a:rPr lang="zh-CN" altLang="en-US" sz="1575" b="1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  内战</a:t>
              </a:r>
            </a:p>
          </p:txBody>
        </p:sp>
        <p:sp>
          <p:nvSpPr>
            <p:cNvPr id="32787" name="文本框 45079"/>
            <p:cNvSpPr txBox="1"/>
            <p:nvPr/>
          </p:nvSpPr>
          <p:spPr>
            <a:xfrm>
              <a:off x="128" y="538"/>
              <a:ext cx="1407" cy="296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altLang="zh-CN" sz="1125" b="1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1861—1865</a:t>
              </a:r>
              <a:r>
                <a:rPr lang="zh-CN" altLang="en-US" sz="1125" b="1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年</a:t>
              </a:r>
            </a:p>
          </p:txBody>
        </p:sp>
      </p:grpSp>
      <p:grpSp>
        <p:nvGrpSpPr>
          <p:cNvPr id="9" name="组合 45080"/>
          <p:cNvGrpSpPr/>
          <p:nvPr/>
        </p:nvGrpSpPr>
        <p:grpSpPr>
          <a:xfrm>
            <a:off x="4158432" y="1964161"/>
            <a:ext cx="689500" cy="1337021"/>
            <a:chOff x="0" y="0"/>
            <a:chExt cx="772" cy="1497"/>
          </a:xfrm>
        </p:grpSpPr>
        <p:grpSp>
          <p:nvGrpSpPr>
            <p:cNvPr id="32789" name="组合 45081"/>
            <p:cNvGrpSpPr/>
            <p:nvPr/>
          </p:nvGrpSpPr>
          <p:grpSpPr>
            <a:xfrm>
              <a:off x="0" y="318"/>
              <a:ext cx="454" cy="491"/>
              <a:chOff x="0" y="0"/>
              <a:chExt cx="454" cy="491"/>
            </a:xfrm>
          </p:grpSpPr>
          <p:sp>
            <p:nvSpPr>
              <p:cNvPr id="32790" name="直接连接符 45082"/>
              <p:cNvSpPr/>
              <p:nvPr/>
            </p:nvSpPr>
            <p:spPr>
              <a:xfrm>
                <a:off x="46" y="275"/>
                <a:ext cx="408" cy="0"/>
              </a:xfrm>
              <a:prstGeom prst="line">
                <a:avLst/>
              </a:prstGeom>
              <a:ln w="38100" cap="flat" cmpd="sng">
                <a:solidFill>
                  <a:srgbClr val="FF3300"/>
                </a:solidFill>
                <a:prstDash val="solid"/>
                <a:round/>
                <a:headEnd type="none" w="med" len="med"/>
                <a:tailEnd type="triangle" w="med" len="med"/>
              </a:ln>
            </p:spPr>
          </p:sp>
          <p:sp>
            <p:nvSpPr>
              <p:cNvPr id="32791" name="文本框 45083"/>
              <p:cNvSpPr txBox="1"/>
              <p:nvPr/>
            </p:nvSpPr>
            <p:spPr>
              <a:xfrm>
                <a:off x="0" y="0"/>
                <a:ext cx="453" cy="491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anchor="t">
                <a:spAutoFit/>
              </a:bodyPr>
              <a:lstStyle/>
              <a:p>
                <a:r>
                  <a:rPr lang="zh-CN" altLang="en-US" sz="1125" b="1" dirty="0">
                    <a:solidFill>
                      <a:srgbClr val="FF0000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初期</a:t>
                </a:r>
              </a:p>
            </p:txBody>
          </p:sp>
        </p:grpSp>
        <p:sp>
          <p:nvSpPr>
            <p:cNvPr id="32792" name="文本框 45084"/>
            <p:cNvSpPr txBox="1"/>
            <p:nvPr/>
          </p:nvSpPr>
          <p:spPr>
            <a:xfrm>
              <a:off x="335" y="0"/>
              <a:ext cx="437" cy="1497"/>
            </a:xfrm>
            <a:prstGeom prst="rect">
              <a:avLst/>
            </a:prstGeom>
            <a:noFill/>
            <a:ln w="9525">
              <a:noFill/>
            </a:ln>
          </p:spPr>
          <p:txBody>
            <a:bodyPr vert="eaVert" anchor="t"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zh-CN" altLang="en-US" sz="1350" b="1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北方军队失利</a:t>
              </a:r>
            </a:p>
          </p:txBody>
        </p:sp>
      </p:grpSp>
      <p:grpSp>
        <p:nvGrpSpPr>
          <p:cNvPr id="11" name="组合 45085"/>
          <p:cNvGrpSpPr/>
          <p:nvPr/>
        </p:nvGrpSpPr>
        <p:grpSpPr>
          <a:xfrm>
            <a:off x="4766657" y="2248178"/>
            <a:ext cx="405483" cy="438528"/>
            <a:chOff x="0" y="0"/>
            <a:chExt cx="454" cy="491"/>
          </a:xfrm>
        </p:grpSpPr>
        <p:sp>
          <p:nvSpPr>
            <p:cNvPr id="32794" name="直接连接符 45086"/>
            <p:cNvSpPr/>
            <p:nvPr/>
          </p:nvSpPr>
          <p:spPr>
            <a:xfrm>
              <a:off x="46" y="275"/>
              <a:ext cx="408" cy="0"/>
            </a:xfrm>
            <a:prstGeom prst="line">
              <a:avLst/>
            </a:prstGeom>
            <a:ln w="38100" cap="flat" cmpd="sng">
              <a:solidFill>
                <a:srgbClr val="FF3300"/>
              </a:solidFill>
              <a:prstDash val="solid"/>
              <a:round/>
              <a:headEnd type="none" w="med" len="med"/>
              <a:tailEnd type="triangle" w="med" len="med"/>
            </a:ln>
          </p:spPr>
        </p:sp>
        <p:sp>
          <p:nvSpPr>
            <p:cNvPr id="32795" name="文本框 45087"/>
            <p:cNvSpPr txBox="1"/>
            <p:nvPr/>
          </p:nvSpPr>
          <p:spPr>
            <a:xfrm>
              <a:off x="0" y="0"/>
              <a:ext cx="453" cy="491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>
              <a:spAutoFit/>
            </a:bodyPr>
            <a:lstStyle/>
            <a:p>
              <a:r>
                <a:rPr lang="zh-CN" altLang="en-US" sz="1125" b="1" dirty="0">
                  <a:solidFill>
                    <a:srgbClr val="FF00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转折</a:t>
              </a:r>
            </a:p>
          </p:txBody>
        </p:sp>
      </p:grpSp>
      <p:grpSp>
        <p:nvGrpSpPr>
          <p:cNvPr id="12" name="组合 45088"/>
          <p:cNvGrpSpPr/>
          <p:nvPr/>
        </p:nvGrpSpPr>
        <p:grpSpPr>
          <a:xfrm>
            <a:off x="5658898" y="2258895"/>
            <a:ext cx="405483" cy="438528"/>
            <a:chOff x="0" y="0"/>
            <a:chExt cx="454" cy="491"/>
          </a:xfrm>
        </p:grpSpPr>
        <p:sp>
          <p:nvSpPr>
            <p:cNvPr id="32797" name="直接连接符 45089"/>
            <p:cNvSpPr/>
            <p:nvPr/>
          </p:nvSpPr>
          <p:spPr>
            <a:xfrm>
              <a:off x="46" y="275"/>
              <a:ext cx="408" cy="0"/>
            </a:xfrm>
            <a:prstGeom prst="line">
              <a:avLst/>
            </a:prstGeom>
            <a:ln w="38100" cap="flat" cmpd="sng">
              <a:solidFill>
                <a:srgbClr val="FF3300"/>
              </a:solidFill>
              <a:prstDash val="solid"/>
              <a:round/>
              <a:headEnd type="none" w="med" len="med"/>
              <a:tailEnd type="triangle" w="med" len="med"/>
            </a:ln>
          </p:spPr>
        </p:sp>
        <p:sp>
          <p:nvSpPr>
            <p:cNvPr id="32798" name="文本框 45090"/>
            <p:cNvSpPr txBox="1"/>
            <p:nvPr/>
          </p:nvSpPr>
          <p:spPr>
            <a:xfrm>
              <a:off x="0" y="0"/>
              <a:ext cx="453" cy="491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>
              <a:spAutoFit/>
            </a:bodyPr>
            <a:lstStyle/>
            <a:p>
              <a:r>
                <a:rPr lang="zh-CN" altLang="en-US" sz="1125" b="1" dirty="0">
                  <a:solidFill>
                    <a:srgbClr val="FF00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结果</a:t>
              </a:r>
            </a:p>
          </p:txBody>
        </p:sp>
      </p:grpSp>
      <p:sp>
        <p:nvSpPr>
          <p:cNvPr id="45092" name="文本框 45091"/>
          <p:cNvSpPr txBox="1"/>
          <p:nvPr/>
        </p:nvSpPr>
        <p:spPr>
          <a:xfrm>
            <a:off x="4998307" y="1580113"/>
            <a:ext cx="701675" cy="1903269"/>
          </a:xfrm>
          <a:prstGeom prst="rect">
            <a:avLst/>
          </a:prstGeom>
          <a:noFill/>
          <a:ln w="9525">
            <a:noFill/>
          </a:ln>
        </p:spPr>
        <p:txBody>
          <a:bodyPr vert="eaVert" wrap="square" anchor="t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135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林肯颁布《宅地法》</a:t>
            </a:r>
          </a:p>
          <a:p>
            <a:pPr>
              <a:spcBef>
                <a:spcPct val="50000"/>
              </a:spcBef>
            </a:pPr>
            <a:r>
              <a:rPr lang="en-US" altLang="zh-CN" sz="135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《</a:t>
            </a:r>
            <a:r>
              <a:rPr lang="zh-CN" altLang="en-US" sz="135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解放黑人奴隶宣言</a:t>
            </a:r>
            <a:r>
              <a:rPr lang="en-US" altLang="zh-CN" sz="135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》</a:t>
            </a:r>
          </a:p>
        </p:txBody>
      </p:sp>
      <p:sp>
        <p:nvSpPr>
          <p:cNvPr id="45093" name="文本框 45092"/>
          <p:cNvSpPr txBox="1"/>
          <p:nvPr/>
        </p:nvSpPr>
        <p:spPr>
          <a:xfrm>
            <a:off x="5984666" y="2005245"/>
            <a:ext cx="390525" cy="1149463"/>
          </a:xfrm>
          <a:prstGeom prst="rect">
            <a:avLst/>
          </a:prstGeom>
          <a:noFill/>
          <a:ln w="9525">
            <a:noFill/>
          </a:ln>
        </p:spPr>
        <p:txBody>
          <a:bodyPr vert="eaVert" wrap="square" anchor="t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135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北方获得胜利</a:t>
            </a:r>
          </a:p>
        </p:txBody>
      </p:sp>
      <p:grpSp>
        <p:nvGrpSpPr>
          <p:cNvPr id="13" name="组合 45093"/>
          <p:cNvGrpSpPr/>
          <p:nvPr/>
        </p:nvGrpSpPr>
        <p:grpSpPr>
          <a:xfrm>
            <a:off x="4077157" y="2733149"/>
            <a:ext cx="390300" cy="870806"/>
            <a:chOff x="-91" y="-1"/>
            <a:chExt cx="437" cy="975"/>
          </a:xfrm>
        </p:grpSpPr>
        <p:sp>
          <p:nvSpPr>
            <p:cNvPr id="32802" name="直接连接符 45094"/>
            <p:cNvSpPr/>
            <p:nvPr/>
          </p:nvSpPr>
          <p:spPr>
            <a:xfrm rot="3600000">
              <a:off x="-487" y="487"/>
              <a:ext cx="975" cy="0"/>
            </a:xfrm>
            <a:prstGeom prst="line">
              <a:avLst/>
            </a:prstGeom>
            <a:ln w="38100" cap="flat" cmpd="sng">
              <a:solidFill>
                <a:srgbClr val="FF3300"/>
              </a:solidFill>
              <a:prstDash val="solid"/>
              <a:round/>
              <a:headEnd type="none" w="med" len="med"/>
              <a:tailEnd type="triangle" w="med" len="med"/>
            </a:ln>
          </p:spPr>
        </p:sp>
        <p:sp>
          <p:nvSpPr>
            <p:cNvPr id="32803" name="文本框 45095"/>
            <p:cNvSpPr txBox="1"/>
            <p:nvPr/>
          </p:nvSpPr>
          <p:spPr>
            <a:xfrm rot="-1800000">
              <a:off x="-91" y="182"/>
              <a:ext cx="437" cy="679"/>
            </a:xfrm>
            <a:prstGeom prst="rect">
              <a:avLst/>
            </a:prstGeom>
            <a:noFill/>
            <a:ln w="9525">
              <a:noFill/>
            </a:ln>
          </p:spPr>
          <p:txBody>
            <a:bodyPr vert="eaVert" anchor="t"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zh-CN" altLang="en-US" sz="1350" b="1" dirty="0">
                  <a:solidFill>
                    <a:srgbClr val="FF00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意义</a:t>
              </a:r>
            </a:p>
          </p:txBody>
        </p:sp>
      </p:grpSp>
      <p:grpSp>
        <p:nvGrpSpPr>
          <p:cNvPr id="14" name="组合 45096"/>
          <p:cNvGrpSpPr/>
          <p:nvPr/>
        </p:nvGrpSpPr>
        <p:grpSpPr>
          <a:xfrm>
            <a:off x="2958060" y="2693851"/>
            <a:ext cx="406376" cy="1012814"/>
            <a:chOff x="-91" y="0"/>
            <a:chExt cx="455" cy="1134"/>
          </a:xfrm>
        </p:grpSpPr>
        <p:sp>
          <p:nvSpPr>
            <p:cNvPr id="32805" name="直接连接符 45097"/>
            <p:cNvSpPr/>
            <p:nvPr/>
          </p:nvSpPr>
          <p:spPr>
            <a:xfrm rot="7800000">
              <a:off x="-203" y="567"/>
              <a:ext cx="1134" cy="0"/>
            </a:xfrm>
            <a:prstGeom prst="line">
              <a:avLst/>
            </a:prstGeom>
            <a:ln w="38100" cap="flat" cmpd="sng">
              <a:solidFill>
                <a:srgbClr val="FF3300"/>
              </a:solidFill>
              <a:prstDash val="solid"/>
              <a:round/>
              <a:headEnd type="none" w="med" len="med"/>
              <a:tailEnd type="triangle" w="med" len="med"/>
            </a:ln>
          </p:spPr>
        </p:sp>
        <p:sp>
          <p:nvSpPr>
            <p:cNvPr id="32806" name="文本框 45098"/>
            <p:cNvSpPr txBox="1"/>
            <p:nvPr/>
          </p:nvSpPr>
          <p:spPr>
            <a:xfrm rot="2400000">
              <a:off x="-91" y="272"/>
              <a:ext cx="437" cy="648"/>
            </a:xfrm>
            <a:prstGeom prst="rect">
              <a:avLst/>
            </a:prstGeom>
            <a:noFill/>
            <a:ln w="9525">
              <a:noFill/>
            </a:ln>
          </p:spPr>
          <p:txBody>
            <a:bodyPr vert="eaVert" anchor="t"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zh-CN" altLang="en-US" sz="1350" b="1" dirty="0">
                  <a:solidFill>
                    <a:srgbClr val="FF00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性质</a:t>
              </a:r>
            </a:p>
          </p:txBody>
        </p:sp>
      </p:grpSp>
      <p:sp>
        <p:nvSpPr>
          <p:cNvPr id="32807" name="文本框 45099"/>
          <p:cNvSpPr txBox="1"/>
          <p:nvPr/>
        </p:nvSpPr>
        <p:spPr>
          <a:xfrm>
            <a:off x="2538287" y="3706665"/>
            <a:ext cx="1458488" cy="10668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>
              <a:spcBef>
                <a:spcPct val="50000"/>
              </a:spcBef>
            </a:pPr>
            <a:endParaRPr lang="zh-CN" altLang="en-US" sz="100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45101" name="文本框 45100"/>
          <p:cNvSpPr txBox="1"/>
          <p:nvPr/>
        </p:nvSpPr>
        <p:spPr>
          <a:xfrm>
            <a:off x="2335546" y="3538756"/>
            <a:ext cx="1174471" cy="124523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>
              <a:lnSpc>
                <a:spcPts val="3000"/>
              </a:lnSpc>
            </a:pPr>
            <a:r>
              <a:rPr lang="zh-CN" altLang="en-US" sz="1350" b="1" dirty="0">
                <a:latin typeface="宋体" panose="02010600030101010101" pitchFamily="2" charset="-122"/>
                <a:ea typeface="宋体" panose="02010600030101010101" pitchFamily="2" charset="-122"/>
              </a:rPr>
              <a:t> </a:t>
            </a:r>
            <a:r>
              <a:rPr lang="zh-CN" altLang="en-US" sz="1125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美国历史上</a:t>
            </a:r>
          </a:p>
          <a:p>
            <a:pPr>
              <a:lnSpc>
                <a:spcPts val="3000"/>
              </a:lnSpc>
            </a:pPr>
            <a:r>
              <a:rPr lang="zh-CN" altLang="en-US" sz="1125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  的第二次</a:t>
            </a:r>
          </a:p>
          <a:p>
            <a:pPr>
              <a:lnSpc>
                <a:spcPts val="3000"/>
              </a:lnSpc>
            </a:pPr>
            <a:r>
              <a:rPr lang="zh-CN" altLang="en-US" sz="1125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资产阶级革命</a:t>
            </a:r>
          </a:p>
        </p:txBody>
      </p:sp>
      <p:sp>
        <p:nvSpPr>
          <p:cNvPr id="45102" name="文本框 45101"/>
          <p:cNvSpPr txBox="1"/>
          <p:nvPr/>
        </p:nvSpPr>
        <p:spPr>
          <a:xfrm>
            <a:off x="3793141" y="3507497"/>
            <a:ext cx="2636532" cy="137350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>
              <a:lnSpc>
                <a:spcPts val="2500"/>
              </a:lnSpc>
            </a:pPr>
            <a:r>
              <a:rPr lang="zh-CN" altLang="en-US" sz="1125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维护了国家统一，</a:t>
            </a:r>
          </a:p>
          <a:p>
            <a:pPr>
              <a:lnSpc>
                <a:spcPts val="2500"/>
              </a:lnSpc>
            </a:pPr>
            <a:r>
              <a:rPr lang="zh-CN" altLang="en-US" sz="1125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废除了奴隶制度，扫清了资本主</a:t>
            </a:r>
          </a:p>
          <a:p>
            <a:pPr>
              <a:lnSpc>
                <a:spcPts val="2500"/>
              </a:lnSpc>
            </a:pPr>
            <a:r>
              <a:rPr lang="zh-CN" altLang="en-US" sz="1125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义发展的又一大障碍，为以后经</a:t>
            </a:r>
          </a:p>
          <a:p>
            <a:pPr>
              <a:lnSpc>
                <a:spcPts val="2500"/>
              </a:lnSpc>
            </a:pPr>
            <a:r>
              <a:rPr lang="zh-CN" altLang="en-US" sz="1125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济的迅速发展创造了条件</a:t>
            </a:r>
          </a:p>
        </p:txBody>
      </p:sp>
      <p:sp>
        <p:nvSpPr>
          <p:cNvPr id="45104" name="文本框 45103"/>
          <p:cNvSpPr txBox="1"/>
          <p:nvPr/>
        </p:nvSpPr>
        <p:spPr>
          <a:xfrm>
            <a:off x="3215283" y="1270195"/>
            <a:ext cx="1337022" cy="41148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>
              <a:lnSpc>
                <a:spcPts val="2500"/>
              </a:lnSpc>
              <a:spcBef>
                <a:spcPct val="50000"/>
              </a:spcBef>
            </a:pPr>
            <a:r>
              <a:rPr lang="zh-CN" altLang="en-US" sz="135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林肯就任总统</a:t>
            </a:r>
          </a:p>
        </p:txBody>
      </p:sp>
      <p:sp>
        <p:nvSpPr>
          <p:cNvPr id="52" name="矩形 51"/>
          <p:cNvSpPr/>
          <p:nvPr/>
        </p:nvSpPr>
        <p:spPr>
          <a:xfrm>
            <a:off x="1977177" y="432113"/>
            <a:ext cx="3634163" cy="29908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altLang="en-US" sz="1350" b="0" u="sng" strike="noStrike" kern="1200" cap="none" spc="0" normalizeH="0" baseline="0" noProof="1">
                <a:ln>
                  <a:noFill/>
                </a:ln>
                <a:solidFill>
                  <a:srgbClr val="FF0000"/>
                </a:solidFill>
                <a:effectLst>
                  <a:outerShdw blurRad="38100" dist="38100" dir="2700000">
                    <a:srgbClr val="000000"/>
                  </a:outerShdw>
                </a:effectLst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</a:rPr>
              <a:t>独立与统一是一个国</a:t>
            </a:r>
            <a:r>
              <a:rPr kumimoji="0" lang="zh-CN" altLang="en-US" sz="1350" b="0" u="sng" strike="noStrike" kern="1200" cap="none" spc="0" normalizeH="0" baseline="0" noProof="1" smtClean="0">
                <a:ln>
                  <a:noFill/>
                </a:ln>
                <a:solidFill>
                  <a:srgbClr val="FF0000"/>
                </a:solidFill>
                <a:effectLst>
                  <a:outerShdw blurRad="38100" dist="38100" dir="2700000">
                    <a:srgbClr val="000000"/>
                  </a:outerShdw>
                </a:effectLst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</a:rPr>
              <a:t>家强</a:t>
            </a:r>
            <a:r>
              <a:rPr kumimoji="0" lang="zh-CN" altLang="en-US" sz="1350" b="0" u="sng" strike="noStrike" kern="1200" cap="none" spc="0" normalizeH="0" baseline="0" noProof="1">
                <a:ln>
                  <a:noFill/>
                </a:ln>
                <a:solidFill>
                  <a:srgbClr val="FF0000"/>
                </a:solidFill>
                <a:effectLst>
                  <a:outerShdw blurRad="38100" dist="38100" dir="2700000">
                    <a:srgbClr val="000000"/>
                  </a:outerShdw>
                </a:effectLst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</a:rPr>
              <a:t>大的政治前提</a:t>
            </a:r>
          </a:p>
        </p:txBody>
      </p:sp>
      <p:sp>
        <p:nvSpPr>
          <p:cNvPr id="3" name="文本框 2"/>
          <p:cNvSpPr txBox="1"/>
          <p:nvPr/>
        </p:nvSpPr>
        <p:spPr>
          <a:xfrm>
            <a:off x="399415" y="396875"/>
            <a:ext cx="1806575" cy="3683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b="1">
                <a:latin typeface="微软雅黑" panose="020B0503020204020204" pitchFamily="34" charset="-122"/>
                <a:ea typeface="微软雅黑" panose="020B0503020204020204" pitchFamily="34" charset="-122"/>
              </a:rPr>
              <a:t>课堂总结</a:t>
            </a:r>
          </a:p>
        </p:txBody>
      </p:sp>
    </p:spTree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450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450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4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64" dur="500"/>
                                        <p:tgtEl>
                                          <p:spTgt spid="451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4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73" dur="500"/>
                                        <p:tgtEl>
                                          <p:spTgt spid="451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4" fill="hold">
                      <p:stCondLst>
                        <p:cond delay="indefinite"/>
                      </p:stCondLst>
                      <p:childTnLst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8" dur="10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5070" grpId="0" bldLvl="0" animBg="1"/>
      <p:bldP spid="45071" grpId="0"/>
      <p:bldP spid="45092" grpId="0"/>
      <p:bldP spid="45093" grpId="0"/>
      <p:bldP spid="45101" grpId="0"/>
      <p:bldP spid="45102" grpId="0"/>
      <p:bldP spid="45104" grpId="0"/>
      <p:bldP spid="52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3" name="Text Box 2"/>
          <p:cNvSpPr txBox="1"/>
          <p:nvPr/>
        </p:nvSpPr>
        <p:spPr>
          <a:xfrm>
            <a:off x="408947" y="878488"/>
            <a:ext cx="5917013" cy="94551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 eaLnBrk="1" latinLnBrk="0" hangingPunct="1">
              <a:lnSpc>
                <a:spcPts val="2220"/>
              </a:lnSpc>
            </a:pPr>
            <a:r>
              <a:rPr lang="zh-CN" altLang="en-US" sz="1350" b="1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目标升华 ：</a:t>
            </a:r>
            <a:r>
              <a:rPr lang="zh-CN" altLang="en-US" sz="135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   </a:t>
            </a:r>
          </a:p>
          <a:p>
            <a:pPr eaLnBrk="1" latinLnBrk="0" hangingPunct="1">
              <a:lnSpc>
                <a:spcPts val="2220"/>
              </a:lnSpc>
            </a:pPr>
            <a:r>
              <a:rPr lang="zh-CN" altLang="en-US" sz="135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       在美国资本主义发展史上存在过两大障碍，它们分别是什么？美国分别通过什么方式扫除了障碍？</a:t>
            </a:r>
          </a:p>
        </p:txBody>
      </p:sp>
      <p:sp>
        <p:nvSpPr>
          <p:cNvPr id="62469" name="Rectangle 5"/>
          <p:cNvSpPr/>
          <p:nvPr/>
        </p:nvSpPr>
        <p:spPr>
          <a:xfrm>
            <a:off x="507300" y="2304418"/>
            <a:ext cx="4428159" cy="29908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1350" b="1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</a:t>
            </a:r>
            <a:r>
              <a:rPr lang="zh-CN" altLang="en-US" sz="1350" b="1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、</a:t>
            </a:r>
            <a:r>
              <a:rPr lang="zh-CN" altLang="en-US" sz="1350" b="1" dirty="0">
                <a:solidFill>
                  <a:srgbClr val="00206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独立战争扫除了第一个障碍</a:t>
            </a:r>
            <a:r>
              <a:rPr lang="en-US" altLang="zh-CN" sz="1350" b="1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——</a:t>
            </a:r>
            <a:r>
              <a:rPr lang="zh-CN" altLang="en-US" sz="1350" b="1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宋体" panose="02010600030101010101" pitchFamily="2" charset="-122"/>
              </a:rPr>
              <a:t>英国的殖民统治</a:t>
            </a:r>
            <a:endParaRPr lang="zh-CN" altLang="en-US" sz="1350" b="1" dirty="0">
              <a:solidFill>
                <a:srgbClr val="FF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2470" name="Text Box 6"/>
          <p:cNvSpPr txBox="1"/>
          <p:nvPr/>
        </p:nvSpPr>
        <p:spPr>
          <a:xfrm>
            <a:off x="507365" y="2726055"/>
            <a:ext cx="4114800" cy="46799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 eaLnBrk="1" latinLnBrk="0" hangingPunct="1">
              <a:lnSpc>
                <a:spcPts val="2940"/>
              </a:lnSpc>
            </a:pPr>
            <a:r>
              <a:rPr lang="en-US" altLang="zh-CN" sz="1350" b="1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</a:t>
            </a:r>
            <a:r>
              <a:rPr lang="zh-CN" altLang="en-US" sz="1350" b="1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、</a:t>
            </a:r>
            <a:r>
              <a:rPr lang="zh-CN" altLang="en-US" sz="1350" b="1" dirty="0">
                <a:solidFill>
                  <a:srgbClr val="00206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南北战争扫除了第二个障碍</a:t>
            </a:r>
            <a:r>
              <a:rPr lang="en-US" altLang="zh-CN" sz="1350" b="1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——</a:t>
            </a:r>
            <a:r>
              <a:rPr lang="zh-CN" altLang="en-US" sz="1350" b="1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宋体" panose="02010600030101010101" pitchFamily="2" charset="-122"/>
              </a:rPr>
              <a:t>黑人奴隶制</a:t>
            </a:r>
            <a:r>
              <a:rPr lang="zh-CN" altLang="en-US" sz="1350" b="1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zh-CN" altLang="en-US" sz="2025" b="1" dirty="0">
                <a:solidFill>
                  <a:srgbClr val="FF0000"/>
                </a:solidFill>
                <a:latin typeface="黑体" panose="02010609060101010101" charset="-122"/>
                <a:ea typeface="黑体" panose="02010609060101010101" charset="-122"/>
              </a:rPr>
              <a:t>     </a:t>
            </a:r>
            <a:endParaRPr lang="zh-CN" altLang="en-US" sz="2025" b="1" dirty="0">
              <a:solidFill>
                <a:srgbClr val="002060"/>
              </a:solidFill>
              <a:latin typeface="黑体" panose="02010609060101010101" charset="-122"/>
              <a:ea typeface="黑体" panose="02010609060101010101" charset="-122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793750" y="1793240"/>
            <a:ext cx="1431925" cy="306705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lstStyle/>
          <a:p>
            <a:r>
              <a:rPr lang="zh-CN" altLang="en-US" sz="1400" b="1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宋体" panose="02010600030101010101" pitchFamily="2" charset="-122"/>
              </a:rPr>
              <a:t>英国的殖民统治</a:t>
            </a:r>
          </a:p>
        </p:txBody>
      </p:sp>
      <p:sp>
        <p:nvSpPr>
          <p:cNvPr id="3" name="文本框 2"/>
          <p:cNvSpPr txBox="1"/>
          <p:nvPr/>
        </p:nvSpPr>
        <p:spPr>
          <a:xfrm>
            <a:off x="2601595" y="1762125"/>
            <a:ext cx="1259205" cy="368300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lstStyle/>
          <a:p>
            <a:r>
              <a:rPr lang="zh-CN" altLang="en-US" sz="1400" b="1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宋体" panose="02010600030101010101" pitchFamily="2" charset="-122"/>
              </a:rPr>
              <a:t>黑人奴隶制</a:t>
            </a:r>
            <a:r>
              <a:rPr lang="zh-CN" altLang="en-US" b="1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 </a:t>
            </a:r>
            <a:r>
              <a:rPr lang="zh-CN" altLang="en-US" b="1" dirty="0">
                <a:solidFill>
                  <a:srgbClr val="FF0000"/>
                </a:solidFill>
                <a:latin typeface="黑体" panose="02010609060101010101" charset="-122"/>
                <a:ea typeface="黑体" panose="02010609060101010101" charset="-122"/>
                <a:sym typeface="+mn-ea"/>
              </a:rPr>
              <a:t> </a:t>
            </a:r>
            <a:endParaRPr lang="zh-CN" altLang="en-US"/>
          </a:p>
        </p:txBody>
      </p:sp>
    </p:spTree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4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624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624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4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624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624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2469" grpId="0"/>
      <p:bldP spid="62470" grpId="0"/>
      <p:bldP spid="2" grpId="0"/>
      <p:bldP spid="3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9634" name="Group 2"/>
          <p:cNvGraphicFramePr>
            <a:graphicFrameLocks noGrp="1"/>
          </p:cNvGraphicFramePr>
          <p:nvPr/>
        </p:nvGraphicFramePr>
        <p:xfrm>
          <a:off x="249185" y="1276448"/>
          <a:ext cx="6271260" cy="2418080"/>
        </p:xfrm>
        <a:graphic>
          <a:graphicData uri="http://schemas.openxmlformats.org/drawingml/2006/table">
            <a:tbl>
              <a:tblPr/>
              <a:tblGrid>
                <a:gridCol w="863600"/>
                <a:gridCol w="1358265"/>
                <a:gridCol w="1059815"/>
                <a:gridCol w="1049020"/>
                <a:gridCol w="1940560"/>
              </a:tblGrid>
              <a:tr h="349250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135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类别</a:t>
                      </a:r>
                    </a:p>
                  </a:txBody>
                  <a:tcPr marL="51444" marR="51444" marT="25722" marB="25722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135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根本原因</a:t>
                      </a:r>
                    </a:p>
                  </a:txBody>
                  <a:tcPr marL="51444" marR="51444" marT="25722" marB="2572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135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主要领导人</a:t>
                      </a:r>
                    </a:p>
                  </a:txBody>
                  <a:tcPr marL="51444" marR="51444" marT="25722" marB="2572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135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重要文件</a:t>
                      </a:r>
                    </a:p>
                  </a:txBody>
                  <a:tcPr marL="51444" marR="51444" marT="25722" marB="2572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135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主要影响</a:t>
                      </a:r>
                    </a:p>
                  </a:txBody>
                  <a:tcPr marL="51444" marR="51444" marT="25722" marB="2572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060450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en-US" sz="135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135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独立战争</a:t>
                      </a:r>
                    </a:p>
                  </a:txBody>
                  <a:tcPr marL="51444" marR="51444" marT="25722" marB="25722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en-US" sz="135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 marL="51444" marR="51444" marT="25722" marB="2572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en-US" sz="135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 marL="51444" marR="51444" marT="25722" marB="2572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en-US" sz="135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 marL="51444" marR="51444" marT="25722" marB="2572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en-US" sz="135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 marL="51444" marR="51444" marT="25722" marB="2572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008380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en-US" sz="135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135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南北战争</a:t>
                      </a:r>
                    </a:p>
                  </a:txBody>
                  <a:tcPr marL="51444" marR="51444" marT="25722" marB="25722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en-US" sz="135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 marL="51444" marR="51444" marT="25722" marB="2572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en-US" sz="135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 marL="51444" marR="51444" marT="25722" marB="2572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en-US" sz="135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 marL="51444" marR="51444" marT="25722" marB="2572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en-US" sz="135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en-US" sz="135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 marL="51444" marR="51444" marT="25722" marB="2572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34843" name="Text Box 28"/>
          <p:cNvSpPr txBox="1"/>
          <p:nvPr/>
        </p:nvSpPr>
        <p:spPr>
          <a:xfrm>
            <a:off x="2001849" y="701844"/>
            <a:ext cx="2502562" cy="29908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135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比较美国</a:t>
            </a:r>
            <a:r>
              <a:rPr lang="zh-CN" altLang="en-US" sz="1350" b="1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独立战争和南北战争</a:t>
            </a:r>
          </a:p>
        </p:txBody>
      </p:sp>
      <p:sp>
        <p:nvSpPr>
          <p:cNvPr id="69661" name="Text Box 29"/>
          <p:cNvSpPr txBox="1"/>
          <p:nvPr/>
        </p:nvSpPr>
        <p:spPr>
          <a:xfrm>
            <a:off x="1147678" y="1680144"/>
            <a:ext cx="1388823" cy="71437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>
              <a:spcBef>
                <a:spcPct val="20000"/>
              </a:spcBef>
            </a:pPr>
            <a:r>
              <a:rPr lang="zh-CN" altLang="en-US" sz="135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英国的</a:t>
            </a:r>
            <a:r>
              <a:rPr lang="zh-CN" altLang="en-US" sz="1350" b="1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殖民统治</a:t>
            </a:r>
            <a:r>
              <a:rPr lang="zh-CN" altLang="en-US" sz="135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阻碍了美国资本主义的发展</a:t>
            </a:r>
          </a:p>
        </p:txBody>
      </p:sp>
      <p:sp>
        <p:nvSpPr>
          <p:cNvPr id="69662" name="Text Box 30"/>
          <p:cNvSpPr txBox="1"/>
          <p:nvPr/>
        </p:nvSpPr>
        <p:spPr>
          <a:xfrm>
            <a:off x="1192334" y="2758157"/>
            <a:ext cx="1299510" cy="71437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1350" b="1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奴隶制</a:t>
            </a:r>
            <a:r>
              <a:rPr lang="zh-CN" altLang="en-US" sz="135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阻碍了资本主义的进一步的发展</a:t>
            </a:r>
          </a:p>
        </p:txBody>
      </p:sp>
      <p:sp>
        <p:nvSpPr>
          <p:cNvPr id="69663" name="Text Box 31"/>
          <p:cNvSpPr txBox="1"/>
          <p:nvPr/>
        </p:nvSpPr>
        <p:spPr>
          <a:xfrm>
            <a:off x="2649929" y="2030253"/>
            <a:ext cx="843119" cy="29908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>
              <a:spcBef>
                <a:spcPct val="20000"/>
              </a:spcBef>
            </a:pPr>
            <a:r>
              <a:rPr lang="zh-CN" altLang="en-US" sz="135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华盛顿</a:t>
            </a:r>
          </a:p>
        </p:txBody>
      </p:sp>
      <p:sp>
        <p:nvSpPr>
          <p:cNvPr id="69664" name="Text Box 32"/>
          <p:cNvSpPr txBox="1"/>
          <p:nvPr/>
        </p:nvSpPr>
        <p:spPr>
          <a:xfrm>
            <a:off x="2807121" y="3018059"/>
            <a:ext cx="685927" cy="29908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135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林肯</a:t>
            </a:r>
          </a:p>
        </p:txBody>
      </p:sp>
      <p:sp>
        <p:nvSpPr>
          <p:cNvPr id="69665" name="Text Box 33"/>
          <p:cNvSpPr txBox="1"/>
          <p:nvPr/>
        </p:nvSpPr>
        <p:spPr>
          <a:xfrm>
            <a:off x="3558246" y="2030253"/>
            <a:ext cx="1157502" cy="29908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>
              <a:spcBef>
                <a:spcPct val="20000"/>
              </a:spcBef>
            </a:pPr>
            <a:r>
              <a:rPr lang="en-US" altLang="zh-CN" sz="135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《</a:t>
            </a:r>
            <a:r>
              <a:rPr lang="zh-CN" altLang="en-US" sz="135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独立宣言</a:t>
            </a:r>
            <a:r>
              <a:rPr lang="en-US" altLang="zh-CN" sz="135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》</a:t>
            </a:r>
          </a:p>
        </p:txBody>
      </p:sp>
      <p:sp>
        <p:nvSpPr>
          <p:cNvPr id="69666" name="Text Box 34"/>
          <p:cNvSpPr txBox="1"/>
          <p:nvPr/>
        </p:nvSpPr>
        <p:spPr>
          <a:xfrm>
            <a:off x="3497513" y="2758157"/>
            <a:ext cx="1278968" cy="71437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135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《宅地发》</a:t>
            </a:r>
            <a:r>
              <a:rPr lang="en-US" altLang="zh-CN" sz="135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《</a:t>
            </a:r>
            <a:r>
              <a:rPr lang="zh-CN" altLang="en-US" sz="135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解放黑人奴隶宣言</a:t>
            </a:r>
            <a:r>
              <a:rPr lang="en-US" altLang="zh-CN" sz="135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》</a:t>
            </a:r>
          </a:p>
        </p:txBody>
      </p:sp>
      <p:sp>
        <p:nvSpPr>
          <p:cNvPr id="69667" name="Text Box 35"/>
          <p:cNvSpPr txBox="1"/>
          <p:nvPr/>
        </p:nvSpPr>
        <p:spPr>
          <a:xfrm>
            <a:off x="4601427" y="1614945"/>
            <a:ext cx="1919345" cy="112966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135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1</a:t>
            </a:r>
            <a:r>
              <a:rPr lang="zh-CN" altLang="en-US" sz="135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、摆脱了英国殖民统治，实现了国家独立；</a:t>
            </a:r>
            <a:r>
              <a:rPr lang="en-US" altLang="zh-CN" sz="135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2</a:t>
            </a:r>
            <a:r>
              <a:rPr lang="zh-CN" altLang="en-US" sz="135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、确立了┅┅；</a:t>
            </a:r>
            <a:r>
              <a:rPr lang="en-US" altLang="zh-CN" sz="135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3</a:t>
            </a:r>
            <a:r>
              <a:rPr lang="zh-CN" altLang="en-US" sz="135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、有利于┅┅；</a:t>
            </a:r>
            <a:r>
              <a:rPr lang="en-US" altLang="zh-CN" sz="135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4</a:t>
            </a:r>
            <a:r>
              <a:rPr lang="zh-CN" altLang="en-US" sz="135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、推动了欧洲和美洲的革命。</a:t>
            </a:r>
          </a:p>
        </p:txBody>
      </p:sp>
      <p:sp>
        <p:nvSpPr>
          <p:cNvPr id="69668" name="Text Box 36"/>
          <p:cNvSpPr txBox="1"/>
          <p:nvPr/>
        </p:nvSpPr>
        <p:spPr>
          <a:xfrm>
            <a:off x="4715748" y="2758157"/>
            <a:ext cx="1614786" cy="92202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135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1</a:t>
            </a:r>
            <a:r>
              <a:rPr lang="zh-CN" altLang="en-US" sz="135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、维护了国家统一；</a:t>
            </a:r>
            <a:r>
              <a:rPr lang="en-US" altLang="zh-CN" sz="135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2</a:t>
            </a:r>
            <a:r>
              <a:rPr lang="zh-CN" altLang="en-US" sz="135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、</a:t>
            </a:r>
            <a:r>
              <a:rPr lang="zh-CN" altLang="en-US" sz="1350" b="1" dirty="0">
                <a:latin typeface="微软雅黑" panose="020B0503020204020204" pitchFamily="34" charset="-122"/>
                <a:ea typeface="微软雅黑" panose="020B0503020204020204" pitchFamily="34" charset="-122"/>
                <a:sym typeface="宋体" panose="02010600030101010101" pitchFamily="2" charset="-122"/>
              </a:rPr>
              <a:t>废除了奴隶制度；</a:t>
            </a:r>
            <a:r>
              <a:rPr lang="en-US" altLang="zh-CN" sz="1350" b="1" dirty="0">
                <a:latin typeface="微软雅黑" panose="020B0503020204020204" pitchFamily="34" charset="-122"/>
                <a:ea typeface="微软雅黑" panose="020B0503020204020204" pitchFamily="34" charset="-122"/>
                <a:sym typeface="宋体" panose="02010600030101010101" pitchFamily="2" charset="-122"/>
              </a:rPr>
              <a:t>3</a:t>
            </a:r>
            <a:r>
              <a:rPr lang="zh-CN" altLang="en-US" sz="1350" b="1" dirty="0">
                <a:latin typeface="微软雅黑" panose="020B0503020204020204" pitchFamily="34" charset="-122"/>
                <a:ea typeface="微软雅黑" panose="020B0503020204020204" pitchFamily="34" charset="-122"/>
                <a:sym typeface="宋体" panose="02010600030101010101" pitchFamily="2" charset="-122"/>
              </a:rPr>
              <a:t>、扫清了┄┄</a:t>
            </a:r>
          </a:p>
        </p:txBody>
      </p:sp>
      <p:sp>
        <p:nvSpPr>
          <p:cNvPr id="34852" name="灯片编号占位符 11"/>
          <p:cNvSpPr>
            <a:spLocks noGrp="1"/>
          </p:cNvSpPr>
          <p:nvPr>
            <p:ph type="sldNum" sz="quarter" idx="12"/>
          </p:nvPr>
        </p:nvSpPr>
        <p:spPr>
          <a:noFill/>
          <a:ln>
            <a:noFill/>
          </a:ln>
        </p:spPr>
        <p:txBody>
          <a:bodyPr wrap="square" lIns="51444" tIns="25722" rIns="51444" bIns="25722" anchor="ctr"/>
          <a:lstStyle>
            <a:lvl1pPr marL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1800" b="0" i="0" u="none" kern="1200" baseline="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457200" lvl="1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2pPr>
            <a:lvl3pPr marL="914400" lvl="2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3pPr>
            <a:lvl4pPr marL="1371600" lvl="3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4pPr>
            <a:lvl5pPr marL="1828800" lvl="4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5pPr>
          </a:lstStyle>
          <a:p>
            <a:pPr lvl="0" indent="0" algn="r">
              <a:buFont typeface="Arial" panose="020B0604020202020204" pitchFamily="34" charset="0"/>
              <a:buChar char="•"/>
            </a:pPr>
            <a:fld id="{9A0DB2DC-4C9A-4742-B13C-FB6460FD3503}" type="slidenum">
              <a:rPr lang="en-US" altLang="zh-CN" sz="790" dirty="0">
                <a:latin typeface="Arial" panose="020B0604020202020204" pitchFamily="34" charset="0"/>
              </a:rPr>
              <a:pPr lvl="0" indent="0" algn="r">
                <a:buFont typeface="Arial" panose="020B0604020202020204" pitchFamily="34" charset="0"/>
                <a:buChar char="•"/>
              </a:pPr>
              <a:t>23</a:t>
            </a:fld>
            <a:endParaRPr lang="en-US" altLang="zh-CN" sz="790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  <p:transition>
    <p:sndAc>
      <p:stSnd>
        <p:snd r:embed="rId2" name="laser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6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7" dur="500"/>
                                        <p:tgtEl>
                                          <p:spTgt spid="696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6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96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96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6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696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696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6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696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696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6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696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696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6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696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696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6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696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696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6" presetClass="entr" presetSubtype="2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6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48" dur="500"/>
                                        <p:tgtEl>
                                          <p:spTgt spid="696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9661" grpId="0"/>
      <p:bldP spid="69662" grpId="0"/>
      <p:bldP spid="69663" grpId="0"/>
      <p:bldP spid="69664" grpId="0"/>
      <p:bldP spid="69665" grpId="0"/>
      <p:bldP spid="69666" grpId="0"/>
      <p:bldP spid="69667" grpId="0"/>
      <p:bldP spid="69668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6" name="文本框 13313"/>
          <p:cNvSpPr txBox="1"/>
          <p:nvPr/>
        </p:nvSpPr>
        <p:spPr>
          <a:xfrm>
            <a:off x="540346" y="1405952"/>
            <a:ext cx="5607989" cy="81851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1350" b="1">
                <a:latin typeface="微软雅黑" panose="020B0503020204020204" pitchFamily="34" charset="-122"/>
                <a:ea typeface="微软雅黑" panose="020B0503020204020204" pitchFamily="34" charset="-122"/>
              </a:rPr>
              <a:t>1.</a:t>
            </a:r>
            <a:r>
              <a:rPr lang="en-US" altLang="zh-CN" sz="1350" b="1">
                <a:solidFill>
                  <a:srgbClr val="9900CC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en-US" altLang="zh-CN" sz="1350" b="1">
                <a:latin typeface="微软雅黑" panose="020B0503020204020204" pitchFamily="34" charset="-122"/>
                <a:ea typeface="微软雅黑" panose="020B0503020204020204" pitchFamily="34" charset="-122"/>
              </a:rPr>
              <a:t>19</a:t>
            </a:r>
            <a:r>
              <a:rPr lang="zh-CN" altLang="en-US" sz="1350" b="1">
                <a:latin typeface="微软雅黑" panose="020B0503020204020204" pitchFamily="34" charset="-122"/>
                <a:ea typeface="微软雅黑" panose="020B0503020204020204" pitchFamily="34" charset="-122"/>
              </a:rPr>
              <a:t>世纪中期，美国经过内战，扫清了资本主义发展的最大障碍，为以后经济的迅速发展创造了条件。这里所说“又一障碍”是指</a:t>
            </a:r>
            <a:r>
              <a:rPr lang="en-US" altLang="zh-CN" sz="1350" b="1">
                <a:latin typeface="微软雅黑" panose="020B0503020204020204" pitchFamily="34" charset="-122"/>
                <a:ea typeface="微软雅黑" panose="020B0503020204020204" pitchFamily="34" charset="-122"/>
              </a:rPr>
              <a:t>(        )</a:t>
            </a:r>
            <a:endParaRPr lang="zh-CN" altLang="en-US" sz="1350" b="1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spcBef>
                <a:spcPct val="50000"/>
              </a:spcBef>
            </a:pPr>
            <a:r>
              <a:rPr lang="en-US" altLang="zh-CN" sz="1350" b="1">
                <a:latin typeface="微软雅黑" panose="020B0503020204020204" pitchFamily="34" charset="-122"/>
                <a:ea typeface="微软雅黑" panose="020B0503020204020204" pitchFamily="34" charset="-122"/>
              </a:rPr>
              <a:t>A. </a:t>
            </a:r>
            <a:r>
              <a:rPr lang="zh-CN" altLang="en-US" sz="1350" b="1">
                <a:latin typeface="微软雅黑" panose="020B0503020204020204" pitchFamily="34" charset="-122"/>
                <a:ea typeface="微软雅黑" panose="020B0503020204020204" pitchFamily="34" charset="-122"/>
              </a:rPr>
              <a:t>西进运动     </a:t>
            </a:r>
            <a:r>
              <a:rPr lang="en-US" altLang="zh-CN" sz="1350" b="1">
                <a:latin typeface="微软雅黑" panose="020B0503020204020204" pitchFamily="34" charset="-122"/>
                <a:ea typeface="微软雅黑" panose="020B0503020204020204" pitchFamily="34" charset="-122"/>
                <a:sym typeface="宋体" panose="02010600030101010101" pitchFamily="2" charset="-122"/>
              </a:rPr>
              <a:t>B. </a:t>
            </a:r>
            <a:r>
              <a:rPr lang="zh-CN" altLang="en-US" sz="1350" b="1">
                <a:latin typeface="微软雅黑" panose="020B0503020204020204" pitchFamily="34" charset="-122"/>
                <a:ea typeface="微软雅黑" panose="020B0503020204020204" pitchFamily="34" charset="-122"/>
                <a:sym typeface="宋体" panose="02010600030101010101" pitchFamily="2" charset="-122"/>
              </a:rPr>
              <a:t>殖民统治     </a:t>
            </a:r>
            <a:r>
              <a:rPr lang="en-US" altLang="zh-CN" sz="1350" b="1">
                <a:latin typeface="微软雅黑" panose="020B0503020204020204" pitchFamily="34" charset="-122"/>
                <a:ea typeface="微软雅黑" panose="020B0503020204020204" pitchFamily="34" charset="-122"/>
                <a:sym typeface="宋体" panose="02010600030101010101" pitchFamily="2" charset="-122"/>
              </a:rPr>
              <a:t>C. </a:t>
            </a:r>
            <a:r>
              <a:rPr lang="zh-CN" altLang="en-US" sz="1350" b="1">
                <a:latin typeface="微软雅黑" panose="020B0503020204020204" pitchFamily="34" charset="-122"/>
                <a:ea typeface="微软雅黑" panose="020B0503020204020204" pitchFamily="34" charset="-122"/>
                <a:sym typeface="宋体" panose="02010600030101010101" pitchFamily="2" charset="-122"/>
              </a:rPr>
              <a:t>黑奴制度       </a:t>
            </a:r>
            <a:r>
              <a:rPr lang="en-US" altLang="zh-CN" sz="1350" b="1">
                <a:latin typeface="微软雅黑" panose="020B0503020204020204" pitchFamily="34" charset="-122"/>
                <a:ea typeface="微软雅黑" panose="020B0503020204020204" pitchFamily="34" charset="-122"/>
                <a:sym typeface="宋体" panose="02010600030101010101" pitchFamily="2" charset="-122"/>
              </a:rPr>
              <a:t>D. </a:t>
            </a:r>
            <a:r>
              <a:rPr lang="zh-CN" altLang="en-US" sz="1350" b="1">
                <a:latin typeface="微软雅黑" panose="020B0503020204020204" pitchFamily="34" charset="-122"/>
                <a:ea typeface="微软雅黑" panose="020B0503020204020204" pitchFamily="34" charset="-122"/>
                <a:sym typeface="宋体" panose="02010600030101010101" pitchFamily="2" charset="-122"/>
              </a:rPr>
              <a:t>保护关税</a:t>
            </a:r>
            <a:endParaRPr lang="zh-CN" altLang="en-US" sz="1350" b="1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5194468" y="1579220"/>
            <a:ext cx="807393" cy="33401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r>
              <a:rPr lang="en-US" altLang="zh-CN" sz="1575" b="1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C</a:t>
            </a:r>
          </a:p>
        </p:txBody>
      </p:sp>
      <p:sp>
        <p:nvSpPr>
          <p:cNvPr id="2" name="文本框 1"/>
          <p:cNvSpPr txBox="1"/>
          <p:nvPr/>
        </p:nvSpPr>
        <p:spPr>
          <a:xfrm>
            <a:off x="540385" y="892175"/>
            <a:ext cx="2054860" cy="3371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600" b="1">
                <a:latin typeface="微软雅黑" panose="020B0503020204020204" pitchFamily="34" charset="-122"/>
                <a:ea typeface="微软雅黑" panose="020B0503020204020204" pitchFamily="34" charset="-122"/>
              </a:rPr>
              <a:t>检测反馈</a:t>
            </a:r>
          </a:p>
        </p:txBody>
      </p:sp>
      <p:sp>
        <p:nvSpPr>
          <p:cNvPr id="5" name="文本框 4"/>
          <p:cNvSpPr txBox="1"/>
          <p:nvPr/>
        </p:nvSpPr>
        <p:spPr>
          <a:xfrm>
            <a:off x="602615" y="2621915"/>
            <a:ext cx="5306695" cy="11684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400" b="1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解析：</a:t>
            </a:r>
            <a:r>
              <a:rPr lang="en-US" altLang="zh-CN" sz="1400" b="1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C</a:t>
            </a:r>
          </a:p>
          <a:p>
            <a:r>
              <a:rPr lang="zh-CN" altLang="en-US" sz="1400" b="1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试题分析：本题主要考察学生对美国内战爆发的根本原因的掌握情况。内战前，南方的黑人奴隶制度阻碍了美国资本主义的发展，最终通过南北战争扫除了奴隶制度，为美国经济的迅速发展创造了条件，故选</a:t>
            </a:r>
            <a:r>
              <a:rPr lang="en-US" altLang="zh-CN" sz="1400" b="1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C</a:t>
            </a:r>
            <a:r>
              <a:rPr lang="zh-CN" altLang="en-US" sz="1400" b="1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。</a:t>
            </a:r>
          </a:p>
        </p:txBody>
      </p:sp>
    </p:spTree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5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7" name="文本框 1"/>
          <p:cNvSpPr txBox="1"/>
          <p:nvPr/>
        </p:nvSpPr>
        <p:spPr>
          <a:xfrm>
            <a:off x="393228" y="365610"/>
            <a:ext cx="5746425" cy="127444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>
              <a:lnSpc>
                <a:spcPts val="3075"/>
              </a:lnSpc>
            </a:pPr>
            <a:r>
              <a:rPr lang="en-US" altLang="zh-CN" sz="1350" b="1">
                <a:latin typeface="微软雅黑" panose="020B0503020204020204" pitchFamily="34" charset="-122"/>
                <a:ea typeface="微软雅黑" panose="020B0503020204020204" pitchFamily="34" charset="-122"/>
              </a:rPr>
              <a:t>2</a:t>
            </a:r>
            <a:r>
              <a:rPr lang="zh-CN" altLang="zh-CN" sz="1350" b="1">
                <a:latin typeface="微软雅黑" panose="020B0503020204020204" pitchFamily="34" charset="-122"/>
                <a:ea typeface="微软雅黑" panose="020B0503020204020204" pitchFamily="34" charset="-122"/>
              </a:rPr>
              <a:t>. 林肯是美国历史杰出的总统。他的历史功绩不包括（      ）</a:t>
            </a:r>
          </a:p>
          <a:p>
            <a:pPr>
              <a:lnSpc>
                <a:spcPts val="3075"/>
              </a:lnSpc>
            </a:pPr>
            <a:r>
              <a:rPr lang="zh-CN" altLang="zh-CN" sz="1350" b="1">
                <a:latin typeface="微软雅黑" panose="020B0503020204020204" pitchFamily="34" charset="-122"/>
                <a:ea typeface="微软雅黑" panose="020B0503020204020204" pitchFamily="34" charset="-122"/>
              </a:rPr>
              <a:t>A、领导独立战争                      B、颁布《宅地法》</a:t>
            </a:r>
          </a:p>
          <a:p>
            <a:pPr>
              <a:lnSpc>
                <a:spcPts val="3075"/>
              </a:lnSpc>
            </a:pPr>
            <a:r>
              <a:rPr lang="zh-CN" altLang="zh-CN" sz="1350" b="1">
                <a:latin typeface="微软雅黑" panose="020B0503020204020204" pitchFamily="34" charset="-122"/>
                <a:ea typeface="微软雅黑" panose="020B0503020204020204" pitchFamily="34" charset="-122"/>
              </a:rPr>
              <a:t>C、废除黑人奴隶制度               D、维护国家统一</a:t>
            </a:r>
          </a:p>
        </p:txBody>
      </p:sp>
      <p:sp>
        <p:nvSpPr>
          <p:cNvPr id="4" name="文本框 3"/>
          <p:cNvSpPr txBox="1"/>
          <p:nvPr/>
        </p:nvSpPr>
        <p:spPr>
          <a:xfrm>
            <a:off x="4553338" y="479636"/>
            <a:ext cx="807393" cy="33401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r>
              <a:rPr lang="en-US" altLang="zh-CN" sz="1575" b="1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A</a:t>
            </a:r>
          </a:p>
        </p:txBody>
      </p:sp>
      <p:sp>
        <p:nvSpPr>
          <p:cNvPr id="2" name="文本框 1"/>
          <p:cNvSpPr txBox="1"/>
          <p:nvPr/>
        </p:nvSpPr>
        <p:spPr>
          <a:xfrm>
            <a:off x="393065" y="2339340"/>
            <a:ext cx="5494020" cy="9531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400" b="1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解析：</a:t>
            </a:r>
            <a:r>
              <a:rPr lang="en-US" altLang="zh-CN" sz="1400" b="1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A</a:t>
            </a:r>
          </a:p>
          <a:p>
            <a:r>
              <a:rPr lang="zh-CN" altLang="en-US" sz="1400" b="1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试题解析：本题要求学生熟练掌握独立战争与南北战争的史实。华盛顿领导了独立战争，摆脱了英国的殖民统治；故选项</a:t>
            </a:r>
            <a:r>
              <a:rPr lang="en-US" altLang="zh-CN" sz="1400" b="1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A</a:t>
            </a:r>
            <a:r>
              <a:rPr lang="zh-CN" altLang="en-US" sz="1400" b="1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说法错误。其余都是林肯的贡献。</a:t>
            </a:r>
          </a:p>
        </p:txBody>
      </p:sp>
    </p:spTree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2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5" name="文本框 99"/>
          <p:cNvSpPr txBox="1"/>
          <p:nvPr/>
        </p:nvSpPr>
        <p:spPr>
          <a:xfrm>
            <a:off x="403738" y="405712"/>
            <a:ext cx="5613348" cy="137350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 eaLnBrk="1" latinLnBrk="0" hangingPunct="1">
              <a:lnSpc>
                <a:spcPts val="2500"/>
              </a:lnSpc>
            </a:pPr>
            <a:r>
              <a:rPr lang="en-US" altLang="zh-CN" sz="1350" b="1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3.</a:t>
            </a:r>
            <a:r>
              <a:rPr lang="en-US" altLang="zh-CN" sz="1350" b="1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zh-CN" altLang="zh-CN" sz="1350" b="1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以下关于美国南北战争历史意义说法正确的是（       ）</a:t>
            </a:r>
            <a:r>
              <a:rPr lang="en-US" altLang="zh-CN" sz="1350" b="1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endParaRPr lang="zh-CN" altLang="zh-CN" sz="1350" b="1">
              <a:solidFill>
                <a:srgbClr val="00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eaLnBrk="1" latinLnBrk="0" hangingPunct="1">
              <a:lnSpc>
                <a:spcPts val="2500"/>
              </a:lnSpc>
            </a:pPr>
            <a:r>
              <a:rPr lang="zh-CN" altLang="zh-CN" sz="1350" b="1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①国家和民族的统一得到维护 ②废除了黑人奴隶制度 </a:t>
            </a:r>
          </a:p>
          <a:p>
            <a:pPr eaLnBrk="1" latinLnBrk="0" hangingPunct="1">
              <a:lnSpc>
                <a:spcPts val="2500"/>
              </a:lnSpc>
            </a:pPr>
            <a:r>
              <a:rPr lang="zh-CN" altLang="zh-CN" sz="1350" b="1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③宣告北美13个殖民地脱离英国独立④为美国资本主义发展扫清了障碍</a:t>
            </a:r>
            <a:endParaRPr lang="en-US" altLang="zh-CN" sz="1350" b="1">
              <a:solidFill>
                <a:srgbClr val="00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eaLnBrk="1" latinLnBrk="0" hangingPunct="1">
              <a:lnSpc>
                <a:spcPts val="2500"/>
              </a:lnSpc>
            </a:pPr>
            <a:r>
              <a:rPr lang="en-US" altLang="zh-CN" sz="1350" b="1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A.①②③    B.②③④   C. ①②④    D. ①③④</a:t>
            </a:r>
            <a:endParaRPr lang="zh-CN" altLang="en-US" sz="1350" b="1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pic>
        <p:nvPicPr>
          <p:cNvPr id="36866" name="图片 1"/>
          <p:cNvPicPr/>
          <p:nvPr/>
        </p:nvPicPr>
        <p:blipFill>
          <a:blip r:embed="rId2"/>
          <a:stretch>
            <a:fillRect/>
          </a:stretch>
        </p:blipFill>
        <p:spPr>
          <a:xfrm>
            <a:off x="1305762" y="1645312"/>
            <a:ext cx="10718" cy="10718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4" name="文本框 3"/>
          <p:cNvSpPr txBox="1"/>
          <p:nvPr/>
        </p:nvSpPr>
        <p:spPr>
          <a:xfrm>
            <a:off x="4357829" y="499486"/>
            <a:ext cx="807393" cy="33401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r>
              <a:rPr lang="en-US" altLang="zh-CN" sz="1575" b="1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C</a:t>
            </a:r>
          </a:p>
        </p:txBody>
      </p:sp>
      <p:sp>
        <p:nvSpPr>
          <p:cNvPr id="2" name="文本框 1"/>
          <p:cNvSpPr txBox="1"/>
          <p:nvPr/>
        </p:nvSpPr>
        <p:spPr>
          <a:xfrm>
            <a:off x="403860" y="2327910"/>
            <a:ext cx="5814695" cy="13735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eaLnBrk="1" latinLnBrk="0" hangingPunct="1">
              <a:lnSpc>
                <a:spcPts val="2000"/>
              </a:lnSpc>
            </a:pPr>
            <a:r>
              <a:rPr lang="zh-CN" altLang="en-US" sz="1400" b="1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解析：</a:t>
            </a:r>
            <a:r>
              <a:rPr lang="en-US" altLang="zh-CN" sz="1400" b="1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C</a:t>
            </a:r>
          </a:p>
          <a:p>
            <a:pPr eaLnBrk="1" latinLnBrk="0" hangingPunct="1">
              <a:lnSpc>
                <a:spcPts val="2000"/>
              </a:lnSpc>
            </a:pPr>
            <a:r>
              <a:rPr lang="zh-CN" altLang="en-US" sz="1400" b="1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试题分析：本题可采用排除法，主要考察学生对美国独立战争与南北战争历史意义的掌握。要求选出南北战争的意义，可先选择与南北战争无关的选项，</a:t>
            </a:r>
            <a:r>
              <a:rPr lang="zh-CN" altLang="zh-CN" sz="1400" b="1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+mn-ea"/>
              </a:rPr>
              <a:t>③叙述的是独立战争中关于《独立宣言》的描述，与南北战争无关，有③的去除，故答案是</a:t>
            </a:r>
            <a:r>
              <a:rPr lang="en-US" altLang="zh-CN" sz="1400" b="1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+mn-ea"/>
              </a:rPr>
              <a:t>C</a:t>
            </a:r>
            <a:r>
              <a:rPr lang="zh-CN" altLang="en-US" sz="1400" b="1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+mn-ea"/>
              </a:rPr>
              <a:t>。</a:t>
            </a:r>
          </a:p>
        </p:txBody>
      </p:sp>
    </p:spTree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2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8" name="文本框 2"/>
          <p:cNvSpPr txBox="1"/>
          <p:nvPr/>
        </p:nvSpPr>
        <p:spPr>
          <a:xfrm>
            <a:off x="352670" y="273788"/>
            <a:ext cx="5492775" cy="137350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 eaLnBrk="1" latinLnBrk="0" hangingPunct="1">
              <a:lnSpc>
                <a:spcPts val="2500"/>
              </a:lnSpc>
            </a:pPr>
            <a:r>
              <a:rPr lang="zh-CN" altLang="zh-CN" sz="1350" b="1">
                <a:latin typeface="微软雅黑" panose="020B0503020204020204" pitchFamily="34" charset="-122"/>
                <a:ea typeface="微软雅黑" panose="020B0503020204020204" pitchFamily="34" charset="-122"/>
              </a:rPr>
              <a:t>4. 独立战争和南北战争为美国的崛起奠定了基础。下列关于这两场战争的相同点表述正确的是（       ）</a:t>
            </a:r>
          </a:p>
          <a:p>
            <a:pPr eaLnBrk="1" latinLnBrk="0" hangingPunct="1">
              <a:lnSpc>
                <a:spcPts val="2500"/>
              </a:lnSpc>
            </a:pPr>
            <a:r>
              <a:rPr lang="zh-CN" altLang="zh-CN" sz="1350" b="1">
                <a:latin typeface="微软雅黑" panose="020B0503020204020204" pitchFamily="34" charset="-122"/>
                <a:ea typeface="微软雅黑" panose="020B0503020204020204" pitchFamily="34" charset="-122"/>
              </a:rPr>
              <a:t>A.实现了国家独立                      B. 维护了国家统一</a:t>
            </a:r>
          </a:p>
          <a:p>
            <a:pPr eaLnBrk="1" latinLnBrk="0" hangingPunct="1">
              <a:lnSpc>
                <a:spcPts val="2500"/>
              </a:lnSpc>
            </a:pPr>
            <a:r>
              <a:rPr lang="zh-CN" altLang="zh-CN" sz="1350" b="1">
                <a:latin typeface="微软雅黑" panose="020B0503020204020204" pitchFamily="34" charset="-122"/>
                <a:ea typeface="微软雅黑" panose="020B0503020204020204" pitchFamily="34" charset="-122"/>
              </a:rPr>
              <a:t>C.扫除了资本主义发展的障碍     D. 废除了黑人奴隶制</a:t>
            </a:r>
            <a:endParaRPr lang="zh-CN" altLang="en-US" sz="1350" b="1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2488907" y="644521"/>
            <a:ext cx="807393" cy="33401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r>
              <a:rPr lang="en-US" altLang="zh-CN" sz="1575" b="1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C</a:t>
            </a:r>
          </a:p>
        </p:txBody>
      </p:sp>
      <p:sp>
        <p:nvSpPr>
          <p:cNvPr id="2" name="文本框 1"/>
          <p:cNvSpPr txBox="1"/>
          <p:nvPr/>
        </p:nvSpPr>
        <p:spPr>
          <a:xfrm>
            <a:off x="428625" y="2164715"/>
            <a:ext cx="5737225" cy="11684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400" b="1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解析：</a:t>
            </a:r>
            <a:r>
              <a:rPr lang="en-US" altLang="zh-CN" sz="1400" b="1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C</a:t>
            </a:r>
          </a:p>
          <a:p>
            <a:r>
              <a:rPr lang="zh-CN" altLang="en-US" sz="1400" b="1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试题分析：本题主要考察学生对美国独立战争与南北战争知识的掌握。独立战争解决的是美国的独立问题，最终摆脱了英国的殖民统治；南北战争解决是的美国的统一问题，废除了黑人奴隶制度。两者的相同点是都有利于美国资本主义经济的发展。故选</a:t>
            </a:r>
            <a:r>
              <a:rPr lang="en-US" altLang="zh-CN" sz="1400" b="1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C</a:t>
            </a:r>
            <a:r>
              <a:rPr lang="zh-CN" altLang="en-US" sz="1400" b="1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。</a:t>
            </a:r>
          </a:p>
        </p:txBody>
      </p:sp>
    </p:spTree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2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5" dur="20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588" name="矩形 23"/>
          <p:cNvSpPr/>
          <p:nvPr/>
        </p:nvSpPr>
        <p:spPr>
          <a:xfrm>
            <a:off x="2331720" y="1854835"/>
            <a:ext cx="2386330" cy="683895"/>
          </a:xfrm>
          <a:prstGeom prst="rect">
            <a:avLst/>
          </a:prstGeom>
        </p:spPr>
        <p:txBody>
          <a:bodyPr wrap="square" lIns="68597" tIns="34299" rIns="68597" bIns="34299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4000" b="1" spc="225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谢谢观看</a:t>
            </a:r>
          </a:p>
        </p:txBody>
      </p:sp>
      <p:cxnSp>
        <p:nvCxnSpPr>
          <p:cNvPr id="3145728" name="直接连接符 25"/>
          <p:cNvCxnSpPr/>
          <p:nvPr/>
        </p:nvCxnSpPr>
        <p:spPr>
          <a:xfrm>
            <a:off x="1971568" y="2607473"/>
            <a:ext cx="3106143" cy="0"/>
          </a:xfrm>
          <a:prstGeom prst="line">
            <a:avLst/>
          </a:prstGeom>
          <a:ln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85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10485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457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1" dur="500"/>
                                        <p:tgtEl>
                                          <p:spTgt spid="31457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48588" grpId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1.3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1.3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1.3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1.3"/>
</p:tagLst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聚合">
  <a:themeElements>
    <a:clrScheme name="聚合">
      <a:dk1>
        <a:sysClr val="windowText" lastClr="000000"/>
      </a:dk1>
      <a:lt1>
        <a:sysClr val="window" lastClr="FFFFFF"/>
      </a:lt1>
      <a:dk2>
        <a:srgbClr val="464646"/>
      </a:dk2>
      <a:lt2>
        <a:srgbClr val="DEF5FA"/>
      </a:lt2>
      <a:accent1>
        <a:srgbClr val="2DA2BF"/>
      </a:accent1>
      <a:accent2>
        <a:srgbClr val="DA1F28"/>
      </a:accent2>
      <a:accent3>
        <a:srgbClr val="EB641B"/>
      </a:accent3>
      <a:accent4>
        <a:srgbClr val="39639D"/>
      </a:accent4>
      <a:accent5>
        <a:srgbClr val="474B78"/>
      </a:accent5>
      <a:accent6>
        <a:srgbClr val="7D3C4A"/>
      </a:accent6>
      <a:hlink>
        <a:srgbClr val="FF8119"/>
      </a:hlink>
      <a:folHlink>
        <a:srgbClr val="44B9E8"/>
      </a:folHlink>
    </a:clrScheme>
    <a:fontScheme name="聚合">
      <a:maj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ajorFont>
      <a:min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inorFont>
    </a:fontScheme>
    <a:fmtScheme name="聚合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satMod val="180000"/>
              </a:schemeClr>
            </a:gs>
            <a:gs pos="65000">
              <a:schemeClr val="phClr">
                <a:tint val="32000"/>
                <a:satMod val="250000"/>
              </a:schemeClr>
            </a:gs>
            <a:gs pos="100000">
              <a:schemeClr val="phClr">
                <a:tint val="23000"/>
                <a:satMod val="30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15000"/>
                <a:satMod val="180000"/>
              </a:schemeClr>
            </a:gs>
            <a:gs pos="50000">
              <a:schemeClr val="phClr">
                <a:shade val="45000"/>
                <a:satMod val="170000"/>
              </a:schemeClr>
            </a:gs>
            <a:gs pos="70000">
              <a:schemeClr val="phClr">
                <a:tint val="99000"/>
                <a:shade val="65000"/>
                <a:satMod val="155000"/>
              </a:schemeClr>
            </a:gs>
            <a:gs pos="100000">
              <a:schemeClr val="phClr">
                <a:tint val="95500"/>
                <a:shade val="10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55000" cap="flat" cmpd="thickThin" algn="ctr">
          <a:solidFill>
            <a:schemeClr val="phClr"/>
          </a:solidFill>
          <a:prstDash val="solid"/>
        </a:ln>
        <a:ln w="63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glow" dir="t">
              <a:rot lat="0" lon="0" rev="6360000"/>
            </a:lightRig>
          </a:scene3d>
          <a:sp3d contourW="1000" prstMaterial="flat">
            <a:bevelT w="95250" h="101600"/>
            <a:contourClr>
              <a:schemeClr val="phClr">
                <a:satMod val="3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5000"/>
                <a:satMod val="300000"/>
              </a:schemeClr>
            </a:gs>
            <a:gs pos="40000">
              <a:schemeClr val="phClr">
                <a:tint val="65000"/>
                <a:satMod val="300000"/>
              </a:schemeClr>
            </a:gs>
            <a:gs pos="100000">
              <a:schemeClr val="phClr">
                <a:shade val="65000"/>
                <a:satMod val="300000"/>
              </a:schemeClr>
            </a:gs>
          </a:gsLst>
          <a:path path="circle">
            <a:fillToRect l="65000" b="980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10000"/>
              </a:schemeClr>
              <a:schemeClr val="phClr">
                <a:tint val="95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等线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Concourse</Template>
  <TotalTime>0</TotalTime>
  <Words>1896</Words>
  <PresentationFormat>自定义</PresentationFormat>
  <Paragraphs>205</Paragraphs>
  <Slides>28</Slides>
  <Notes>2</Notes>
  <HiddenSlides>0</HiddenSlides>
  <MMClips>0</MMClips>
  <ScaleCrop>false</ScaleCrop>
  <HeadingPairs>
    <vt:vector size="4" baseType="variant">
      <vt:variant>
        <vt:lpstr>主题</vt:lpstr>
      </vt:variant>
      <vt:variant>
        <vt:i4>1</vt:i4>
      </vt:variant>
      <vt:variant>
        <vt:lpstr>幻灯片标题</vt:lpstr>
      </vt:variant>
      <vt:variant>
        <vt:i4>28</vt:i4>
      </vt:variant>
    </vt:vector>
  </HeadingPairs>
  <TitlesOfParts>
    <vt:vector size="29" baseType="lpstr">
      <vt:lpstr>聚合</vt:lpstr>
      <vt:lpstr>幻灯片 1</vt:lpstr>
      <vt:lpstr>幻灯片 2</vt:lpstr>
      <vt:lpstr>幻灯片 3</vt:lpstr>
      <vt:lpstr>幻灯片 4</vt:lpstr>
      <vt:lpstr>幻灯片 5</vt:lpstr>
      <vt:lpstr>幻灯片 6</vt:lpstr>
      <vt:lpstr>幻灯片 7</vt:lpstr>
      <vt:lpstr>幻灯片 8</vt:lpstr>
      <vt:lpstr>幻灯片 9</vt:lpstr>
      <vt:lpstr>幻灯片 10</vt:lpstr>
      <vt:lpstr>幻灯片 11</vt:lpstr>
      <vt:lpstr>幻灯片 12</vt:lpstr>
      <vt:lpstr>幻灯片 13</vt:lpstr>
      <vt:lpstr>幻灯片 14</vt:lpstr>
      <vt:lpstr>幻灯片 15</vt:lpstr>
      <vt:lpstr>幻灯片 16</vt:lpstr>
      <vt:lpstr>幻灯片 17</vt:lpstr>
      <vt:lpstr>幻灯片 18</vt:lpstr>
      <vt:lpstr>幻灯片 19</vt:lpstr>
      <vt:lpstr>幻灯片 20</vt:lpstr>
      <vt:lpstr>幻灯片 21</vt:lpstr>
      <vt:lpstr>幻灯片 22</vt:lpstr>
      <vt:lpstr>幻灯片 23</vt:lpstr>
      <vt:lpstr>幻灯片 24</vt:lpstr>
      <vt:lpstr>幻灯片 25</vt:lpstr>
      <vt:lpstr>幻灯片 26</vt:lpstr>
      <vt:lpstr>幻灯片 27</vt:lpstr>
      <vt:lpstr>幻灯片 28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/>
  <cp:lastModifiedBy/>
  <dcterms:created xsi:type="dcterms:W3CDTF">2018-12-24T23:42:00Z</dcterms:created>
  <dcterms:modified xsi:type="dcterms:W3CDTF">2019-02-20T01:22:09Z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2052-11.1.0.8214</vt:lpwstr>
  </property>
</Properties>
</file>