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emf" ContentType="image/x-emf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howSpecialPlsOnTitleSld="0">
  <p:sldMasterIdLst>
    <p:sldMasterId id="2147483650" r:id="rId1"/>
  </p:sldMasterIdLst>
  <p:notesMasterIdLst>
    <p:notesMasterId r:id="rId2"/>
  </p:notesMasterIdLst>
  <p:handoutMasterIdLst>
    <p:handoutMasterId r:id="rId3"/>
  </p:handoutMasterIdLst>
  <p:sldIdLst>
    <p:sldId id="257" r:id="rId4"/>
    <p:sldId id="772" r:id="rId5"/>
    <p:sldId id="794" r:id="rId6"/>
    <p:sldId id="582" r:id="rId7"/>
    <p:sldId id="746" r:id="rId8"/>
    <p:sldId id="806" r:id="rId9"/>
    <p:sldId id="807" r:id="rId10"/>
    <p:sldId id="808" r:id="rId11"/>
    <p:sldId id="809" r:id="rId12"/>
    <p:sldId id="810" r:id="rId13"/>
    <p:sldId id="811" r:id="rId14"/>
    <p:sldId id="812" r:id="rId15"/>
    <p:sldId id="813" r:id="rId16"/>
    <p:sldId id="814" r:id="rId17"/>
    <p:sldId id="815" r:id="rId18"/>
    <p:sldId id="816" r:id="rId19"/>
    <p:sldId id="817" r:id="rId20"/>
    <p:sldId id="818" r:id="rId21"/>
    <p:sldId id="830" r:id="rId22"/>
    <p:sldId id="831" r:id="rId23"/>
    <p:sldId id="832" r:id="rId24"/>
    <p:sldId id="833" r:id="rId25"/>
    <p:sldId id="834" r:id="rId26"/>
    <p:sldId id="835" r:id="rId27"/>
    <p:sldId id="836" r:id="rId28"/>
    <p:sldId id="577" r:id="rId29"/>
    <p:sldId id="747" r:id="rId30"/>
    <p:sldId id="800" r:id="rId31"/>
    <p:sldId id="801" r:id="rId32"/>
    <p:sldId id="802" r:id="rId33"/>
    <p:sldId id="803" r:id="rId34"/>
    <p:sldId id="804" r:id="rId35"/>
    <p:sldId id="805" r:id="rId36"/>
    <p:sldId id="743" r:id="rId37"/>
    <p:sldId id="837" r:id="rId38"/>
    <p:sldId id="838" r:id="rId39"/>
    <p:sldId id="839" r:id="rId40"/>
    <p:sldId id="840" r:id="rId41"/>
    <p:sldId id="841" r:id="rId42"/>
    <p:sldId id="858" r:id="rId43"/>
    <p:sldId id="859" r:id="rId44"/>
    <p:sldId id="860" r:id="rId45"/>
    <p:sldId id="861" r:id="rId46"/>
    <p:sldId id="862" r:id="rId47"/>
    <p:sldId id="842" r:id="rId48"/>
    <p:sldId id="843" r:id="rId49"/>
    <p:sldId id="844" r:id="rId50"/>
    <p:sldId id="845" r:id="rId51"/>
  </p:sldIdLst>
  <p:sldSz cx="11522075" cy="6480175"/>
  <p:notesSz cx="6858000" cy="9144000"/>
  <p:custDataLst>
    <p:tags r:id="rId52"/>
  </p:custDataLst>
  <p:defaultTextStyle>
    <a:defPPr>
      <a:defRPr lang="zh-CN"/>
    </a:defPPr>
    <a:lvl1pPr marL="0" indent="0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1pPr>
    <a:lvl2pPr marL="4556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2pPr>
    <a:lvl3pPr marL="9128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3pPr>
    <a:lvl4pPr marL="13700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4pPr>
    <a:lvl5pPr marL="18272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33" autoAdjust="0"/>
    <p:restoredTop sz="99856" autoAdjust="0"/>
  </p:normalViewPr>
  <p:slideViewPr>
    <p:cSldViewPr>
      <p:cViewPr>
        <p:scale>
          <a:sx n="100" d="100"/>
          <a:sy n="10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handoutMaster" Target="handoutMasters/handout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slide" Target="slides/slide34.xml" /><Relationship Id="rId38" Type="http://schemas.openxmlformats.org/officeDocument/2006/relationships/slide" Target="slides/slide35.xml" /><Relationship Id="rId39" Type="http://schemas.openxmlformats.org/officeDocument/2006/relationships/slide" Target="slides/slide36.xml" /><Relationship Id="rId4" Type="http://schemas.openxmlformats.org/officeDocument/2006/relationships/slide" Target="slides/slide1.xml" /><Relationship Id="rId40" Type="http://schemas.openxmlformats.org/officeDocument/2006/relationships/slide" Target="slides/slide37.xml" /><Relationship Id="rId41" Type="http://schemas.openxmlformats.org/officeDocument/2006/relationships/slide" Target="slides/slide38.xml" /><Relationship Id="rId42" Type="http://schemas.openxmlformats.org/officeDocument/2006/relationships/slide" Target="slides/slide39.xml" /><Relationship Id="rId43" Type="http://schemas.openxmlformats.org/officeDocument/2006/relationships/slide" Target="slides/slide40.xml" /><Relationship Id="rId44" Type="http://schemas.openxmlformats.org/officeDocument/2006/relationships/slide" Target="slides/slide41.xml" /><Relationship Id="rId45" Type="http://schemas.openxmlformats.org/officeDocument/2006/relationships/slide" Target="slides/slide42.xml" /><Relationship Id="rId46" Type="http://schemas.openxmlformats.org/officeDocument/2006/relationships/slide" Target="slides/slide43.xml" /><Relationship Id="rId47" Type="http://schemas.openxmlformats.org/officeDocument/2006/relationships/slide" Target="slides/slide44.xml" /><Relationship Id="rId48" Type="http://schemas.openxmlformats.org/officeDocument/2006/relationships/slide" Target="slides/slide45.xml" /><Relationship Id="rId49" Type="http://schemas.openxmlformats.org/officeDocument/2006/relationships/slide" Target="slides/slide46.xml" /><Relationship Id="rId5" Type="http://schemas.openxmlformats.org/officeDocument/2006/relationships/slide" Target="slides/slide2.xml" /><Relationship Id="rId50" Type="http://schemas.openxmlformats.org/officeDocument/2006/relationships/slide" Target="slides/slide47.xml" /><Relationship Id="rId51" Type="http://schemas.openxmlformats.org/officeDocument/2006/relationships/slide" Target="slides/slide48.xml" /><Relationship Id="rId52" Type="http://schemas.openxmlformats.org/officeDocument/2006/relationships/tags" Target="tags/tag40.xml" /><Relationship Id="rId53" Type="http://schemas.openxmlformats.org/officeDocument/2006/relationships/presProps" Target="presProps.xml" /><Relationship Id="rId54" Type="http://schemas.openxmlformats.org/officeDocument/2006/relationships/viewProps" Target="viewProps.xml" /><Relationship Id="rId55" Type="http://schemas.openxmlformats.org/officeDocument/2006/relationships/theme" Target="theme/theme1.xml" /><Relationship Id="rId56" Type="http://schemas.openxmlformats.org/officeDocument/2006/relationships/tableStyles" Target="tableStyles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emf" /><Relationship Id="rId2" Type="http://schemas.openxmlformats.org/officeDocument/2006/relationships/image" Target="../media/image6.emf" /><Relationship Id="rId3" Type="http://schemas.openxmlformats.org/officeDocument/2006/relationships/image" Target="../media/image7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Relationship Id="rId2" Type="http://schemas.openxmlformats.org/officeDocument/2006/relationships/image" Target="../media/image9.emf" /><Relationship Id="rId3" Type="http://schemas.openxmlformats.org/officeDocument/2006/relationships/image" Target="../media/image10.emf" /><Relationship Id="rId4" Type="http://schemas.openxmlformats.org/officeDocument/2006/relationships/image" Target="../media/image11.emf" /><Relationship Id="rId5" Type="http://schemas.openxmlformats.org/officeDocument/2006/relationships/image" Target="../media/image12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Relationship Id="rId2" Type="http://schemas.openxmlformats.org/officeDocument/2006/relationships/image" Target="../media/image14.emf" /><Relationship Id="rId3" Type="http://schemas.openxmlformats.org/officeDocument/2006/relationships/image" Target="../media/image15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Relationship Id="rId2" Type="http://schemas.openxmlformats.org/officeDocument/2006/relationships/image" Target="../media/image17.emf" /><Relationship Id="rId3" Type="http://schemas.openxmlformats.org/officeDocument/2006/relationships/image" Target="../media/image18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Relationship Id="rId2" Type="http://schemas.openxmlformats.org/officeDocument/2006/relationships/image" Target="../media/image20.emf" /><Relationship Id="rId3" Type="http://schemas.openxmlformats.org/officeDocument/2006/relationships/image" Target="../media/image21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Relationship Id="rId2" Type="http://schemas.openxmlformats.org/officeDocument/2006/relationships/image" Target="../media/image23.emf" /><Relationship Id="rId3" Type="http://schemas.openxmlformats.org/officeDocument/2006/relationships/image" Target="../media/image24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5.emf" /><Relationship Id="rId2" Type="http://schemas.openxmlformats.org/officeDocument/2006/relationships/image" Target="../media/image26.emf" /><Relationship Id="rId3" Type="http://schemas.openxmlformats.org/officeDocument/2006/relationships/image" Target="../media/image27.emf" /><Relationship Id="rId4" Type="http://schemas.openxmlformats.org/officeDocument/2006/relationships/image" Target="../media/image28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9.emf" /><Relationship Id="rId2" Type="http://schemas.openxmlformats.org/officeDocument/2006/relationships/image" Target="../media/image30.emf" /><Relationship Id="rId3" Type="http://schemas.openxmlformats.org/officeDocument/2006/relationships/image" Target="../media/image31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2.emf" /><Relationship Id="rId2" Type="http://schemas.openxmlformats.org/officeDocument/2006/relationships/image" Target="../media/image33.emf" /><Relationship Id="rId3" Type="http://schemas.openxmlformats.org/officeDocument/2006/relationships/image" Target="../media/image15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4.emf" /><Relationship Id="rId2" Type="http://schemas.openxmlformats.org/officeDocument/2006/relationships/image" Target="../media/image35.emf" /><Relationship Id="rId3" Type="http://schemas.openxmlformats.org/officeDocument/2006/relationships/image" Target="../media/image36.emf" /><Relationship Id="rId4" Type="http://schemas.openxmlformats.org/officeDocument/2006/relationships/image" Target="../media/image37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8.emf" /><Relationship Id="rId2" Type="http://schemas.openxmlformats.org/officeDocument/2006/relationships/image" Target="../media/image39.emf" /><Relationship Id="rId3" Type="http://schemas.openxmlformats.org/officeDocument/2006/relationships/image" Target="../media/image40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1.emf" /><Relationship Id="rId2" Type="http://schemas.openxmlformats.org/officeDocument/2006/relationships/image" Target="../media/image42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3.emf" /><Relationship Id="rId2" Type="http://schemas.openxmlformats.org/officeDocument/2006/relationships/image" Target="../media/image44.emf" /><Relationship Id="rId3" Type="http://schemas.openxmlformats.org/officeDocument/2006/relationships/image" Target="../media/image45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6.emf" /><Relationship Id="rId2" Type="http://schemas.openxmlformats.org/officeDocument/2006/relationships/image" Target="../media/image47.emf" /><Relationship Id="rId3" Type="http://schemas.openxmlformats.org/officeDocument/2006/relationships/image" Target="../media/image45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8.emf" /><Relationship Id="rId2" Type="http://schemas.openxmlformats.org/officeDocument/2006/relationships/image" Target="../media/image49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1.emf" /><Relationship Id="rId2" Type="http://schemas.openxmlformats.org/officeDocument/2006/relationships/image" Target="../media/image52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3.emf" /><Relationship Id="rId2" Type="http://schemas.openxmlformats.org/officeDocument/2006/relationships/image" Target="../media/image55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6.emf" /><Relationship Id="rId2" Type="http://schemas.openxmlformats.org/officeDocument/2006/relationships/image" Target="../media/image57.emf" /><Relationship Id="rId3" Type="http://schemas.openxmlformats.org/officeDocument/2006/relationships/image" Target="../media/image58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9.emf" /><Relationship Id="rId2" Type="http://schemas.openxmlformats.org/officeDocument/2006/relationships/image" Target="../media/image60.emf" /><Relationship Id="rId3" Type="http://schemas.openxmlformats.org/officeDocument/2006/relationships/image" Target="../media/image55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1.emf" /><Relationship Id="rId2" Type="http://schemas.openxmlformats.org/officeDocument/2006/relationships/image" Target="../media/image62.emf" /><Relationship Id="rId3" Type="http://schemas.openxmlformats.org/officeDocument/2006/relationships/image" Target="../media/image55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3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4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5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6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7.emf" /><Relationship Id="rId2" Type="http://schemas.openxmlformats.org/officeDocument/2006/relationships/image" Target="../media/image68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9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1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2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3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4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6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7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8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9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0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1.emf" /></Relationships>
</file>

<file path=ppt/drawings/_rels/vmlDrawing3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2.emf" /></Relationships>
</file>

<file path=ppt/drawings/_rels/vmlDrawing4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3.emf" /><Relationship Id="rId2" Type="http://schemas.openxmlformats.org/officeDocument/2006/relationships/image" Target="../media/image84.emf" /><Relationship Id="rId3" Type="http://schemas.openxmlformats.org/officeDocument/2006/relationships/image" Target="../media/image85.emf" /><Relationship Id="rId4" Type="http://schemas.openxmlformats.org/officeDocument/2006/relationships/image" Target="../media/image86.emf" /></Relationships>
</file>

<file path=ppt/drawings/_rels/vmlDrawing4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7.emf" /></Relationships>
</file>

<file path=ppt/drawings/_rels/vmlDrawing4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8.emf" /></Relationships>
</file>

<file path=ppt/drawings/_rels/vmlDrawing4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9.emf" /></Relationships>
</file>

<file path=ppt/drawings/_rels/vmlDrawing4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0.emf" /></Relationships>
</file>

<file path=ppt/drawings/_rels/vmlDrawing4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1.e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页眉占位符 9728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2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960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278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02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920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238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56305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 b="0"/>
          </a:p>
        </p:txBody>
      </p:sp>
      <p:sp>
        <p:nvSpPr>
          <p:cNvPr id="2051" name="日期占位符 97282"/>
          <p:cNvSpPr>
            <a:spLocks noGrp="1"/>
          </p:cNvSpPr>
          <p:nvPr>
            <p:ph type="dt" sz="quarter" idx="4294967295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64D669D-976A-410F-826B-986106EF5243}" type="datetime1">
              <a:rPr lang="zh-CN" altLang="en-US" sz="1200" b="0"/>
              <a:t>*</a:t>
            </a:fld>
            <a:endParaRPr lang="zh-CN" altLang="en-US" sz="1200" b="0"/>
          </a:p>
        </p:txBody>
      </p:sp>
      <p:sp>
        <p:nvSpPr>
          <p:cNvPr id="2052" name="页脚占位符 97283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200" b="0"/>
          </a:p>
        </p:txBody>
      </p:sp>
      <p:sp>
        <p:nvSpPr>
          <p:cNvPr id="2053" name="灯片编号占位符 97284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9494CCD-8685-483F-8643-07C187797040}" type="slidenum">
              <a:rPr lang="zh-CN" altLang="en-US" sz="1200" b="0"/>
              <a:t>*</a:t>
            </a:fld>
            <a:endParaRPr lang="zh-CN" altLang="en-US" sz="1200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2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960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278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02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920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238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56305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075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defTabSz="914400" fontAlgn="base">
              <a:spcBef>
                <a:spcPct val="0"/>
              </a:spcBef>
              <a:spcAft>
                <a:spcPct val="0"/>
              </a:spcAft>
            </a:pPr>
            <a:fld id="{3F81B4FB-026E-4852-B4DF-99F0D95B7826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t>单击此处编辑母版文本样式</a:t>
            </a:r>
          </a:p>
          <a:p>
            <a:pPr marL="457200" lvl="1" indent="0"/>
            <a:r>
              <a:t>第二级</a:t>
            </a:r>
          </a:p>
          <a:p>
            <a:pPr marL="914400" lvl="2" indent="0"/>
            <a:r>
              <a:t>第三级</a:t>
            </a:r>
          </a:p>
          <a:p>
            <a:pPr marL="1371600" lvl="3" indent="0"/>
            <a:r>
              <a:t>第四级</a:t>
            </a:r>
          </a:p>
          <a:p>
            <a:pPr marL="1828800" lvl="4" indent="0"/>
            <a:r>
              <a:t>第五级</a:t>
            </a:r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CBD28F9-394B-433C-9E7F-1D4EEF11A1A3}" type="slidenum">
              <a:rPr lang="zh-CN" altLang="en-US" sz="1200" b="0"/>
              <a:t>*</a:t>
            </a:fld>
            <a:endParaRPr lang="zh-CN" altLang="en-US" sz="1200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2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2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2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2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2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_rels/notesSlide2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_rels/notesSlide2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_rels/notesSlide2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9.xml" /><Relationship Id="rId2" Type="http://schemas.openxmlformats.org/officeDocument/2006/relationships/notesMaster" Target="../notesMasters/notesMaster1.xml" /></Relationships>
</file>

<file path=ppt/notesSlides/_rels/notesSlide3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0.xml" /><Relationship Id="rId2" Type="http://schemas.openxmlformats.org/officeDocument/2006/relationships/notesMaster" Target="../notesMasters/notesMaster1.xml" /></Relationships>
</file>

<file path=ppt/notesSlides/_rels/notesSlide3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1.xml" /><Relationship Id="rId2" Type="http://schemas.openxmlformats.org/officeDocument/2006/relationships/notesMaster" Target="../notesMasters/notesMaster1.xml" /></Relationships>
</file>

<file path=ppt/notesSlides/_rels/notesSlide3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/Relationships>
</file>

<file path=ppt/notesSlides/_rels/notesSlide3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/Relationships>
</file>

<file path=ppt/notesSlides/_rels/notesSlide3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4.xml" /><Relationship Id="rId2" Type="http://schemas.openxmlformats.org/officeDocument/2006/relationships/notesMaster" Target="../notesMasters/notesMaster1.xml" /></Relationships>
</file>

<file path=ppt/notesSlides/_rels/notesSlide3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5.xml" /><Relationship Id="rId2" Type="http://schemas.openxmlformats.org/officeDocument/2006/relationships/notesMaster" Target="../notesMasters/notesMaster1.xml" /></Relationships>
</file>

<file path=ppt/notesSlides/_rels/notesSlide3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6.xml" /><Relationship Id="rId2" Type="http://schemas.openxmlformats.org/officeDocument/2006/relationships/notesMaster" Target="../notesMasters/notesMaster1.xml" /></Relationships>
</file>

<file path=ppt/notesSlides/_rels/notesSlide3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7.xml" /><Relationship Id="rId2" Type="http://schemas.openxmlformats.org/officeDocument/2006/relationships/notesMaster" Target="../notesMasters/notesMaster1.xml" /></Relationships>
</file>

<file path=ppt/notesSlides/_rels/notesSlide3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8.xml" /><Relationship Id="rId2" Type="http://schemas.openxmlformats.org/officeDocument/2006/relationships/notesMaster" Target="../notesMasters/notesMaster1.xml" /></Relationships>
</file>

<file path=ppt/notesSlides/_rels/notesSlide3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9.xml" /><Relationship Id="rId2" Type="http://schemas.openxmlformats.org/officeDocument/2006/relationships/notesMaster" Target="../notesMasters/notesMaster1.xml" /></Relationships>
</file>

<file path=ppt/notesSlides/_rels/notesSlide4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0.xml" /><Relationship Id="rId2" Type="http://schemas.openxmlformats.org/officeDocument/2006/relationships/notesMaster" Target="../notesMasters/notesMaster1.xml" /></Relationships>
</file>

<file path=ppt/notesSlides/_rels/notesSlide4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1.xml" /><Relationship Id="rId2" Type="http://schemas.openxmlformats.org/officeDocument/2006/relationships/notesMaster" Target="../notesMasters/notesMaster1.xml" /></Relationships>
</file>

<file path=ppt/notesSlides/_rels/notesSlide4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2.xml" /><Relationship Id="rId2" Type="http://schemas.openxmlformats.org/officeDocument/2006/relationships/notesMaster" Target="../notesMasters/notesMaster1.xml" /></Relationships>
</file>

<file path=ppt/notesSlides/_rels/notesSlide4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3.xml" /><Relationship Id="rId2" Type="http://schemas.openxmlformats.org/officeDocument/2006/relationships/notesMaster" Target="../notesMasters/notesMaster1.xml" /></Relationships>
</file>

<file path=ppt/notesSlides/_rels/notesSlide4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4.xml" /><Relationship Id="rId2" Type="http://schemas.openxmlformats.org/officeDocument/2006/relationships/notesMaster" Target="../notesMasters/notesMaster1.xml" /></Relationships>
</file>

<file path=ppt/notesSlides/_rels/notesSlide4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5.xml" /><Relationship Id="rId2" Type="http://schemas.openxmlformats.org/officeDocument/2006/relationships/notesMaster" Target="../notesMasters/notesMaster1.xml" /></Relationships>
</file>

<file path=ppt/notesSlides/_rels/notesSlide4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6.xml" /><Relationship Id="rId2" Type="http://schemas.openxmlformats.org/officeDocument/2006/relationships/notesMaster" Target="../notesMasters/notesMaster1.xml" /></Relationships>
</file>

<file path=ppt/notesSlides/_rels/notesSlide4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7.xml" /><Relationship Id="rId2" Type="http://schemas.openxmlformats.org/officeDocument/2006/relationships/notesMaster" Target="../notesMasters/notesMaster1.xml" /></Relationships>
</file>

<file path=ppt/notesSlides/_rels/notesSlide4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8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1" name="幻灯片图像占位符 1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1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12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316DA4D-7546-432E-AAFF-ED381E19E5FB}" type="slidenum">
              <a:rPr lang="zh-CN" altLang="en-US" sz="1200" b="0"/>
              <a:t>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1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17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B7426A0-D844-4708-8905-154287005E8F}" type="slidenum">
              <a:rPr lang="zh-CN" altLang="en-US" sz="1200" b="0"/>
              <a:t>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21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21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2AB4624-F4CC-490E-8E2A-AD074B146849}" type="slidenum">
              <a:rPr lang="zh-CN" altLang="en-US" sz="1200" b="0"/>
              <a:t>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126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126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249F4AFD-AA02-4C0D-AAF4-4C5B291BE31F}" type="slidenum">
              <a:rPr lang="zh-CN" altLang="en-US" sz="1200" b="0"/>
              <a:t>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331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331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74CDC2E-6EB4-40B9-A812-EB22C74D9F32}" type="slidenum">
              <a:rPr lang="zh-CN" altLang="en-US" sz="1200" b="0"/>
              <a:t>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536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280AD23-81FE-4708-91F4-8CCF6BE46F57}" type="slidenum">
              <a:rPr lang="zh-CN" altLang="en-US" sz="1200" b="0"/>
              <a:t>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741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741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55E730F9-8DA4-4CFE-9050-8A366B3ED0E5}" type="slidenum">
              <a:rPr lang="zh-CN" altLang="en-US" sz="1200" b="0"/>
              <a:t>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945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945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F185646-7CE0-4D37-A90D-290E060FF548}" type="slidenum">
              <a:rPr lang="zh-CN" altLang="en-US" sz="1200" b="0"/>
              <a:t>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150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150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931D535-8F0F-40F0-885F-83EE693F8BFE}" type="slidenum">
              <a:rPr lang="zh-CN" altLang="en-US" sz="1200" b="0"/>
              <a:t>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355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355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6BBCA6F-6772-4325-9813-407CCFAC908A}" type="slidenum">
              <a:rPr lang="zh-CN" altLang="en-US" sz="1200" b="0"/>
              <a:t>10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560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560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2D5F1111-20BF-4112-BF94-ED96AFD31039}" type="slidenum">
              <a:rPr lang="zh-CN" altLang="en-US" sz="1200" b="0"/>
              <a:t>11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765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765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AA9D323-5FC2-4F27-87EF-BD61640E31D0}" type="slidenum">
              <a:rPr lang="zh-CN" altLang="en-US" sz="1200" b="0"/>
              <a:t>12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969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969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D6C51DD-298E-453D-A329-36B103DC99BD}" type="slidenum">
              <a:rPr lang="zh-CN" altLang="en-US" sz="1200" b="0"/>
              <a:t>13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174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174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48FED53-CD7C-406A-91BA-2B6D7D35D043}" type="slidenum">
              <a:rPr lang="zh-CN" altLang="en-US" sz="1200" b="0"/>
              <a:t>14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37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379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EBA5C5C-56A1-4A2E-A7B8-A1A1DEC143EB}" type="slidenum">
              <a:rPr lang="zh-CN" altLang="en-US" sz="1200" b="0"/>
              <a:t>15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58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584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AF1B321-4B37-441C-BC83-00CBB686D4D9}" type="slidenum">
              <a:rPr lang="zh-CN" altLang="en-US" sz="1200" b="0"/>
              <a:t>16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78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789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F5E816F-6396-49DF-BB21-2438DFBA6666}" type="slidenum">
              <a:rPr lang="zh-CN" altLang="en-US" sz="1200" b="0"/>
              <a:t>17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99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993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0B5AAE9-1494-4619-B2BF-1C78F2AC8FE8}" type="slidenum">
              <a:rPr lang="zh-CN" altLang="en-US" sz="1200" b="0"/>
              <a:t>18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19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198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53900B9-5311-429D-A18E-03D38A094F41}" type="slidenum">
              <a:rPr lang="zh-CN" altLang="en-US" sz="1200" b="0"/>
              <a:t>19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40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403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E01EB10-134F-45D7-AE96-783B3F9AE8FA}" type="slidenum">
              <a:rPr lang="zh-CN" altLang="en-US" sz="1200" b="0"/>
              <a:t>20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60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608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9CFC25E-52FE-47D0-A186-866DFB1A2049}" type="slidenum">
              <a:rPr lang="zh-CN" altLang="en-US" sz="1200" b="0"/>
              <a:t>21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2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813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813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DC3FDC7-0ECE-494B-BA78-BAD0842091AD}" type="slidenum">
              <a:rPr lang="zh-CN" altLang="en-US" sz="1200" b="0"/>
              <a:t>22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017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017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52C014D9-FACC-4F08-AE72-8338F0AF6F0A}" type="slidenum">
              <a:rPr lang="zh-CN" altLang="en-US" sz="1200" b="0"/>
              <a:t>23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222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222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9B681D28-0069-4A5B-BDCF-ED89A1203E4E}" type="slidenum">
              <a:rPr lang="zh-CN" altLang="en-US" sz="1200" b="0"/>
              <a:t>24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427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427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C8F7A6A-C1D2-46BE-A713-AE2B0CDF6591}" type="slidenum">
              <a:rPr lang="zh-CN" altLang="en-US" sz="1200" b="0"/>
              <a:t>25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63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632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DB29212-D8A0-4B8F-A28B-97FAB412C56C}" type="slidenum">
              <a:rPr lang="zh-CN" altLang="en-US" sz="1200" b="0"/>
              <a:t>26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83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837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8007B7C-66B0-443F-8BE3-380F8323D6F5}" type="slidenum">
              <a:rPr lang="zh-CN" altLang="en-US" sz="1200" b="0"/>
              <a:t>27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041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041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CCAF62D-9EAE-45A5-8643-2443DD4AB11C}" type="slidenum">
              <a:rPr lang="zh-CN" altLang="en-US" sz="1200" b="0"/>
              <a:t>28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246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246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74ED5E7-41BE-4386-8F35-603712789712}" type="slidenum">
              <a:rPr lang="zh-CN" altLang="en-US" sz="1200" b="0"/>
              <a:t>29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451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451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451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9594CF4B-AACB-44AC-B51C-DBB388B08677}" type="slidenum">
              <a:rPr lang="zh-CN" altLang="en-US" sz="1200" b="0"/>
              <a:t>30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656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656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656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E98C54B-617E-4933-AC4C-B9116A45E4A7}" type="slidenum">
              <a:rPr lang="zh-CN" altLang="en-US" sz="1200" b="0"/>
              <a:t>31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860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861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861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C0BA780-1D19-4364-B1A7-151590586A17}" type="slidenum">
              <a:rPr lang="zh-CN" altLang="en-US" sz="1200" b="0"/>
              <a:t>32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065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065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065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BCDA2E8-F7E1-4A15-BAC5-381563865EE2}" type="slidenum">
              <a:rPr lang="zh-CN" altLang="en-US" sz="1200" b="0"/>
              <a:t>33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270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270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270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E648F18-8E8B-4AA9-9479-26C6B3F4FEAE}" type="slidenum">
              <a:rPr lang="zh-CN" altLang="en-US" sz="1200" b="0"/>
              <a:t>34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475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475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475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12549CC-AE36-44DE-AEEE-9A4610147E95}" type="slidenum">
              <a:rPr lang="zh-CN" altLang="en-US" sz="1200" b="0"/>
              <a:t>35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680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680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680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A96FBF7B-DBCE-4186-BBF4-FC27AAFF222F}" type="slidenum">
              <a:rPr lang="zh-CN" altLang="en-US" sz="1200" b="0"/>
              <a:t>36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884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885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885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F2ACC0-AEEA-40A0-90AF-5F3CB9447CDF}" type="slidenum">
              <a:rPr lang="zh-CN" altLang="en-US" sz="1200" b="0"/>
              <a:t>37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089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089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089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382C83B-3D6B-487B-BCD0-904FC4379762}" type="slidenum">
              <a:rPr lang="zh-CN" altLang="en-US" sz="1200" b="0"/>
              <a:t>38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294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294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294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2499F81F-4CDD-4D29-89BE-FBE3FD005CC3}" type="slidenum">
              <a:rPr lang="zh-CN" altLang="en-US" sz="1200" b="0"/>
              <a:t>39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49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49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499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722E90E-9A3C-4DDE-AF3E-D8A5FAC3338A}" type="slidenum">
              <a:rPr lang="zh-CN" altLang="en-US" sz="1200" b="0"/>
              <a:t>40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70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70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704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0A9003B-BE5B-4A5B-8E33-3CAC24C667A5}" type="slidenum">
              <a:rPr lang="zh-CN" altLang="en-US" sz="1200" b="0"/>
              <a:t>41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90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90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909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A8CEB6C6-1388-4D96-99DB-B56CB5F4CE24}" type="slidenum">
              <a:rPr lang="zh-CN" altLang="en-US" sz="1200" b="0"/>
              <a:t>42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11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11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113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9272273-B770-4A30-8C2D-2954A6268D98}" type="slidenum">
              <a:rPr lang="zh-CN" altLang="en-US" sz="1200" b="0"/>
              <a:t>43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31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31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318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079FD0A-95FB-4494-A502-A36192B92400}" type="slidenum">
              <a:rPr lang="zh-CN" altLang="en-US" sz="1200" b="0"/>
              <a:t>44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52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52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523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30B1B70-FA7B-453C-9578-6068A5E061A5}" type="slidenum">
              <a:rPr lang="zh-CN" altLang="en-US" sz="1200" b="0"/>
              <a:t>45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72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72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728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1B9C0E9-83C6-4DB1-BBE3-5A142815A476}" type="slidenum">
              <a:rPr lang="zh-CN" altLang="en-US" sz="1200" b="0"/>
              <a:t>46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932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933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933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3686BF3-663E-4245-9DC5-625879CEBF8B}" type="slidenum">
              <a:rPr lang="zh-CN" altLang="en-US" sz="1200" b="0"/>
              <a:t>47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137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0137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0137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06BDFB8-B911-4996-9871-870D23DDD6AA}" type="slidenum">
              <a:rPr lang="zh-CN" altLang="en-US" sz="1200" b="0"/>
              <a:t>48</a:t>
            </a:fld>
            <a:endParaRPr lang="zh-CN" altLang="en-US" sz="1200" b="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.xml" /><Relationship Id="rId2" Type="http://schemas.openxmlformats.org/officeDocument/2006/relationships/tags" Target="../tags/tag5.xml" /><Relationship Id="rId3" Type="http://schemas.openxmlformats.org/officeDocument/2006/relationships/tags" Target="../tags/tag6.xml" /><Relationship Id="rId4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.xml" /><Relationship Id="rId2" Type="http://schemas.openxmlformats.org/officeDocument/2006/relationships/tags" Target="../tags/tag11.xml" /><Relationship Id="rId3" Type="http://schemas.openxmlformats.org/officeDocument/2006/relationships/tags" Target="../tags/tag12.xml" /><Relationship Id="rId4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.xml" /><Relationship Id="rId2" Type="http://schemas.openxmlformats.org/officeDocument/2006/relationships/tags" Target="../tags/tag26.xml" /><Relationship Id="rId3" Type="http://schemas.openxmlformats.org/officeDocument/2006/relationships/tags" Target="../tags/tag27.xml" /><Relationship Id="rId4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.xml" /><Relationship Id="rId2" Type="http://schemas.openxmlformats.org/officeDocument/2006/relationships/tags" Target="../tags/tag29.xml" /><Relationship Id="rId3" Type="http://schemas.openxmlformats.org/officeDocument/2006/relationships/tags" Target="../tags/tag30.xml" /><Relationship Id="rId4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1.xml" /><Relationship Id="rId2" Type="http://schemas.openxmlformats.org/officeDocument/2006/relationships/tags" Target="../tags/tag32.xml" /><Relationship Id="rId3" Type="http://schemas.openxmlformats.org/officeDocument/2006/relationships/tags" Target="../tags/tag33.xml" /><Relationship Id="rId4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132928" y="864023"/>
            <a:ext cx="9260754" cy="242879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5670"/>
            </a:lvl1pPr>
          </a:lstStyle>
          <a:p>
            <a:pPr fontAlgn="auto"/>
            <a:r>
              <a:rPr lang="zh-CN" altLang="en-US" sz="5670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132928" y="3364248"/>
            <a:ext cx="9260754" cy="1391282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270" spc="20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pPr fontAlgn="auto"/>
            <a:r>
              <a:rPr lang="zh-CN" altLang="en-US" sz="2270" strike="noStrike" noProof="1"/>
              <a:t>单击此处编辑副标题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5D0F598-7472-4834-B1FB-24D48B7A6A37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DDB1B80-1748-4BF5-8A0C-D4964C7CB513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4970" y="1408290"/>
            <a:ext cx="10366465" cy="4497003"/>
          </a:xfrm>
        </p:spPr>
        <p:txBody>
          <a:bodyPr vert="horz" lIns="90000" tIns="46800" rIns="90000" bIns="4680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5D0F598-7472-4834-B1FB-24D48B7A6A37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DDB1B80-1748-4BF5-8A0C-D4964C7CB513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881410" y="3636382"/>
            <a:ext cx="7341921" cy="724555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160"/>
            </a:lvl1pPr>
          </a:lstStyle>
          <a:p>
            <a:pPr fontAlgn="auto"/>
            <a:r>
              <a:rPr lang="zh-CN" altLang="en-US" sz="4160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881410" y="4360937"/>
            <a:ext cx="7341921" cy="819802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7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3180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单击此处编辑文本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5D0F598-7472-4834-B1FB-24D48B7A6A37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DDB1B80-1748-4BF5-8A0C-D4964C7CB513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4970" y="1418495"/>
            <a:ext cx="4892346" cy="4486798"/>
          </a:xfrm>
        </p:spPr>
        <p:txBody>
          <a:bodyPr vert="horz" lIns="90000" tIns="46800" rIns="90000" bIns="4680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59296" y="1418495"/>
            <a:ext cx="4892346" cy="4486798"/>
          </a:xfrm>
        </p:spPr>
        <p:txBody>
          <a:bodyPr lIns="90000" tIns="46800" rIns="90000" bIns="46800">
            <a:normAutofit/>
          </a:bodyPr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z="1510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z="1510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z="1325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2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5D0F598-7472-4834-B1FB-24D48B7A6A37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DDB1B80-1748-4BF5-8A0C-D4964C7CB513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574970" y="1350462"/>
            <a:ext cx="5048846" cy="360577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9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 fontAlgn="auto"/>
            <a:r>
              <a:rPr lang="zh-CN" altLang="en-US" sz="1890" strike="noStrike" noProof="1"/>
              <a:t>单击此处编辑文本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4970" y="1751858"/>
            <a:ext cx="5048846" cy="4153435"/>
          </a:xfrm>
        </p:spPr>
        <p:txBody>
          <a:bodyPr vert="horz" lIns="101600" tIns="0" rIns="82550" bIns="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5893109" y="1343402"/>
            <a:ext cx="5048846" cy="360577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9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 fontAlgn="auto"/>
            <a:r>
              <a:rPr sz="1890" strike="noStrike" noProof="1">
                <a:sym typeface="+mn-ea"/>
              </a:rPr>
              <a:t>单击此处编辑文本</a:t>
            </a:r>
            <a:endParaRPr strike="noStrike" noProof="1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93109" y="1751858"/>
            <a:ext cx="5048846" cy="4153435"/>
          </a:xfrm>
        </p:spPr>
        <p:txBody>
          <a:bodyPr vert="horz" lIns="101600" tIns="0" rIns="82550" bIns="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5D0F598-7472-4834-B1FB-24D48B7A6A37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DDB1B80-1748-4BF5-8A0C-D4964C7CB513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5D0F598-7472-4834-B1FB-24D48B7A6A37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DDB1B80-1748-4BF5-8A0C-D4964C7CB513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5D0F598-7472-4834-B1FB-24D48B7A6A37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DDB1B80-1748-4BF5-8A0C-D4964C7CB513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74970" y="1469520"/>
            <a:ext cx="4945530" cy="4354133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510"/>
            </a:lvl1pPr>
          </a:lstStyle>
          <a:p>
            <a:pPr lvl="0" fontAlgn="auto"/>
            <a:endParaRPr strike="noStrike"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01459" y="1469520"/>
            <a:ext cx="4939976" cy="4354133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510"/>
            </a:lvl1pPr>
          </a:lstStyle>
          <a:p>
            <a:pPr lvl="0" fontAlgn="auto"/>
            <a:r>
              <a:rPr sz="1510"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5D0F598-7472-4834-B1FB-24D48B7A6A37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DDB1B80-1748-4BF5-8A0C-D4964C7CB513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9672419" y="864023"/>
            <a:ext cx="986634" cy="4752128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645"/>
            </a:lvl1pPr>
          </a:lstStyle>
          <a:p>
            <a:pPr lvl="0" fontAlgn="auto"/>
            <a:r>
              <a:rPr sz="2645" strike="noStrike" noProof="1">
                <a:sym typeface="+mn-ea"/>
              </a:rPr>
              <a:t>单击此处编辑标题</a:t>
            </a:r>
            <a:endParaRPr strike="noStrike"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64156" y="864023"/>
            <a:ext cx="8665372" cy="4752128"/>
          </a:xfrm>
        </p:spPr>
        <p:txBody>
          <a:bodyPr vert="eaVert" lIns="46800" tIns="46800" rIns="46800" bIns="46800"/>
          <a:lstStyle>
            <a:lvl1pPr marL="215900" indent="-215900">
              <a:spcAft>
                <a:spcPts val="1000"/>
              </a:spcAft>
              <a:defRPr spc="300"/>
            </a:lvl1pPr>
            <a:lvl2pPr marL="648335" indent="-215900">
              <a:defRPr spc="300"/>
            </a:lvl2pPr>
            <a:lvl3pPr marL="1080135" indent="-215900">
              <a:defRPr spc="300"/>
            </a:lvl3pPr>
            <a:lvl4pPr marL="1511935" indent="-215900">
              <a:defRPr spc="300"/>
            </a:lvl4pPr>
            <a:lvl5pPr marL="1944370" indent="-215900">
              <a:defRPr spc="300"/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z="1510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z="1510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z="1325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2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5D0F598-7472-4834-B1FB-24D48B7A6A37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DDB1B80-1748-4BF5-8A0C-D4964C7CB513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74970" y="731358"/>
            <a:ext cx="10369868" cy="51807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z="1510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z="1510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z="1325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2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5D0F598-7472-4834-B1FB-24D48B7A6A37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DDB1B80-1748-4BF5-8A0C-D4964C7CB513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32928" y="2347150"/>
            <a:ext cx="9260754" cy="962672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5670"/>
            </a:lvl1pPr>
          </a:lstStyle>
          <a:p>
            <a:pPr lvl="0" fontAlgn="auto"/>
            <a:r>
              <a:rPr sz="5670" strike="noStrike" noProof="1">
                <a:sym typeface="+mn-ea"/>
              </a:rPr>
              <a:t>单击此处编辑标题</a:t>
            </a:r>
            <a:endParaRPr strike="noStrike" noProof="1"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32928" y="3364248"/>
            <a:ext cx="9260754" cy="445618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270" spc="200"/>
            </a:lvl1pPr>
          </a:lstStyle>
          <a:p>
            <a:pPr lvl="0" fontAlgn="auto"/>
            <a:r>
              <a:rPr lang="zh-CN" altLang="en-US" sz="2270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5D0F598-7472-4834-B1FB-24D48B7A6A37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DDB1B80-1748-4BF5-8A0C-D4964C7CB513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34.xml" /><Relationship Id="rId13" Type="http://schemas.openxmlformats.org/officeDocument/2006/relationships/tags" Target="../tags/tag35.xml" /><Relationship Id="rId14" Type="http://schemas.openxmlformats.org/officeDocument/2006/relationships/tags" Target="../tags/tag36.xml" /><Relationship Id="rId15" Type="http://schemas.openxmlformats.org/officeDocument/2006/relationships/tags" Target="../tags/tag37.xml" /><Relationship Id="rId16" Type="http://schemas.openxmlformats.org/officeDocument/2006/relationships/tags" Target="../tags/tag38.xml" /><Relationship Id="rId17" Type="http://schemas.openxmlformats.org/officeDocument/2006/relationships/tags" Target="../tags/tag39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 idx="4294967295"/>
            <p:custDataLst>
              <p:tags r:id="rId12"/>
            </p:custDataLst>
          </p:nvPr>
        </p:nvSpPr>
        <p:spPr>
          <a:xfrm>
            <a:off x="574675" y="574675"/>
            <a:ext cx="10366375" cy="666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0170" tIns="46990" rIns="90170" bIns="46990" anchor="ctr" anchorCtr="0"/>
          <a:lstStyle>
            <a:lvl1pPr marL="0" indent="0" algn="l" defTabSz="8636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400" b="1" u="none" strike="noStrike" kern="1200" cap="none" spc="300" normalizeH="0" baseline="0">
                <a:solidFill>
                  <a:srgbClr val="262626"/>
                </a:solidFill>
                <a:uFillTx/>
                <a:latin typeface="Arial" pitchFamily="34" charset="0"/>
                <a:ea typeface="微软雅黑" pitchFamily="34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4294967295"/>
            <p:custDataLst>
              <p:tags r:id="rId13"/>
            </p:custDataLst>
          </p:nvPr>
        </p:nvSpPr>
        <p:spPr>
          <a:xfrm>
            <a:off x="574970" y="1408290"/>
            <a:ext cx="10366465" cy="4497003"/>
          </a:xfrm>
          <a:prstGeom prst="rect">
            <a:avLst/>
          </a:prstGeom>
        </p:spPr>
        <p:txBody>
          <a:bodyPr vert="horz" lIns="90000" tIns="46800" rIns="90000" bIns="46800" rtlCol="0" anchor="t" anchorCtr="0"/>
          <a:lstStyle>
            <a:lvl1pPr marL="215900" indent="-215900" algn="l" defTabSz="864235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●"/>
              <a:defRPr lang="zh-CN" altLang="en-US" sz="17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1pPr>
            <a:lvl2pPr marL="648335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tabLst>
                <a:tab pos="1520825"/>
              </a:tabLst>
              <a:defRPr lang="zh-CN" altLang="en-US" sz="151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2pPr>
            <a:lvl3pPr marL="1080135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tabLst>
                <a:tab pos="1520825"/>
              </a:tabLst>
              <a:defRPr lang="zh-CN" altLang="en-US" sz="151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3pPr>
            <a:lvl4pPr marL="1511935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Wingdings" charset="0"/>
              <a:buChar char=""/>
              <a:tabLst>
                <a:tab pos="1520825"/>
              </a:tabLst>
              <a:defRPr lang="zh-CN" altLang="en-US" sz="1325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4pPr>
            <a:lvl5pPr marL="1944370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tabLst>
                <a:tab pos="1520825"/>
              </a:tabLst>
              <a:defRPr lang="zh-CN" altLang="en-US" sz="1325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5pPr>
            <a:lvl6pPr marL="2376170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7970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40405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72205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5900" lvl="0" indent="-215900"/>
            <a:r>
              <a:t>单击此处编辑母版文本样式</a:t>
            </a:r>
          </a:p>
          <a:p>
            <a:pPr marL="647700" lvl="1" indent="-215900"/>
            <a:r>
              <a:t>第二级</a:t>
            </a:r>
          </a:p>
          <a:p>
            <a:pPr marL="1079500" lvl="2" indent="-215900"/>
            <a:r>
              <a:t>第三级</a:t>
            </a:r>
          </a:p>
          <a:p>
            <a:pPr marL="1511300" lvl="3" indent="-215900"/>
            <a:r>
              <a:t>第四级</a:t>
            </a:r>
          </a:p>
          <a:p>
            <a:pPr marL="1943100" lvl="4" indent="-214312"/>
            <a:r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4294967295"/>
            <p:custDataLst>
              <p:tags r:id="rId14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5D0F598-7472-4834-B1FB-24D48B7A6A37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anose="020b0503020204020204" pitchFamily="34" charset="-122"/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4294967295"/>
            <p:custDataLst>
              <p:tags r:id="rId15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294967295"/>
            <p:custDataLst>
              <p:tags r:id="rId16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DDB1B80-1748-4BF5-8A0C-D4964C7CB513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anose="020b0503020204020204" pitchFamily="34" charset="-122"/>
            </a:endParaRPr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/>
  <p:timing/>
  <p:txStyles>
    <p:titleStyle>
      <a:lvl1pPr marL="0" indent="0" algn="l" defTabSz="8636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3400" b="1" u="none" strike="noStrike" kern="1200" cap="none" spc="300" normalizeH="0" baseline="0">
          <a:solidFill>
            <a:srgbClr val="262626"/>
          </a:solidFill>
          <a:uFillTx/>
          <a:latin typeface="Arial" pitchFamily="34" charset="0"/>
          <a:ea typeface="微软雅黑" pitchFamily="34" charset="-122"/>
          <a:cs typeface="+mj-cs"/>
        </a:defRPr>
      </a:lvl1pPr>
    </p:titleStyle>
    <p:bodyStyle>
      <a:lvl1pPr marL="215900" indent="-215900" algn="l" defTabSz="864235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ClrTx/>
        <a:buSzTx/>
        <a:buFont typeface="Arial" pitchFamily="34" charset="0"/>
        <a:buChar char="●"/>
        <a:defRPr sz="17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1pPr>
      <a:lvl2pPr marL="648335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520825"/>
        </a:tabLst>
        <a:defRPr sz="151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2pPr>
      <a:lvl3pPr marL="1080135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520825"/>
        </a:tabLst>
        <a:defRPr sz="151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3pPr>
      <a:lvl4pPr marL="1511935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Wingdings" charset="0"/>
        <a:buChar char=""/>
        <a:tabLst>
          <a:tab pos="1520825"/>
        </a:tabLst>
        <a:defRPr sz="132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4pPr>
      <a:lvl5pPr marL="1944370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Arial" pitchFamily="34" charset="0"/>
        <a:buChar char="•"/>
        <a:tabLst>
          <a:tab pos="1520825"/>
        </a:tabLst>
        <a:defRPr sz="132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404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1.emf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oleObject" Target="../embeddings/oleObject2.doc" TargetMode="Internal" /><Relationship Id="rId4" Type="http://schemas.openxmlformats.org/officeDocument/2006/relationships/image" Target="../media/image2.emf" /><Relationship Id="rId5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3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3.v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3.doc" TargetMode="Internal" /><Relationship Id="rId5" Type="http://schemas.openxmlformats.org/officeDocument/2006/relationships/image" Target="../media/image5.emf" /><Relationship Id="rId6" Type="http://schemas.openxmlformats.org/officeDocument/2006/relationships/oleObject" Target="../embeddings/oleObject4.doc" TargetMode="Internal" /><Relationship Id="rId7" Type="http://schemas.openxmlformats.org/officeDocument/2006/relationships/image" Target="../media/image6.emf" /><Relationship Id="rId8" Type="http://schemas.openxmlformats.org/officeDocument/2006/relationships/oleObject" Target="../embeddings/oleObject5.doc" TargetMode="Internal" /><Relationship Id="rId9" Type="http://schemas.openxmlformats.org/officeDocument/2006/relationships/image" Target="../media/image7.emf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9.doc" TargetMode="Internal" /><Relationship Id="rId11" Type="http://schemas.openxmlformats.org/officeDocument/2006/relationships/image" Target="../media/image11.emf" /><Relationship Id="rId12" Type="http://schemas.openxmlformats.org/officeDocument/2006/relationships/oleObject" Target="../embeddings/oleObject10.doc" TargetMode="Internal" /><Relationship Id="rId13" Type="http://schemas.openxmlformats.org/officeDocument/2006/relationships/image" Target="../media/image12.emf" /><Relationship Id="rId14" Type="http://schemas.openxmlformats.org/officeDocument/2006/relationships/vmlDrawing" Target="../drawings/vmlDrawing4.v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6.doc" TargetMode="Internal" /><Relationship Id="rId5" Type="http://schemas.openxmlformats.org/officeDocument/2006/relationships/image" Target="../media/image8.emf" /><Relationship Id="rId6" Type="http://schemas.openxmlformats.org/officeDocument/2006/relationships/oleObject" Target="../embeddings/oleObject7.doc" TargetMode="Internal" /><Relationship Id="rId7" Type="http://schemas.openxmlformats.org/officeDocument/2006/relationships/image" Target="../media/image9.emf" /><Relationship Id="rId8" Type="http://schemas.openxmlformats.org/officeDocument/2006/relationships/oleObject" Target="../embeddings/oleObject8.doc" TargetMode="Internal" /><Relationship Id="rId9" Type="http://schemas.openxmlformats.org/officeDocument/2006/relationships/image" Target="../media/image10.emf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5.v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11.doc" TargetMode="Internal" /><Relationship Id="rId5" Type="http://schemas.openxmlformats.org/officeDocument/2006/relationships/image" Target="../media/image13.emf" /><Relationship Id="rId6" Type="http://schemas.openxmlformats.org/officeDocument/2006/relationships/oleObject" Target="../embeddings/oleObject12.doc" TargetMode="Internal" /><Relationship Id="rId7" Type="http://schemas.openxmlformats.org/officeDocument/2006/relationships/image" Target="../media/image14.emf" /><Relationship Id="rId8" Type="http://schemas.openxmlformats.org/officeDocument/2006/relationships/oleObject" Target="../embeddings/oleObject13.doc" TargetMode="Internal" /><Relationship Id="rId9" Type="http://schemas.openxmlformats.org/officeDocument/2006/relationships/image" Target="../media/image15.emf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6.v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14.doc" TargetMode="Internal" /><Relationship Id="rId5" Type="http://schemas.openxmlformats.org/officeDocument/2006/relationships/image" Target="../media/image16.emf" /><Relationship Id="rId6" Type="http://schemas.openxmlformats.org/officeDocument/2006/relationships/oleObject" Target="../embeddings/oleObject15.doc" TargetMode="Internal" /><Relationship Id="rId7" Type="http://schemas.openxmlformats.org/officeDocument/2006/relationships/image" Target="../media/image17.emf" /><Relationship Id="rId8" Type="http://schemas.openxmlformats.org/officeDocument/2006/relationships/oleObject" Target="../embeddings/oleObject16.doc" TargetMode="Internal" /><Relationship Id="rId9" Type="http://schemas.openxmlformats.org/officeDocument/2006/relationships/image" Target="../media/image18.emf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7.v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17.doc" TargetMode="Internal" /><Relationship Id="rId5" Type="http://schemas.openxmlformats.org/officeDocument/2006/relationships/image" Target="../media/image19.emf" /><Relationship Id="rId6" Type="http://schemas.openxmlformats.org/officeDocument/2006/relationships/oleObject" Target="../embeddings/oleObject18.doc" TargetMode="Internal" /><Relationship Id="rId7" Type="http://schemas.openxmlformats.org/officeDocument/2006/relationships/image" Target="../media/image20.emf" /><Relationship Id="rId8" Type="http://schemas.openxmlformats.org/officeDocument/2006/relationships/oleObject" Target="../embeddings/oleObject19.doc" TargetMode="Internal" /><Relationship Id="rId9" Type="http://schemas.openxmlformats.org/officeDocument/2006/relationships/image" Target="../media/image21.emf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8.v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20.doc" TargetMode="Internal" /><Relationship Id="rId5" Type="http://schemas.openxmlformats.org/officeDocument/2006/relationships/image" Target="../media/image22.emf" /><Relationship Id="rId6" Type="http://schemas.openxmlformats.org/officeDocument/2006/relationships/oleObject" Target="../embeddings/oleObject21.doc" TargetMode="Internal" /><Relationship Id="rId7" Type="http://schemas.openxmlformats.org/officeDocument/2006/relationships/image" Target="../media/image23.emf" /><Relationship Id="rId8" Type="http://schemas.openxmlformats.org/officeDocument/2006/relationships/oleObject" Target="../embeddings/oleObject22.doc" TargetMode="Internal" /><Relationship Id="rId9" Type="http://schemas.openxmlformats.org/officeDocument/2006/relationships/image" Target="../media/image24.emf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26.doc" TargetMode="Internal" /><Relationship Id="rId11" Type="http://schemas.openxmlformats.org/officeDocument/2006/relationships/image" Target="../media/image28.emf" /><Relationship Id="rId12" Type="http://schemas.openxmlformats.org/officeDocument/2006/relationships/vmlDrawing" Target="../drawings/vmlDrawing9.v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23.doc" TargetMode="Internal" /><Relationship Id="rId5" Type="http://schemas.openxmlformats.org/officeDocument/2006/relationships/image" Target="../media/image25.emf" /><Relationship Id="rId6" Type="http://schemas.openxmlformats.org/officeDocument/2006/relationships/oleObject" Target="../embeddings/oleObject24.doc" TargetMode="Internal" /><Relationship Id="rId7" Type="http://schemas.openxmlformats.org/officeDocument/2006/relationships/image" Target="../media/image26.emf" /><Relationship Id="rId8" Type="http://schemas.openxmlformats.org/officeDocument/2006/relationships/oleObject" Target="../embeddings/oleObject25.doc" TargetMode="Internal" /><Relationship Id="rId9" Type="http://schemas.openxmlformats.org/officeDocument/2006/relationships/image" Target="../media/image27.emf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10.v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27.doc" TargetMode="Internal" /><Relationship Id="rId5" Type="http://schemas.openxmlformats.org/officeDocument/2006/relationships/image" Target="../media/image29.emf" /><Relationship Id="rId6" Type="http://schemas.openxmlformats.org/officeDocument/2006/relationships/oleObject" Target="../embeddings/oleObject28.doc" TargetMode="Internal" /><Relationship Id="rId7" Type="http://schemas.openxmlformats.org/officeDocument/2006/relationships/image" Target="../media/image30.emf" /><Relationship Id="rId8" Type="http://schemas.openxmlformats.org/officeDocument/2006/relationships/oleObject" Target="../embeddings/oleObject29.doc" TargetMode="Internal" /><Relationship Id="rId9" Type="http://schemas.openxmlformats.org/officeDocument/2006/relationships/image" Target="../media/image31.emf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11.v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30.doc" TargetMode="Internal" /><Relationship Id="rId5" Type="http://schemas.openxmlformats.org/officeDocument/2006/relationships/image" Target="../media/image32.emf" /><Relationship Id="rId6" Type="http://schemas.openxmlformats.org/officeDocument/2006/relationships/oleObject" Target="../embeddings/oleObject31.doc" TargetMode="Internal" /><Relationship Id="rId7" Type="http://schemas.openxmlformats.org/officeDocument/2006/relationships/image" Target="../media/image33.emf" /><Relationship Id="rId8" Type="http://schemas.openxmlformats.org/officeDocument/2006/relationships/oleObject" Target="../embeddings/oleObject32.doc" TargetMode="Internal" /><Relationship Id="rId9" Type="http://schemas.openxmlformats.org/officeDocument/2006/relationships/image" Target="../media/image15.emf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36.doc" TargetMode="Internal" /><Relationship Id="rId11" Type="http://schemas.openxmlformats.org/officeDocument/2006/relationships/image" Target="../media/image37.emf" /><Relationship Id="rId12" Type="http://schemas.openxmlformats.org/officeDocument/2006/relationships/vmlDrawing" Target="../drawings/vmlDrawing12.v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33.doc" TargetMode="Internal" /><Relationship Id="rId5" Type="http://schemas.openxmlformats.org/officeDocument/2006/relationships/image" Target="../media/image34.emf" /><Relationship Id="rId6" Type="http://schemas.openxmlformats.org/officeDocument/2006/relationships/oleObject" Target="../embeddings/oleObject34.doc" TargetMode="Internal" /><Relationship Id="rId7" Type="http://schemas.openxmlformats.org/officeDocument/2006/relationships/image" Target="../media/image35.emf" /><Relationship Id="rId8" Type="http://schemas.openxmlformats.org/officeDocument/2006/relationships/oleObject" Target="../embeddings/oleObject35.doc" TargetMode="Internal" /><Relationship Id="rId9" Type="http://schemas.openxmlformats.org/officeDocument/2006/relationships/image" Target="../media/image36.emf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13.vml" /><Relationship Id="rId2" Type="http://schemas.openxmlformats.org/officeDocument/2006/relationships/notesSlide" Target="../notesSlides/notesSlide15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37.doc" TargetMode="Internal" /><Relationship Id="rId5" Type="http://schemas.openxmlformats.org/officeDocument/2006/relationships/image" Target="../media/image38.emf" /><Relationship Id="rId6" Type="http://schemas.openxmlformats.org/officeDocument/2006/relationships/oleObject" Target="../embeddings/oleObject38.doc" TargetMode="Internal" /><Relationship Id="rId7" Type="http://schemas.openxmlformats.org/officeDocument/2006/relationships/image" Target="../media/image39.emf" /><Relationship Id="rId8" Type="http://schemas.openxmlformats.org/officeDocument/2006/relationships/oleObject" Target="../embeddings/oleObject39.doc" TargetMode="Internal" /><Relationship Id="rId9" Type="http://schemas.openxmlformats.org/officeDocument/2006/relationships/image" Target="../media/image40.emf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6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40.doc" TargetMode="Internal" /><Relationship Id="rId5" Type="http://schemas.openxmlformats.org/officeDocument/2006/relationships/image" Target="../media/image41.emf" /><Relationship Id="rId6" Type="http://schemas.openxmlformats.org/officeDocument/2006/relationships/oleObject" Target="../embeddings/oleObject41.doc" TargetMode="Internal" /><Relationship Id="rId7" Type="http://schemas.openxmlformats.org/officeDocument/2006/relationships/image" Target="../media/image42.emf" /><Relationship Id="rId8" Type="http://schemas.openxmlformats.org/officeDocument/2006/relationships/vmlDrawing" Target="../drawings/vmlDrawing14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7.xml" /><Relationship Id="rId3" Type="http://schemas.openxmlformats.org/officeDocument/2006/relationships/oleObject" Target="../embeddings/oleObject42.doc" TargetMode="Internal" /><Relationship Id="rId4" Type="http://schemas.openxmlformats.org/officeDocument/2006/relationships/image" Target="../media/image43.emf" /><Relationship Id="rId5" Type="http://schemas.openxmlformats.org/officeDocument/2006/relationships/oleObject" Target="../embeddings/oleObject43.doc" TargetMode="Internal" /><Relationship Id="rId6" Type="http://schemas.openxmlformats.org/officeDocument/2006/relationships/image" Target="../media/image44.emf" /><Relationship Id="rId7" Type="http://schemas.openxmlformats.org/officeDocument/2006/relationships/oleObject" Target="../embeddings/oleObject44.doc" TargetMode="Internal" /><Relationship Id="rId8" Type="http://schemas.openxmlformats.org/officeDocument/2006/relationships/image" Target="../media/image45.emf" /><Relationship Id="rId9" Type="http://schemas.openxmlformats.org/officeDocument/2006/relationships/vmlDrawing" Target="../drawings/vmlDrawing15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8.xml" /><Relationship Id="rId3" Type="http://schemas.openxmlformats.org/officeDocument/2006/relationships/oleObject" Target="../embeddings/oleObject45.doc" TargetMode="Internal" /><Relationship Id="rId4" Type="http://schemas.openxmlformats.org/officeDocument/2006/relationships/image" Target="../media/image46.emf" /><Relationship Id="rId5" Type="http://schemas.openxmlformats.org/officeDocument/2006/relationships/oleObject" Target="../embeddings/oleObject46.doc" TargetMode="Internal" /><Relationship Id="rId6" Type="http://schemas.openxmlformats.org/officeDocument/2006/relationships/image" Target="../media/image47.emf" /><Relationship Id="rId7" Type="http://schemas.openxmlformats.org/officeDocument/2006/relationships/oleObject" Target="../embeddings/oleObject47.doc" TargetMode="Internal" /><Relationship Id="rId8" Type="http://schemas.openxmlformats.org/officeDocument/2006/relationships/image" Target="../media/image45.emf" /><Relationship Id="rId9" Type="http://schemas.openxmlformats.org/officeDocument/2006/relationships/vmlDrawing" Target="../drawings/vmlDrawing16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9.xml" /><Relationship Id="rId3" Type="http://schemas.openxmlformats.org/officeDocument/2006/relationships/oleObject" Target="../embeddings/oleObject48.doc" TargetMode="Internal" /><Relationship Id="rId4" Type="http://schemas.openxmlformats.org/officeDocument/2006/relationships/image" Target="../media/image48.emf" /><Relationship Id="rId5" Type="http://schemas.openxmlformats.org/officeDocument/2006/relationships/oleObject" Target="../embeddings/oleObject49.doc" TargetMode="Internal" /><Relationship Id="rId6" Type="http://schemas.openxmlformats.org/officeDocument/2006/relationships/image" Target="../media/image49.emf" /><Relationship Id="rId7" Type="http://schemas.openxmlformats.org/officeDocument/2006/relationships/image" Target="../media/image50.wmf" /><Relationship Id="rId8" Type="http://schemas.openxmlformats.org/officeDocument/2006/relationships/vmlDrawing" Target="../drawings/vmlDrawing17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0.xml" /><Relationship Id="rId3" Type="http://schemas.openxmlformats.org/officeDocument/2006/relationships/oleObject" Target="../embeddings/oleObject50.doc" TargetMode="Internal" /><Relationship Id="rId4" Type="http://schemas.openxmlformats.org/officeDocument/2006/relationships/image" Target="../media/image51.emf" /><Relationship Id="rId5" Type="http://schemas.openxmlformats.org/officeDocument/2006/relationships/oleObject" Target="../embeddings/oleObject51.doc" TargetMode="Internal" /><Relationship Id="rId6" Type="http://schemas.openxmlformats.org/officeDocument/2006/relationships/image" Target="../media/image52.emf" /><Relationship Id="rId7" Type="http://schemas.openxmlformats.org/officeDocument/2006/relationships/image" Target="../media/image50.wmf" /><Relationship Id="rId8" Type="http://schemas.openxmlformats.org/officeDocument/2006/relationships/vmlDrawing" Target="../drawings/vmlDrawing18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1.xml" /><Relationship Id="rId3" Type="http://schemas.openxmlformats.org/officeDocument/2006/relationships/oleObject" Target="../embeddings/oleObject52.doc" TargetMode="Internal" /><Relationship Id="rId4" Type="http://schemas.openxmlformats.org/officeDocument/2006/relationships/image" Target="../media/image53.emf" /><Relationship Id="rId5" Type="http://schemas.openxmlformats.org/officeDocument/2006/relationships/image" Target="../media/image54.wmf" /><Relationship Id="rId6" Type="http://schemas.openxmlformats.org/officeDocument/2006/relationships/oleObject" Target="../embeddings/oleObject53.doc" TargetMode="Internal" /><Relationship Id="rId7" Type="http://schemas.openxmlformats.org/officeDocument/2006/relationships/image" Target="../media/image55.emf" /><Relationship Id="rId8" Type="http://schemas.openxmlformats.org/officeDocument/2006/relationships/vmlDrawing" Target="../drawings/vmlDrawing19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2.xml" /><Relationship Id="rId3" Type="http://schemas.openxmlformats.org/officeDocument/2006/relationships/oleObject" Target="../embeddings/oleObject54.doc" TargetMode="Internal" /><Relationship Id="rId4" Type="http://schemas.openxmlformats.org/officeDocument/2006/relationships/image" Target="../media/image56.emf" /><Relationship Id="rId5" Type="http://schemas.openxmlformats.org/officeDocument/2006/relationships/oleObject" Target="../embeddings/oleObject55.doc" TargetMode="Internal" /><Relationship Id="rId6" Type="http://schemas.openxmlformats.org/officeDocument/2006/relationships/image" Target="../media/image57.emf" /><Relationship Id="rId7" Type="http://schemas.openxmlformats.org/officeDocument/2006/relationships/oleObject" Target="../embeddings/oleObject56.doc" TargetMode="Internal" /><Relationship Id="rId8" Type="http://schemas.openxmlformats.org/officeDocument/2006/relationships/image" Target="../media/image58.emf" /><Relationship Id="rId9" Type="http://schemas.openxmlformats.org/officeDocument/2006/relationships/vmlDrawing" Target="../drawings/vmlDrawing20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3.xml" /><Relationship Id="rId3" Type="http://schemas.openxmlformats.org/officeDocument/2006/relationships/oleObject" Target="../embeddings/oleObject57.doc" TargetMode="Internal" /><Relationship Id="rId4" Type="http://schemas.openxmlformats.org/officeDocument/2006/relationships/image" Target="../media/image59.emf" /><Relationship Id="rId5" Type="http://schemas.openxmlformats.org/officeDocument/2006/relationships/oleObject" Target="../embeddings/oleObject58.doc" TargetMode="Internal" /><Relationship Id="rId6" Type="http://schemas.openxmlformats.org/officeDocument/2006/relationships/image" Target="../media/image60.emf" /><Relationship Id="rId7" Type="http://schemas.openxmlformats.org/officeDocument/2006/relationships/oleObject" Target="../embeddings/oleObject59.doc" TargetMode="Internal" /><Relationship Id="rId8" Type="http://schemas.openxmlformats.org/officeDocument/2006/relationships/image" Target="../media/image55.emf" /><Relationship Id="rId9" Type="http://schemas.openxmlformats.org/officeDocument/2006/relationships/vmlDrawing" Target="../drawings/vmlDrawing21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4.xml" /><Relationship Id="rId3" Type="http://schemas.openxmlformats.org/officeDocument/2006/relationships/oleObject" Target="../embeddings/oleObject60.doc" TargetMode="Internal" /><Relationship Id="rId4" Type="http://schemas.openxmlformats.org/officeDocument/2006/relationships/image" Target="../media/image61.emf" /><Relationship Id="rId5" Type="http://schemas.openxmlformats.org/officeDocument/2006/relationships/oleObject" Target="../embeddings/oleObject61.doc" TargetMode="Internal" /><Relationship Id="rId6" Type="http://schemas.openxmlformats.org/officeDocument/2006/relationships/image" Target="../media/image62.emf" /><Relationship Id="rId7" Type="http://schemas.openxmlformats.org/officeDocument/2006/relationships/oleObject" Target="../embeddings/oleObject62.doc" TargetMode="Internal" /><Relationship Id="rId8" Type="http://schemas.openxmlformats.org/officeDocument/2006/relationships/image" Target="../media/image55.emf" /><Relationship Id="rId9" Type="http://schemas.openxmlformats.org/officeDocument/2006/relationships/vmlDrawing" Target="../drawings/vmlDrawing22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5.xml" /><Relationship Id="rId3" Type="http://schemas.openxmlformats.org/officeDocument/2006/relationships/oleObject" Target="../embeddings/oleObject63.doc" TargetMode="Internal" /><Relationship Id="rId4" Type="http://schemas.openxmlformats.org/officeDocument/2006/relationships/image" Target="../media/image63.emf" /><Relationship Id="rId5" Type="http://schemas.openxmlformats.org/officeDocument/2006/relationships/vmlDrawing" Target="../drawings/vmlDrawing23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6.xml" /><Relationship Id="rId3" Type="http://schemas.openxmlformats.org/officeDocument/2006/relationships/image" Target="../media/image3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7.xml" /><Relationship Id="rId3" Type="http://schemas.openxmlformats.org/officeDocument/2006/relationships/oleObject" Target="../embeddings/oleObject64.doc" TargetMode="Internal" /><Relationship Id="rId4" Type="http://schemas.openxmlformats.org/officeDocument/2006/relationships/image" Target="../media/image64.emf" /><Relationship Id="rId5" Type="http://schemas.openxmlformats.org/officeDocument/2006/relationships/vmlDrawing" Target="../drawings/vmlDrawing24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8.xml" /><Relationship Id="rId3" Type="http://schemas.openxmlformats.org/officeDocument/2006/relationships/oleObject" Target="../embeddings/oleObject65.doc" TargetMode="Internal" /><Relationship Id="rId4" Type="http://schemas.openxmlformats.org/officeDocument/2006/relationships/image" Target="../media/image65.emf" /><Relationship Id="rId5" Type="http://schemas.openxmlformats.org/officeDocument/2006/relationships/vmlDrawing" Target="../drawings/vmlDrawing25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9.xml" /><Relationship Id="rId3" Type="http://schemas.openxmlformats.org/officeDocument/2006/relationships/oleObject" Target="../embeddings/oleObject66.doc" TargetMode="Internal" /><Relationship Id="rId4" Type="http://schemas.openxmlformats.org/officeDocument/2006/relationships/image" Target="../media/image66.emf" /><Relationship Id="rId5" Type="http://schemas.openxmlformats.org/officeDocument/2006/relationships/vmlDrawing" Target="../drawings/vmlDrawing26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0.xml" /><Relationship Id="rId3" Type="http://schemas.openxmlformats.org/officeDocument/2006/relationships/oleObject" Target="../embeddings/oleObject67.doc" TargetMode="Internal" /><Relationship Id="rId4" Type="http://schemas.openxmlformats.org/officeDocument/2006/relationships/image" Target="../media/image67.emf" /><Relationship Id="rId5" Type="http://schemas.openxmlformats.org/officeDocument/2006/relationships/oleObject" Target="../embeddings/oleObject68.doc" TargetMode="Internal" /><Relationship Id="rId6" Type="http://schemas.openxmlformats.org/officeDocument/2006/relationships/image" Target="../media/image68.emf" /><Relationship Id="rId7" Type="http://schemas.openxmlformats.org/officeDocument/2006/relationships/vmlDrawing" Target="../drawings/vmlDrawing27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1.xml" /><Relationship Id="rId3" Type="http://schemas.openxmlformats.org/officeDocument/2006/relationships/oleObject" Target="../embeddings/oleObject69.doc" TargetMode="Internal" /><Relationship Id="rId4" Type="http://schemas.openxmlformats.org/officeDocument/2006/relationships/image" Target="../media/image69.emf" /><Relationship Id="rId5" Type="http://schemas.openxmlformats.org/officeDocument/2006/relationships/image" Target="../media/image70.wmf" /><Relationship Id="rId6" Type="http://schemas.openxmlformats.org/officeDocument/2006/relationships/vmlDrawing" Target="../drawings/vmlDrawing28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2.xml" /><Relationship Id="rId3" Type="http://schemas.openxmlformats.org/officeDocument/2006/relationships/oleObject" Target="../embeddings/oleObject70.doc" TargetMode="Internal" /><Relationship Id="rId4" Type="http://schemas.openxmlformats.org/officeDocument/2006/relationships/image" Target="../media/image71.emf" /><Relationship Id="rId5" Type="http://schemas.openxmlformats.org/officeDocument/2006/relationships/vmlDrawing" Target="../drawings/vmlDrawing29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3.xml" /><Relationship Id="rId3" Type="http://schemas.openxmlformats.org/officeDocument/2006/relationships/oleObject" Target="../embeddings/oleObject71.doc" TargetMode="Internal" /><Relationship Id="rId4" Type="http://schemas.openxmlformats.org/officeDocument/2006/relationships/image" Target="../media/image72.emf" /><Relationship Id="rId5" Type="http://schemas.openxmlformats.org/officeDocument/2006/relationships/vmlDrawing" Target="../drawings/vmlDrawing30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4.xml" /><Relationship Id="rId3" Type="http://schemas.openxmlformats.org/officeDocument/2006/relationships/oleObject" Target="../embeddings/oleObject72.doc" TargetMode="Internal" /><Relationship Id="rId4" Type="http://schemas.openxmlformats.org/officeDocument/2006/relationships/image" Target="../media/image73.emf" /><Relationship Id="rId5" Type="http://schemas.openxmlformats.org/officeDocument/2006/relationships/vmlDrawing" Target="../drawings/vmlDrawing31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5.xml" /><Relationship Id="rId3" Type="http://schemas.openxmlformats.org/officeDocument/2006/relationships/oleObject" Target="../embeddings/oleObject73.doc" TargetMode="Internal" /><Relationship Id="rId4" Type="http://schemas.openxmlformats.org/officeDocument/2006/relationships/image" Target="../media/image74.emf" /><Relationship Id="rId5" Type="http://schemas.openxmlformats.org/officeDocument/2006/relationships/vmlDrawing" Target="../drawings/vmlDrawing32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6.xml" /><Relationship Id="rId3" Type="http://schemas.openxmlformats.org/officeDocument/2006/relationships/image" Target="../media/image75.jpeg" /><Relationship Id="rId4" Type="http://schemas.openxmlformats.org/officeDocument/2006/relationships/oleObject" Target="../embeddings/oleObject74.doc" TargetMode="Internal" /><Relationship Id="rId5" Type="http://schemas.openxmlformats.org/officeDocument/2006/relationships/image" Target="../media/image76.emf" /><Relationship Id="rId6" Type="http://schemas.openxmlformats.org/officeDocument/2006/relationships/vmlDrawing" Target="../drawings/vmlDrawing33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7.xml" /><Relationship Id="rId3" Type="http://schemas.openxmlformats.org/officeDocument/2006/relationships/oleObject" Target="../embeddings/oleObject75.doc" TargetMode="Internal" /><Relationship Id="rId4" Type="http://schemas.openxmlformats.org/officeDocument/2006/relationships/image" Target="../media/image77.emf" /><Relationship Id="rId5" Type="http://schemas.openxmlformats.org/officeDocument/2006/relationships/vmlDrawing" Target="../drawings/vmlDrawing34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8.xml" /><Relationship Id="rId3" Type="http://schemas.openxmlformats.org/officeDocument/2006/relationships/image" Target="../media/image75.jpeg" /><Relationship Id="rId4" Type="http://schemas.openxmlformats.org/officeDocument/2006/relationships/oleObject" Target="../embeddings/oleObject76.doc" TargetMode="Internal" /><Relationship Id="rId5" Type="http://schemas.openxmlformats.org/officeDocument/2006/relationships/image" Target="../media/image78.emf" /><Relationship Id="rId6" Type="http://schemas.openxmlformats.org/officeDocument/2006/relationships/vmlDrawing" Target="../drawings/vmlDrawing35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9.xml" /><Relationship Id="rId3" Type="http://schemas.openxmlformats.org/officeDocument/2006/relationships/oleObject" Target="../embeddings/oleObject77.doc" TargetMode="Internal" /><Relationship Id="rId4" Type="http://schemas.openxmlformats.org/officeDocument/2006/relationships/image" Target="../media/image79.emf" /><Relationship Id="rId5" Type="http://schemas.openxmlformats.org/officeDocument/2006/relationships/vmlDrawing" Target="../drawings/vmlDrawing36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0.xml" /><Relationship Id="rId3" Type="http://schemas.openxmlformats.org/officeDocument/2006/relationships/oleObject" Target="../embeddings/oleObject78.doc" TargetMode="Internal" /><Relationship Id="rId4" Type="http://schemas.openxmlformats.org/officeDocument/2006/relationships/image" Target="../media/image80.emf" /><Relationship Id="rId5" Type="http://schemas.openxmlformats.org/officeDocument/2006/relationships/vmlDrawing" Target="../drawings/vmlDrawing37.v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1.xml" /><Relationship Id="rId3" Type="http://schemas.openxmlformats.org/officeDocument/2006/relationships/oleObject" Target="../embeddings/oleObject79.doc" TargetMode="Internal" /><Relationship Id="rId4" Type="http://schemas.openxmlformats.org/officeDocument/2006/relationships/image" Target="../media/image81.emf" /><Relationship Id="rId5" Type="http://schemas.openxmlformats.org/officeDocument/2006/relationships/vmlDrawing" Target="../drawings/vmlDrawing38.v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2.xml" /><Relationship Id="rId3" Type="http://schemas.openxmlformats.org/officeDocument/2006/relationships/oleObject" Target="../embeddings/oleObject80.doc" TargetMode="Internal" /><Relationship Id="rId4" Type="http://schemas.openxmlformats.org/officeDocument/2006/relationships/image" Target="../media/image82.emf" /><Relationship Id="rId5" Type="http://schemas.openxmlformats.org/officeDocument/2006/relationships/vmlDrawing" Target="../drawings/vmlDrawing39.v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86.emf" /><Relationship Id="rId11" Type="http://schemas.openxmlformats.org/officeDocument/2006/relationships/vmlDrawing" Target="../drawings/vmlDrawing40.vml" /><Relationship Id="rId2" Type="http://schemas.openxmlformats.org/officeDocument/2006/relationships/notesSlide" Target="../notesSlides/notesSlide43.xml" /><Relationship Id="rId3" Type="http://schemas.openxmlformats.org/officeDocument/2006/relationships/oleObject" Target="../embeddings/oleObject81.doc" TargetMode="Internal" /><Relationship Id="rId4" Type="http://schemas.openxmlformats.org/officeDocument/2006/relationships/image" Target="../media/image83.emf" /><Relationship Id="rId5" Type="http://schemas.openxmlformats.org/officeDocument/2006/relationships/oleObject" Target="../embeddings/oleObject82.doc" TargetMode="Internal" /><Relationship Id="rId6" Type="http://schemas.openxmlformats.org/officeDocument/2006/relationships/image" Target="../media/image84.emf" /><Relationship Id="rId7" Type="http://schemas.openxmlformats.org/officeDocument/2006/relationships/oleObject" Target="../embeddings/oleObject83.doc" TargetMode="Internal" /><Relationship Id="rId8" Type="http://schemas.openxmlformats.org/officeDocument/2006/relationships/image" Target="../media/image85.emf" /><Relationship Id="rId9" Type="http://schemas.openxmlformats.org/officeDocument/2006/relationships/oleObject" Target="../embeddings/oleObject84.doc" TargetMode="Interna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4.xml" /><Relationship Id="rId3" Type="http://schemas.openxmlformats.org/officeDocument/2006/relationships/oleObject" Target="../embeddings/oleObject85.doc" TargetMode="Internal" /><Relationship Id="rId4" Type="http://schemas.openxmlformats.org/officeDocument/2006/relationships/image" Target="../media/image87.emf" /><Relationship Id="rId5" Type="http://schemas.openxmlformats.org/officeDocument/2006/relationships/vmlDrawing" Target="../drawings/vmlDrawing41.v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5.xml" /><Relationship Id="rId3" Type="http://schemas.openxmlformats.org/officeDocument/2006/relationships/image" Target="../media/image75.jpeg" /><Relationship Id="rId4" Type="http://schemas.openxmlformats.org/officeDocument/2006/relationships/oleObject" Target="../embeddings/oleObject86.doc" TargetMode="Internal" /><Relationship Id="rId5" Type="http://schemas.openxmlformats.org/officeDocument/2006/relationships/image" Target="../media/image88.emf" /><Relationship Id="rId6" Type="http://schemas.openxmlformats.org/officeDocument/2006/relationships/vmlDrawing" Target="../drawings/vmlDrawing42.v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6.xml" /><Relationship Id="rId3" Type="http://schemas.openxmlformats.org/officeDocument/2006/relationships/oleObject" Target="../embeddings/oleObject87.doc" TargetMode="Internal" /><Relationship Id="rId4" Type="http://schemas.openxmlformats.org/officeDocument/2006/relationships/image" Target="../media/image89.emf" /><Relationship Id="rId5" Type="http://schemas.openxmlformats.org/officeDocument/2006/relationships/vmlDrawing" Target="../drawings/vmlDrawing43.v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7.xml" /><Relationship Id="rId3" Type="http://schemas.openxmlformats.org/officeDocument/2006/relationships/image" Target="../media/image75.jpeg" /><Relationship Id="rId4" Type="http://schemas.openxmlformats.org/officeDocument/2006/relationships/oleObject" Target="../embeddings/oleObject88.doc" TargetMode="Internal" /><Relationship Id="rId5" Type="http://schemas.openxmlformats.org/officeDocument/2006/relationships/image" Target="../media/image90.emf" /><Relationship Id="rId6" Type="http://schemas.openxmlformats.org/officeDocument/2006/relationships/vmlDrawing" Target="../drawings/vmlDrawing44.v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8.xml" /><Relationship Id="rId3" Type="http://schemas.openxmlformats.org/officeDocument/2006/relationships/oleObject" Target="../embeddings/oleObject89.doc" TargetMode="Internal" /><Relationship Id="rId4" Type="http://schemas.openxmlformats.org/officeDocument/2006/relationships/image" Target="../media/image91.emf" /><Relationship Id="rId5" Type="http://schemas.openxmlformats.org/officeDocument/2006/relationships/image" Target="../media/image92.png" /><Relationship Id="rId6" Type="http://schemas.openxmlformats.org/officeDocument/2006/relationships/vmlDrawing" Target="../drawings/vmlDrawing45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cxnSp>
        <p:nvCxnSpPr>
          <p:cNvPr id="4097" name="直接连接符 14367"/>
          <p:cNvCxnSpPr/>
          <p:nvPr/>
        </p:nvCxnSpPr>
        <p:spPr>
          <a:xfrm>
            <a:off x="112713" y="3176588"/>
            <a:ext cx="11258550" cy="0"/>
          </a:xfrm>
          <a:prstGeom prst="line">
            <a:avLst/>
          </a:prstGeom>
          <a:noFill/>
          <a:ln w="19050">
            <a:solidFill>
              <a:srgbClr val="055A96"/>
            </a:solidFill>
            <a:round/>
          </a:ln>
        </p:spPr>
      </p:cxnSp>
      <p:sp>
        <p:nvSpPr>
          <p:cNvPr id="4098" name="矩形 9"/>
          <p:cNvSpPr/>
          <p:nvPr/>
        </p:nvSpPr>
        <p:spPr>
          <a:xfrm>
            <a:off x="0" y="1166813"/>
            <a:ext cx="11522075" cy="1946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862012"/>
            <a:r>
              <a:rPr lang="zh-CN" altLang="en-US" sz="6100">
                <a:solidFill>
                  <a:srgbClr val="055A96"/>
                </a:solidFill>
                <a:latin typeface="微软雅黑" pitchFamily="34" charset="-122"/>
                <a:ea typeface="经典美黑简" pitchFamily="49" charset="-122"/>
              </a:rPr>
              <a:t>第八单元　</a:t>
            </a:r>
            <a:r>
              <a:rPr lang="en-US" altLang="zh-CN" sz="6100">
                <a:solidFill>
                  <a:srgbClr val="055A96"/>
                </a:solidFill>
                <a:latin typeface="微软雅黑" pitchFamily="34" charset="-122"/>
                <a:ea typeface="经典美黑简" pitchFamily="49" charset="-122"/>
              </a:rPr>
              <a:t>20</a:t>
            </a:r>
            <a:r>
              <a:rPr lang="zh-CN" altLang="en-US" sz="6100">
                <a:solidFill>
                  <a:srgbClr val="055A96"/>
                </a:solidFill>
                <a:latin typeface="微软雅黑" pitchFamily="34" charset="-122"/>
                <a:ea typeface="经典美黑简" pitchFamily="49" charset="-122"/>
              </a:rPr>
              <a:t>世纪下半叶</a:t>
            </a:r>
            <a:endParaRPr lang="zh-CN" altLang="en-US" sz="6100">
              <a:solidFill>
                <a:srgbClr val="055A96"/>
              </a:solidFill>
              <a:latin typeface="微软雅黑" pitchFamily="34" charset="-122"/>
              <a:ea typeface="经典美黑简" pitchFamily="49" charset="-122"/>
            </a:endParaRPr>
          </a:p>
          <a:p>
            <a:pPr marL="0" lvl="0" indent="0" algn="ctr" defTabSz="862012"/>
            <a:r>
              <a:rPr lang="zh-CN" altLang="en-US" sz="6100">
                <a:solidFill>
                  <a:srgbClr val="055A96"/>
                </a:solidFill>
                <a:latin typeface="微软雅黑" pitchFamily="34" charset="-122"/>
                <a:ea typeface="经典美黑简" pitchFamily="49" charset="-122"/>
              </a:rPr>
              <a:t>世界的新变化</a:t>
            </a:r>
            <a:endParaRPr lang="zh-CN" altLang="en-US" sz="6100">
              <a:solidFill>
                <a:srgbClr val="055A96"/>
              </a:solidFill>
              <a:latin typeface="微软雅黑" pitchFamily="34" charset="-122"/>
              <a:ea typeface="经典美黑简" pitchFamily="49" charset="-122"/>
            </a:endParaRPr>
          </a:p>
        </p:txBody>
      </p:sp>
      <p:sp>
        <p:nvSpPr>
          <p:cNvPr id="4099" name="矩形 5"/>
          <p:cNvSpPr/>
          <p:nvPr/>
        </p:nvSpPr>
        <p:spPr>
          <a:xfrm>
            <a:off x="63500" y="3222625"/>
            <a:ext cx="11406188" cy="1096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862012">
              <a:lnSpc>
                <a:spcPct val="130000"/>
              </a:lnSpc>
              <a:tabLst>
                <a:tab pos="2595562"/>
              </a:tabLst>
            </a:pPr>
            <a:r>
              <a:rPr lang="zh-CN" altLang="en-US" sz="5100">
                <a:solidFill>
                  <a:srgbClr val="14862F"/>
                </a:solidFill>
                <a:latin typeface="仿宋" pitchFamily="49" charset="-122"/>
                <a:ea typeface="仿宋" pitchFamily="49" charset="-122"/>
              </a:rPr>
              <a:t>第</a:t>
            </a:r>
            <a:r>
              <a:rPr lang="en-US" altLang="zh-CN" sz="5100">
                <a:solidFill>
                  <a:srgbClr val="14862F"/>
                </a:solidFill>
                <a:latin typeface="仿宋" pitchFamily="49" charset="-122"/>
                <a:ea typeface="仿宋" pitchFamily="49" charset="-122"/>
              </a:rPr>
              <a:t>19</a:t>
            </a:r>
            <a:r>
              <a:rPr lang="zh-CN" altLang="en-US" sz="5100">
                <a:solidFill>
                  <a:srgbClr val="14862F"/>
                </a:solidFill>
                <a:latin typeface="仿宋" pitchFamily="49" charset="-122"/>
                <a:ea typeface="仿宋" pitchFamily="49" charset="-122"/>
              </a:rPr>
              <a:t>课　资本主义国家的新变化</a:t>
            </a:r>
            <a:endParaRPr lang="zh-CN" altLang="en-US" sz="5100">
              <a:solidFill>
                <a:srgbClr val="14862F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fill="hold" tmFilter="0,0; .5, 1; 1, 1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5" name="对象 1846275"/>
          <p:cNvGraphicFramePr/>
          <p:nvPr/>
        </p:nvGraphicFramePr>
        <p:xfrm>
          <a:off x="368300" y="1054100"/>
          <a:ext cx="10782300" cy="4356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0782300" imgH="4356100" progId="Word.Document.8">
                  <p:embed/>
                </p:oleObj>
              </mc:Choice>
              <mc:Fallback>
                <p:oleObj r:id="rId3" imgW="10782300" imgH="4356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1054100"/>
                        <a:ext cx="10782300" cy="4356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3" name="对象 1910785"/>
          <p:cNvGraphicFramePr/>
          <p:nvPr/>
        </p:nvGraphicFramePr>
        <p:xfrm>
          <a:off x="368300" y="1352550"/>
          <a:ext cx="10787063" cy="37750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3" imgW="10787063" imgH="3775075" progId="Word.Document.8">
                  <p:embed/>
                </p:oleObj>
              </mc:Choice>
              <mc:Fallback>
                <p:oleObj r:id="rId3" imgW="10787063" imgH="37750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1352550"/>
                        <a:ext cx="10787063" cy="3775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41" name="图片 1089582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825" y="2117725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2" name="TextBox 77"/>
          <p:cNvSpPr/>
          <p:nvPr/>
        </p:nvSpPr>
        <p:spPr>
          <a:xfrm>
            <a:off x="785813" y="2252663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FA4140"/>
                </a:solidFill>
                <a:latin typeface="楷体" pitchFamily="49" charset="-122"/>
                <a:ea typeface="楷体" pitchFamily="49" charset="-122"/>
              </a:rPr>
              <a:t>教</a:t>
            </a:r>
            <a:endParaRPr lang="zh-CN" altLang="en-US" sz="5000">
              <a:solidFill>
                <a:srgbClr val="FA4140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3" name="图片 1089584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813" y="245903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TextBox 77"/>
          <p:cNvSpPr/>
          <p:nvPr/>
        </p:nvSpPr>
        <p:spPr>
          <a:xfrm>
            <a:off x="19700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accent2"/>
                </a:solidFill>
                <a:latin typeface="楷体" pitchFamily="49" charset="-122"/>
                <a:ea typeface="楷体" pitchFamily="49" charset="-122"/>
              </a:rPr>
              <a:t>材</a:t>
            </a:r>
            <a:endParaRPr lang="zh-CN" altLang="en-US" sz="5000">
              <a:solidFill>
                <a:schemeClr val="accent2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5" name="图片 1089586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8163" y="21526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6" name="TextBox 77"/>
          <p:cNvSpPr/>
          <p:nvPr/>
        </p:nvSpPr>
        <p:spPr>
          <a:xfrm>
            <a:off x="3373438" y="22669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09999"/>
                </a:solidFill>
                <a:latin typeface="楷体" pitchFamily="49" charset="-122"/>
                <a:ea typeface="楷体" pitchFamily="49" charset="-122"/>
              </a:rPr>
              <a:t>细</a:t>
            </a:r>
            <a:endParaRPr lang="zh-CN" altLang="en-US" sz="5000">
              <a:solidFill>
                <a:srgbClr val="009999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7" name="图片 1089588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9738" y="24765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8" name="TextBox 77"/>
          <p:cNvSpPr/>
          <p:nvPr/>
        </p:nvSpPr>
        <p:spPr>
          <a:xfrm>
            <a:off x="4530725" y="263207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hlink"/>
                </a:solidFill>
                <a:latin typeface="楷体" pitchFamily="49" charset="-122"/>
                <a:ea typeface="楷体" pitchFamily="49" charset="-122"/>
              </a:rPr>
              <a:t>研</a:t>
            </a:r>
            <a:endParaRPr lang="zh-CN" altLang="en-US" sz="5000">
              <a:solidFill>
                <a:schemeClr val="hlink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9" name="图片 1089590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0713" y="2208213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0" name="TextBox 77"/>
          <p:cNvSpPr/>
          <p:nvPr/>
        </p:nvSpPr>
        <p:spPr>
          <a:xfrm>
            <a:off x="5981700" y="23463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6CFE4"/>
                </a:solidFill>
                <a:latin typeface="楷体" pitchFamily="49" charset="-122"/>
                <a:ea typeface="楷体" pitchFamily="49" charset="-122"/>
              </a:rPr>
              <a:t>素</a:t>
            </a:r>
            <a:endParaRPr lang="zh-CN" altLang="en-US" sz="5000">
              <a:solidFill>
                <a:srgbClr val="06CFE4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51" name="图片 1089592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6113" y="247808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2" name="TextBox 77"/>
          <p:cNvSpPr/>
          <p:nvPr/>
        </p:nvSpPr>
        <p:spPr>
          <a:xfrm>
            <a:off x="72913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30AF0D"/>
                </a:solidFill>
                <a:latin typeface="楷体" pitchFamily="49" charset="-122"/>
                <a:ea typeface="楷体" pitchFamily="49" charset="-122"/>
              </a:rPr>
              <a:t>养</a:t>
            </a:r>
            <a:endParaRPr lang="zh-CN" altLang="en-US" sz="5000">
              <a:solidFill>
                <a:srgbClr val="30AF0D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53" name="图片 1089594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5338" y="22606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4" name="TextBox 77"/>
          <p:cNvSpPr/>
          <p:nvPr/>
        </p:nvSpPr>
        <p:spPr>
          <a:xfrm>
            <a:off x="8662988" y="23971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CF8BF5"/>
                </a:solidFill>
                <a:latin typeface="楷体" pitchFamily="49" charset="-122"/>
                <a:ea typeface="楷体" pitchFamily="49" charset="-122"/>
              </a:rPr>
              <a:t>奠</a:t>
            </a:r>
            <a:endParaRPr lang="zh-CN" altLang="en-US" sz="5000">
              <a:solidFill>
                <a:srgbClr val="CF8BF5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55" name="图片 1089596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5025" y="24955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6" name="TextBox 77"/>
          <p:cNvSpPr/>
          <p:nvPr/>
        </p:nvSpPr>
        <p:spPr>
          <a:xfrm>
            <a:off x="10020300" y="264160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A78815"/>
                </a:solidFill>
                <a:latin typeface="楷体" pitchFamily="49" charset="-122"/>
                <a:ea typeface="楷体" pitchFamily="49" charset="-122"/>
              </a:rPr>
              <a:t>基</a:t>
            </a:r>
            <a:endParaRPr lang="zh-CN" altLang="en-US" sz="5000">
              <a:solidFill>
                <a:srgbClr val="A78815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4" grpId="0"/>
      <p:bldP spid="10246" grpId="0"/>
      <p:bldP spid="10248" grpId="0"/>
      <p:bldP spid="10250" grpId="0"/>
      <p:bldP spid="10252" grpId="0"/>
      <p:bldP spid="10254" grpId="0"/>
      <p:bldP spid="102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2289" name="图片 1800193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2290" name="对象 1800200"/>
          <p:cNvGraphicFramePr/>
          <p:nvPr/>
        </p:nvGraphicFramePr>
        <p:xfrm>
          <a:off x="439738" y="820738"/>
          <a:ext cx="10644187" cy="4840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4" imgW="10644187" imgH="4840287" progId="Word.Document.8">
                  <p:embed/>
                </p:oleObj>
              </mc:Choice>
              <mc:Fallback>
                <p:oleObj r:id="rId4" imgW="10644187" imgH="4840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820738"/>
                        <a:ext cx="10644187" cy="4840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对象 1800201"/>
          <p:cNvGraphicFramePr/>
          <p:nvPr/>
        </p:nvGraphicFramePr>
        <p:xfrm>
          <a:off x="7469188" y="28194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469188" y="28194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对象 1800202"/>
          <p:cNvGraphicFramePr/>
          <p:nvPr/>
        </p:nvGraphicFramePr>
        <p:xfrm>
          <a:off x="1501775" y="487838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01775" y="487838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2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8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4337" name="图片 1928193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4338" name="对象 1928194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4" imgW="10644187" imgH="4148137" progId="Word.Document.8">
                  <p:embed/>
                </p:oleObj>
              </mc:Choice>
              <mc:Fallback>
                <p:oleObj r:id="rId4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对象 1928195"/>
          <p:cNvGraphicFramePr/>
          <p:nvPr/>
        </p:nvGraphicFramePr>
        <p:xfrm>
          <a:off x="2227263" y="17891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227263" y="17891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对象 1928196"/>
          <p:cNvGraphicFramePr/>
          <p:nvPr/>
        </p:nvGraphicFramePr>
        <p:xfrm>
          <a:off x="2227263" y="31607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227263" y="31607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1" name="对象 1928197"/>
          <p:cNvGraphicFramePr/>
          <p:nvPr/>
        </p:nvGraphicFramePr>
        <p:xfrm>
          <a:off x="7562850" y="38481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562850" y="38481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2" name="对象 1928198"/>
          <p:cNvGraphicFramePr/>
          <p:nvPr/>
        </p:nvGraphicFramePr>
        <p:xfrm>
          <a:off x="9037638" y="455136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12" imgW="3533775" imgH="593725" progId="Word.Document.8">
                  <p:embed/>
                </p:oleObj>
              </mc:Choice>
              <mc:Fallback>
                <p:oleObj r:id="rId12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9037638" y="455136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3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3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6385" name="图片 1930241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6386" name="对象 1930242"/>
          <p:cNvGraphicFramePr/>
          <p:nvPr/>
        </p:nvGraphicFramePr>
        <p:xfrm>
          <a:off x="439738" y="185737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4" imgW="10644187" imgH="2765425" progId="Word.Document.8">
                  <p:embed/>
                </p:oleObj>
              </mc:Choice>
              <mc:Fallback>
                <p:oleObj r:id="rId4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185737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对象 1930243"/>
          <p:cNvGraphicFramePr/>
          <p:nvPr/>
        </p:nvGraphicFramePr>
        <p:xfrm>
          <a:off x="800100" y="31607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00100" y="31607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8" name="对象 1930244"/>
          <p:cNvGraphicFramePr/>
          <p:nvPr/>
        </p:nvGraphicFramePr>
        <p:xfrm>
          <a:off x="3303588" y="386397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303588" y="386397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3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8433" name="图片 1932289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8434" name="对象 1932290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4" imgW="10644187" imgH="4148137" progId="Word.Document.8">
                  <p:embed/>
                </p:oleObj>
              </mc:Choice>
              <mc:Fallback>
                <p:oleObj r:id="rId4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对象 1932291"/>
          <p:cNvGraphicFramePr/>
          <p:nvPr/>
        </p:nvGraphicFramePr>
        <p:xfrm>
          <a:off x="5129213" y="175736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129213" y="175736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6" name="对象 1932292"/>
          <p:cNvGraphicFramePr/>
          <p:nvPr/>
        </p:nvGraphicFramePr>
        <p:xfrm>
          <a:off x="4778375" y="386397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778375" y="386397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4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0481" name="图片 1934337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0482" name="对象 1934338"/>
          <p:cNvGraphicFramePr/>
          <p:nvPr/>
        </p:nvGraphicFramePr>
        <p:xfrm>
          <a:off x="439738" y="820738"/>
          <a:ext cx="10644187" cy="4840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4" imgW="10644187" imgH="4840287" progId="Word.Document.8">
                  <p:embed/>
                </p:oleObj>
              </mc:Choice>
              <mc:Fallback>
                <p:oleObj r:id="rId4" imgW="10644187" imgH="4840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820738"/>
                        <a:ext cx="10644187" cy="4840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3" name="对象 1934339"/>
          <p:cNvGraphicFramePr/>
          <p:nvPr/>
        </p:nvGraphicFramePr>
        <p:xfrm>
          <a:off x="2928938" y="28194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928938" y="28194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4" name="对象 1934340"/>
          <p:cNvGraphicFramePr/>
          <p:nvPr/>
        </p:nvGraphicFramePr>
        <p:xfrm>
          <a:off x="2273300" y="41767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273300" y="41767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4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1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2529" name="图片 1936385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2530" name="对象 1936386"/>
          <p:cNvGraphicFramePr/>
          <p:nvPr/>
        </p:nvGraphicFramePr>
        <p:xfrm>
          <a:off x="439738" y="474663"/>
          <a:ext cx="10644187" cy="553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4" imgW="10644187" imgH="5530850" progId="Word.Document.8">
                  <p:embed/>
                </p:oleObj>
              </mc:Choice>
              <mc:Fallback>
                <p:oleObj r:id="rId4" imgW="10644187" imgH="5530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474663"/>
                        <a:ext cx="10644187" cy="553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对象 1936387"/>
          <p:cNvGraphicFramePr/>
          <p:nvPr/>
        </p:nvGraphicFramePr>
        <p:xfrm>
          <a:off x="1547813" y="17891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47813" y="17891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2" name="对象 1936388"/>
          <p:cNvGraphicFramePr/>
          <p:nvPr/>
        </p:nvGraphicFramePr>
        <p:xfrm>
          <a:off x="4918075" y="455136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918075" y="455136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5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2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4577" name="图片 1938433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4578" name="对象 1938434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4" imgW="10644187" imgH="4148137" progId="Word.Document.8">
                  <p:embed/>
                </p:oleObj>
              </mc:Choice>
              <mc:Fallback>
                <p:oleObj r:id="rId4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对象 1938435"/>
          <p:cNvGraphicFramePr/>
          <p:nvPr/>
        </p:nvGraphicFramePr>
        <p:xfrm>
          <a:off x="8451850" y="175736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451850" y="175736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对象 1938436"/>
          <p:cNvGraphicFramePr/>
          <p:nvPr/>
        </p:nvGraphicFramePr>
        <p:xfrm>
          <a:off x="8896350" y="314642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896350" y="314642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1" name="对象 1938437"/>
          <p:cNvGraphicFramePr/>
          <p:nvPr/>
        </p:nvGraphicFramePr>
        <p:xfrm>
          <a:off x="4778375" y="451802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778375" y="451802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5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7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6625" name="图片 1940481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6626" name="对象 1940482"/>
          <p:cNvGraphicFramePr/>
          <p:nvPr/>
        </p:nvGraphicFramePr>
        <p:xfrm>
          <a:off x="439738" y="474663"/>
          <a:ext cx="10644187" cy="553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4" imgW="10644187" imgH="5530850" progId="Word.Document.8">
                  <p:embed/>
                </p:oleObj>
              </mc:Choice>
              <mc:Fallback>
                <p:oleObj r:id="rId4" imgW="10644187" imgH="5530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474663"/>
                        <a:ext cx="10644187" cy="553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对象 1940483"/>
          <p:cNvGraphicFramePr/>
          <p:nvPr/>
        </p:nvGraphicFramePr>
        <p:xfrm>
          <a:off x="8686800" y="17891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686800" y="17891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对象 1940484"/>
          <p:cNvGraphicFramePr/>
          <p:nvPr/>
        </p:nvGraphicFramePr>
        <p:xfrm>
          <a:off x="9342438" y="455136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9342438" y="455136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6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8673" name="图片 1942529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8674" name="对象 1942530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4" imgW="10644187" imgH="4148137" progId="Word.Document.8">
                  <p:embed/>
                </p:oleObj>
              </mc:Choice>
              <mc:Fallback>
                <p:oleObj r:id="rId4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5" name="对象 1942531"/>
          <p:cNvGraphicFramePr/>
          <p:nvPr/>
        </p:nvGraphicFramePr>
        <p:xfrm>
          <a:off x="425450" y="24590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25450" y="24590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6" name="对象 1942532"/>
          <p:cNvGraphicFramePr/>
          <p:nvPr/>
        </p:nvGraphicFramePr>
        <p:xfrm>
          <a:off x="8920163" y="314642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920163" y="314642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6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3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0721" name="图片 1944577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0722" name="对象 1944578"/>
          <p:cNvGraphicFramePr/>
          <p:nvPr/>
        </p:nvGraphicFramePr>
        <p:xfrm>
          <a:off x="368300" y="712788"/>
          <a:ext cx="10787063" cy="50561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4" imgW="10787063" imgH="5056187" progId="Word.Document.8">
                  <p:embed/>
                </p:oleObj>
              </mc:Choice>
              <mc:Fallback>
                <p:oleObj r:id="rId4" imgW="10787063" imgH="50561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300" y="712788"/>
                        <a:ext cx="10787063" cy="5056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3" name="对象 1944579"/>
          <p:cNvGraphicFramePr/>
          <p:nvPr/>
        </p:nvGraphicFramePr>
        <p:xfrm>
          <a:off x="6135688" y="202247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135688" y="202247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4" name="对象 1944580"/>
          <p:cNvGraphicFramePr/>
          <p:nvPr/>
        </p:nvGraphicFramePr>
        <p:xfrm>
          <a:off x="7843838" y="40973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843838" y="40973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5" name="对象 1944581"/>
          <p:cNvGraphicFramePr/>
          <p:nvPr/>
        </p:nvGraphicFramePr>
        <p:xfrm>
          <a:off x="9623425" y="40973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9623425" y="40973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21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2769" name="图片 1946625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2770" name="对象 1946626"/>
          <p:cNvGraphicFramePr/>
          <p:nvPr/>
        </p:nvGraphicFramePr>
        <p:xfrm>
          <a:off x="368300" y="709613"/>
          <a:ext cx="10787063" cy="50625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4" imgW="10787063" imgH="5062537" progId="Word.Document.8">
                  <p:embed/>
                </p:oleObj>
              </mc:Choice>
              <mc:Fallback>
                <p:oleObj r:id="rId4" imgW="10787063" imgH="50625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300" y="709613"/>
                        <a:ext cx="10787063" cy="50625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1" name="对象 1946627"/>
          <p:cNvGraphicFramePr/>
          <p:nvPr/>
        </p:nvGraphicFramePr>
        <p:xfrm>
          <a:off x="5715000" y="27257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715000" y="27257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2" name="对象 1946628"/>
          <p:cNvGraphicFramePr/>
          <p:nvPr/>
        </p:nvGraphicFramePr>
        <p:xfrm>
          <a:off x="6440488" y="40973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440488" y="40973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7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6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4817" name="图片 1948673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4818" name="对象 1948674"/>
          <p:cNvGraphicFramePr/>
          <p:nvPr/>
        </p:nvGraphicFramePr>
        <p:xfrm>
          <a:off x="368300" y="1160463"/>
          <a:ext cx="10787063" cy="41608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4" imgW="10787063" imgH="4160837" progId="Word.Document.8">
                  <p:embed/>
                </p:oleObj>
              </mc:Choice>
              <mc:Fallback>
                <p:oleObj r:id="rId4" imgW="10787063" imgH="41608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300" y="1160463"/>
                        <a:ext cx="10787063" cy="41608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19" name="对象 1948675"/>
          <p:cNvGraphicFramePr/>
          <p:nvPr/>
        </p:nvGraphicFramePr>
        <p:xfrm>
          <a:off x="2344738" y="24590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344738" y="24590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8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 fill="hold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1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6865" name="对象 1950722"/>
          <p:cNvGraphicFramePr/>
          <p:nvPr/>
        </p:nvGraphicFramePr>
        <p:xfrm>
          <a:off x="439738" y="360363"/>
          <a:ext cx="10644187" cy="45958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3" imgW="10644187" imgH="4595812" progId="Word.Document.8">
                  <p:embed/>
                </p:oleObj>
              </mc:Choice>
              <mc:Fallback>
                <p:oleObj r:id="rId3" imgW="10644187" imgH="45958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360363"/>
                        <a:ext cx="10644187" cy="4595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6" name="对象 1950723"/>
          <p:cNvGraphicFramePr/>
          <p:nvPr/>
        </p:nvGraphicFramePr>
        <p:xfrm>
          <a:off x="439738" y="5070475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5" imgW="10644187" imgH="690563" progId="Word.Document.8">
                  <p:embed/>
                </p:oleObj>
              </mc:Choice>
              <mc:Fallback>
                <p:oleObj r:id="rId5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5070475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7" name="对象 1950724"/>
          <p:cNvGraphicFramePr/>
          <p:nvPr/>
        </p:nvGraphicFramePr>
        <p:xfrm>
          <a:off x="439738" y="5610225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7" imgW="10644187" imgH="690563" progId="Word.Document.8">
                  <p:embed/>
                </p:oleObj>
              </mc:Choice>
              <mc:Fallback>
                <p:oleObj r:id="rId7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5610225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8913" name="对象 1952770"/>
          <p:cNvGraphicFramePr/>
          <p:nvPr/>
        </p:nvGraphicFramePr>
        <p:xfrm>
          <a:off x="439738" y="900113"/>
          <a:ext cx="10644187" cy="13827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3" imgW="10644187" imgH="1382712" progId="Word.Document.8">
                  <p:embed/>
                </p:oleObj>
              </mc:Choice>
              <mc:Fallback>
                <p:oleObj r:id="rId3" imgW="10644187" imgH="13827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900113"/>
                        <a:ext cx="10644187" cy="1382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4" name="对象 1952771"/>
          <p:cNvGraphicFramePr/>
          <p:nvPr/>
        </p:nvGraphicFramePr>
        <p:xfrm>
          <a:off x="439738" y="2274888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5" imgW="10644187" imgH="2765425" progId="Word.Document.8">
                  <p:embed/>
                </p:oleObj>
              </mc:Choice>
              <mc:Fallback>
                <p:oleObj r:id="rId5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274888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5" name="对象 1952772"/>
          <p:cNvGraphicFramePr/>
          <p:nvPr/>
        </p:nvGraphicFramePr>
        <p:xfrm>
          <a:off x="439738" y="5070475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7" imgW="10644187" imgH="690563" progId="Word.Document.8">
                  <p:embed/>
                </p:oleObj>
              </mc:Choice>
              <mc:Fallback>
                <p:oleObj r:id="rId7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5070475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61" name="对象 1994753"/>
          <p:cNvGraphicFramePr/>
          <p:nvPr/>
        </p:nvGraphicFramePr>
        <p:xfrm>
          <a:off x="439738" y="1260475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3" imgW="10644187" imgH="1382713" progId="Word.Document.8">
                  <p:embed/>
                </p:oleObj>
              </mc:Choice>
              <mc:Fallback>
                <p:oleObj r:id="rId3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260475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62" name="对象 1994754"/>
          <p:cNvGraphicFramePr/>
          <p:nvPr/>
        </p:nvGraphicFramePr>
        <p:xfrm>
          <a:off x="439738" y="2520950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5" imgW="10644187" imgH="1382713" progId="Word.Document.8">
                  <p:embed/>
                </p:oleObj>
              </mc:Choice>
              <mc:Fallback>
                <p:oleObj r:id="rId5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520950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63" name="图片 199475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4500" y="3808413"/>
            <a:ext cx="10628313" cy="6921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3009" name="对象 1995777"/>
          <p:cNvGraphicFramePr/>
          <p:nvPr/>
        </p:nvGraphicFramePr>
        <p:xfrm>
          <a:off x="439738" y="625475"/>
          <a:ext cx="10644187" cy="2074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3" imgW="10644187" imgH="2074863" progId="Word.Document.8">
                  <p:embed/>
                </p:oleObj>
              </mc:Choice>
              <mc:Fallback>
                <p:oleObj r:id="rId3" imgW="10644187" imgH="2074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625475"/>
                        <a:ext cx="10644187" cy="2074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10" name="对象 1995778"/>
          <p:cNvGraphicFramePr/>
          <p:nvPr/>
        </p:nvGraphicFramePr>
        <p:xfrm>
          <a:off x="439738" y="245427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5" imgW="10644187" imgH="2765425" progId="Word.Document.8">
                  <p:embed/>
                </p:oleObj>
              </mc:Choice>
              <mc:Fallback>
                <p:oleObj r:id="rId5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45427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3011" name="图片 199577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4500" y="5068888"/>
            <a:ext cx="10628313" cy="6921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5057" name="对象 1996801"/>
          <p:cNvGraphicFramePr/>
          <p:nvPr/>
        </p:nvGraphicFramePr>
        <p:xfrm>
          <a:off x="439738" y="338138"/>
          <a:ext cx="10644187" cy="30559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3" imgW="10644187" imgH="3055937" progId="Word.Document.8">
                  <p:embed/>
                </p:oleObj>
              </mc:Choice>
              <mc:Fallback>
                <p:oleObj r:id="rId3" imgW="10644187" imgH="30559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338138"/>
                        <a:ext cx="10644187" cy="30559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5058" name="图片 199680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500" y="3271838"/>
            <a:ext cx="10628313" cy="20748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45059" name="对象 1996803"/>
          <p:cNvGraphicFramePr/>
          <p:nvPr/>
        </p:nvGraphicFramePr>
        <p:xfrm>
          <a:off x="439738" y="5205413"/>
          <a:ext cx="10644187" cy="1303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6" imgW="10644187" imgH="1303337" progId="Word.Document.8">
                  <p:embed/>
                </p:oleObj>
              </mc:Choice>
              <mc:Fallback>
                <p:oleObj r:id="rId6" imgW="10644187" imgH="1303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39738" y="5205413"/>
                        <a:ext cx="10644187" cy="1303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7105" name="对象 1997825"/>
          <p:cNvGraphicFramePr/>
          <p:nvPr/>
        </p:nvGraphicFramePr>
        <p:xfrm>
          <a:off x="439738" y="539750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3" imgW="10644187" imgH="1382713" progId="Word.Document.8">
                  <p:embed/>
                </p:oleObj>
              </mc:Choice>
              <mc:Fallback>
                <p:oleObj r:id="rId3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539750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06" name="对象 1997826"/>
          <p:cNvGraphicFramePr/>
          <p:nvPr/>
        </p:nvGraphicFramePr>
        <p:xfrm>
          <a:off x="439738" y="180022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5" imgW="10644187" imgH="2765425" progId="Word.Document.8">
                  <p:embed/>
                </p:oleObj>
              </mc:Choice>
              <mc:Fallback>
                <p:oleObj r:id="rId5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180022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07" name="对象 1997827"/>
          <p:cNvGraphicFramePr/>
          <p:nvPr/>
        </p:nvGraphicFramePr>
        <p:xfrm>
          <a:off x="439738" y="4457700"/>
          <a:ext cx="10644187" cy="1303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3" r:id="rId7" imgW="10644187" imgH="1303338" progId="Word.Document.8">
                  <p:embed/>
                </p:oleObj>
              </mc:Choice>
              <mc:Fallback>
                <p:oleObj r:id="rId7" imgW="10644187" imgH="1303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4457700"/>
                        <a:ext cx="10644187" cy="1303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9153" name="对象 1998849"/>
          <p:cNvGraphicFramePr/>
          <p:nvPr/>
        </p:nvGraphicFramePr>
        <p:xfrm>
          <a:off x="439738" y="541338"/>
          <a:ext cx="10644187" cy="13827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4" r:id="rId3" imgW="10644187" imgH="1382712" progId="Word.Document.8">
                  <p:embed/>
                </p:oleObj>
              </mc:Choice>
              <mc:Fallback>
                <p:oleObj r:id="rId3" imgW="10644187" imgH="13827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541338"/>
                        <a:ext cx="10644187" cy="1382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54" name="对象 1998850"/>
          <p:cNvGraphicFramePr/>
          <p:nvPr/>
        </p:nvGraphicFramePr>
        <p:xfrm>
          <a:off x="439738" y="180022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5" r:id="rId5" imgW="10644187" imgH="2765425" progId="Word.Document.8">
                  <p:embed/>
                </p:oleObj>
              </mc:Choice>
              <mc:Fallback>
                <p:oleObj r:id="rId5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180022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55" name="对象 1998851"/>
          <p:cNvGraphicFramePr/>
          <p:nvPr/>
        </p:nvGraphicFramePr>
        <p:xfrm>
          <a:off x="439738" y="4457700"/>
          <a:ext cx="10644187" cy="1303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6" r:id="rId7" imgW="10644187" imgH="1303338" progId="Word.Document.8">
                  <p:embed/>
                </p:oleObj>
              </mc:Choice>
              <mc:Fallback>
                <p:oleObj r:id="rId7" imgW="10644187" imgH="1303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4457700"/>
                        <a:ext cx="10644187" cy="1303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01" name="对象 1999873"/>
          <p:cNvGraphicFramePr/>
          <p:nvPr/>
        </p:nvGraphicFramePr>
        <p:xfrm>
          <a:off x="439738" y="1136650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7" r:id="rId3" imgW="10644187" imgH="1382713" progId="Word.Document.8">
                  <p:embed/>
                </p:oleObj>
              </mc:Choice>
              <mc:Fallback>
                <p:oleObj r:id="rId3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36650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02" name="对象 1999874"/>
          <p:cNvGraphicFramePr/>
          <p:nvPr/>
        </p:nvGraphicFramePr>
        <p:xfrm>
          <a:off x="439738" y="2397125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8" r:id="rId5" imgW="10644187" imgH="1382713" progId="Word.Document.8">
                  <p:embed/>
                </p:oleObj>
              </mc:Choice>
              <mc:Fallback>
                <p:oleObj r:id="rId5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397125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03" name="对象 1999875"/>
          <p:cNvGraphicFramePr/>
          <p:nvPr/>
        </p:nvGraphicFramePr>
        <p:xfrm>
          <a:off x="439738" y="3736975"/>
          <a:ext cx="10644187" cy="1303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9" r:id="rId7" imgW="10644187" imgH="1303338" progId="Word.Document.8">
                  <p:embed/>
                </p:oleObj>
              </mc:Choice>
              <mc:Fallback>
                <p:oleObj r:id="rId7" imgW="10644187" imgH="1303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3736975"/>
                        <a:ext cx="10644187" cy="1303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3249" name="对象 2000897"/>
          <p:cNvGraphicFramePr/>
          <p:nvPr/>
        </p:nvGraphicFramePr>
        <p:xfrm>
          <a:off x="439738" y="677863"/>
          <a:ext cx="10644187" cy="5124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0" r:id="rId3" imgW="10644187" imgH="5124450" progId="Word.Document.8">
                  <p:embed/>
                </p:oleObj>
              </mc:Choice>
              <mc:Fallback>
                <p:oleObj r:id="rId3" imgW="10644187" imgH="5124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677863"/>
                        <a:ext cx="10644187" cy="5124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5297" name="图片 1079401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825" y="2117725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5298" name="TextBox 77"/>
          <p:cNvSpPr/>
          <p:nvPr/>
        </p:nvSpPr>
        <p:spPr>
          <a:xfrm>
            <a:off x="785813" y="2252663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FA4140"/>
                </a:solidFill>
                <a:latin typeface="楷体" pitchFamily="49" charset="-122"/>
                <a:ea typeface="楷体" pitchFamily="49" charset="-122"/>
              </a:rPr>
              <a:t>主</a:t>
            </a:r>
            <a:endParaRPr lang="zh-CN" altLang="en-US" sz="5000">
              <a:solidFill>
                <a:srgbClr val="FA4140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5299" name="图片 1079403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813" y="245903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5300" name="TextBox 77"/>
          <p:cNvSpPr/>
          <p:nvPr/>
        </p:nvSpPr>
        <p:spPr>
          <a:xfrm>
            <a:off x="19700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accent2"/>
                </a:solidFill>
                <a:latin typeface="楷体" pitchFamily="49" charset="-122"/>
                <a:ea typeface="楷体" pitchFamily="49" charset="-122"/>
              </a:rPr>
              <a:t>题</a:t>
            </a:r>
            <a:endParaRPr lang="zh-CN" altLang="en-US" sz="5000">
              <a:solidFill>
                <a:schemeClr val="accent2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5301" name="图片 1079405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8163" y="21526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5302" name="TextBox 77"/>
          <p:cNvSpPr/>
          <p:nvPr/>
        </p:nvSpPr>
        <p:spPr>
          <a:xfrm>
            <a:off x="3373438" y="22669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09999"/>
                </a:solidFill>
                <a:latin typeface="楷体" pitchFamily="49" charset="-122"/>
                <a:ea typeface="楷体" pitchFamily="49" charset="-122"/>
              </a:rPr>
              <a:t>拓</a:t>
            </a:r>
            <a:endParaRPr lang="zh-CN" altLang="en-US" sz="5000">
              <a:solidFill>
                <a:srgbClr val="009999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5303" name="图片 1079407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9738" y="24765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5304" name="TextBox 77"/>
          <p:cNvSpPr/>
          <p:nvPr/>
        </p:nvSpPr>
        <p:spPr>
          <a:xfrm>
            <a:off x="4530725" y="263207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hlink"/>
                </a:solidFill>
                <a:latin typeface="楷体" pitchFamily="49" charset="-122"/>
                <a:ea typeface="楷体" pitchFamily="49" charset="-122"/>
              </a:rPr>
              <a:t>展</a:t>
            </a:r>
            <a:endParaRPr lang="zh-CN" altLang="en-US" sz="5000">
              <a:solidFill>
                <a:schemeClr val="hlink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5305" name="图片 1079409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0713" y="2208213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5306" name="TextBox 77"/>
          <p:cNvSpPr/>
          <p:nvPr/>
        </p:nvSpPr>
        <p:spPr>
          <a:xfrm>
            <a:off x="5981700" y="23463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6CFE4"/>
                </a:solidFill>
                <a:latin typeface="楷体" pitchFamily="49" charset="-122"/>
                <a:ea typeface="楷体" pitchFamily="49" charset="-122"/>
              </a:rPr>
              <a:t>素</a:t>
            </a:r>
            <a:endParaRPr lang="zh-CN" altLang="en-US" sz="5000">
              <a:solidFill>
                <a:srgbClr val="06CFE4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5307" name="图片 1079411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6113" y="247808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5308" name="TextBox 77"/>
          <p:cNvSpPr/>
          <p:nvPr/>
        </p:nvSpPr>
        <p:spPr>
          <a:xfrm>
            <a:off x="72913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30AF0D"/>
                </a:solidFill>
                <a:latin typeface="楷体" pitchFamily="49" charset="-122"/>
                <a:ea typeface="楷体" pitchFamily="49" charset="-122"/>
              </a:rPr>
              <a:t>养</a:t>
            </a:r>
            <a:endParaRPr lang="zh-CN" altLang="en-US" sz="5000">
              <a:solidFill>
                <a:srgbClr val="30AF0D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5309" name="图片 1079413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5338" y="22606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5310" name="TextBox 77"/>
          <p:cNvSpPr/>
          <p:nvPr/>
        </p:nvSpPr>
        <p:spPr>
          <a:xfrm>
            <a:off x="8662988" y="23971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CF8BF5"/>
                </a:solidFill>
                <a:latin typeface="楷体" pitchFamily="49" charset="-122"/>
                <a:ea typeface="楷体" pitchFamily="49" charset="-122"/>
              </a:rPr>
              <a:t>提</a:t>
            </a:r>
            <a:endParaRPr lang="zh-CN" altLang="en-US" sz="5000">
              <a:solidFill>
                <a:srgbClr val="CF8BF5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5311" name="图片 1079415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5025" y="24955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5312" name="TextBox 77"/>
          <p:cNvSpPr/>
          <p:nvPr/>
        </p:nvSpPr>
        <p:spPr>
          <a:xfrm>
            <a:off x="10020300" y="264160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A78815"/>
                </a:solidFill>
                <a:latin typeface="楷体" pitchFamily="49" charset="-122"/>
                <a:ea typeface="楷体" pitchFamily="49" charset="-122"/>
              </a:rPr>
              <a:t>升</a:t>
            </a:r>
            <a:endParaRPr lang="zh-CN" altLang="en-US" sz="5000">
              <a:solidFill>
                <a:srgbClr val="A78815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5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5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5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5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5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5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5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5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  <p:bldP spid="55300" grpId="0"/>
      <p:bldP spid="55302" grpId="0"/>
      <p:bldP spid="55304" grpId="0"/>
      <p:bldP spid="55306" grpId="0"/>
      <p:bldP spid="55308" grpId="0"/>
      <p:bldP spid="55310" grpId="0"/>
      <p:bldP spid="553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7345" name="对象 1826819"/>
          <p:cNvGraphicFramePr/>
          <p:nvPr/>
        </p:nvGraphicFramePr>
        <p:xfrm>
          <a:off x="439738" y="849313"/>
          <a:ext cx="10644187" cy="4783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1" r:id="rId3" imgW="10644187" imgH="4783137" progId="Word.Document.8">
                  <p:embed/>
                </p:oleObj>
              </mc:Choice>
              <mc:Fallback>
                <p:oleObj r:id="rId3" imgW="10644187" imgH="4783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849313"/>
                        <a:ext cx="10644187" cy="4783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9393" name="对象 1982465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2" r:id="rId3" imgW="10644187" imgH="4148137" progId="Word.Document.8">
                  <p:embed/>
                </p:oleObj>
              </mc:Choice>
              <mc:Fallback>
                <p:oleObj r:id="rId3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41" name="对象 1981441"/>
          <p:cNvGraphicFramePr/>
          <p:nvPr/>
        </p:nvGraphicFramePr>
        <p:xfrm>
          <a:off x="439738" y="185737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3" r:id="rId3" imgW="10644187" imgH="2765425" progId="Word.Document.8">
                  <p:embed/>
                </p:oleObj>
              </mc:Choice>
              <mc:Fallback>
                <p:oleObj r:id="rId3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85737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3489" name="对象 1980417"/>
          <p:cNvGraphicFramePr/>
          <p:nvPr/>
        </p:nvGraphicFramePr>
        <p:xfrm>
          <a:off x="439738" y="1077913"/>
          <a:ext cx="10644187" cy="13827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4" r:id="rId3" imgW="10644187" imgH="1382712" progId="Word.Document.8">
                  <p:embed/>
                </p:oleObj>
              </mc:Choice>
              <mc:Fallback>
                <p:oleObj r:id="rId3" imgW="10644187" imgH="13827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077913"/>
                        <a:ext cx="10644187" cy="1382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490" name="对象 1980418"/>
          <p:cNvGraphicFramePr/>
          <p:nvPr/>
        </p:nvGraphicFramePr>
        <p:xfrm>
          <a:off x="439738" y="245427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5" r:id="rId5" imgW="10644187" imgH="2765425" progId="Word.Document.8">
                  <p:embed/>
                </p:oleObj>
              </mc:Choice>
              <mc:Fallback>
                <p:oleObj r:id="rId5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45427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5537" name="对象 1979393"/>
          <p:cNvGraphicFramePr/>
          <p:nvPr/>
        </p:nvGraphicFramePr>
        <p:xfrm>
          <a:off x="439738" y="1800225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6" r:id="rId3" imgW="10644187" imgH="1382713" progId="Word.Document.8">
                  <p:embed/>
                </p:oleObj>
              </mc:Choice>
              <mc:Fallback>
                <p:oleObj r:id="rId3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800225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5538" name="图片 197939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500" y="3117850"/>
            <a:ext cx="10628313" cy="13827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7585" name="对象 1978369"/>
          <p:cNvGraphicFramePr/>
          <p:nvPr/>
        </p:nvGraphicFramePr>
        <p:xfrm>
          <a:off x="439738" y="79375"/>
          <a:ext cx="10644187" cy="6321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7" r:id="rId3" imgW="10644187" imgH="6321425" progId="Word.Document.8">
                  <p:embed/>
                </p:oleObj>
              </mc:Choice>
              <mc:Fallback>
                <p:oleObj r:id="rId3" imgW="10644187" imgH="6321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79375"/>
                        <a:ext cx="10644187" cy="6321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9633" name="对象 1977345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8" r:id="rId3" imgW="10644187" imgH="4148137" progId="Word.Document.8">
                  <p:embed/>
                </p:oleObj>
              </mc:Choice>
              <mc:Fallback>
                <p:oleObj r:id="rId3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681" name="对象 1787908"/>
          <p:cNvGraphicFramePr/>
          <p:nvPr/>
        </p:nvGraphicFramePr>
        <p:xfrm>
          <a:off x="439738" y="2203450"/>
          <a:ext cx="10644187" cy="2074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9" r:id="rId3" imgW="10644187" imgH="2074863" progId="Word.Document.8">
                  <p:embed/>
                </p:oleObj>
              </mc:Choice>
              <mc:Fallback>
                <p:oleObj r:id="rId3" imgW="10644187" imgH="2074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2203450"/>
                        <a:ext cx="10644187" cy="2074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3729" name="对象 2003969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0" r:id="rId3" imgW="10644187" imgH="4148137" progId="Word.Document.8">
                  <p:embed/>
                </p:oleObj>
              </mc:Choice>
              <mc:Fallback>
                <p:oleObj r:id="rId3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5777" name="图片 2006017" descr="解析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9613" y="6022975"/>
            <a:ext cx="1312862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75778" name="对象 2006018"/>
          <p:cNvGraphicFramePr/>
          <p:nvPr/>
        </p:nvGraphicFramePr>
        <p:xfrm>
          <a:off x="439738" y="1204913"/>
          <a:ext cx="10644187" cy="40703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1" r:id="rId4" imgW="10644187" imgH="4070350" progId="Word.Document.8">
                  <p:embed/>
                </p:oleObj>
              </mc:Choice>
              <mc:Fallback>
                <p:oleObj r:id="rId4" imgW="10644187" imgH="40703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1204913"/>
                        <a:ext cx="10644187" cy="4070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7825" name="对象 2034689"/>
          <p:cNvGraphicFramePr/>
          <p:nvPr/>
        </p:nvGraphicFramePr>
        <p:xfrm>
          <a:off x="439738" y="2203450"/>
          <a:ext cx="10644187" cy="2074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2" r:id="rId3" imgW="10644187" imgH="2074863" progId="Word.Document.8">
                  <p:embed/>
                </p:oleObj>
              </mc:Choice>
              <mc:Fallback>
                <p:oleObj r:id="rId3" imgW="10644187" imgH="2074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2203450"/>
                        <a:ext cx="10644187" cy="2074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9873" name="图片 2007041" descr="解析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9613" y="6022975"/>
            <a:ext cx="1312862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79874" name="对象 2007042"/>
          <p:cNvGraphicFramePr/>
          <p:nvPr/>
        </p:nvGraphicFramePr>
        <p:xfrm>
          <a:off x="439738" y="820738"/>
          <a:ext cx="10644187" cy="4840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3" r:id="rId4" imgW="10644187" imgH="4840287" progId="Word.Document.8">
                  <p:embed/>
                </p:oleObj>
              </mc:Choice>
              <mc:Fallback>
                <p:oleObj r:id="rId4" imgW="10644187" imgH="4840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820738"/>
                        <a:ext cx="10644187" cy="4840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21" name="对象 2035713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4" r:id="rId3" imgW="10644187" imgH="4148137" progId="Word.Document.8">
                  <p:embed/>
                </p:oleObj>
              </mc:Choice>
              <mc:Fallback>
                <p:oleObj r:id="rId3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3969" name="对象 2046977"/>
          <p:cNvGraphicFramePr/>
          <p:nvPr/>
        </p:nvGraphicFramePr>
        <p:xfrm>
          <a:off x="368300" y="736600"/>
          <a:ext cx="10787063" cy="50069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5" r:id="rId3" imgW="10787063" imgH="5006975" progId="Word.Document.8">
                  <p:embed/>
                </p:oleObj>
              </mc:Choice>
              <mc:Fallback>
                <p:oleObj r:id="rId3" imgW="10787063" imgH="50069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736600"/>
                        <a:ext cx="10787063" cy="5006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6017" name="对象 2048001"/>
          <p:cNvGraphicFramePr/>
          <p:nvPr/>
        </p:nvGraphicFramePr>
        <p:xfrm>
          <a:off x="368300" y="1495425"/>
          <a:ext cx="10787063" cy="34893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6" r:id="rId3" imgW="10787063" imgH="3489325" progId="Word.Document.8">
                  <p:embed/>
                </p:oleObj>
              </mc:Choice>
              <mc:Fallback>
                <p:oleObj r:id="rId3" imgW="10787063" imgH="34893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1495425"/>
                        <a:ext cx="10787063" cy="3489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8065" name="对象 2049025"/>
          <p:cNvGraphicFramePr/>
          <p:nvPr/>
        </p:nvGraphicFramePr>
        <p:xfrm>
          <a:off x="439738" y="820738"/>
          <a:ext cx="10644187" cy="4840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7" r:id="rId3" imgW="10644187" imgH="4840287" progId="Word.Document.8">
                  <p:embed/>
                </p:oleObj>
              </mc:Choice>
              <mc:Fallback>
                <p:oleObj r:id="rId3" imgW="10644187" imgH="4840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820738"/>
                        <a:ext cx="10644187" cy="4840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0113" name="对象 2050049"/>
          <p:cNvGraphicFramePr/>
          <p:nvPr/>
        </p:nvGraphicFramePr>
        <p:xfrm>
          <a:off x="439738" y="930275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8" r:id="rId3" imgW="10644187" imgH="690563" progId="Word.Document.8">
                  <p:embed/>
                </p:oleObj>
              </mc:Choice>
              <mc:Fallback>
                <p:oleObj r:id="rId3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930275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0114" name="对象 2050050"/>
          <p:cNvGraphicFramePr/>
          <p:nvPr/>
        </p:nvGraphicFramePr>
        <p:xfrm>
          <a:off x="439738" y="1620838"/>
          <a:ext cx="10644187" cy="6905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9" r:id="rId5" imgW="10644187" imgH="690562" progId="Word.Document.8">
                  <p:embed/>
                </p:oleObj>
              </mc:Choice>
              <mc:Fallback>
                <p:oleObj r:id="rId5" imgW="10644187" imgH="6905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1620838"/>
                        <a:ext cx="10644187" cy="690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0115" name="对象 2050051"/>
          <p:cNvGraphicFramePr/>
          <p:nvPr/>
        </p:nvGraphicFramePr>
        <p:xfrm>
          <a:off x="439738" y="2339975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0" r:id="rId7" imgW="10644187" imgH="1382713" progId="Word.Document.8">
                  <p:embed/>
                </p:oleObj>
              </mc:Choice>
              <mc:Fallback>
                <p:oleObj r:id="rId7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2339975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0116" name="对象 2050052"/>
          <p:cNvGraphicFramePr/>
          <p:nvPr/>
        </p:nvGraphicFramePr>
        <p:xfrm>
          <a:off x="439738" y="3686175"/>
          <a:ext cx="10644187" cy="2074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1" r:id="rId9" imgW="10644187" imgH="2074863" progId="Word.Document.8">
                  <p:embed/>
                </p:oleObj>
              </mc:Choice>
              <mc:Fallback>
                <p:oleObj r:id="rId9" imgW="10644187" imgH="2074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39738" y="3686175"/>
                        <a:ext cx="10644187" cy="2074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61" name="对象 2051073"/>
          <p:cNvGraphicFramePr/>
          <p:nvPr/>
        </p:nvGraphicFramePr>
        <p:xfrm>
          <a:off x="439738" y="277813"/>
          <a:ext cx="10644187" cy="5924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2" r:id="rId3" imgW="10644187" imgH="5924550" progId="Word.Document.8">
                  <p:embed/>
                </p:oleObj>
              </mc:Choice>
              <mc:Fallback>
                <p:oleObj r:id="rId3" imgW="10644187" imgH="5924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277813"/>
                        <a:ext cx="10644187" cy="5924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4209" name="图片 2010113" descr="解析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9613" y="6022975"/>
            <a:ext cx="1312862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94210" name="对象 2010115"/>
          <p:cNvGraphicFramePr/>
          <p:nvPr/>
        </p:nvGraphicFramePr>
        <p:xfrm>
          <a:off x="439738" y="611188"/>
          <a:ext cx="10644187" cy="5257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3" r:id="rId4" imgW="10644187" imgH="5257800" progId="Word.Document.8">
                  <p:embed/>
                </p:oleObj>
              </mc:Choice>
              <mc:Fallback>
                <p:oleObj r:id="rId4" imgW="10644187" imgH="52578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611188"/>
                        <a:ext cx="10644187" cy="5257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6257" name="对象 2052097"/>
          <p:cNvGraphicFramePr/>
          <p:nvPr/>
        </p:nvGraphicFramePr>
        <p:xfrm>
          <a:off x="439738" y="185737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4" r:id="rId3" imgW="10644187" imgH="2765425" progId="Word.Document.8">
                  <p:embed/>
                </p:oleObj>
              </mc:Choice>
              <mc:Fallback>
                <p:oleObj r:id="rId3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85737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8305" name="图片 2013185" descr="解析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9613" y="6022975"/>
            <a:ext cx="1312862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98306" name="对象 2013186"/>
          <p:cNvGraphicFramePr/>
          <p:nvPr/>
        </p:nvGraphicFramePr>
        <p:xfrm>
          <a:off x="439738" y="820738"/>
          <a:ext cx="10644187" cy="4840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5" r:id="rId4" imgW="10644187" imgH="4840287" progId="Word.Document.8">
                  <p:embed/>
                </p:oleObj>
              </mc:Choice>
              <mc:Fallback>
                <p:oleObj r:id="rId4" imgW="10644187" imgH="4840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820738"/>
                        <a:ext cx="10644187" cy="4840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0353" name="对象 2053121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6" r:id="rId3" imgW="10644187" imgH="4148137" progId="Word.Document.8">
                  <p:embed/>
                </p:oleObj>
              </mc:Choice>
              <mc:Fallback>
                <p:oleObj r:id="rId3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0354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760200" y="11417300"/>
            <a:ext cx="355600" cy="254000"/>
          </a:xfrm>
          <a:prstGeom prst="cube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40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ISPRING_PRESENTATION_TITLE" val="PowerPoint 演示文稿"/>
</p:tagLst>
</file>

<file path=ppt/theme/theme1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19</Paragraphs>
  <Slides>48</Slides>
  <Notes>48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baseType="lpstr" size="58">
      <vt:lpstr>Arial</vt:lpstr>
      <vt:lpstr>宋体</vt:lpstr>
      <vt:lpstr>微软雅黑</vt:lpstr>
      <vt:lpstr>Wingdings</vt:lpstr>
      <vt:lpstr>经典美黑简</vt:lpstr>
      <vt:lpstr>仿宋</vt:lpstr>
      <vt:lpstr>楷体</vt:lpstr>
      <vt:lpstr>Calibri Light</vt:lpstr>
      <vt:lpstr>Calibri</vt:lpstr>
      <vt:lpstr>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2021-01-22T13:16:01.406</cp:lastPrinted>
  <dcterms:created xsi:type="dcterms:W3CDTF">2021-01-22T13:16:01Z</dcterms:created>
  <dcterms:modified xsi:type="dcterms:W3CDTF">2021-01-22T05:16:02Z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