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emf" ContentType="image/x-emf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  <p:sldMasterId id="2147483661" r:id="rId3"/>
    <p:sldMasterId id="2147483662" r:id="rId4"/>
  </p:sldMasterIdLst>
  <p:notesMasterIdLst>
    <p:notesMasterId r:id="rId5"/>
  </p:notesMasterIdLst>
  <p:sldIdLst>
    <p:sldId id="256" r:id="rId6"/>
    <p:sldId id="257" r:id="rId7"/>
    <p:sldId id="258" r:id="rId8"/>
    <p:sldId id="260" r:id="rId9"/>
    <p:sldId id="259" r:id="rId10"/>
    <p:sldId id="262" r:id="rId11"/>
    <p:sldId id="263" r:id="rId12"/>
    <p:sldId id="316" r:id="rId13"/>
    <p:sldId id="264" r:id="rId14"/>
    <p:sldId id="265" r:id="rId15"/>
    <p:sldId id="349" r:id="rId16"/>
    <p:sldId id="267" r:id="rId17"/>
    <p:sldId id="268" r:id="rId18"/>
    <p:sldId id="269" r:id="rId19"/>
    <p:sldId id="272" r:id="rId20"/>
    <p:sldId id="273" r:id="rId21"/>
    <p:sldId id="351" r:id="rId22"/>
    <p:sldId id="274" r:id="rId23"/>
    <p:sldId id="275" r:id="rId24"/>
    <p:sldId id="339" r:id="rId25"/>
    <p:sldId id="350" r:id="rId26"/>
    <p:sldId id="346" r:id="rId27"/>
    <p:sldId id="347" r:id="rId28"/>
    <p:sldId id="276" r:id="rId29"/>
  </p:sldIdLst>
  <p:sldSz cx="12192000" cy="6858000"/>
  <p:notesSz cx="7104062" cy="10234612"/>
  <p:custDataLst>
    <p:tags r:id="rId30"/>
  </p:custDataLst>
  <p:defaultTextStyle>
    <a:defPPr algn="l" eaLnBrk="1" hangingPunct="1">
      <a:defRPr lang="zh-CN">
        <a:latin typeface="Calibri" pitchFamily="34" charset="0"/>
        <a:ea typeface="宋体" pitchFamily="2" charset="-122"/>
      </a:defRPr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 autoAdjust="0"/>
  </p:normalViewPr>
  <p:slideViewPr>
    <p:cSldViewPr>
      <p:cViewPr varScale="1">
        <p:scale>
          <a:sx n="62" d="100"/>
          <a:sy n="62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slide" Target="slides/slide21.xml" /><Relationship Id="rId27" Type="http://schemas.openxmlformats.org/officeDocument/2006/relationships/slide" Target="slides/slide22.xml" /><Relationship Id="rId28" Type="http://schemas.openxmlformats.org/officeDocument/2006/relationships/slide" Target="slides/slide23.xml" /><Relationship Id="rId29" Type="http://schemas.openxmlformats.org/officeDocument/2006/relationships/slide" Target="slides/slide24.xml" /><Relationship Id="rId3" Type="http://schemas.openxmlformats.org/officeDocument/2006/relationships/slideMaster" Target="slideMasters/slideMaster3.xml" /><Relationship Id="rId30" Type="http://schemas.openxmlformats.org/officeDocument/2006/relationships/tags" Target="tags/tag1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notesMaster" Target="notesMasters/notes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5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12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endParaRPr lang="zh-CN" altLang="en-US" sz="1200"/>
          </a:p>
        </p:txBody>
      </p:sp>
      <p:sp>
        <p:nvSpPr>
          <p:cNvPr id="512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350BE2C7-92F7-4D18-8703-709B22D3E672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5124" name="幻灯片图像占位符 3"/>
          <p:cNvSpPr/>
          <p:nvPr>
            <p:ph type="sldImg" idx="4294967295"/>
          </p:nvPr>
        </p:nvSpPr>
        <p:spPr>
          <a:xfrm>
            <a:off x="481012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  <a:bevel/>
          </a:ln>
        </p:spPr>
      </p:sp>
      <p:sp>
        <p:nvSpPr>
          <p:cNvPr id="5125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709613" y="4926013"/>
            <a:ext cx="5683250" cy="4029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512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8163" cy="51435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endParaRPr lang="zh-CN" altLang="en-US" sz="1200"/>
          </a:p>
        </p:txBody>
      </p:sp>
      <p:sp>
        <p:nvSpPr>
          <p:cNvPr id="512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0263"/>
            <a:ext cx="3078163" cy="5143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4E904198-E018-4ED2-9FDC-910B66467A25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 name="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8194" name="Rectangle 7"/>
          <p:cNvSpPr/>
          <p:nvPr/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har char="•"/>
            </a:pPr>
            <a:fld id="{85A3E29A-C500-4243-8A67-6244B879DA06}" type="slidenum">
              <a:rPr lang="en-US" altLang="zh-CN">
                <a:latin typeface="Calibri" pitchFamily="34" charset="0"/>
              </a:rPr>
              <a:t>2</a:t>
            </a:fld>
            <a:endParaRPr lang="en-US" altLang="zh-CN">
              <a:latin typeface="Calibri" pitchFamily="34" charset="0"/>
            </a:endParaRPr>
          </a:p>
        </p:txBody>
      </p:sp>
      <p:sp>
        <p:nvSpPr>
          <p:cNvPr id="8195" name="Rectangle 2"/>
          <p:cNvSpPr/>
          <p:nvPr>
            <p:ph type="sldImg" idx="4294967295"/>
          </p:nvPr>
        </p:nvSpPr>
        <p:spPr>
          <a:xfrm>
            <a:off x="481012" y="1279525"/>
            <a:ext cx="6140450" cy="3454400"/>
          </a:xfrm>
          <a:prstGeom prst="rect">
            <a:avLst/>
          </a:prstGeom>
          <a:noFill/>
          <a:ln w="12700">
            <a:round/>
          </a:ln>
        </p:spPr>
      </p:sp>
      <p:sp>
        <p:nvSpPr>
          <p:cNvPr id="8196" name="Rectangle 3"/>
          <p:cNvSpPr/>
          <p:nvPr>
            <p:ph type="body" idx="4294967295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20000"/>
              </a:spcBef>
            </a:pPr>
            <a:r>
              <a:rPr lang="zh-CN" altLang="en-US"/>
              <a:t>公元前８世纪，罗马在地中海北岸的亚平宁半岛中部兴起，位于意大利半岛北部，以罗马城为中心建立。</a:t>
            </a:r>
            <a:endParaRPr lang="zh-CN" altLang="en-US"/>
          </a:p>
          <a:p>
            <a:pPr lvl="0" eaLnBrk="1" hangingPunct="1"/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Rectangle 7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har char="•"/>
            </a:pPr>
            <a:fld id="{42CC4557-1893-442D-8ACD-85AFC7DCFA45}" type="slidenum">
              <a:rPr lang="en-US" altLang="zh-CN" sz="1800">
                <a:latin typeface="Calibri" pitchFamily="34" charset="0"/>
                <a:ea typeface="宋体" pitchFamily="2" charset="-122"/>
              </a:rPr>
              <a:t>12</a:t>
            </a:fld>
            <a:endParaRPr lang="en-US" altLang="zh-CN" sz="1800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9458" name="Rectangle 7"/>
          <p:cNvSpPr/>
          <p:nvPr/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har char="•"/>
            </a:pPr>
            <a:fld id="{A92A7477-31C7-4DE3-A37A-0248A5DD8D5B}" type="slidenum">
              <a:rPr lang="en-US" altLang="zh-CN">
                <a:solidFill>
                  <a:srgbClr val="000000"/>
                </a:solidFill>
                <a:latin typeface="Calibri" pitchFamily="34" charset="0"/>
              </a:rPr>
              <a:t>12</a:t>
            </a:fld>
            <a:endParaRPr lang="en-US" altLang="zh-CN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9459" name="Rectangle 2"/>
          <p:cNvSpPr/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round/>
          </a:ln>
        </p:spPr>
      </p:sp>
      <p:sp>
        <p:nvSpPr>
          <p:cNvPr id="19460" name="Rectangle 3"/>
          <p:cNvSpPr/>
          <p:nvPr>
            <p:ph type="body" idx="4294967295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/>
          </a:p>
          <a:p>
            <a:pPr lvl="0" eaLnBrk="1" hangingPunct="1"/>
            <a:endParaRPr lang="en-US" altLang="zh-CN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1122680"/>
            <a:ext cx="10515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3602355"/>
            <a:ext cx="10515600" cy="165544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>
    <p:fade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702435"/>
            <a:ext cx="10515600" cy="4474845"/>
          </a:xfrm>
        </p:spPr>
        <p:txBody>
          <a:bodyPr/>
          <a:lstStyle>
            <a:lvl2pPr>
              <a:defRPr/>
            </a:lvl2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>
    <p:fade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959100"/>
            <a:ext cx="10515600" cy="2781300"/>
          </a:xfrm>
        </p:spPr>
        <p:txBody>
          <a:bodyPr anchor="t" anchorCtr="0"/>
          <a:lstStyle>
            <a:lvl1pPr>
              <a:defRPr sz="48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722120"/>
            <a:ext cx="10515600" cy="1102995"/>
          </a:xfrm>
        </p:spPr>
        <p:txBody>
          <a:bodyPr lIns="144145" anchor="b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>
    <p:fade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>
    <p:fade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105" y="365125"/>
            <a:ext cx="10515600" cy="800100"/>
          </a:xfrm>
        </p:spPr>
        <p:txBody>
          <a:bodyPr anchorCtr="0"/>
          <a:lstStyle>
            <a:lvl1pPr algn="ctr"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470" y="1482090"/>
            <a:ext cx="5220970" cy="823595"/>
          </a:xfrm>
        </p:spPr>
        <p:txBody>
          <a:bodyPr anchor="ctr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200" y="2368550"/>
            <a:ext cx="5222240" cy="3820795"/>
          </a:xfrm>
        </p:spPr>
        <p:txBody>
          <a:bodyPr/>
          <a:lstStyle>
            <a:lvl1pPr>
              <a:defRPr sz="2800"/>
            </a:lvl1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655" y="1482090"/>
            <a:ext cx="5097145" cy="823595"/>
          </a:xfrm>
        </p:spPr>
        <p:txBody>
          <a:bodyPr anchor="ctr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655" y="2368550"/>
            <a:ext cx="5097145" cy="3820795"/>
          </a:xfrm>
        </p:spPr>
        <p:txBody>
          <a:bodyPr/>
          <a:lstStyle>
            <a:lvl1pPr>
              <a:defRPr sz="2800"/>
            </a:lvl1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>
    <p:fade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>
    <p:fade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12700" y="-1905"/>
            <a:ext cx="7017385" cy="6861810"/>
          </a:xfrm>
          <a:noFill/>
        </p:spPr>
        <p:txBody>
          <a:bodyPr vert="horz" wrap="square" lIns="252095" tIns="144145" rIns="91440" bIns="45720" numCol="1" anchor="t" anchorCtr="0" compatLnSpc="1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Pct val="75000"/>
              <a:buFont typeface="Arial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50125" y="457200"/>
            <a:ext cx="4392295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349490" y="1694180"/>
            <a:ext cx="439356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>
    <p:fade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505" y="-7620"/>
            <a:ext cx="7017385" cy="6861810"/>
          </a:xfrm>
          <a:noFill/>
        </p:spPr>
        <p:txBody>
          <a:bodyPr vert="horz" wrap="square" lIns="252095" tIns="144145" rIns="91440" bIns="45720" numCol="1" anchor="t" anchorCtr="0" compatLnSpc="1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Pct val="75000"/>
              <a:buFont typeface="Arial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9575" y="457200"/>
            <a:ext cx="4279900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9575" y="1694180"/>
            <a:ext cx="428053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>
    <p:fade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>
    <p:fade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7025"/>
            <a:ext cx="10515600" cy="5850255"/>
          </a:xfrm>
        </p:spPr>
        <p:txBody>
          <a:bodyPr/>
          <a:lstStyle>
            <a:lvl2pPr>
              <a:defRPr/>
            </a:lvl2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>
    <p:fade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>
    <p:fade/>
  </p:transition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>
    <p:fade/>
  </p:transition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37614" name="Rectangle 14"/>
          <p:cNvSpPr>
            <a:spLocks noGrp="1" noChangeArrowheads="1"/>
          </p:cNvSpPr>
          <p:nvPr>
            <p:ph type="ctrTitle"/>
          </p:nvPr>
        </p:nvSpPr>
        <p:spPr>
          <a:xfrm>
            <a:off x="1524000" y="2286000"/>
            <a:ext cx="10363200" cy="1143000"/>
          </a:xfrm>
          <a:prstGeom prst="rect">
            <a:avLst/>
          </a:prstGeom>
        </p:spPr>
        <p:txBody>
          <a:bodyPr/>
          <a:lstStyle>
            <a:lvl1pPr>
              <a:defRPr sz="4800" b="0">
                <a:solidFill>
                  <a:schemeClr val="bg2"/>
                </a:solidFill>
                <a:ea typeface="华文楷体" panose="02010600040101010101" pitchFamily="2" charset="-122"/>
              </a:defRPr>
            </a:lvl1pPr>
          </a:lstStyle>
          <a:p>
            <a:pPr lvl="0" fontAlgn="base"/>
            <a:r>
              <a:rPr lang="zh-CN" altLang="en-US" strike="noStrike" noProof="0"/>
              <a:t>单击此处编辑母版标题样式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>
    <p:checker/>
  </p:transition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149600" y="609600"/>
            <a:ext cx="8331200" cy="5486400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</a:p>
        </p:txBody>
      </p:sp>
    </p:spTree>
  </p:cSld>
  <p:clrMapOvr>
    <a:masterClrMapping/>
  </p:clrMapOvr>
  <p:transition spd="slow">
    <p:zoom dir="in"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theme" Target="../theme/theme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F2F2F2"/>
            </a:gs>
            <a:gs pos="100000">
              <a:schemeClr val="bg2"/>
            </a:gs>
          </a:gsLst>
          <a:lin ang="540000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 anchorCtr="0"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000" kern="1200">
                <a:solidFill>
                  <a:srgbClr val="202020"/>
                </a:solidFill>
                <a:effectLst>
                  <a:outerShdw blurRad="50800" dist="38100" dir="5400000" algn="t" rotWithShape="0">
                    <a:prstClr val="black">
                      <a:alpha val="20000"/>
                    </a:prstClr>
                  </a:outerShdw>
                </a:effectLst>
                <a:latin typeface="微软雅黑" pitchFamily="34" charset="-122"/>
                <a:ea typeface="微软雅黑" pitchFamily="34" charset="-122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000">
                <a:solidFill>
                  <a:srgbClr val="202020"/>
                </a:solidFill>
                <a:latin typeface="微软雅黑" pitchFamily="34" charset="-122"/>
                <a:ea typeface="微软雅黑" pitchFamily="34" charset="-122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000">
                <a:solidFill>
                  <a:srgbClr val="202020"/>
                </a:solidFill>
                <a:latin typeface="微软雅黑" pitchFamily="34" charset="-122"/>
                <a:ea typeface="微软雅黑" pitchFamily="34" charset="-122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000">
                <a:solidFill>
                  <a:srgbClr val="202020"/>
                </a:solidFill>
                <a:latin typeface="微软雅黑" pitchFamily="34" charset="-122"/>
                <a:ea typeface="微软雅黑" pitchFamily="34" charset="-122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000">
                <a:solidFill>
                  <a:srgbClr val="202020"/>
                </a:solidFill>
                <a:latin typeface="微软雅黑" pitchFamily="34" charset="-122"/>
                <a:ea typeface="微软雅黑" pitchFamily="34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000">
                <a:solidFill>
                  <a:srgbClr val="202020"/>
                </a:solidFill>
                <a:latin typeface="微软雅黑" pitchFamily="34" charset="-122"/>
                <a:ea typeface="微软雅黑" pitchFamily="34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000">
                <a:solidFill>
                  <a:srgbClr val="202020"/>
                </a:solidFill>
                <a:latin typeface="微软雅黑" pitchFamily="34" charset="-122"/>
                <a:ea typeface="微软雅黑" pitchFamily="34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000">
                <a:solidFill>
                  <a:srgbClr val="202020"/>
                </a:solidFill>
                <a:latin typeface="微软雅黑" pitchFamily="34" charset="-122"/>
                <a:ea typeface="微软雅黑" pitchFamily="34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4000">
                <a:solidFill>
                  <a:srgbClr val="202020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228600" indent="-228600" algn="l" defTabSz="914400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defRPr lang="zh-CN" altLang="en-US" sz="2800" kern="12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+mn-cs"/>
              </a:defRPr>
            </a:lvl1pPr>
            <a:lvl2pPr marL="576262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defRPr lang="zh-CN" altLang="en-US" sz="2200" kern="120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  <a:cs typeface="+mn-cs"/>
              </a:defRPr>
            </a:lvl2pPr>
            <a:lvl3pPr marL="1008062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‒"/>
              <a:defRPr lang="zh-CN" altLang="en-US" sz="2000" kern="12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  <a:cs typeface="+mn-cs"/>
              </a:defRPr>
            </a:lvl3pPr>
            <a:lvl4pPr marL="15113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˃"/>
              <a:defRPr lang="zh-CN" altLang="en-US" sz="1800" kern="12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  <a:cs typeface="+mn-cs"/>
              </a:defRPr>
            </a:lvl4pPr>
            <a:lvl5pPr marL="19431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˃"/>
              <a:defRPr lang="zh-CN" altLang="en-US" sz="1800" kern="12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0" indent="-228600"/>
            <a:r>
              <a:t>单击此处编辑母版文本样式</a:t>
            </a:r>
          </a:p>
          <a:p>
            <a:pPr marL="576262" lvl="1" indent="-228600"/>
            <a:r>
              <a:t>第二级</a:t>
            </a:r>
          </a:p>
          <a:p>
            <a:pPr marL="1008062" lvl="2" indent="-228600"/>
            <a:r>
              <a:t>第三级</a:t>
            </a:r>
          </a:p>
          <a:p>
            <a:pPr marL="1511300" lvl="3" indent="-228600"/>
            <a:r>
              <a:t>第四级</a:t>
            </a:r>
          </a:p>
          <a:p>
            <a:pPr marL="19431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FF4239F4-BA51-4861-928D-BE3B5BAD6C5B}" type="datetime1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C38B9D5-E996-4CBD-8292-669C4E06F28E}" type="slidenum">
              <a:rPr lang="zh-CN" altLang="en-US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000" kern="1200">
          <a:solidFill>
            <a:srgbClr val="202020"/>
          </a:solidFill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  <a:latin typeface="微软雅黑" pitchFamily="34" charset="-122"/>
          <a:ea typeface="微软雅黑" pitchFamily="34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itchFamily="34" charset="-122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itchFamily="34" charset="-122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itchFamily="34" charset="-122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itchFamily="34" charset="-122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itchFamily="34" charset="-122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itchFamily="34" charset="-122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itchFamily="34" charset="-122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202020"/>
          </a:solidFill>
          <a:latin typeface="微软雅黑" pitchFamily="34" charset="-122"/>
          <a:ea typeface="微软雅黑" pitchFamily="34" charset="-122"/>
        </a:defRPr>
      </a:lvl9pPr>
    </p:titleStyle>
    <p:bodyStyle>
      <a:lvl1pPr marL="228600" indent="-228600" algn="l" defTabSz="914400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Tx/>
        <a:buSzPct val="75000"/>
        <a:buFont typeface="Arial" pitchFamily="34" charset="0"/>
        <a:buChar char="•"/>
        <a:defRPr sz="2800" kern="1200">
          <a:solidFill>
            <a:srgbClr val="262626"/>
          </a:solidFill>
          <a:latin typeface="微软雅黑" pitchFamily="34" charset="-122"/>
          <a:ea typeface="微软雅黑" pitchFamily="34" charset="-122"/>
          <a:cs typeface="+mn-cs"/>
        </a:defRPr>
      </a:lvl1pPr>
      <a:lvl2pPr marL="576580" indent="-228600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•"/>
        <a:defRPr sz="2200" kern="1200">
          <a:solidFill>
            <a:srgbClr val="404040"/>
          </a:solidFill>
          <a:latin typeface="微软雅黑" pitchFamily="34" charset="-122"/>
          <a:ea typeface="微软雅黑" pitchFamily="34" charset="-122"/>
          <a:cs typeface="+mn-cs"/>
        </a:defRPr>
      </a:lvl2pPr>
      <a:lvl3pPr marL="1008380" indent="-228600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‒"/>
        <a:defRPr sz="2000" kern="1200">
          <a:solidFill>
            <a:srgbClr val="595959"/>
          </a:solidFill>
          <a:latin typeface="微软雅黑" pitchFamily="34" charset="-122"/>
          <a:ea typeface="微软雅黑" pitchFamily="34" charset="-122"/>
          <a:cs typeface="+mn-cs"/>
        </a:defRPr>
      </a:lvl3pPr>
      <a:lvl4pPr marL="1511300" indent="-228600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˃"/>
        <a:defRPr sz="1800" kern="1200">
          <a:solidFill>
            <a:srgbClr val="808080"/>
          </a:solidFill>
          <a:latin typeface="微软雅黑" pitchFamily="34" charset="-122"/>
          <a:ea typeface="微软雅黑" pitchFamily="34" charset="-122"/>
          <a:cs typeface="+mn-cs"/>
        </a:defRPr>
      </a:lvl4pPr>
      <a:lvl5pPr marL="19431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˃"/>
        <a:defRPr sz="1800" kern="1200">
          <a:solidFill>
            <a:srgbClr val="808080"/>
          </a:solidFill>
          <a:latin typeface="微软雅黑" pitchFamily="34" charset="-122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F2F2F2"/>
            </a:gs>
            <a:gs pos="100000">
              <a:schemeClr val="bg2"/>
            </a:gs>
          </a:gsLst>
          <a:lin ang="540000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 anchorCtr="0"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000">
                <a:solidFill>
                  <a:srgbClr val="20202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228600" indent="-228600" algn="l" defTabSz="914400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defRPr lang="zh-CN" altLang="en-US" sz="28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defRPr>
            </a:lvl1pPr>
            <a:lvl2pPr marL="576262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defRPr lang="zh-CN" altLang="en-US" sz="220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defRPr>
            </a:lvl2pPr>
            <a:lvl3pPr marL="1008062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‒"/>
              <a:defRPr lang="zh-CN" altLang="en-US" sz="20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defRPr>
            </a:lvl3pPr>
            <a:lvl4pPr marL="15113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˃"/>
              <a:defRPr lang="zh-CN" altLang="en-US" sz="1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4pPr>
            <a:lvl5pPr marL="19431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˃"/>
              <a:defRPr lang="zh-CN" altLang="en-US" sz="1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5pPr>
          </a:lstStyle>
          <a:p>
            <a:pPr marL="228600" lvl="0" indent="-228600"/>
            <a:r>
              <a:t>单击此处编辑母版文本样式</a:t>
            </a:r>
          </a:p>
          <a:p>
            <a:pPr marL="576262" lvl="1" indent="-228600"/>
            <a:r>
              <a:t>第二级</a:t>
            </a:r>
          </a:p>
          <a:p>
            <a:pPr marL="1008062" lvl="2" indent="-228600"/>
            <a:r>
              <a:t>第三级</a:t>
            </a:r>
          </a:p>
          <a:p>
            <a:pPr marL="1511300" lvl="3" indent="-228600"/>
            <a:r>
              <a:t>第四级</a:t>
            </a:r>
          </a:p>
          <a:p>
            <a:pPr marL="1943100" lvl="4" indent="-228600"/>
            <a:r>
              <a:t>第五级</a:t>
            </a:r>
          </a:p>
        </p:txBody>
      </p:sp>
      <p:sp>
        <p:nvSpPr>
          <p:cNvPr id="2052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2053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205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5C257756-E8DA-4A71-811D-A7C00A72B920}" type="slidenum">
              <a:rPr lang="en-US" altLang="zh-CN" sz="1400">
                <a:solidFill>
                  <a:srgbClr val="898989"/>
                </a:solidFill>
                <a:latin typeface="Arial" pitchFamily="34" charset="0"/>
              </a:rPr>
              <a:t>*</a:t>
            </a:fld>
            <a:endParaRPr lang="en-US" altLang="zh-CN" sz="1400">
              <a:solidFill>
                <a:srgbClr val="898989"/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000">
          <a:solidFill>
            <a:srgbClr val="202020"/>
          </a:solidFill>
          <a:latin typeface="微软雅黑" pitchFamily="34" charset="-122"/>
          <a:ea typeface="微软雅黑" pitchFamily="34" charset="-122"/>
        </a:defRPr>
      </a:lvl1pPr>
    </p:titleStyle>
    <p:bodyStyle>
      <a:lvl1pPr marL="228600" indent="-228600" algn="l" defTabSz="914400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Tx/>
        <a:buSzPct val="75000"/>
        <a:buFont typeface="Arial" pitchFamily="34" charset="0"/>
        <a:buChar char="•"/>
        <a:defRPr sz="2800">
          <a:solidFill>
            <a:srgbClr val="262626"/>
          </a:solidFill>
          <a:latin typeface="微软雅黑" pitchFamily="34" charset="-122"/>
          <a:ea typeface="微软雅黑" pitchFamily="34" charset="-122"/>
        </a:defRPr>
      </a:lvl1pPr>
      <a:lvl2pPr marL="576262" indent="-228600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•"/>
        <a:defRPr sz="2200">
          <a:solidFill>
            <a:srgbClr val="404040"/>
          </a:solidFill>
          <a:latin typeface="微软雅黑" pitchFamily="34" charset="-122"/>
          <a:ea typeface="微软雅黑" pitchFamily="34" charset="-122"/>
        </a:defRPr>
      </a:lvl2pPr>
      <a:lvl3pPr marL="1008062" indent="-228600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‒"/>
        <a:defRPr sz="2000">
          <a:solidFill>
            <a:srgbClr val="595959"/>
          </a:solidFill>
          <a:latin typeface="微软雅黑" pitchFamily="34" charset="-122"/>
          <a:ea typeface="微软雅黑" pitchFamily="34" charset="-122"/>
        </a:defRPr>
      </a:lvl3pPr>
      <a:lvl4pPr marL="1511300" indent="-228600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˃"/>
        <a:defRPr sz="1800">
          <a:solidFill>
            <a:srgbClr val="808080"/>
          </a:solidFill>
          <a:latin typeface="微软雅黑" pitchFamily="34" charset="-122"/>
          <a:ea typeface="微软雅黑" pitchFamily="34" charset="-122"/>
        </a:defRPr>
      </a:lvl4pPr>
      <a:lvl5pPr marL="19431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˃"/>
        <a:defRPr sz="1800">
          <a:solidFill>
            <a:srgbClr val="808080"/>
          </a:solidFill>
          <a:latin typeface="微软雅黑" pitchFamily="34" charset="-122"/>
          <a:ea typeface="微软雅黑" pitchFamily="34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F2F2F2"/>
            </a:gs>
            <a:gs pos="100000">
              <a:schemeClr val="bg2"/>
            </a:gs>
          </a:gsLst>
          <a:lin ang="5400000" scaled="1"/>
        </a:gra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 anchorCtr="0"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000">
                <a:solidFill>
                  <a:srgbClr val="20202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228600" indent="-228600" algn="l" defTabSz="914400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defRPr lang="zh-CN" altLang="en-US" sz="28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defRPr>
            </a:lvl1pPr>
            <a:lvl2pPr marL="576262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defRPr lang="zh-CN" altLang="en-US" sz="220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defRPr>
            </a:lvl2pPr>
            <a:lvl3pPr marL="1008062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‒"/>
              <a:defRPr lang="zh-CN" altLang="en-US" sz="20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defRPr>
            </a:lvl3pPr>
            <a:lvl4pPr marL="15113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˃"/>
              <a:defRPr lang="zh-CN" altLang="en-US" sz="1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4pPr>
            <a:lvl5pPr marL="19431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˃"/>
              <a:defRPr lang="zh-CN" altLang="en-US" sz="1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5pPr>
          </a:lstStyle>
          <a:p>
            <a:pPr marL="228600" lvl="0" indent="-228600"/>
            <a:r>
              <a:t>单击此处编辑母版文本样式</a:t>
            </a:r>
          </a:p>
          <a:p>
            <a:pPr marL="576262" lvl="1" indent="-228600"/>
            <a:r>
              <a:t>第二级</a:t>
            </a:r>
          </a:p>
          <a:p>
            <a:pPr marL="1008062" lvl="2" indent="-228600"/>
            <a:r>
              <a:t>第三级</a:t>
            </a:r>
          </a:p>
          <a:p>
            <a:pPr marL="1511300" lvl="3" indent="-228600"/>
            <a:r>
              <a:t>第四级</a:t>
            </a:r>
          </a:p>
          <a:p>
            <a:pPr marL="1943100" lvl="4" indent="-228600"/>
            <a:r>
              <a:t>第五级</a:t>
            </a:r>
          </a:p>
        </p:txBody>
      </p:sp>
      <p:sp>
        <p:nvSpPr>
          <p:cNvPr id="3076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fontAlgn="base" hangingPunct="1"/>
            <a:endParaRPr lang="en-US" altLang="zh-CN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77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fontAlgn="base" hangingPunct="1"/>
            <a:endParaRPr lang="en-US" altLang="zh-CN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78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948A035D-D572-46AB-B56E-4164BAFB7292}" type="slidenum">
              <a:rPr lang="en-US" altLang="zh-CN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  <a:endParaRPr lang="en-US" altLang="zh-CN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>
    <mc:Choice xmlns:p14="http://schemas.microsoft.com/office/powerpoint/2010/main" Requires="p14">
      <p:transition p14:dur="2500">
        <p:checker/>
      </p:transition>
    </mc:Choice>
    <mc:Fallback>
      <p:transition>
        <p:checker/>
      </p:transition>
    </mc:Fallback>
  </mc:AlternateContent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000">
          <a:solidFill>
            <a:srgbClr val="202020"/>
          </a:solidFill>
          <a:latin typeface="微软雅黑" pitchFamily="34" charset="-122"/>
          <a:ea typeface="微软雅黑" pitchFamily="34" charset="-122"/>
        </a:defRPr>
      </a:lvl1pPr>
    </p:titleStyle>
    <p:bodyStyle>
      <a:lvl1pPr marL="228600" indent="-228600" algn="l" defTabSz="914400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Tx/>
        <a:buSzPct val="75000"/>
        <a:buFont typeface="Arial" pitchFamily="34" charset="0"/>
        <a:buChar char="•"/>
        <a:defRPr sz="2800">
          <a:solidFill>
            <a:srgbClr val="262626"/>
          </a:solidFill>
          <a:latin typeface="微软雅黑" pitchFamily="34" charset="-122"/>
          <a:ea typeface="微软雅黑" pitchFamily="34" charset="-122"/>
        </a:defRPr>
      </a:lvl1pPr>
      <a:lvl2pPr marL="576262" indent="-228600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•"/>
        <a:defRPr sz="2200">
          <a:solidFill>
            <a:srgbClr val="404040"/>
          </a:solidFill>
          <a:latin typeface="微软雅黑" pitchFamily="34" charset="-122"/>
          <a:ea typeface="微软雅黑" pitchFamily="34" charset="-122"/>
        </a:defRPr>
      </a:lvl2pPr>
      <a:lvl3pPr marL="1008062" indent="-228600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‒"/>
        <a:defRPr sz="2000">
          <a:solidFill>
            <a:srgbClr val="595959"/>
          </a:solidFill>
          <a:latin typeface="微软雅黑" pitchFamily="34" charset="-122"/>
          <a:ea typeface="微软雅黑" pitchFamily="34" charset="-122"/>
        </a:defRPr>
      </a:lvl3pPr>
      <a:lvl4pPr marL="1511300" indent="-228600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˃"/>
        <a:defRPr sz="1800">
          <a:solidFill>
            <a:srgbClr val="808080"/>
          </a:solidFill>
          <a:latin typeface="微软雅黑" pitchFamily="34" charset="-122"/>
          <a:ea typeface="微软雅黑" pitchFamily="34" charset="-122"/>
        </a:defRPr>
      </a:lvl4pPr>
      <a:lvl5pPr marL="19431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˃"/>
        <a:defRPr sz="1800">
          <a:solidFill>
            <a:srgbClr val="808080"/>
          </a:solidFill>
          <a:latin typeface="微软雅黑" pitchFamily="34" charset="-122"/>
          <a:ea typeface="微软雅黑" pitchFamily="34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F2F2F2"/>
            </a:gs>
            <a:gs pos="100000">
              <a:schemeClr val="bg2"/>
            </a:gs>
          </a:gsLst>
          <a:lin ang="5400000" scaled="1"/>
        </a:gradFill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 anchorCtr="0"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000">
                <a:solidFill>
                  <a:srgbClr val="20202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228600" indent="-228600" algn="l" defTabSz="914400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defRPr lang="zh-CN" altLang="en-US" sz="28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defRPr>
            </a:lvl1pPr>
            <a:lvl2pPr marL="576262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•"/>
              <a:defRPr lang="zh-CN" altLang="en-US" sz="220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defRPr>
            </a:lvl2pPr>
            <a:lvl3pPr marL="1008062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‒"/>
              <a:defRPr lang="zh-CN" altLang="en-US" sz="20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defRPr>
            </a:lvl3pPr>
            <a:lvl4pPr marL="15113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˃"/>
              <a:defRPr lang="zh-CN" altLang="en-US" sz="1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4pPr>
            <a:lvl5pPr marL="19431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Pct val="75000"/>
              <a:buFont typeface="Arial" pitchFamily="34" charset="0"/>
              <a:buChar char="˃"/>
              <a:defRPr lang="zh-CN" altLang="en-US" sz="1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defRPr>
            </a:lvl5pPr>
          </a:lstStyle>
          <a:p>
            <a:pPr marL="228600" lvl="0" indent="-228600"/>
            <a:r>
              <a:t>单击此处编辑母版文本样式</a:t>
            </a:r>
          </a:p>
          <a:p>
            <a:pPr marL="576262" lvl="1" indent="-228600"/>
            <a:r>
              <a:t>第二级</a:t>
            </a:r>
          </a:p>
          <a:p>
            <a:pPr marL="1008062" lvl="2" indent="-228600"/>
            <a:r>
              <a:t>第三级</a:t>
            </a:r>
          </a:p>
          <a:p>
            <a:pPr marL="1511300" lvl="3" indent="-228600"/>
            <a:r>
              <a:t>第四级</a:t>
            </a:r>
          </a:p>
          <a:p>
            <a:pPr marL="1943100" lvl="4" indent="-228600"/>
            <a:r>
              <a:t>第五级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fontAlgn="base" hangingPunct="1"/>
            <a:endParaRPr lang="en-US" altLang="zh-CN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fontAlgn="base" hangingPunct="1"/>
            <a:endParaRPr lang="en-US" altLang="zh-CN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 eaLnBrk="1" hangingPunct="1"/>
            <a:fld id="{2F5A3219-E6D8-4B86-8B54-B7397F71CA53}" type="slidenum">
              <a:rPr lang="en-US" altLang="zh-CN" sz="1200">
                <a:solidFill>
                  <a:srgbClr val="898989"/>
                </a:solidFill>
                <a:latin typeface="微软雅黑 Light" pitchFamily="34" charset="-122"/>
                <a:ea typeface="微软雅黑 Light" panose="020b0502040204020203" pitchFamily="34" charset="-122"/>
              </a:rPr>
              <a:t>*</a:t>
            </a:fld>
            <a:endParaRPr lang="en-US" altLang="zh-CN" sz="1200">
              <a:solidFill>
                <a:srgbClr val="898989"/>
              </a:solidFill>
              <a:latin typeface="微软雅黑 Light" pitchFamily="34" charset="-122"/>
              <a:ea typeface="微软雅黑 Light" panose="020b0502040204020203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>
    <mc:Choice xmlns:p14="http://schemas.microsoft.com/office/powerpoint/2010/main" Requires="p14">
      <p:transition spd="slow" p14:dur="1200">
        <p:zoom dir="in"/>
      </p:transition>
    </mc:Choice>
    <mc:Fallback>
      <p:transition spd="slow">
        <p:zoom dir="in"/>
      </p:transition>
    </mc:Fallback>
  </mc:AlternateContent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000">
          <a:solidFill>
            <a:srgbClr val="202020"/>
          </a:solidFill>
          <a:latin typeface="微软雅黑" pitchFamily="34" charset="-122"/>
          <a:ea typeface="微软雅黑" pitchFamily="34" charset="-122"/>
        </a:defRPr>
      </a:lvl1pPr>
    </p:titleStyle>
    <p:bodyStyle>
      <a:lvl1pPr marL="228600" indent="-228600" algn="l" defTabSz="914400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Tx/>
        <a:buSzPct val="75000"/>
        <a:buFont typeface="Arial" pitchFamily="34" charset="0"/>
        <a:buChar char="•"/>
        <a:defRPr sz="2800">
          <a:solidFill>
            <a:srgbClr val="262626"/>
          </a:solidFill>
          <a:latin typeface="微软雅黑" pitchFamily="34" charset="-122"/>
          <a:ea typeface="微软雅黑" pitchFamily="34" charset="-122"/>
        </a:defRPr>
      </a:lvl1pPr>
      <a:lvl2pPr marL="576262" indent="-228600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•"/>
        <a:defRPr sz="2200">
          <a:solidFill>
            <a:srgbClr val="404040"/>
          </a:solidFill>
          <a:latin typeface="微软雅黑" pitchFamily="34" charset="-122"/>
          <a:ea typeface="微软雅黑" pitchFamily="34" charset="-122"/>
        </a:defRPr>
      </a:lvl2pPr>
      <a:lvl3pPr marL="1008062" indent="-228600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‒"/>
        <a:defRPr sz="2000">
          <a:solidFill>
            <a:srgbClr val="595959"/>
          </a:solidFill>
          <a:latin typeface="微软雅黑" pitchFamily="34" charset="-122"/>
          <a:ea typeface="微软雅黑" pitchFamily="34" charset="-122"/>
        </a:defRPr>
      </a:lvl3pPr>
      <a:lvl4pPr marL="1511300" indent="-228600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˃"/>
        <a:defRPr sz="1800">
          <a:solidFill>
            <a:srgbClr val="808080"/>
          </a:solidFill>
          <a:latin typeface="微软雅黑" pitchFamily="34" charset="-122"/>
          <a:ea typeface="微软雅黑" pitchFamily="34" charset="-122"/>
        </a:defRPr>
      </a:lvl4pPr>
      <a:lvl5pPr marL="19431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Pct val="75000"/>
        <a:buFont typeface="Arial" pitchFamily="34" charset="0"/>
        <a:buChar char="˃"/>
        <a:defRPr sz="1800">
          <a:solidFill>
            <a:srgbClr val="808080"/>
          </a:solidFill>
          <a:latin typeface="微软雅黑" pitchFamily="34" charset="-122"/>
          <a:ea typeface="微软雅黑" pitchFamily="34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5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6.jpeg" /><Relationship Id="rId3" Type="http://schemas.openxmlformats.org/officeDocument/2006/relationships/image" Target="../media/image7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8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9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0.png" /><Relationship Id="rId3" Type="http://schemas.openxmlformats.org/officeDocument/2006/relationships/hyperlink" Target="&#19982;&#36149;&#26063;&#30340;&#26007;&#20105;&#21450;&#12298;&#21313;&#20108;&#38108;&#34920;&#27861;&#12299;&#30340;&#39041;&#24067;_&#26631;&#28165;.mp4" TargetMode="Externa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2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3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7.jpeg" /><Relationship Id="rId3" Type="http://schemas.openxmlformats.org/officeDocument/2006/relationships/image" Target="../media/image18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9.jpeg" /><Relationship Id="rId3" Type="http://schemas.openxmlformats.org/officeDocument/2006/relationships/image" Target="../media/image20.jpeg" /><Relationship Id="rId4" Type="http://schemas.openxmlformats.org/officeDocument/2006/relationships/image" Target="../media/image21.emf" /><Relationship Id="rId5" Type="http://schemas.openxmlformats.org/officeDocument/2006/relationships/image" Target="../media/image22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3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2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png" /><Relationship Id="rId3" Type="http://schemas.openxmlformats.org/officeDocument/2006/relationships/slide" Target="slide1.xml" TargetMode="Interna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5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26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7.gif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8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5" name="文本框 1"/>
          <p:cNvSpPr/>
          <p:nvPr/>
        </p:nvSpPr>
        <p:spPr>
          <a:xfrm>
            <a:off x="2124075" y="1084262"/>
            <a:ext cx="8943975" cy="922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5400" b="1">
                <a:latin typeface="微软雅黑" pitchFamily="34" charset="-122"/>
                <a:ea typeface="微软雅黑" pitchFamily="34" charset="-122"/>
              </a:rPr>
              <a:t>第五课 罗马城邦和罗马帝国</a:t>
            </a:r>
            <a:endParaRPr lang="zh-CN" altLang="en-US" sz="5400" b="1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146" name="Picture 2" descr="Img2004281052896"/>
          <p:cNvPicPr/>
          <p:nvPr/>
        </p:nvPicPr>
        <p:blipFill>
          <a:blip r:embed="rId2"/>
          <a:stretch>
            <a:fillRect/>
          </a:stretch>
        </p:blipFill>
        <p:spPr>
          <a:xfrm>
            <a:off x="112712" y="2868612"/>
            <a:ext cx="6188075" cy="3598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47" name="Picture 5" descr="https://timgsa.baidu.com/timg?image&amp;quality=80&amp;size=b9999_10000&amp;sec=1533469167822&amp;di=e80e244baf95b7edceacab05d84dfdf2&amp;imgtype=0&amp;src=http%3A%2F%2Fimages.cdn.uniqueway.com%2Fuploads%2F2016%2F09%2Feef5a6a6-3198-4d66-9427-2ea005a33355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6921500" y="2868612"/>
            <a:ext cx="4806950" cy="3606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169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1524000" y="2349500"/>
            <a:ext cx="3871912" cy="3816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0" name="图片 1"/>
          <p:cNvPicPr/>
          <p:nvPr/>
        </p:nvPicPr>
        <p:blipFill>
          <a:blip r:embed="rId4"/>
          <a:stretch>
            <a:fillRect/>
          </a:stretch>
        </p:blipFill>
        <p:spPr>
          <a:xfrm>
            <a:off x="203200" y="223838"/>
            <a:ext cx="6291262" cy="6200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1" name="内容占位符 2"/>
          <p:cNvSpPr/>
          <p:nvPr/>
        </p:nvSpPr>
        <p:spPr>
          <a:xfrm>
            <a:off x="6813550" y="312738"/>
            <a:ext cx="5267325" cy="652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spcBef>
                <a:spcPct val="2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意大利地理环境概况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72" name="箭头: 右 7"/>
          <p:cNvSpPr/>
          <p:nvPr/>
        </p:nvSpPr>
        <p:spPr>
          <a:xfrm rot="10800000">
            <a:off x="5005388" y="3224212"/>
            <a:ext cx="2520950" cy="358775"/>
          </a:xfrm>
          <a:prstGeom prst="rightArrow">
            <a:avLst>
              <a:gd name="adj1" fmla="val 50000"/>
              <a:gd name="adj2" fmla="val 49999"/>
            </a:avLst>
          </a:prstGeom>
          <a:solidFill>
            <a:schemeClr val="accent1"/>
          </a:solidFill>
          <a:ln w="12700">
            <a:solidFill>
              <a:srgbClr val="41719C"/>
            </a:solidFill>
            <a:round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7173" name="箭头: 右 8"/>
          <p:cNvSpPr/>
          <p:nvPr/>
        </p:nvSpPr>
        <p:spPr>
          <a:xfrm rot="10800000">
            <a:off x="3654425" y="1941512"/>
            <a:ext cx="3871912" cy="431800"/>
          </a:xfrm>
          <a:prstGeom prst="rightArrow">
            <a:avLst>
              <a:gd name="adj1" fmla="val 50000"/>
              <a:gd name="adj2" fmla="val 49982"/>
            </a:avLst>
          </a:prstGeom>
          <a:solidFill>
            <a:schemeClr val="accent1"/>
          </a:solidFill>
          <a:ln w="12700">
            <a:solidFill>
              <a:srgbClr val="41719C"/>
            </a:solidFill>
            <a:round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7174" name="文本框 9"/>
          <p:cNvSpPr/>
          <p:nvPr/>
        </p:nvSpPr>
        <p:spPr>
          <a:xfrm>
            <a:off x="7834312" y="3224212"/>
            <a:ext cx="3963988" cy="1754188"/>
          </a:xfrm>
          <a:prstGeom prst="rect">
            <a:avLst/>
          </a:prstGeom>
          <a:noFill/>
          <a:ln w="38100">
            <a:solidFill>
              <a:srgbClr val="438CCF"/>
            </a:solidFill>
            <a:bevel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6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亚平宁山脉贯穿半岛，有利于畜牧业的发展</a:t>
            </a:r>
            <a:endParaRPr lang="zh-CN" altLang="en-US" sz="36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7175" name="文本框 10"/>
          <p:cNvSpPr/>
          <p:nvPr/>
        </p:nvSpPr>
        <p:spPr>
          <a:xfrm>
            <a:off x="7834312" y="1557338"/>
            <a:ext cx="3962400" cy="1198562"/>
          </a:xfrm>
          <a:prstGeom prst="rect">
            <a:avLst/>
          </a:prstGeom>
          <a:noFill/>
          <a:ln w="38100">
            <a:solidFill>
              <a:srgbClr val="438CCF"/>
            </a:solidFill>
            <a:bevel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60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波河平原土壤肥沃，适合农作物生长</a:t>
            </a:r>
            <a:endParaRPr lang="zh-CN" altLang="en-US" sz="360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7176" name="星形: 五角 11"/>
          <p:cNvSpPr/>
          <p:nvPr/>
        </p:nvSpPr>
        <p:spPr>
          <a:xfrm>
            <a:off x="3097213" y="2941638"/>
            <a:ext cx="503238" cy="503238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1"/>
      <p:bldP spid="7174" grpId="2"/>
      <p:bldP spid="7175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文本框 1"/>
          <p:cNvSpPr/>
          <p:nvPr/>
        </p:nvSpPr>
        <p:spPr>
          <a:xfrm>
            <a:off x="447675" y="387350"/>
            <a:ext cx="6245225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4000" b="1">
                <a:latin typeface="Calibri" pitchFamily="34" charset="0"/>
                <a:ea typeface="宋体" pitchFamily="2" charset="-122"/>
              </a:rPr>
              <a:t>一、罗马城邦</a:t>
            </a:r>
            <a:endParaRPr lang="zh-CN" altLang="en-US" sz="4000" b="1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218" name="Text Box 10"/>
          <p:cNvSpPr/>
          <p:nvPr/>
        </p:nvSpPr>
        <p:spPr>
          <a:xfrm>
            <a:off x="974725" y="1317625"/>
            <a:ext cx="4803775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457200" lvl="0" indent="-457200">
              <a:spcBef>
                <a:spcPct val="20000"/>
              </a:spcBef>
            </a:pPr>
            <a:r>
              <a:rPr lang="en-US" altLang="zh-CN" sz="3600" b="1">
                <a:latin typeface="宋体" pitchFamily="2" charset="-122"/>
              </a:rPr>
              <a:t>1.</a:t>
            </a:r>
            <a:r>
              <a:rPr lang="zh-CN" altLang="en-US" sz="3600" b="1">
                <a:latin typeface="宋体" pitchFamily="2" charset="-122"/>
                <a:ea typeface="宋体" pitchFamily="2" charset="-122"/>
              </a:rPr>
              <a:t>文明起源与发展：</a:t>
            </a:r>
            <a:endParaRPr lang="zh-CN" altLang="en-US" sz="36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19" name="Text Box 7"/>
          <p:cNvSpPr txBox="1">
            <a:spLocks noChangeArrowheads="1"/>
          </p:cNvSpPr>
          <p:nvPr/>
        </p:nvSpPr>
        <p:spPr bwMode="auto">
          <a:xfrm>
            <a:off x="698500" y="2265363"/>
            <a:ext cx="5994400" cy="2595563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457200" marR="0" lvl="0" indent="-457200">
              <a:lnSpc>
                <a:spcPts val="6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自公元</a:t>
            </a:r>
            <a:r>
              <a:rPr lang="en-US" altLang="zh-CN" sz="32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___________</a:t>
            </a:r>
            <a:r>
              <a:rPr lang="zh-CN" altLang="en-US" sz="32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3200" b="1">
                <a:solidFill>
                  <a:srgbClr val="00206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罗马城邦</a:t>
            </a:r>
            <a:endParaRPr lang="zh-CN" altLang="en-US" sz="3200" b="1">
              <a:solidFill>
                <a:srgbClr val="00206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marL="457200" marR="0" lvl="0" indent="-457200">
              <a:lnSpc>
                <a:spcPts val="6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rgbClr val="00206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兴起于意大利半岛中部的台伯河</a:t>
            </a:r>
            <a:endParaRPr lang="zh-CN" altLang="en-US" sz="3200" b="1">
              <a:solidFill>
                <a:srgbClr val="00206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marL="457200" marR="0" lvl="0" indent="-457200">
              <a:lnSpc>
                <a:spcPts val="6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rgbClr val="00206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畔。</a:t>
            </a:r>
            <a:endParaRPr lang="zh-CN" altLang="en-US" sz="3200" b="1">
              <a:solidFill>
                <a:srgbClr val="00206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20" name="Rectangle 11"/>
          <p:cNvSpPr>
            <a:spLocks noChangeArrowheads="1"/>
          </p:cNvSpPr>
          <p:nvPr/>
        </p:nvSpPr>
        <p:spPr bwMode="auto">
          <a:xfrm>
            <a:off x="1989138" y="2265363"/>
            <a:ext cx="2774950" cy="706438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前</a:t>
            </a:r>
            <a:r>
              <a:rPr lang="en-US" altLang="zh-CN" sz="40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1000</a:t>
            </a:r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年</a:t>
            </a:r>
            <a:endParaRPr lang="zh-CN" altLang="en-US" sz="40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9221" name="Picture 6" descr="41"/>
          <p:cNvPicPr/>
          <p:nvPr/>
        </p:nvPicPr>
        <p:blipFill>
          <a:blip r:embed="rId2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  <a:lum bright="-30000" contrast="60000"/>
          </a:blip>
          <a:srcRect b="7294"/>
          <a:stretch>
            <a:fillRect/>
          </a:stretch>
        </p:blipFill>
        <p:spPr>
          <a:xfrm>
            <a:off x="7635875" y="250825"/>
            <a:ext cx="4057650" cy="5892800"/>
          </a:xfrm>
          <a:prstGeom prst="rect">
            <a:avLst/>
          </a:prstGeom>
          <a:solidFill>
            <a:srgbClr val="CCECFF"/>
          </a:solidFill>
          <a:ln>
            <a:noFill/>
            <a:miter lim="800000"/>
          </a:ln>
        </p:spPr>
      </p:pic>
      <p:cxnSp>
        <p:nvCxnSpPr>
          <p:cNvPr id="9222" name="Line 15"/>
          <p:cNvCxnSpPr/>
          <p:nvPr/>
        </p:nvCxnSpPr>
        <p:spPr>
          <a:xfrm flipH="1">
            <a:off x="6503988" y="2662238"/>
            <a:ext cx="2946400" cy="1100138"/>
          </a:xfrm>
          <a:prstGeom prst="line">
            <a:avLst/>
          </a:prstGeom>
          <a:noFill/>
          <a:ln w="76200">
            <a:solidFill>
              <a:srgbClr val="FF0000"/>
            </a:solidFill>
            <a:bevel/>
            <a:headEnd type="triangle"/>
          </a:ln>
        </p:spPr>
      </p:cxnSp>
      <p:sp>
        <p:nvSpPr>
          <p:cNvPr id="9223" name="Text Box 14"/>
          <p:cNvSpPr txBox="1"/>
          <p:nvPr/>
        </p:nvSpPr>
        <p:spPr>
          <a:xfrm>
            <a:off x="9102725" y="2971800"/>
            <a:ext cx="903288" cy="5222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fontAlgn="base"/>
            <a:r>
              <a:rPr lang="zh-CN" altLang="en-US" sz="2800" b="1">
                <a:solidFill>
                  <a:srgbClr val="FF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itchFamily="49" charset="-122"/>
              </a:rPr>
              <a:t>罗马</a:t>
            </a:r>
            <a:endParaRPr lang="zh-CN" altLang="en-US" sz="2800" b="1">
              <a:solidFill>
                <a:srgbClr val="FF33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黑体" pitchFamily="49" charset="-122"/>
            </a:endParaRPr>
          </a:p>
        </p:txBody>
      </p:sp>
      <p:sp>
        <p:nvSpPr>
          <p:cNvPr id="9224" name="Text Box 16"/>
          <p:cNvSpPr txBox="1"/>
          <p:nvPr/>
        </p:nvSpPr>
        <p:spPr>
          <a:xfrm>
            <a:off x="8308975" y="6143625"/>
            <a:ext cx="316547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fontAlgn="base"/>
            <a:r>
              <a:rPr lang="zh-CN" altLang="en-US" sz="28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itchFamily="49" charset="-122"/>
              </a:rPr>
              <a:t>意大利半岛</a:t>
            </a:r>
            <a:endParaRPr lang="zh-CN" altLang="en-US" sz="28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黑体" pitchFamily="49" charset="-122"/>
            </a:endParaRPr>
          </a:p>
        </p:txBody>
      </p:sp>
      <p:sp>
        <p:nvSpPr>
          <p:cNvPr id="9225" name="Freeform 13"/>
          <p:cNvSpPr/>
          <p:nvPr/>
        </p:nvSpPr>
        <p:spPr>
          <a:xfrm>
            <a:off x="9450388" y="2359025"/>
            <a:ext cx="217488" cy="612775"/>
          </a:xfrm>
          <a:custGeom>
            <a:cxnLst>
              <a:cxn ang="0">
                <a:pos x="0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pathLst>
              <a:path w="74" h="396">
                <a:moveTo>
                  <a:pt x="0" y="0"/>
                </a:moveTo>
                <a:cubicBezTo>
                  <a:pt x="48" y="32"/>
                  <a:pt x="12" y="1"/>
                  <a:pt x="12" y="114"/>
                </a:cubicBezTo>
                <a:cubicBezTo>
                  <a:pt x="12" y="138"/>
                  <a:pt x="15" y="162"/>
                  <a:pt x="18" y="186"/>
                </a:cubicBezTo>
                <a:cubicBezTo>
                  <a:pt x="19" y="192"/>
                  <a:pt x="18" y="201"/>
                  <a:pt x="24" y="204"/>
                </a:cubicBezTo>
                <a:cubicBezTo>
                  <a:pt x="37" y="210"/>
                  <a:pt x="52" y="208"/>
                  <a:pt x="66" y="210"/>
                </a:cubicBezTo>
                <a:cubicBezTo>
                  <a:pt x="74" y="234"/>
                  <a:pt x="68" y="252"/>
                  <a:pt x="60" y="276"/>
                </a:cubicBezTo>
                <a:cubicBezTo>
                  <a:pt x="63" y="301"/>
                  <a:pt x="73" y="348"/>
                  <a:pt x="54" y="372"/>
                </a:cubicBezTo>
                <a:cubicBezTo>
                  <a:pt x="46" y="382"/>
                  <a:pt x="33" y="387"/>
                  <a:pt x="24" y="396"/>
                </a:cubicBezTo>
              </a:path>
            </a:pathLst>
          </a:custGeom>
          <a:noFill/>
          <a:ln w="76200">
            <a:solidFill>
              <a:srgbClr val="2E75B6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2" dur="14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3" dur="456" fill="hold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66" fill="hold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66" fill="hold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3" fill="hold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1" fill="hold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 additive="base">
                                        <p:cTn id="18" dur="7" fill="hold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 additive="base">
                                        <p:cTn id="19" dur="41" decel="50000" fill="hold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20" dur="7" fill="hold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 additive="base">
                                        <p:cTn id="21" dur="41" decel="50000" fill="hold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22" dur="7" fill="hold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 additive="base">
                                        <p:cTn id="23" dur="41" decel="50000" fill="hold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 additive="base">
                                        <p:cTn id="24" dur="7" fill="hold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 additive="base">
                                        <p:cTn id="25" dur="41" decel="50000" fill="hold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31" dur="500" fill="hold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2" nodeType="afterEffect"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withGroup">
                            <p:stCondLst>
                              <p:cond delay="501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1"/>
      <p:bldP spid="9223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1" name="Picture 29" descr="C:\Documents and Settings\mm\My Documents\My Pictures\21ROME.XLARGE1"/>
          <p:cNvPicPr/>
          <p:nvPr/>
        </p:nvPicPr>
        <p:blipFill>
          <a:blip r:embed="rId2"/>
          <a:stretch>
            <a:fillRect/>
          </a:stretch>
        </p:blipFill>
        <p:spPr>
          <a:xfrm>
            <a:off x="6148388" y="608012"/>
            <a:ext cx="5053012" cy="4471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2" name="Picture 2" descr="http://img.dongqiudi.com/uploads8/allimg/150610/218-1506100J045A7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1477962" y="608012"/>
            <a:ext cx="2552700" cy="43703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3" name="TextBox 7"/>
          <p:cNvSpPr txBox="1"/>
          <p:nvPr/>
        </p:nvSpPr>
        <p:spPr>
          <a:xfrm>
            <a:off x="2870200" y="5768975"/>
            <a:ext cx="7307263" cy="646113"/>
          </a:xfrm>
          <a:prstGeom prst="rect">
            <a:avLst/>
          </a:prstGeom>
          <a:noFill/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buFontTx/>
            </a:pPr>
            <a:r>
              <a:rPr lang="zh-CN" altLang="en-US" sz="3600">
                <a:effectLst>
                  <a:outerShdw blurRad="38100" dist="38100" dir="2700000" algn="tl">
                    <a:schemeClr val="bg2"/>
                  </a:outerShdw>
                </a:effectLst>
                <a:latin typeface="华文新魏" pitchFamily="2" charset="-122"/>
                <a:ea typeface="华文新魏" panose="02010800040101010101" pitchFamily="2" charset="-122"/>
              </a:rPr>
              <a:t>罗马城起源的传说“母狼乳婴”</a:t>
            </a:r>
            <a:endParaRPr lang="zh-CN" altLang="en-US" sz="3600">
              <a:effectLst>
                <a:outerShdw blurRad="38100" dist="38100" dir="2700000" algn="tl">
                  <a:schemeClr val="bg2"/>
                </a:outerShdw>
              </a:effectLst>
              <a:latin typeface="华文新魏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文本框 1"/>
          <p:cNvSpPr/>
          <p:nvPr/>
        </p:nvSpPr>
        <p:spPr>
          <a:xfrm>
            <a:off x="447675" y="387350"/>
            <a:ext cx="6245225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4000" b="1">
                <a:latin typeface="Calibri" pitchFamily="34" charset="0"/>
                <a:ea typeface="宋体" pitchFamily="2" charset="-122"/>
              </a:rPr>
              <a:t>二、罗马共和国</a:t>
            </a:r>
            <a:endParaRPr lang="zh-CN" altLang="en-US" sz="4000" b="1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1266" name="Text Box 10"/>
          <p:cNvSpPr txBox="1"/>
          <p:nvPr/>
        </p:nvSpPr>
        <p:spPr>
          <a:xfrm>
            <a:off x="647700" y="1852613"/>
            <a:ext cx="7226300" cy="706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fontAlgn="base"/>
            <a:r>
              <a:rPr lang="en-US" altLang="zh-CN" sz="4000">
                <a:effectLst>
                  <a:outerShdw blurRad="38100" dist="38100" dir="2700000" algn="tl">
                    <a:schemeClr val="bg2"/>
                  </a:outerShdw>
                </a:effectLst>
                <a:latin typeface="Calibri" pitchFamily="34" charset="0"/>
                <a:ea typeface="黑体" pitchFamily="49" charset="-122"/>
              </a:rPr>
              <a:t>1.</a:t>
            </a:r>
            <a:r>
              <a:rPr lang="zh-CN" altLang="en-US" sz="4000">
                <a:effectLst>
                  <a:outerShdw blurRad="38100" dist="38100" dir="2700000" algn="tl">
                    <a:schemeClr val="bg2"/>
                  </a:outerShdw>
                </a:effectLst>
                <a:latin typeface="Calibri" pitchFamily="34" charset="0"/>
                <a:ea typeface="黑体" pitchFamily="49" charset="-122"/>
              </a:rPr>
              <a:t>罗马共和国建立</a:t>
            </a:r>
            <a:endParaRPr lang="zh-CN" altLang="en-US" sz="4000">
              <a:effectLst>
                <a:outerShdw blurRad="38100" dist="38100" dir="2700000" algn="tl">
                  <a:schemeClr val="bg2"/>
                </a:outerShdw>
              </a:effectLst>
              <a:latin typeface="Calibri" pitchFamily="34" charset="0"/>
              <a:ea typeface="黑体" pitchFamily="49" charset="-122"/>
            </a:endParaRPr>
          </a:p>
        </p:txBody>
      </p:sp>
      <p:sp>
        <p:nvSpPr>
          <p:cNvPr id="11267" name="Text Box 2"/>
          <p:cNvSpPr/>
          <p:nvPr/>
        </p:nvSpPr>
        <p:spPr>
          <a:xfrm>
            <a:off x="561975" y="2995612"/>
            <a:ext cx="7613650" cy="3048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en-US" altLang="zh-CN" sz="2800" b="1">
                <a:latin typeface="Times New Roman" pitchFamily="18" charset="0"/>
                <a:ea typeface="HY강B"/>
              </a:rPr>
              <a:t>        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</a:rPr>
              <a:t>据传说，罗马城邦的最后一个国王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小塔克文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</a:rPr>
              <a:t>统治残暴，引起人民的不满，终于忍无可忍，揭竿而起，一举推翻了君主制。以后，为了防止再次出现戕害人民的国王，罗马人决定不再设立君主，而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采用贵族共和制</a:t>
            </a:r>
            <a:r>
              <a:rPr lang="zh-CN" altLang="en-US" sz="3200" b="1">
                <a:latin typeface="Times New Roman" pitchFamily="18" charset="0"/>
                <a:ea typeface="HY강B"/>
              </a:rPr>
              <a:t>。</a:t>
            </a:r>
            <a:endParaRPr lang="zh-CN" altLang="en-US" sz="3200" b="1">
              <a:latin typeface="Times New Roman" pitchFamily="18" charset="0"/>
              <a:ea typeface="HY강B"/>
            </a:endParaRPr>
          </a:p>
        </p:txBody>
      </p:sp>
      <p:sp>
        <p:nvSpPr>
          <p:cNvPr id="11268" name="Rectangle 5"/>
          <p:cNvSpPr/>
          <p:nvPr/>
        </p:nvSpPr>
        <p:spPr>
          <a:xfrm>
            <a:off x="6297612" y="1906588"/>
            <a:ext cx="371633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  <a:ea typeface="宋体" pitchFamily="2" charset="-122"/>
              </a:rPr>
              <a:t>时间：公元前</a:t>
            </a: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</a:rPr>
              <a:t>509</a:t>
            </a:r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  <a:ea typeface="宋体" pitchFamily="2" charset="-122"/>
              </a:rPr>
              <a:t>年</a:t>
            </a:r>
            <a:endParaRPr lang="zh-CN" altLang="en-US" sz="3200" b="1">
              <a:solidFill>
                <a:srgbClr val="FF0000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1"/>
      <p:bldP spid="11268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Text Box 24"/>
          <p:cNvSpPr/>
          <p:nvPr/>
        </p:nvSpPr>
        <p:spPr>
          <a:xfrm>
            <a:off x="5410200" y="1382712"/>
            <a:ext cx="344963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Verdana" pitchFamily="34" charset="0"/>
                <a:sym typeface="Verdana" pitchFamily="34" charset="0"/>
              </a:rPr>
              <a:t>国家统治的决策权</a:t>
            </a:r>
            <a:endParaRPr lang="zh-CN" altLang="en-US" sz="3200" b="1">
              <a:solidFill>
                <a:srgbClr val="FF0000"/>
              </a:solidFill>
              <a:latin typeface="Verdana" pitchFamily="34" charset="0"/>
              <a:sym typeface="Verdana" pitchFamily="34" charset="0"/>
            </a:endParaRPr>
          </a:p>
        </p:txBody>
      </p:sp>
      <p:sp>
        <p:nvSpPr>
          <p:cNvPr id="12290" name="Text Box 18"/>
          <p:cNvSpPr/>
          <p:nvPr/>
        </p:nvSpPr>
        <p:spPr>
          <a:xfrm>
            <a:off x="2703512" y="1382712"/>
            <a:ext cx="165576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</a:rPr>
              <a:t>元老院</a:t>
            </a:r>
            <a:endParaRPr lang="zh-CN" altLang="en-US" sz="3200" b="1">
              <a:solidFill>
                <a:srgbClr val="000000"/>
              </a:solidFill>
              <a:ea typeface="黑体" pitchFamily="49" charset="-122"/>
            </a:endParaRPr>
          </a:p>
        </p:txBody>
      </p:sp>
      <p:sp>
        <p:nvSpPr>
          <p:cNvPr id="12291" name="Text Box 19"/>
          <p:cNvSpPr/>
          <p:nvPr/>
        </p:nvSpPr>
        <p:spPr>
          <a:xfrm>
            <a:off x="809625" y="1492250"/>
            <a:ext cx="1008062" cy="3970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000000"/>
                </a:solidFill>
                <a:ea typeface="黑体" pitchFamily="49" charset="-122"/>
                <a:sym typeface="Arial" pitchFamily="34" charset="0"/>
              </a:rPr>
              <a:t>古罗马政治机构</a:t>
            </a:r>
            <a:endParaRPr lang="zh-CN" altLang="en-US" sz="3600" b="1">
              <a:solidFill>
                <a:srgbClr val="000000"/>
              </a:solidFill>
              <a:ea typeface="黑体" pitchFamily="49" charset="-122"/>
              <a:sym typeface="Arial" pitchFamily="34" charset="0"/>
            </a:endParaRPr>
          </a:p>
        </p:txBody>
      </p:sp>
      <p:sp>
        <p:nvSpPr>
          <p:cNvPr id="12292" name="AutoShape 20"/>
          <p:cNvSpPr/>
          <p:nvPr/>
        </p:nvSpPr>
        <p:spPr>
          <a:xfrm>
            <a:off x="2066925" y="1533525"/>
            <a:ext cx="415925" cy="3887788"/>
          </a:xfrm>
          <a:prstGeom prst="leftBrace">
            <a:avLst>
              <a:gd name="adj1" fmla="val 72399"/>
              <a:gd name="adj2" fmla="val 50000"/>
            </a:avLst>
          </a:prstGeom>
          <a:noFill/>
          <a:ln w="38100"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zh-CN" sz="1800">
              <a:solidFill>
                <a:srgbClr val="000000"/>
              </a:solidFill>
              <a:ea typeface="黑体" pitchFamily="49" charset="-122"/>
              <a:sym typeface="Arial" pitchFamily="34" charset="0"/>
            </a:endParaRPr>
          </a:p>
        </p:txBody>
      </p:sp>
      <p:sp>
        <p:nvSpPr>
          <p:cNvPr id="12293" name="Text Box 21"/>
          <p:cNvSpPr/>
          <p:nvPr/>
        </p:nvSpPr>
        <p:spPr>
          <a:xfrm>
            <a:off x="2703512" y="3768725"/>
            <a:ext cx="24114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</a:rPr>
              <a:t>公民大会</a:t>
            </a:r>
            <a:endParaRPr lang="zh-CN" altLang="en-US" sz="3200" b="1">
              <a:solidFill>
                <a:srgbClr val="000000"/>
              </a:solidFill>
              <a:ea typeface="黑体" pitchFamily="49" charset="-122"/>
            </a:endParaRPr>
          </a:p>
        </p:txBody>
      </p:sp>
      <p:sp>
        <p:nvSpPr>
          <p:cNvPr id="12294" name="Text Box 24"/>
          <p:cNvSpPr/>
          <p:nvPr/>
        </p:nvSpPr>
        <p:spPr>
          <a:xfrm>
            <a:off x="5410200" y="3768725"/>
            <a:ext cx="42656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Verdana" pitchFamily="34" charset="0"/>
                <a:sym typeface="Verdana" pitchFamily="34" charset="0"/>
              </a:rPr>
              <a:t>形式上</a:t>
            </a:r>
            <a:r>
              <a:rPr lang="zh-CN" altLang="en-US" sz="3200" b="1">
                <a:solidFill>
                  <a:srgbClr val="000000"/>
                </a:solidFill>
                <a:latin typeface="Verdana" pitchFamily="34" charset="0"/>
                <a:sym typeface="Verdana" pitchFamily="34" charset="0"/>
              </a:rPr>
              <a:t>的最高权力机关</a:t>
            </a:r>
            <a:endParaRPr lang="zh-CN" altLang="en-US" sz="3200" b="1">
              <a:solidFill>
                <a:srgbClr val="000000"/>
              </a:solidFill>
              <a:latin typeface="Verdana" pitchFamily="34" charset="0"/>
              <a:ea typeface="黑体" pitchFamily="49" charset="-122"/>
              <a:sym typeface="Verdana" pitchFamily="34" charset="0"/>
            </a:endParaRPr>
          </a:p>
        </p:txBody>
      </p:sp>
      <p:sp>
        <p:nvSpPr>
          <p:cNvPr id="12295" name="Rectangle 2"/>
          <p:cNvSpPr/>
          <p:nvPr/>
        </p:nvSpPr>
        <p:spPr>
          <a:xfrm>
            <a:off x="200025" y="260350"/>
            <a:ext cx="11671300" cy="927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lnSpc>
                <a:spcPct val="90000"/>
              </a:lnSpc>
            </a:pPr>
            <a:r>
              <a:rPr lang="zh-CN" altLang="en-US" sz="3600"/>
              <a:t>【</a:t>
            </a:r>
            <a:r>
              <a:rPr lang="zh-CN" altLang="en-US" sz="3600" b="1"/>
              <a:t>自主学习：</a:t>
            </a:r>
            <a:r>
              <a:rPr lang="zh-CN" altLang="en-US" sz="3600" b="1">
                <a:solidFill>
                  <a:srgbClr val="000000"/>
                </a:solidFill>
                <a:latin typeface="Verdana" pitchFamily="34" charset="0"/>
                <a:sym typeface="Verdana" pitchFamily="34" charset="0"/>
              </a:rPr>
              <a:t>罗马共和国的政治机构由哪几部分组成？</a:t>
            </a:r>
            <a:r>
              <a:rPr lang="zh-CN" altLang="en-US" sz="3600"/>
              <a:t>】</a:t>
            </a:r>
            <a:endParaRPr lang="zh-CN" altLang="en-US" sz="4400"/>
          </a:p>
        </p:txBody>
      </p:sp>
      <p:sp>
        <p:nvSpPr>
          <p:cNvPr id="12296" name="Text Box 18"/>
          <p:cNvSpPr/>
          <p:nvPr/>
        </p:nvSpPr>
        <p:spPr>
          <a:xfrm>
            <a:off x="2703512" y="2598738"/>
            <a:ext cx="6342062" cy="5826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</a:rPr>
              <a:t>执政官    </a:t>
            </a:r>
            <a:r>
              <a:rPr lang="zh-CN" altLang="en-US" sz="2800">
                <a:solidFill>
                  <a:srgbClr val="000000"/>
                </a:solidFill>
              </a:rPr>
              <a:t>              </a:t>
            </a:r>
            <a:r>
              <a:rPr lang="zh-CN" altLang="en-US" sz="3200" b="1">
                <a:solidFill>
                  <a:srgbClr val="000000"/>
                </a:solidFill>
              </a:rPr>
              <a:t>主持日常政务</a:t>
            </a:r>
            <a:endParaRPr lang="zh-CN" altLang="en-US" sz="3200" b="1">
              <a:solidFill>
                <a:srgbClr val="000000"/>
              </a:solidFill>
              <a:ea typeface="黑体" pitchFamily="49" charset="-122"/>
            </a:endParaRPr>
          </a:p>
        </p:txBody>
      </p:sp>
      <p:sp>
        <p:nvSpPr>
          <p:cNvPr id="12297" name="文本框 1"/>
          <p:cNvSpPr/>
          <p:nvPr/>
        </p:nvSpPr>
        <p:spPr>
          <a:xfrm>
            <a:off x="1663700" y="4848225"/>
            <a:ext cx="9377362" cy="1076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r>
              <a:rPr lang="zh-CN" altLang="en-US" sz="3200" b="1">
                <a:latin typeface="Arial" pitchFamily="34" charset="0"/>
              </a:rPr>
              <a:t>保民官            有权否决执政官和元老院</a:t>
            </a:r>
            <a:endParaRPr lang="zh-CN" altLang="en-US" sz="3200" b="1">
              <a:latin typeface="Arial" pitchFamily="34" charset="0"/>
            </a:endParaRPr>
          </a:p>
          <a:p>
            <a:pPr lvl="0" algn="ctr" eaLnBrk="1" hangingPunct="1"/>
            <a:r>
              <a:rPr lang="zh-CN" altLang="en-US" sz="3200" b="1">
                <a:latin typeface="Arial" pitchFamily="34" charset="0"/>
              </a:rPr>
              <a:t>            对平民不利的决议</a:t>
            </a:r>
            <a:endParaRPr lang="zh-CN" altLang="en-US" sz="3200" b="1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8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4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/>
      <p:bldP spid="12290" grpId="1"/>
      <p:bldP spid="12293" grpId="2"/>
      <p:bldP spid="12294" grpId="3"/>
      <p:bldP spid="12296" grpId="4"/>
      <p:bldP spid="12297" grpId="5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3313" name="图片 1" descr="图片1_副本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1454150" y="77788"/>
            <a:ext cx="9720262" cy="67040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4" name="矩形 3"/>
          <p:cNvSpPr/>
          <p:nvPr/>
        </p:nvSpPr>
        <p:spPr>
          <a:xfrm>
            <a:off x="1454150" y="77788"/>
            <a:ext cx="9721850" cy="1136650"/>
          </a:xfrm>
          <a:prstGeom prst="rect">
            <a:avLst/>
          </a:prstGeom>
          <a:noFill/>
          <a:ln w="25400">
            <a:solidFill>
              <a:schemeClr val="bg1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元老院</a:t>
            </a:r>
            <a:r>
              <a:rPr lang="en-US" altLang="zh-CN" sz="3600" b="1">
                <a:solidFill>
                  <a:schemeClr val="bg1"/>
                </a:solidFill>
                <a:latin typeface="宋体" pitchFamily="2" charset="-122"/>
              </a:rPr>
              <a:t>:</a:t>
            </a:r>
            <a:r>
              <a:rPr lang="zh-CN" altLang="en-US" sz="3200" b="1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国家决策机构</a:t>
            </a:r>
            <a:r>
              <a:rPr lang="en-US" altLang="zh-CN" sz="3200" b="1">
                <a:solidFill>
                  <a:schemeClr val="bg1"/>
                </a:solidFill>
                <a:latin typeface="宋体" pitchFamily="2" charset="-122"/>
              </a:rPr>
              <a:t>,</a:t>
            </a:r>
            <a:r>
              <a:rPr lang="zh-CN" altLang="en-US" sz="3200" b="1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均为贵族</a:t>
            </a:r>
            <a:r>
              <a:rPr lang="en-US" altLang="zh-CN" sz="3200" b="1">
                <a:solidFill>
                  <a:schemeClr val="bg1"/>
                </a:solidFill>
                <a:latin typeface="宋体" pitchFamily="2" charset="-122"/>
              </a:rPr>
              <a:t>,</a:t>
            </a:r>
            <a:r>
              <a:rPr lang="zh-CN" altLang="en-US" sz="3200" b="1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实行少数服从多数原则。</a:t>
            </a:r>
            <a:endParaRPr lang="zh-CN" altLang="en-US" sz="3200" b="1">
              <a:solidFill>
                <a:schemeClr val="bg1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4337" name="组合 10"/>
          <p:cNvGrpSpPr/>
          <p:nvPr/>
        </p:nvGrpSpPr>
        <p:grpSpPr>
          <a:xfrm>
            <a:off x="1358900" y="1412875"/>
            <a:ext cx="8785225" cy="4032250"/>
            <a:chOff x="611188" y="1412875"/>
            <a:chExt cx="8008937" cy="4032250"/>
          </a:xfrm>
        </p:grpSpPr>
        <p:pic>
          <p:nvPicPr>
            <p:cNvPr id="14338" name="Picture 8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611188" y="1412875"/>
              <a:ext cx="8008937" cy="403225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4339" name="TextBox 9"/>
            <p:cNvSpPr/>
            <p:nvPr/>
          </p:nvSpPr>
          <p:spPr>
            <a:xfrm>
              <a:off x="5929322" y="4572008"/>
              <a:ext cx="2571768" cy="707886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  <a:round/>
            </a:ln>
          </p:spPr>
          <p:txBody>
            <a:bodyPr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/>
              <a:r>
                <a:rPr lang="zh-CN" altLang="en-US" sz="4000" b="1">
                  <a:latin typeface="Arial" pitchFamily="34" charset="0"/>
                  <a:ea typeface="宋体" pitchFamily="2" charset="-122"/>
                </a:rPr>
                <a:t>公民大会</a:t>
              </a:r>
              <a:endParaRPr lang="zh-CN" altLang="en-US" sz="4000" b="1"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14340" name="Text Box 10"/>
          <p:cNvSpPr/>
          <p:nvPr/>
        </p:nvSpPr>
        <p:spPr>
          <a:xfrm>
            <a:off x="7391400" y="5670550"/>
            <a:ext cx="3960812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en-US" altLang="zh-CN" sz="2400" b="1">
                <a:latin typeface="Arial" pitchFamily="34" charset="0"/>
                <a:ea typeface="HY강B"/>
              </a:rPr>
              <a:t>c</a:t>
            </a:r>
            <a:r>
              <a:rPr lang="zh-CN" altLang="en-US" sz="2400" b="1">
                <a:latin typeface="Arial" pitchFamily="34" charset="0"/>
                <a:ea typeface="HY강B"/>
              </a:rPr>
              <a:t>．公民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  <a:ea typeface="HY강B"/>
              </a:rPr>
              <a:t>（贵族、平民）</a:t>
            </a:r>
            <a:r>
              <a:rPr lang="zh-CN" altLang="en-US" sz="2400" b="1">
                <a:latin typeface="Arial" pitchFamily="34" charset="0"/>
                <a:ea typeface="HY강B"/>
              </a:rPr>
              <a:t>选举行政长官表决法律和决议</a:t>
            </a:r>
            <a:endParaRPr lang="zh-CN" altLang="en-US" sz="2400" b="1">
              <a:latin typeface="Arial" pitchFamily="34" charset="0"/>
              <a:ea typeface="HY강B"/>
            </a:endParaRPr>
          </a:p>
        </p:txBody>
      </p:sp>
      <p:sp>
        <p:nvSpPr>
          <p:cNvPr id="14341" name="Text Box 11"/>
          <p:cNvSpPr/>
          <p:nvPr/>
        </p:nvSpPr>
        <p:spPr>
          <a:xfrm>
            <a:off x="1358900" y="5643562"/>
            <a:ext cx="4608512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en-US" altLang="zh-CN" sz="2400" b="1">
                <a:latin typeface="Arial" pitchFamily="34" charset="0"/>
                <a:ea typeface="HY강B"/>
              </a:rPr>
              <a:t>a</a:t>
            </a:r>
            <a:r>
              <a:rPr lang="zh-CN" altLang="en-US" sz="2400" b="1">
                <a:latin typeface="Arial" pitchFamily="34" charset="0"/>
                <a:ea typeface="HY강B"/>
              </a:rPr>
              <a:t>．贵族：掌握行政权，</a:t>
            </a:r>
            <a:r>
              <a:rPr lang="en-US" altLang="zh-CN" sz="2400" b="1">
                <a:latin typeface="Arial" pitchFamily="34" charset="0"/>
                <a:ea typeface="HY강B"/>
              </a:rPr>
              <a:t>2</a:t>
            </a:r>
            <a:r>
              <a:rPr lang="zh-CN" altLang="en-US" sz="2400" b="1">
                <a:latin typeface="Arial" pitchFamily="34" charset="0"/>
                <a:ea typeface="HY강B"/>
              </a:rPr>
              <a:t>人，集体行使，任期</a:t>
            </a:r>
            <a:r>
              <a:rPr lang="en-US" altLang="zh-CN" sz="2400" b="1">
                <a:latin typeface="Arial" pitchFamily="34" charset="0"/>
                <a:ea typeface="HY강B"/>
              </a:rPr>
              <a:t>1</a:t>
            </a:r>
            <a:r>
              <a:rPr lang="zh-CN" altLang="en-US" sz="2400" b="1">
                <a:latin typeface="Arial" pitchFamily="34" charset="0"/>
                <a:ea typeface="HY강B"/>
              </a:rPr>
              <a:t>年，不得连任</a:t>
            </a:r>
            <a:endParaRPr lang="zh-CN" altLang="en-US" sz="2400" b="1">
              <a:latin typeface="Arial" pitchFamily="34" charset="0"/>
              <a:ea typeface="HY강B"/>
            </a:endParaRPr>
          </a:p>
        </p:txBody>
      </p:sp>
      <p:sp>
        <p:nvSpPr>
          <p:cNvPr id="14342" name="Text Box 12"/>
          <p:cNvSpPr/>
          <p:nvPr/>
        </p:nvSpPr>
        <p:spPr>
          <a:xfrm>
            <a:off x="6707188" y="1214438"/>
            <a:ext cx="4500562" cy="12620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en-US" altLang="zh-CN" sz="2400" b="1">
                <a:latin typeface="Arial" pitchFamily="34" charset="0"/>
                <a:ea typeface="HY강B"/>
              </a:rPr>
              <a:t>b</a:t>
            </a:r>
            <a:r>
              <a:rPr lang="zh-CN" altLang="en-US" sz="2400" b="1">
                <a:latin typeface="Arial" pitchFamily="34" charset="0"/>
                <a:ea typeface="HY강B"/>
              </a:rPr>
              <a:t>．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HY강B"/>
              </a:rPr>
              <a:t>贵族</a:t>
            </a:r>
            <a:r>
              <a:rPr lang="zh-CN" altLang="en-US" sz="2400" b="1">
                <a:latin typeface="Arial" pitchFamily="34" charset="0"/>
                <a:ea typeface="HY강B"/>
              </a:rPr>
              <a:t>：广泛的行政、立法权，负责对外政策和财务，并有权监督执政官。</a:t>
            </a:r>
            <a:endParaRPr lang="zh-CN" altLang="en-US" sz="2400" b="1">
              <a:latin typeface="Arial" pitchFamily="34" charset="0"/>
              <a:ea typeface="HY강B"/>
            </a:endParaRPr>
          </a:p>
        </p:txBody>
      </p:sp>
      <p:sp>
        <p:nvSpPr>
          <p:cNvPr id="14343" name="TextBox 11"/>
          <p:cNvSpPr/>
          <p:nvPr/>
        </p:nvSpPr>
        <p:spPr>
          <a:xfrm>
            <a:off x="1524000" y="161925"/>
            <a:ext cx="9144000" cy="954088"/>
          </a:xfrm>
          <a:prstGeom prst="rect">
            <a:avLst/>
          </a:prstGeom>
          <a:solidFill>
            <a:schemeClr val="tx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r>
              <a:rPr lang="zh-CN" altLang="en-US" sz="2800" b="1">
                <a:solidFill>
                  <a:schemeClr val="bg1"/>
                </a:solidFill>
                <a:latin typeface="Arial" pitchFamily="34" charset="0"/>
                <a:ea typeface="HY강B"/>
              </a:rPr>
              <a:t>古罗马共和制的主要机构</a:t>
            </a:r>
            <a:endParaRPr lang="zh-CN" altLang="en-US" sz="2800" b="1">
              <a:solidFill>
                <a:schemeClr val="bg1"/>
              </a:solidFill>
              <a:latin typeface="Arial" pitchFamily="34" charset="0"/>
              <a:ea typeface="HY강B"/>
            </a:endParaRPr>
          </a:p>
          <a:p>
            <a:pPr lvl="0" algn="ctr" eaLnBrk="1" hangingPunct="1"/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HY강B"/>
              </a:rPr>
              <a:t>执政官、元老院、公民大会</a:t>
            </a:r>
            <a:endParaRPr lang="zh-CN" altLang="en-US" sz="2800" b="1">
              <a:solidFill>
                <a:srgbClr val="FF0000"/>
              </a:solidFill>
              <a:latin typeface="Arial" pitchFamily="34" charset="0"/>
              <a:ea typeface="HY강B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0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1"/>
      <p:bldP spid="14342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361" name="图片 1">
            <a:hlinkClick r:id="rId3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871662" y="1052512"/>
            <a:ext cx="8813800" cy="57102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2" name="Text Box 3"/>
          <p:cNvSpPr/>
          <p:nvPr/>
        </p:nvSpPr>
        <p:spPr>
          <a:xfrm>
            <a:off x="719138" y="260350"/>
            <a:ext cx="7272338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3.《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十二铜表法</a:t>
            </a: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的制定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63" name="文本框 4"/>
          <p:cNvSpPr/>
          <p:nvPr/>
        </p:nvSpPr>
        <p:spPr>
          <a:xfrm>
            <a:off x="7410450" y="468312"/>
            <a:ext cx="609917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rgbClr val="262673"/>
                </a:solidFill>
                <a:latin typeface="黑体" pitchFamily="49" charset="-122"/>
                <a:ea typeface="黑体" pitchFamily="49" charset="-122"/>
              </a:rPr>
              <a:t>公元前</a:t>
            </a:r>
            <a:r>
              <a:rPr lang="en-US" altLang="zh-CN" sz="3200" b="1">
                <a:solidFill>
                  <a:srgbClr val="262673"/>
                </a:solidFill>
                <a:latin typeface="黑体" pitchFamily="49" charset="-122"/>
                <a:ea typeface="黑体" pitchFamily="49" charset="-122"/>
              </a:rPr>
              <a:t>450</a:t>
            </a:r>
            <a:r>
              <a:rPr lang="zh-CN" altLang="en-US" sz="3200" b="1">
                <a:solidFill>
                  <a:srgbClr val="262673"/>
                </a:solidFill>
                <a:latin typeface="黑体" pitchFamily="49" charset="-122"/>
                <a:ea typeface="黑体" pitchFamily="49" charset="-122"/>
              </a:rPr>
              <a:t>年左右</a:t>
            </a:r>
            <a:endParaRPr lang="zh-CN" altLang="en-US" sz="3200" b="1">
              <a:solidFill>
                <a:srgbClr val="262673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标题 1"/>
          <p:cNvSpPr>
            <a:spLocks noGrp="1"/>
          </p:cNvSpPr>
          <p:nvPr>
            <p:ph type="title" idx="4294967295"/>
          </p:nvPr>
        </p:nvSpPr>
        <p:spPr>
          <a:xfrm>
            <a:off x="758825" y="241300"/>
            <a:ext cx="6902450" cy="1143000"/>
          </a:xfrm>
          <a:effectLst/>
        </p:spPr>
        <p:txBody>
          <a:bodyPr wrap="square" lIns="91440" tIns="45720" rIns="91440" bIns="45720" rtlCol="0" anchor="ctr" anchorCtr="0"/>
          <a:lstStyle>
            <a:lvl1pPr marL="0" indent="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000">
                <a:solidFill>
                  <a:srgbClr val="202020"/>
                </a:solidFill>
                <a:latin typeface="微软雅黑" pitchFamily="34" charset="-122"/>
                <a:ea typeface="微软雅黑" pitchFamily="34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fontAlgn="base" hangingPunct="1">
              <a:buClrTx/>
              <a:buNone/>
            </a:pPr>
            <a:r>
              <a:rPr lang="zh-CN" altLang="en-US" b="1" u="none" baseline="0">
                <a:effectLst>
                  <a:outerShdw blurRad="38100" dist="38100" dir="2700000" algn="tl">
                    <a:schemeClr val="bg2"/>
                  </a:outerShdw>
                </a:effectLst>
              </a:rPr>
              <a:t>如何评价</a:t>
            </a:r>
            <a:r>
              <a:rPr lang="en-US" altLang="zh-CN" b="1" u="none" baseline="0">
                <a:effectLst>
                  <a:outerShdw blurRad="38100" dist="38100" dir="2700000" algn="tl">
                    <a:schemeClr val="bg2"/>
                  </a:outerShdw>
                </a:effectLst>
              </a:rPr>
              <a:t>《</a:t>
            </a:r>
            <a:r>
              <a:rPr lang="zh-CN" altLang="en-US" b="1" u="none" baseline="0">
                <a:effectLst>
                  <a:outerShdw blurRad="38100" dist="38100" dir="2700000" algn="tl">
                    <a:schemeClr val="bg2"/>
                  </a:outerShdw>
                </a:effectLst>
              </a:rPr>
              <a:t>十二铜表法</a:t>
            </a:r>
            <a:r>
              <a:rPr lang="en-US" altLang="zh-CN" b="1" u="none" baseline="0">
                <a:effectLst>
                  <a:outerShdw blurRad="38100" dist="38100" dir="2700000" algn="tl">
                    <a:schemeClr val="bg2"/>
                  </a:outerShdw>
                </a:effectLst>
              </a:rPr>
              <a:t>》</a:t>
            </a:r>
            <a:r>
              <a:rPr lang="zh-CN" altLang="en-US" b="1" u="none" baseline="0">
                <a:effectLst>
                  <a:outerShdw blurRad="38100" dist="38100" dir="2700000" algn="tl">
                    <a:schemeClr val="bg2"/>
                  </a:outerShdw>
                </a:effectLst>
              </a:rPr>
              <a:t>？</a:t>
            </a:r>
            <a:endParaRPr lang="zh-CN" altLang="en-US" b="1" u="none" baseline="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pic>
        <p:nvPicPr>
          <p:cNvPr id="16386" name="图片 3"/>
          <p:cNvPicPr/>
          <p:nvPr/>
        </p:nvPicPr>
        <p:blipFill>
          <a:blip r:embed="rId2"/>
          <a:stretch>
            <a:fillRect/>
          </a:stretch>
        </p:blipFill>
        <p:spPr>
          <a:xfrm>
            <a:off x="8451850" y="1228725"/>
            <a:ext cx="3482975" cy="5203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7" name="内容占位符 2"/>
          <p:cNvSpPr/>
          <p:nvPr/>
        </p:nvSpPr>
        <p:spPr>
          <a:xfrm>
            <a:off x="-1588" y="1600200"/>
            <a:ext cx="82042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228600" lvl="0" indent="-228600" eaLnBrk="1" hangingPunct="1">
              <a:lnSpc>
                <a:spcPct val="120000"/>
              </a:lnSpc>
              <a:spcBef>
                <a:spcPts val="1000"/>
              </a:spcBef>
              <a:buSzPct val="75000"/>
              <a:buChar char="•"/>
            </a:pPr>
            <a:r>
              <a:rPr lang="en-US" altLang="zh-CN" sz="3200" b="1">
                <a:solidFill>
                  <a:srgbClr val="FF0000"/>
                </a:solidFill>
                <a:latin typeface="Calibri" pitchFamily="34" charset="0"/>
                <a:ea typeface="微软雅黑" pitchFamily="34" charset="-122"/>
                <a:sym typeface="宋体" pitchFamily="2" charset="-122"/>
              </a:rPr>
              <a:t>①</a:t>
            </a:r>
            <a:r>
              <a:rPr lang="en-US" altLang="zh-CN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十二铜表法</a:t>
            </a:r>
            <a:r>
              <a:rPr lang="en-US" altLang="zh-CN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》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是量刑定罪有了文字依据，在一定程度上遏制了贵族对法律的曲解和滥用。</a:t>
            </a:r>
            <a:endParaRPr lang="zh-CN" altLang="en-US" sz="32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marL="228600" lvl="0" indent="-228600" eaLnBrk="1" hangingPunct="1">
              <a:lnSpc>
                <a:spcPct val="120000"/>
              </a:lnSpc>
              <a:spcBef>
                <a:spcPts val="1000"/>
              </a:spcBef>
              <a:buSzPct val="75000"/>
              <a:buChar char="•"/>
            </a:pPr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  <a:ea typeface="微软雅黑" pitchFamily="34" charset="-122"/>
                <a:sym typeface="宋体" pitchFamily="2" charset="-122"/>
              </a:rPr>
              <a:t>②</a:t>
            </a:r>
            <a:r>
              <a:rPr lang="en-US" altLang="zh-CN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十二铜表法</a:t>
            </a:r>
            <a:r>
              <a:rPr lang="en-US" altLang="zh-CN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》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是古罗马第一部成文法典，是罗马法发展过程中的一个重要里程碑。</a:t>
            </a:r>
            <a:endParaRPr lang="zh-CN" altLang="en-US" sz="32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marL="228600" lvl="0" indent="-228600" eaLnBrk="1" hangingPunct="1">
              <a:lnSpc>
                <a:spcPct val="120000"/>
              </a:lnSpc>
              <a:spcBef>
                <a:spcPts val="1000"/>
              </a:spcBef>
              <a:buSzPct val="75000"/>
              <a:buChar char="•"/>
            </a:pPr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  <a:ea typeface="微软雅黑" pitchFamily="34" charset="-122"/>
                <a:sym typeface="宋体" pitchFamily="2" charset="-122"/>
              </a:rPr>
              <a:t>③</a:t>
            </a:r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平民与贵族的矛盾并没有因此而消除，两者之间的斗争也并没有因此而终止。</a:t>
            </a:r>
            <a:endParaRPr lang="zh-CN" altLang="en-US" sz="32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409" name="Picture 2" descr="51"/>
          <p:cNvPicPr/>
          <p:nvPr/>
        </p:nvPicPr>
        <p:blipFill>
          <a:blip r:embed="rId2">
            <a:lum bright="-24000" contrast="66000"/>
          </a:blip>
          <a:stretch>
            <a:fillRect/>
          </a:stretch>
        </p:blipFill>
        <p:spPr>
          <a:xfrm>
            <a:off x="2135188" y="692150"/>
            <a:ext cx="7848600" cy="5924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0" name="Freeform 3"/>
          <p:cNvSpPr/>
          <p:nvPr/>
        </p:nvSpPr>
        <p:spPr>
          <a:xfrm>
            <a:off x="2279650" y="2708275"/>
            <a:ext cx="3240088" cy="1439862"/>
          </a:xfrm>
          <a:custGeom>
            <a:cxnLst>
              <a:cxn ang="0">
                <a:pos x="801409811" y="226814141"/>
              </a:cxn>
              <a:cxn ang="0">
                <a:pos x="1144151114" y="342741369"/>
              </a:cxn>
              <a:cxn ang="0">
                <a:pos x="2147483646" y="685482738"/>
              </a:cxn>
              <a:cxn ang="0">
                <a:pos x="2147483646" y="226814141"/>
              </a:cxn>
              <a:cxn ang="0">
                <a:pos x="2147483646" y="342741369"/>
              </a:cxn>
              <a:cxn ang="0">
                <a:pos x="2147483646" y="342741369"/>
              </a:cxn>
              <a:cxn ang="0">
                <a:pos x="2147483646" y="456149233"/>
              </a:cxn>
              <a:cxn ang="0">
                <a:pos x="2147483646" y="685482738"/>
              </a:cxn>
              <a:cxn ang="0">
                <a:pos x="2147483646" y="914817830"/>
              </a:cxn>
              <a:cxn ang="0">
                <a:pos x="2147483646" y="914817830"/>
              </a:cxn>
              <a:cxn ang="0">
                <a:pos x="2147483646" y="1028224107"/>
              </a:cxn>
              <a:cxn ang="0">
                <a:pos x="2147483646" y="685482738"/>
              </a:cxn>
              <a:cxn ang="0">
                <a:pos x="2147483646" y="685482738"/>
              </a:cxn>
              <a:cxn ang="0">
                <a:pos x="2147483646" y="798890602"/>
              </a:cxn>
              <a:cxn ang="0">
                <a:pos x="2147483646" y="914817830"/>
              </a:cxn>
              <a:cxn ang="0">
                <a:pos x="2147483646" y="798890602"/>
              </a:cxn>
              <a:cxn ang="0">
                <a:pos x="2147483646" y="798890602"/>
              </a:cxn>
              <a:cxn ang="0">
                <a:pos x="2147483646" y="1141631971"/>
              </a:cxn>
              <a:cxn ang="0">
                <a:pos x="2147483646" y="1370965476"/>
              </a:cxn>
              <a:cxn ang="0">
                <a:pos x="2058968768" y="1713706845"/>
              </a:cxn>
              <a:cxn ang="0">
                <a:pos x="2058968768" y="1943041937"/>
              </a:cxn>
              <a:cxn ang="0">
                <a:pos x="1829633720" y="2147483646"/>
              </a:cxn>
              <a:cxn ang="0">
                <a:pos x="1600300259" y="2147483646"/>
              </a:cxn>
              <a:cxn ang="0">
                <a:pos x="1257558957" y="2147483646"/>
              </a:cxn>
              <a:cxn ang="0">
                <a:pos x="914817654" y="2147483646"/>
              </a:cxn>
              <a:cxn ang="0">
                <a:pos x="572076351" y="2147483646"/>
              </a:cxn>
              <a:cxn ang="0">
                <a:pos x="458668508" y="1829634073"/>
              </a:cxn>
              <a:cxn ang="0">
                <a:pos x="0" y="1713706845"/>
              </a:cxn>
              <a:cxn ang="0">
                <a:pos x="229335048" y="1370965476"/>
              </a:cxn>
              <a:cxn ang="0">
                <a:pos x="115927205" y="1141631971"/>
              </a:cxn>
              <a:cxn ang="0">
                <a:pos x="458668508" y="914817830"/>
              </a:cxn>
              <a:cxn ang="0">
                <a:pos x="458668508" y="572076461"/>
              </a:cxn>
              <a:cxn ang="0">
                <a:pos x="572076351" y="342741369"/>
              </a:cxn>
            </a:cxnLst>
            <a:pathLst>
              <a:path w="2041" h="907">
                <a:moveTo>
                  <a:pt x="227" y="90"/>
                </a:moveTo>
                <a:lnTo>
                  <a:pt x="318" y="90"/>
                </a:lnTo>
                <a:lnTo>
                  <a:pt x="363" y="45"/>
                </a:lnTo>
                <a:lnTo>
                  <a:pt x="454" y="136"/>
                </a:lnTo>
                <a:lnTo>
                  <a:pt x="771" y="227"/>
                </a:lnTo>
                <a:lnTo>
                  <a:pt x="908" y="272"/>
                </a:lnTo>
                <a:lnTo>
                  <a:pt x="1134" y="227"/>
                </a:lnTo>
                <a:lnTo>
                  <a:pt x="1406" y="90"/>
                </a:lnTo>
                <a:lnTo>
                  <a:pt x="1497" y="0"/>
                </a:lnTo>
                <a:lnTo>
                  <a:pt x="1633" y="136"/>
                </a:lnTo>
                <a:lnTo>
                  <a:pt x="1860" y="90"/>
                </a:lnTo>
                <a:lnTo>
                  <a:pt x="2041" y="136"/>
                </a:lnTo>
                <a:lnTo>
                  <a:pt x="1996" y="136"/>
                </a:lnTo>
                <a:lnTo>
                  <a:pt x="1951" y="181"/>
                </a:lnTo>
                <a:lnTo>
                  <a:pt x="1996" y="227"/>
                </a:lnTo>
                <a:lnTo>
                  <a:pt x="1951" y="272"/>
                </a:lnTo>
                <a:lnTo>
                  <a:pt x="1951" y="317"/>
                </a:lnTo>
                <a:lnTo>
                  <a:pt x="2041" y="363"/>
                </a:lnTo>
                <a:lnTo>
                  <a:pt x="1951" y="363"/>
                </a:lnTo>
                <a:lnTo>
                  <a:pt x="1815" y="363"/>
                </a:lnTo>
                <a:lnTo>
                  <a:pt x="1815" y="453"/>
                </a:lnTo>
                <a:lnTo>
                  <a:pt x="1769" y="408"/>
                </a:lnTo>
                <a:lnTo>
                  <a:pt x="1769" y="363"/>
                </a:lnTo>
                <a:lnTo>
                  <a:pt x="1724" y="272"/>
                </a:lnTo>
                <a:lnTo>
                  <a:pt x="1679" y="272"/>
                </a:lnTo>
                <a:lnTo>
                  <a:pt x="1633" y="272"/>
                </a:lnTo>
                <a:lnTo>
                  <a:pt x="1543" y="317"/>
                </a:lnTo>
                <a:lnTo>
                  <a:pt x="1497" y="317"/>
                </a:lnTo>
                <a:lnTo>
                  <a:pt x="1452" y="363"/>
                </a:lnTo>
                <a:lnTo>
                  <a:pt x="1406" y="363"/>
                </a:lnTo>
                <a:lnTo>
                  <a:pt x="1361" y="317"/>
                </a:lnTo>
                <a:lnTo>
                  <a:pt x="1316" y="317"/>
                </a:lnTo>
                <a:lnTo>
                  <a:pt x="1270" y="317"/>
                </a:lnTo>
                <a:lnTo>
                  <a:pt x="1180" y="317"/>
                </a:lnTo>
                <a:lnTo>
                  <a:pt x="1180" y="363"/>
                </a:lnTo>
                <a:lnTo>
                  <a:pt x="1180" y="453"/>
                </a:lnTo>
                <a:lnTo>
                  <a:pt x="1044" y="544"/>
                </a:lnTo>
                <a:lnTo>
                  <a:pt x="953" y="544"/>
                </a:lnTo>
                <a:lnTo>
                  <a:pt x="908" y="589"/>
                </a:lnTo>
                <a:lnTo>
                  <a:pt x="817" y="680"/>
                </a:lnTo>
                <a:lnTo>
                  <a:pt x="817" y="726"/>
                </a:lnTo>
                <a:lnTo>
                  <a:pt x="817" y="771"/>
                </a:lnTo>
                <a:lnTo>
                  <a:pt x="771" y="771"/>
                </a:lnTo>
                <a:lnTo>
                  <a:pt x="726" y="862"/>
                </a:lnTo>
                <a:lnTo>
                  <a:pt x="681" y="862"/>
                </a:lnTo>
                <a:lnTo>
                  <a:pt x="635" y="862"/>
                </a:lnTo>
                <a:lnTo>
                  <a:pt x="545" y="907"/>
                </a:lnTo>
                <a:lnTo>
                  <a:pt x="499" y="907"/>
                </a:lnTo>
                <a:lnTo>
                  <a:pt x="409" y="862"/>
                </a:lnTo>
                <a:lnTo>
                  <a:pt x="363" y="862"/>
                </a:lnTo>
                <a:lnTo>
                  <a:pt x="272" y="907"/>
                </a:lnTo>
                <a:lnTo>
                  <a:pt x="227" y="862"/>
                </a:lnTo>
                <a:lnTo>
                  <a:pt x="182" y="771"/>
                </a:lnTo>
                <a:lnTo>
                  <a:pt x="182" y="726"/>
                </a:lnTo>
                <a:lnTo>
                  <a:pt x="91" y="726"/>
                </a:lnTo>
                <a:lnTo>
                  <a:pt x="0" y="680"/>
                </a:lnTo>
                <a:lnTo>
                  <a:pt x="46" y="635"/>
                </a:lnTo>
                <a:lnTo>
                  <a:pt x="91" y="544"/>
                </a:lnTo>
                <a:lnTo>
                  <a:pt x="46" y="499"/>
                </a:lnTo>
                <a:lnTo>
                  <a:pt x="46" y="453"/>
                </a:lnTo>
                <a:lnTo>
                  <a:pt x="136" y="408"/>
                </a:lnTo>
                <a:lnTo>
                  <a:pt x="182" y="363"/>
                </a:lnTo>
                <a:lnTo>
                  <a:pt x="182" y="272"/>
                </a:lnTo>
                <a:lnTo>
                  <a:pt x="182" y="227"/>
                </a:lnTo>
                <a:lnTo>
                  <a:pt x="227" y="181"/>
                </a:lnTo>
                <a:lnTo>
                  <a:pt x="227" y="136"/>
                </a:lnTo>
                <a:lnTo>
                  <a:pt x="227" y="90"/>
                </a:lnTo>
                <a:close/>
              </a:path>
            </a:pathLst>
          </a:custGeom>
          <a:solidFill>
            <a:srgbClr val="FFFF00"/>
          </a:solidFill>
          <a:ln w="38100">
            <a:solidFill>
              <a:srgbClr val="FFFF00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7411" name="Freeform 4"/>
          <p:cNvSpPr/>
          <p:nvPr/>
        </p:nvSpPr>
        <p:spPr>
          <a:xfrm>
            <a:off x="4440238" y="4292600"/>
            <a:ext cx="647700" cy="792162"/>
          </a:xfrm>
          <a:custGeom>
            <a:cxnLst>
              <a:cxn ang="0">
                <a:pos x="0" y="0"/>
              </a:cxn>
              <a:cxn ang="0">
                <a:pos x="128506073" y="71642027"/>
              </a:cxn>
              <a:cxn ang="0">
                <a:pos x="169393203" y="177868885"/>
              </a:cxn>
              <a:cxn ang="0">
                <a:pos x="505260687" y="143284054"/>
              </a:cxn>
              <a:cxn ang="0">
                <a:pos x="759352201" y="71642027"/>
              </a:cxn>
              <a:cxn ang="0">
                <a:pos x="884935933" y="37055625"/>
              </a:cxn>
              <a:cxn ang="0">
                <a:pos x="969632535" y="143284054"/>
              </a:cxn>
              <a:cxn ang="0">
                <a:pos x="1095217976" y="177868885"/>
              </a:cxn>
              <a:cxn ang="0">
                <a:pos x="1010521374" y="711477112"/>
              </a:cxn>
              <a:cxn ang="0">
                <a:pos x="969632535" y="817703970"/>
              </a:cxn>
              <a:cxn ang="0">
                <a:pos x="841128171" y="854759595"/>
              </a:cxn>
              <a:cxn ang="0">
                <a:pos x="841128171" y="1210497365"/>
              </a:cxn>
              <a:cxn ang="0">
                <a:pos x="715542730" y="1245083767"/>
              </a:cxn>
              <a:cxn ang="0">
                <a:pos x="420564085" y="995572855"/>
              </a:cxn>
              <a:cxn ang="0">
                <a:pos x="338788115" y="889345997"/>
              </a:cxn>
              <a:cxn ang="0">
                <a:pos x="294978644" y="533606655"/>
              </a:cxn>
              <a:cxn ang="0">
                <a:pos x="169393203" y="321152939"/>
              </a:cxn>
              <a:cxn ang="0">
                <a:pos x="210282043" y="177868885"/>
              </a:cxn>
            </a:cxnLst>
            <a:pathLst>
              <a:path w="379" h="504">
                <a:moveTo>
                  <a:pt x="0" y="0"/>
                </a:moveTo>
                <a:cubicBezTo>
                  <a:pt x="15" y="10"/>
                  <a:pt x="33" y="15"/>
                  <a:pt x="44" y="29"/>
                </a:cubicBezTo>
                <a:cubicBezTo>
                  <a:pt x="53" y="41"/>
                  <a:pt x="43" y="69"/>
                  <a:pt x="58" y="72"/>
                </a:cubicBezTo>
                <a:cubicBezTo>
                  <a:pt x="96" y="80"/>
                  <a:pt x="135" y="63"/>
                  <a:pt x="173" y="58"/>
                </a:cubicBezTo>
                <a:cubicBezTo>
                  <a:pt x="202" y="48"/>
                  <a:pt x="231" y="39"/>
                  <a:pt x="260" y="29"/>
                </a:cubicBezTo>
                <a:cubicBezTo>
                  <a:pt x="274" y="24"/>
                  <a:pt x="303" y="15"/>
                  <a:pt x="303" y="15"/>
                </a:cubicBezTo>
                <a:cubicBezTo>
                  <a:pt x="313" y="29"/>
                  <a:pt x="318" y="47"/>
                  <a:pt x="332" y="58"/>
                </a:cubicBezTo>
                <a:cubicBezTo>
                  <a:pt x="344" y="67"/>
                  <a:pt x="374" y="57"/>
                  <a:pt x="375" y="72"/>
                </a:cubicBezTo>
                <a:cubicBezTo>
                  <a:pt x="379" y="145"/>
                  <a:pt x="356" y="216"/>
                  <a:pt x="346" y="288"/>
                </a:cubicBezTo>
                <a:cubicBezTo>
                  <a:pt x="344" y="303"/>
                  <a:pt x="343" y="320"/>
                  <a:pt x="332" y="331"/>
                </a:cubicBezTo>
                <a:cubicBezTo>
                  <a:pt x="321" y="342"/>
                  <a:pt x="303" y="341"/>
                  <a:pt x="288" y="346"/>
                </a:cubicBezTo>
                <a:cubicBezTo>
                  <a:pt x="297" y="391"/>
                  <a:pt x="319" y="445"/>
                  <a:pt x="288" y="490"/>
                </a:cubicBezTo>
                <a:cubicBezTo>
                  <a:pt x="280" y="502"/>
                  <a:pt x="259" y="499"/>
                  <a:pt x="245" y="504"/>
                </a:cubicBezTo>
                <a:cubicBezTo>
                  <a:pt x="169" y="479"/>
                  <a:pt x="210" y="502"/>
                  <a:pt x="144" y="403"/>
                </a:cubicBezTo>
                <a:cubicBezTo>
                  <a:pt x="135" y="389"/>
                  <a:pt x="116" y="360"/>
                  <a:pt x="116" y="360"/>
                </a:cubicBezTo>
                <a:cubicBezTo>
                  <a:pt x="111" y="312"/>
                  <a:pt x="112" y="263"/>
                  <a:pt x="101" y="216"/>
                </a:cubicBezTo>
                <a:cubicBezTo>
                  <a:pt x="94" y="185"/>
                  <a:pt x="68" y="160"/>
                  <a:pt x="58" y="130"/>
                </a:cubicBezTo>
                <a:cubicBezTo>
                  <a:pt x="74" y="82"/>
                  <a:pt x="72" y="102"/>
                  <a:pt x="72" y="72"/>
                </a:cubicBezTo>
              </a:path>
            </a:pathLst>
          </a:custGeom>
          <a:solidFill>
            <a:srgbClr val="993300"/>
          </a:solidFill>
          <a:ln w="76200">
            <a:solidFill>
              <a:srgbClr val="993300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7412" name="Rectangle 5"/>
          <p:cNvSpPr/>
          <p:nvPr/>
        </p:nvSpPr>
        <p:spPr>
          <a:xfrm>
            <a:off x="5178425" y="4581525"/>
            <a:ext cx="398462" cy="2159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2400">
              <a:latin typeface="Arial Narrow" pitchFamily="34" charset="0"/>
              <a:ea typeface="宋体" pitchFamily="2" charset="-122"/>
            </a:endParaRPr>
          </a:p>
        </p:txBody>
      </p:sp>
      <p:sp>
        <p:nvSpPr>
          <p:cNvPr id="17413" name="Rectangle 6"/>
          <p:cNvSpPr/>
          <p:nvPr/>
        </p:nvSpPr>
        <p:spPr>
          <a:xfrm>
            <a:off x="5135562" y="3644900"/>
            <a:ext cx="384175" cy="21748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2400">
              <a:latin typeface="Arial Narrow" pitchFamily="34" charset="0"/>
              <a:ea typeface="宋体" pitchFamily="2" charset="-122"/>
            </a:endParaRPr>
          </a:p>
        </p:txBody>
      </p:sp>
      <p:sp>
        <p:nvSpPr>
          <p:cNvPr id="17414" name="Freeform 7"/>
          <p:cNvSpPr/>
          <p:nvPr/>
        </p:nvSpPr>
        <p:spPr>
          <a:xfrm>
            <a:off x="5159375" y="3357562"/>
            <a:ext cx="1004888" cy="1066800"/>
          </a:xfrm>
          <a:custGeom>
            <a:cxnLst>
              <a:cxn ang="0">
                <a:pos x="0" y="12601575"/>
              </a:cxn>
              <a:cxn ang="0">
                <a:pos x="473789611" y="47883763"/>
              </a:cxn>
              <a:cxn ang="0">
                <a:pos x="617439382" y="194052825"/>
              </a:cxn>
              <a:cxn ang="0">
                <a:pos x="725805361" y="267136563"/>
              </a:cxn>
              <a:cxn ang="0">
                <a:pos x="798890723" y="483870000"/>
              </a:cxn>
              <a:cxn ang="0">
                <a:pos x="1018143632" y="556953738"/>
              </a:cxn>
              <a:cxn ang="0">
                <a:pos x="1126511198" y="630039063"/>
              </a:cxn>
              <a:cxn ang="0">
                <a:pos x="1053425837" y="738406575"/>
              </a:cxn>
              <a:cxn ang="0">
                <a:pos x="1416328517" y="882054688"/>
              </a:cxn>
              <a:cxn ang="0">
                <a:pos x="1524696084" y="955138425"/>
              </a:cxn>
              <a:cxn ang="0">
                <a:pos x="1562497652" y="1063505938"/>
              </a:cxn>
              <a:cxn ang="0">
                <a:pos x="1416328517" y="1028223750"/>
              </a:cxn>
              <a:cxn ang="0">
                <a:pos x="1126511198" y="992941563"/>
              </a:cxn>
              <a:cxn ang="0">
                <a:pos x="1270159382" y="1209675000"/>
              </a:cxn>
              <a:cxn ang="0">
                <a:pos x="1053425837" y="1426408438"/>
              </a:cxn>
              <a:cxn ang="0">
                <a:pos x="1018143632" y="1607859688"/>
              </a:cxn>
              <a:cxn ang="0">
                <a:pos x="945059858" y="1355844063"/>
              </a:cxn>
              <a:cxn ang="0">
                <a:pos x="798890723" y="1136589675"/>
              </a:cxn>
              <a:cxn ang="0">
                <a:pos x="582157177" y="700603438"/>
              </a:cxn>
              <a:cxn ang="0">
                <a:pos x="509071816" y="483870000"/>
              </a:cxn>
              <a:cxn ang="0">
                <a:pos x="110886930" y="337700938"/>
              </a:cxn>
              <a:cxn ang="0">
                <a:pos x="110886930" y="47883763"/>
              </a:cxn>
              <a:cxn ang="0">
                <a:pos x="400705837" y="47883763"/>
              </a:cxn>
            </a:cxnLst>
            <a:pathLst>
              <a:path w="633" h="672">
                <a:moveTo>
                  <a:pt x="0" y="5"/>
                </a:moveTo>
                <a:cubicBezTo>
                  <a:pt x="84" y="19"/>
                  <a:pt x="109" y="39"/>
                  <a:pt x="188" y="19"/>
                </a:cubicBezTo>
                <a:cubicBezTo>
                  <a:pt x="282" y="52"/>
                  <a:pt x="189" y="7"/>
                  <a:pt x="245" y="77"/>
                </a:cubicBezTo>
                <a:cubicBezTo>
                  <a:pt x="256" y="91"/>
                  <a:pt x="274" y="96"/>
                  <a:pt x="288" y="106"/>
                </a:cubicBezTo>
                <a:cubicBezTo>
                  <a:pt x="298" y="135"/>
                  <a:pt x="307" y="163"/>
                  <a:pt x="317" y="192"/>
                </a:cubicBezTo>
                <a:cubicBezTo>
                  <a:pt x="327" y="221"/>
                  <a:pt x="375" y="211"/>
                  <a:pt x="404" y="221"/>
                </a:cubicBezTo>
                <a:cubicBezTo>
                  <a:pt x="420" y="226"/>
                  <a:pt x="433" y="240"/>
                  <a:pt x="447" y="250"/>
                </a:cubicBezTo>
                <a:cubicBezTo>
                  <a:pt x="437" y="264"/>
                  <a:pt x="415" y="276"/>
                  <a:pt x="418" y="293"/>
                </a:cubicBezTo>
                <a:cubicBezTo>
                  <a:pt x="423" y="321"/>
                  <a:pt x="542" y="345"/>
                  <a:pt x="562" y="350"/>
                </a:cubicBezTo>
                <a:cubicBezTo>
                  <a:pt x="576" y="360"/>
                  <a:pt x="594" y="366"/>
                  <a:pt x="605" y="379"/>
                </a:cubicBezTo>
                <a:cubicBezTo>
                  <a:pt x="615" y="391"/>
                  <a:pt x="633" y="414"/>
                  <a:pt x="620" y="422"/>
                </a:cubicBezTo>
                <a:cubicBezTo>
                  <a:pt x="604" y="433"/>
                  <a:pt x="581" y="413"/>
                  <a:pt x="562" y="408"/>
                </a:cubicBezTo>
                <a:cubicBezTo>
                  <a:pt x="554" y="403"/>
                  <a:pt x="458" y="323"/>
                  <a:pt x="447" y="394"/>
                </a:cubicBezTo>
                <a:cubicBezTo>
                  <a:pt x="442" y="428"/>
                  <a:pt x="504" y="480"/>
                  <a:pt x="504" y="480"/>
                </a:cubicBezTo>
                <a:cubicBezTo>
                  <a:pt x="467" y="672"/>
                  <a:pt x="533" y="451"/>
                  <a:pt x="418" y="566"/>
                </a:cubicBezTo>
                <a:cubicBezTo>
                  <a:pt x="401" y="583"/>
                  <a:pt x="409" y="614"/>
                  <a:pt x="404" y="638"/>
                </a:cubicBezTo>
                <a:cubicBezTo>
                  <a:pt x="323" y="612"/>
                  <a:pt x="375" y="645"/>
                  <a:pt x="375" y="538"/>
                </a:cubicBezTo>
                <a:cubicBezTo>
                  <a:pt x="375" y="476"/>
                  <a:pt x="360" y="480"/>
                  <a:pt x="317" y="451"/>
                </a:cubicBezTo>
                <a:cubicBezTo>
                  <a:pt x="289" y="367"/>
                  <a:pt x="288" y="336"/>
                  <a:pt x="231" y="278"/>
                </a:cubicBezTo>
                <a:cubicBezTo>
                  <a:pt x="221" y="249"/>
                  <a:pt x="232" y="198"/>
                  <a:pt x="202" y="192"/>
                </a:cubicBezTo>
                <a:cubicBezTo>
                  <a:pt x="136" y="179"/>
                  <a:pt x="99" y="171"/>
                  <a:pt x="44" y="134"/>
                </a:cubicBezTo>
                <a:cubicBezTo>
                  <a:pt x="35" y="108"/>
                  <a:pt x="3" y="41"/>
                  <a:pt x="44" y="19"/>
                </a:cubicBezTo>
                <a:cubicBezTo>
                  <a:pt x="78" y="0"/>
                  <a:pt x="121" y="19"/>
                  <a:pt x="159" y="19"/>
                </a:cubicBezTo>
              </a:path>
            </a:pathLst>
          </a:custGeom>
          <a:solidFill>
            <a:schemeClr val="accent1"/>
          </a:solidFill>
          <a:ln w="76200">
            <a:solidFill>
              <a:schemeClr val="accent1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7415" name="Oval 8"/>
          <p:cNvSpPr/>
          <p:nvPr/>
        </p:nvSpPr>
        <p:spPr>
          <a:xfrm>
            <a:off x="5375275" y="3548062"/>
            <a:ext cx="144462" cy="142875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2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2400">
              <a:latin typeface="Arial Narrow" pitchFamily="34" charset="0"/>
              <a:ea typeface="宋体" pitchFamily="2" charset="-122"/>
            </a:endParaRPr>
          </a:p>
        </p:txBody>
      </p:sp>
      <p:sp>
        <p:nvSpPr>
          <p:cNvPr id="17416" name="Text Box 9"/>
          <p:cNvSpPr/>
          <p:nvPr/>
        </p:nvSpPr>
        <p:spPr>
          <a:xfrm>
            <a:off x="3143250" y="0"/>
            <a:ext cx="5761038" cy="579438"/>
          </a:xfrm>
          <a:prstGeom prst="rect">
            <a:avLst/>
          </a:prstGeom>
          <a:solidFill>
            <a:schemeClr val="tx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>
                <a:solidFill>
                  <a:srgbClr val="FF0066"/>
                </a:solidFill>
                <a:latin typeface="Arial" pitchFamily="34" charset="0"/>
                <a:ea typeface="黑体" pitchFamily="49" charset="-122"/>
              </a:rPr>
              <a:t>罗马共和国成为地中海霸主</a:t>
            </a:r>
            <a:endParaRPr lang="zh-CN" altLang="en-US" sz="3200">
              <a:solidFill>
                <a:srgbClr val="FF0066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17417" name="Text Box 10"/>
          <p:cNvSpPr/>
          <p:nvPr/>
        </p:nvSpPr>
        <p:spPr>
          <a:xfrm>
            <a:off x="2640012" y="3357562"/>
            <a:ext cx="1281112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18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西 班 牙</a:t>
            </a:r>
            <a:endParaRPr lang="zh-CN" altLang="en-US" sz="1800" b="1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8" name="Text Box 11"/>
          <p:cNvSpPr/>
          <p:nvPr/>
        </p:nvSpPr>
        <p:spPr>
          <a:xfrm>
            <a:off x="7564438" y="3894138"/>
            <a:ext cx="1641475" cy="336550"/>
          </a:xfrm>
          <a:prstGeom prst="rect">
            <a:avLst/>
          </a:prstGeom>
          <a:solidFill>
            <a:srgbClr val="99CCFF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160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小 亚 细 亚</a:t>
            </a:r>
            <a:endParaRPr lang="zh-CN" altLang="en-US" sz="16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9" name="Text Box 12"/>
          <p:cNvSpPr txBox="1">
            <a:spLocks noChangeArrowheads="1"/>
          </p:cNvSpPr>
          <p:nvPr/>
        </p:nvSpPr>
        <p:spPr bwMode="auto">
          <a:xfrm>
            <a:off x="7464425" y="5661025"/>
            <a:ext cx="936625" cy="366713"/>
          </a:xfrm>
          <a:prstGeom prst="rect">
            <a:avLst/>
          </a:prstGeom>
          <a:solidFill>
            <a:srgbClr val="FF99CC"/>
          </a:solidFill>
          <a:ln>
            <a:noFill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  <a:buFontTx/>
            </a:pPr>
            <a:r>
              <a:rPr lang="zh-CN" altLang="en-US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埃  及 </a:t>
            </a:r>
            <a:endParaRPr lang="zh-CN" altLang="en-US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20" name="Oval 13"/>
          <p:cNvSpPr/>
          <p:nvPr/>
        </p:nvSpPr>
        <p:spPr>
          <a:xfrm>
            <a:off x="4872038" y="4508500"/>
            <a:ext cx="144462" cy="1444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2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2400">
              <a:latin typeface="Arial Narrow" pitchFamily="34" charset="0"/>
              <a:ea typeface="宋体" pitchFamily="2" charset="-122"/>
            </a:endParaRPr>
          </a:p>
        </p:txBody>
      </p:sp>
      <p:sp>
        <p:nvSpPr>
          <p:cNvPr id="17421" name="Text Box 14"/>
          <p:cNvSpPr txBox="1">
            <a:spLocks noChangeArrowheads="1"/>
          </p:cNvSpPr>
          <p:nvPr/>
        </p:nvSpPr>
        <p:spPr bwMode="auto">
          <a:xfrm>
            <a:off x="4943475" y="3573463"/>
            <a:ext cx="647700" cy="366713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  <a:buFontTx/>
            </a:pPr>
            <a:r>
              <a:rPr lang="zh-CN" altLang="en-US">
                <a:solidFill>
                  <a:srgbClr val="FF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罗马</a:t>
            </a:r>
            <a:endParaRPr lang="zh-CN" altLang="en-US">
              <a:solidFill>
                <a:srgbClr val="FF33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22" name="Text Box 15"/>
          <p:cNvSpPr txBox="1">
            <a:spLocks noChangeArrowheads="1"/>
          </p:cNvSpPr>
          <p:nvPr/>
        </p:nvSpPr>
        <p:spPr bwMode="auto">
          <a:xfrm>
            <a:off x="4943475" y="4486275"/>
            <a:ext cx="717550" cy="3048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Tx/>
            </a:pPr>
            <a:r>
              <a:rPr lang="zh-CN" altLang="en-US" sz="1400">
                <a:solidFill>
                  <a:srgbClr val="FF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Calibri" pitchFamily="34" charset="0"/>
                <a:ea typeface="黑体" pitchFamily="49" charset="-122"/>
              </a:rPr>
              <a:t>迦太基</a:t>
            </a:r>
            <a:endParaRPr lang="zh-CN" altLang="en-US" sz="1400">
              <a:solidFill>
                <a:srgbClr val="FF33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Calibri" pitchFamily="34" charset="0"/>
              <a:ea typeface="黑体" pitchFamily="49" charset="-122"/>
            </a:endParaRPr>
          </a:p>
        </p:txBody>
      </p:sp>
      <p:sp>
        <p:nvSpPr>
          <p:cNvPr id="17423" name="Freeform 16"/>
          <p:cNvSpPr/>
          <p:nvPr/>
        </p:nvSpPr>
        <p:spPr>
          <a:xfrm>
            <a:off x="5303838" y="4221162"/>
            <a:ext cx="409575" cy="338138"/>
          </a:xfrm>
          <a:custGeom>
            <a:cxnLst>
              <a:cxn ang="0">
                <a:pos x="151209375" y="22680579"/>
              </a:cxn>
              <a:cxn ang="0">
                <a:pos x="60483750" y="68043324"/>
              </a:cxn>
              <a:cxn ang="0">
                <a:pos x="0" y="158768815"/>
              </a:cxn>
              <a:cxn ang="0">
                <a:pos x="30241875" y="204131561"/>
              </a:cxn>
              <a:cxn ang="0">
                <a:pos x="120967500" y="234373391"/>
              </a:cxn>
              <a:cxn ang="0">
                <a:pos x="136088438" y="294857051"/>
              </a:cxn>
              <a:cxn ang="0">
                <a:pos x="196572188" y="309977967"/>
              </a:cxn>
              <a:cxn ang="0">
                <a:pos x="241935000" y="340219797"/>
              </a:cxn>
              <a:cxn ang="0">
                <a:pos x="332660625" y="370461627"/>
              </a:cxn>
              <a:cxn ang="0">
                <a:pos x="423386250" y="400703457"/>
              </a:cxn>
              <a:cxn ang="0">
                <a:pos x="468749063" y="415824373"/>
              </a:cxn>
              <a:cxn ang="0">
                <a:pos x="574595625" y="536791694"/>
              </a:cxn>
              <a:cxn ang="0">
                <a:pos x="635079375" y="340219797"/>
              </a:cxn>
              <a:cxn ang="0">
                <a:pos x="650200313" y="158768815"/>
              </a:cxn>
              <a:cxn ang="0">
                <a:pos x="483870000" y="83164240"/>
              </a:cxn>
              <a:cxn ang="0">
                <a:pos x="257055938" y="52922409"/>
              </a:cxn>
              <a:cxn ang="0">
                <a:pos x="166330313" y="22680579"/>
              </a:cxn>
              <a:cxn ang="0">
                <a:pos x="151209375" y="22680579"/>
              </a:cxn>
            </a:cxnLst>
            <a:pathLst>
              <a:path w="258" h="213">
                <a:moveTo>
                  <a:pt x="60" y="9"/>
                </a:moveTo>
                <a:cubicBezTo>
                  <a:pt x="49" y="16"/>
                  <a:pt x="33" y="18"/>
                  <a:pt x="24" y="27"/>
                </a:cubicBezTo>
                <a:cubicBezTo>
                  <a:pt x="14" y="37"/>
                  <a:pt x="0" y="63"/>
                  <a:pt x="0" y="63"/>
                </a:cubicBezTo>
                <a:cubicBezTo>
                  <a:pt x="4" y="69"/>
                  <a:pt x="6" y="77"/>
                  <a:pt x="12" y="81"/>
                </a:cubicBezTo>
                <a:cubicBezTo>
                  <a:pt x="23" y="88"/>
                  <a:pt x="48" y="93"/>
                  <a:pt x="48" y="93"/>
                </a:cubicBezTo>
                <a:cubicBezTo>
                  <a:pt x="50" y="101"/>
                  <a:pt x="48" y="111"/>
                  <a:pt x="54" y="117"/>
                </a:cubicBezTo>
                <a:cubicBezTo>
                  <a:pt x="60" y="123"/>
                  <a:pt x="70" y="120"/>
                  <a:pt x="78" y="123"/>
                </a:cubicBezTo>
                <a:cubicBezTo>
                  <a:pt x="85" y="126"/>
                  <a:pt x="89" y="132"/>
                  <a:pt x="96" y="135"/>
                </a:cubicBezTo>
                <a:cubicBezTo>
                  <a:pt x="108" y="140"/>
                  <a:pt x="120" y="143"/>
                  <a:pt x="132" y="147"/>
                </a:cubicBezTo>
                <a:cubicBezTo>
                  <a:pt x="144" y="151"/>
                  <a:pt x="156" y="155"/>
                  <a:pt x="168" y="159"/>
                </a:cubicBezTo>
                <a:cubicBezTo>
                  <a:pt x="174" y="161"/>
                  <a:pt x="186" y="165"/>
                  <a:pt x="186" y="165"/>
                </a:cubicBezTo>
                <a:cubicBezTo>
                  <a:pt x="214" y="207"/>
                  <a:pt x="198" y="193"/>
                  <a:pt x="228" y="213"/>
                </a:cubicBezTo>
                <a:cubicBezTo>
                  <a:pt x="243" y="190"/>
                  <a:pt x="252" y="135"/>
                  <a:pt x="252" y="135"/>
                </a:cubicBezTo>
                <a:cubicBezTo>
                  <a:pt x="233" y="77"/>
                  <a:pt x="241" y="115"/>
                  <a:pt x="258" y="63"/>
                </a:cubicBezTo>
                <a:cubicBezTo>
                  <a:pt x="249" y="0"/>
                  <a:pt x="256" y="24"/>
                  <a:pt x="192" y="33"/>
                </a:cubicBezTo>
                <a:cubicBezTo>
                  <a:pt x="158" y="44"/>
                  <a:pt x="132" y="34"/>
                  <a:pt x="102" y="21"/>
                </a:cubicBezTo>
                <a:cubicBezTo>
                  <a:pt x="90" y="16"/>
                  <a:pt x="66" y="9"/>
                  <a:pt x="66" y="9"/>
                </a:cubicBezTo>
                <a:cubicBezTo>
                  <a:pt x="50" y="40"/>
                  <a:pt x="52" y="42"/>
                  <a:pt x="60" y="9"/>
                </a:cubicBezTo>
                <a:close/>
              </a:path>
            </a:pathLst>
          </a:custGeom>
          <a:solidFill>
            <a:srgbClr val="99CC00"/>
          </a:solidFill>
          <a:ln>
            <a:solidFill>
              <a:srgbClr val="99CC00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7424" name="Freeform 17"/>
          <p:cNvSpPr/>
          <p:nvPr/>
        </p:nvSpPr>
        <p:spPr>
          <a:xfrm>
            <a:off x="4727575" y="3357562"/>
            <a:ext cx="314325" cy="679450"/>
          </a:xfrm>
          <a:custGeom>
            <a:cxnLst>
              <a:cxn ang="0">
                <a:pos x="239415638" y="80645000"/>
              </a:cxn>
              <a:cxn ang="0">
                <a:pos x="299897800" y="50403125"/>
              </a:cxn>
              <a:cxn ang="0">
                <a:pos x="390625013" y="20161250"/>
              </a:cxn>
              <a:cxn ang="0">
                <a:pos x="481350638" y="35282188"/>
              </a:cxn>
              <a:cxn ang="0">
                <a:pos x="466229700" y="126007813"/>
              </a:cxn>
              <a:cxn ang="0">
                <a:pos x="435987825" y="171370625"/>
              </a:cxn>
              <a:cxn ang="0">
                <a:pos x="360383138" y="307459063"/>
              </a:cxn>
              <a:cxn ang="0">
                <a:pos x="345262200" y="443547500"/>
              </a:cxn>
              <a:cxn ang="0">
                <a:pos x="405745950" y="534273125"/>
              </a:cxn>
              <a:cxn ang="0">
                <a:pos x="390625013" y="715724375"/>
              </a:cxn>
              <a:cxn ang="0">
                <a:pos x="360383138" y="806450000"/>
              </a:cxn>
              <a:cxn ang="0">
                <a:pos x="345262200" y="972780313"/>
              </a:cxn>
              <a:cxn ang="0">
                <a:pos x="163810950" y="1078626875"/>
              </a:cxn>
              <a:cxn ang="0">
                <a:pos x="73083738" y="549394063"/>
              </a:cxn>
              <a:cxn ang="0">
                <a:pos x="163810950" y="473789375"/>
              </a:cxn>
              <a:cxn ang="0">
                <a:pos x="194052825" y="383063750"/>
              </a:cxn>
              <a:cxn ang="0">
                <a:pos x="224294700" y="337700938"/>
              </a:cxn>
              <a:cxn ang="0">
                <a:pos x="209173763" y="216733438"/>
              </a:cxn>
              <a:cxn ang="0">
                <a:pos x="194052825" y="171370625"/>
              </a:cxn>
              <a:cxn ang="0">
                <a:pos x="239415638" y="141128750"/>
              </a:cxn>
              <a:cxn ang="0">
                <a:pos x="254534988" y="80645000"/>
              </a:cxn>
              <a:cxn ang="0">
                <a:pos x="345262200" y="35282188"/>
              </a:cxn>
            </a:cxnLst>
            <a:pathLst>
              <a:path w="198" h="428">
                <a:moveTo>
                  <a:pt x="95" y="32"/>
                </a:moveTo>
                <a:cubicBezTo>
                  <a:pt x="103" y="28"/>
                  <a:pt x="111" y="23"/>
                  <a:pt x="119" y="20"/>
                </a:cubicBezTo>
                <a:cubicBezTo>
                  <a:pt x="131" y="15"/>
                  <a:pt x="155" y="8"/>
                  <a:pt x="155" y="8"/>
                </a:cubicBezTo>
                <a:cubicBezTo>
                  <a:pt x="167" y="10"/>
                  <a:pt x="184" y="4"/>
                  <a:pt x="191" y="14"/>
                </a:cubicBezTo>
                <a:cubicBezTo>
                  <a:pt x="198" y="24"/>
                  <a:pt x="189" y="38"/>
                  <a:pt x="185" y="50"/>
                </a:cubicBezTo>
                <a:cubicBezTo>
                  <a:pt x="183" y="57"/>
                  <a:pt x="176" y="61"/>
                  <a:pt x="173" y="68"/>
                </a:cubicBezTo>
                <a:cubicBezTo>
                  <a:pt x="150" y="121"/>
                  <a:pt x="176" y="89"/>
                  <a:pt x="143" y="122"/>
                </a:cubicBezTo>
                <a:cubicBezTo>
                  <a:pt x="134" y="149"/>
                  <a:pt x="125" y="153"/>
                  <a:pt x="137" y="176"/>
                </a:cubicBezTo>
                <a:cubicBezTo>
                  <a:pt x="144" y="189"/>
                  <a:pt x="161" y="212"/>
                  <a:pt x="161" y="212"/>
                </a:cubicBezTo>
                <a:cubicBezTo>
                  <a:pt x="159" y="236"/>
                  <a:pt x="159" y="260"/>
                  <a:pt x="155" y="284"/>
                </a:cubicBezTo>
                <a:cubicBezTo>
                  <a:pt x="153" y="296"/>
                  <a:pt x="143" y="320"/>
                  <a:pt x="143" y="320"/>
                </a:cubicBezTo>
                <a:cubicBezTo>
                  <a:pt x="141" y="342"/>
                  <a:pt x="142" y="364"/>
                  <a:pt x="137" y="386"/>
                </a:cubicBezTo>
                <a:cubicBezTo>
                  <a:pt x="132" y="411"/>
                  <a:pt x="85" y="415"/>
                  <a:pt x="65" y="428"/>
                </a:cubicBezTo>
                <a:cubicBezTo>
                  <a:pt x="0" y="385"/>
                  <a:pt x="52" y="287"/>
                  <a:pt x="29" y="218"/>
                </a:cubicBezTo>
                <a:cubicBezTo>
                  <a:pt x="40" y="207"/>
                  <a:pt x="57" y="201"/>
                  <a:pt x="65" y="188"/>
                </a:cubicBezTo>
                <a:cubicBezTo>
                  <a:pt x="72" y="177"/>
                  <a:pt x="70" y="163"/>
                  <a:pt x="77" y="152"/>
                </a:cubicBezTo>
                <a:cubicBezTo>
                  <a:pt x="81" y="146"/>
                  <a:pt x="85" y="140"/>
                  <a:pt x="89" y="134"/>
                </a:cubicBezTo>
                <a:cubicBezTo>
                  <a:pt x="87" y="118"/>
                  <a:pt x="86" y="102"/>
                  <a:pt x="83" y="86"/>
                </a:cubicBezTo>
                <a:cubicBezTo>
                  <a:pt x="82" y="80"/>
                  <a:pt x="75" y="74"/>
                  <a:pt x="77" y="68"/>
                </a:cubicBezTo>
                <a:cubicBezTo>
                  <a:pt x="80" y="61"/>
                  <a:pt x="89" y="60"/>
                  <a:pt x="95" y="56"/>
                </a:cubicBezTo>
                <a:cubicBezTo>
                  <a:pt x="97" y="48"/>
                  <a:pt x="95" y="37"/>
                  <a:pt x="101" y="32"/>
                </a:cubicBezTo>
                <a:cubicBezTo>
                  <a:pt x="139" y="0"/>
                  <a:pt x="137" y="36"/>
                  <a:pt x="137" y="14"/>
                </a:cubicBezTo>
              </a:path>
            </a:pathLst>
          </a:custGeom>
          <a:solidFill>
            <a:srgbClr val="99CC00"/>
          </a:solidFill>
          <a:ln w="38100">
            <a:solidFill>
              <a:srgbClr val="99CC00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7425" name="Freeform 18"/>
          <p:cNvSpPr/>
          <p:nvPr/>
        </p:nvSpPr>
        <p:spPr>
          <a:xfrm>
            <a:off x="6167438" y="3573462"/>
            <a:ext cx="1430338" cy="1019175"/>
          </a:xfrm>
          <a:custGeom>
            <a:cxnLst>
              <a:cxn ang="0">
                <a:pos x="15120932" y="0"/>
              </a:cxn>
              <a:cxn ang="0">
                <a:pos x="347781441" y="15120938"/>
              </a:cxn>
              <a:cxn ang="0">
                <a:pos x="1134069916" y="90725625"/>
              </a:cxn>
              <a:cxn ang="0">
                <a:pos x="1255037374" y="166330313"/>
              </a:cxn>
              <a:cxn ang="0">
                <a:pos x="1512093221" y="181451250"/>
              </a:cxn>
              <a:cxn ang="0">
                <a:pos x="1723786272" y="257055938"/>
              </a:cxn>
              <a:cxn ang="0">
                <a:pos x="1814511866" y="317539688"/>
              </a:cxn>
              <a:cxn ang="0">
                <a:pos x="1905237459" y="438507188"/>
              </a:cxn>
              <a:cxn ang="0">
                <a:pos x="2147483646" y="483870000"/>
              </a:cxn>
              <a:cxn ang="0">
                <a:pos x="2147483646" y="786288750"/>
              </a:cxn>
              <a:cxn ang="0">
                <a:pos x="2147483646" y="1239916875"/>
              </a:cxn>
              <a:cxn ang="0">
                <a:pos x="2086688646" y="1406247188"/>
              </a:cxn>
              <a:cxn ang="0">
                <a:pos x="1874995595" y="1345763438"/>
              </a:cxn>
              <a:cxn ang="0">
                <a:pos x="1829632798" y="1330642500"/>
              </a:cxn>
              <a:cxn ang="0">
                <a:pos x="1769149069" y="1239916875"/>
              </a:cxn>
              <a:cxn ang="0">
                <a:pos x="1754028137" y="1118949375"/>
              </a:cxn>
              <a:cxn ang="0">
                <a:pos x="1617939747" y="1058465625"/>
              </a:cxn>
              <a:cxn ang="0">
                <a:pos x="1648181611" y="937498125"/>
              </a:cxn>
              <a:cxn ang="0">
                <a:pos x="1708665340" y="846772500"/>
              </a:cxn>
              <a:cxn ang="0">
                <a:pos x="1512093221" y="756046875"/>
              </a:cxn>
              <a:cxn ang="0">
                <a:pos x="1557456018" y="529232813"/>
              </a:cxn>
              <a:cxn ang="0">
                <a:pos x="1466730425" y="362902500"/>
              </a:cxn>
              <a:cxn ang="0">
                <a:pos x="1376004831" y="332660625"/>
              </a:cxn>
              <a:cxn ang="0">
                <a:pos x="1285279238" y="347781563"/>
              </a:cxn>
              <a:cxn ang="0">
                <a:pos x="1255037374" y="393144375"/>
              </a:cxn>
              <a:cxn ang="0">
                <a:pos x="1209674577" y="408265313"/>
              </a:cxn>
              <a:cxn ang="0">
                <a:pos x="1073586187" y="393144375"/>
              </a:cxn>
              <a:cxn ang="0">
                <a:pos x="1073586187" y="574595625"/>
              </a:cxn>
              <a:cxn ang="0">
                <a:pos x="982860594" y="604837500"/>
              </a:cxn>
              <a:cxn ang="0">
                <a:pos x="786288475" y="483870000"/>
              </a:cxn>
              <a:cxn ang="0">
                <a:pos x="831651272" y="650200313"/>
              </a:cxn>
              <a:cxn ang="0">
                <a:pos x="1088707119" y="967740000"/>
              </a:cxn>
              <a:cxn ang="0">
                <a:pos x="1224795509" y="1103828438"/>
              </a:cxn>
              <a:cxn ang="0">
                <a:pos x="1118948984" y="1270158750"/>
              </a:cxn>
              <a:cxn ang="0">
                <a:pos x="937497797" y="1209675000"/>
              </a:cxn>
              <a:cxn ang="0">
                <a:pos x="877014068" y="1360884375"/>
              </a:cxn>
              <a:cxn ang="0">
                <a:pos x="861893136" y="1527214688"/>
              </a:cxn>
              <a:cxn ang="0">
                <a:pos x="831651272" y="1617940313"/>
              </a:cxn>
              <a:cxn ang="0">
                <a:pos x="725804746" y="1587698438"/>
              </a:cxn>
              <a:cxn ang="0">
                <a:pos x="695562882" y="1421368125"/>
              </a:cxn>
              <a:cxn ang="0">
                <a:pos x="635079153" y="1406247188"/>
              </a:cxn>
              <a:cxn ang="0">
                <a:pos x="514111695" y="1285279688"/>
              </a:cxn>
              <a:cxn ang="0">
                <a:pos x="483869831" y="1239916875"/>
              </a:cxn>
              <a:cxn ang="0">
                <a:pos x="514111695" y="1149191250"/>
              </a:cxn>
              <a:cxn ang="0">
                <a:pos x="378023305" y="967740000"/>
              </a:cxn>
              <a:cxn ang="0">
                <a:pos x="181451187" y="756046875"/>
              </a:cxn>
              <a:cxn ang="0">
                <a:pos x="105846525" y="635079375"/>
              </a:cxn>
              <a:cxn ang="0">
                <a:pos x="75604661" y="393144375"/>
              </a:cxn>
              <a:cxn ang="0">
                <a:pos x="105846525" y="302418750"/>
              </a:cxn>
              <a:cxn ang="0">
                <a:pos x="90725593" y="196572188"/>
              </a:cxn>
              <a:cxn ang="0">
                <a:pos x="30241864" y="166330313"/>
              </a:cxn>
              <a:cxn ang="0">
                <a:pos x="0" y="75604688"/>
              </a:cxn>
              <a:cxn ang="0">
                <a:pos x="15120932" y="0"/>
              </a:cxn>
            </a:cxnLst>
            <a:pathLst>
              <a:path w="901" h="642">
                <a:moveTo>
                  <a:pt x="6" y="0"/>
                </a:moveTo>
                <a:cubicBezTo>
                  <a:pt x="38" y="11"/>
                  <a:pt x="102" y="3"/>
                  <a:pt x="138" y="6"/>
                </a:cubicBezTo>
                <a:cubicBezTo>
                  <a:pt x="251" y="81"/>
                  <a:pt x="160" y="30"/>
                  <a:pt x="450" y="36"/>
                </a:cubicBezTo>
                <a:cubicBezTo>
                  <a:pt x="473" y="44"/>
                  <a:pt x="475" y="58"/>
                  <a:pt x="498" y="66"/>
                </a:cubicBezTo>
                <a:cubicBezTo>
                  <a:pt x="538" y="59"/>
                  <a:pt x="560" y="66"/>
                  <a:pt x="600" y="72"/>
                </a:cubicBezTo>
                <a:cubicBezTo>
                  <a:pt x="630" y="82"/>
                  <a:pt x="652" y="96"/>
                  <a:pt x="684" y="102"/>
                </a:cubicBezTo>
                <a:cubicBezTo>
                  <a:pt x="696" y="110"/>
                  <a:pt x="715" y="112"/>
                  <a:pt x="720" y="126"/>
                </a:cubicBezTo>
                <a:cubicBezTo>
                  <a:pt x="726" y="145"/>
                  <a:pt x="734" y="167"/>
                  <a:pt x="756" y="174"/>
                </a:cubicBezTo>
                <a:cubicBezTo>
                  <a:pt x="786" y="183"/>
                  <a:pt x="827" y="187"/>
                  <a:pt x="858" y="192"/>
                </a:cubicBezTo>
                <a:cubicBezTo>
                  <a:pt x="901" y="221"/>
                  <a:pt x="875" y="270"/>
                  <a:pt x="864" y="312"/>
                </a:cubicBezTo>
                <a:cubicBezTo>
                  <a:pt x="871" y="372"/>
                  <a:pt x="863" y="435"/>
                  <a:pt x="882" y="492"/>
                </a:cubicBezTo>
                <a:cubicBezTo>
                  <a:pt x="874" y="561"/>
                  <a:pt x="893" y="567"/>
                  <a:pt x="828" y="558"/>
                </a:cubicBezTo>
                <a:cubicBezTo>
                  <a:pt x="793" y="546"/>
                  <a:pt x="787" y="539"/>
                  <a:pt x="744" y="534"/>
                </a:cubicBezTo>
                <a:cubicBezTo>
                  <a:pt x="738" y="532"/>
                  <a:pt x="730" y="532"/>
                  <a:pt x="726" y="528"/>
                </a:cubicBezTo>
                <a:cubicBezTo>
                  <a:pt x="716" y="518"/>
                  <a:pt x="702" y="492"/>
                  <a:pt x="702" y="492"/>
                </a:cubicBezTo>
                <a:cubicBezTo>
                  <a:pt x="700" y="476"/>
                  <a:pt x="705" y="457"/>
                  <a:pt x="696" y="444"/>
                </a:cubicBezTo>
                <a:cubicBezTo>
                  <a:pt x="685" y="428"/>
                  <a:pt x="658" y="431"/>
                  <a:pt x="642" y="420"/>
                </a:cubicBezTo>
                <a:cubicBezTo>
                  <a:pt x="646" y="404"/>
                  <a:pt x="645" y="386"/>
                  <a:pt x="654" y="372"/>
                </a:cubicBezTo>
                <a:cubicBezTo>
                  <a:pt x="662" y="360"/>
                  <a:pt x="678" y="336"/>
                  <a:pt x="678" y="336"/>
                </a:cubicBezTo>
                <a:cubicBezTo>
                  <a:pt x="655" y="302"/>
                  <a:pt x="644" y="305"/>
                  <a:pt x="600" y="300"/>
                </a:cubicBezTo>
                <a:cubicBezTo>
                  <a:pt x="592" y="268"/>
                  <a:pt x="577" y="224"/>
                  <a:pt x="618" y="210"/>
                </a:cubicBezTo>
                <a:cubicBezTo>
                  <a:pt x="613" y="185"/>
                  <a:pt x="607" y="158"/>
                  <a:pt x="582" y="144"/>
                </a:cubicBezTo>
                <a:cubicBezTo>
                  <a:pt x="571" y="138"/>
                  <a:pt x="546" y="132"/>
                  <a:pt x="546" y="132"/>
                </a:cubicBezTo>
                <a:cubicBezTo>
                  <a:pt x="534" y="134"/>
                  <a:pt x="521" y="133"/>
                  <a:pt x="510" y="138"/>
                </a:cubicBezTo>
                <a:cubicBezTo>
                  <a:pt x="504" y="141"/>
                  <a:pt x="504" y="151"/>
                  <a:pt x="498" y="156"/>
                </a:cubicBezTo>
                <a:cubicBezTo>
                  <a:pt x="493" y="160"/>
                  <a:pt x="486" y="160"/>
                  <a:pt x="480" y="162"/>
                </a:cubicBezTo>
                <a:cubicBezTo>
                  <a:pt x="438" y="148"/>
                  <a:pt x="456" y="146"/>
                  <a:pt x="426" y="156"/>
                </a:cubicBezTo>
                <a:cubicBezTo>
                  <a:pt x="399" y="196"/>
                  <a:pt x="413" y="188"/>
                  <a:pt x="426" y="228"/>
                </a:cubicBezTo>
                <a:cubicBezTo>
                  <a:pt x="414" y="232"/>
                  <a:pt x="401" y="247"/>
                  <a:pt x="390" y="240"/>
                </a:cubicBezTo>
                <a:cubicBezTo>
                  <a:pt x="364" y="223"/>
                  <a:pt x="342" y="199"/>
                  <a:pt x="312" y="192"/>
                </a:cubicBezTo>
                <a:cubicBezTo>
                  <a:pt x="303" y="220"/>
                  <a:pt x="298" y="247"/>
                  <a:pt x="330" y="258"/>
                </a:cubicBezTo>
                <a:cubicBezTo>
                  <a:pt x="345" y="404"/>
                  <a:pt x="315" y="371"/>
                  <a:pt x="432" y="384"/>
                </a:cubicBezTo>
                <a:cubicBezTo>
                  <a:pt x="440" y="407"/>
                  <a:pt x="463" y="430"/>
                  <a:pt x="486" y="438"/>
                </a:cubicBezTo>
                <a:cubicBezTo>
                  <a:pt x="461" y="455"/>
                  <a:pt x="460" y="480"/>
                  <a:pt x="444" y="504"/>
                </a:cubicBezTo>
                <a:cubicBezTo>
                  <a:pt x="413" y="499"/>
                  <a:pt x="397" y="497"/>
                  <a:pt x="372" y="480"/>
                </a:cubicBezTo>
                <a:cubicBezTo>
                  <a:pt x="359" y="500"/>
                  <a:pt x="355" y="518"/>
                  <a:pt x="348" y="540"/>
                </a:cubicBezTo>
                <a:cubicBezTo>
                  <a:pt x="346" y="562"/>
                  <a:pt x="346" y="584"/>
                  <a:pt x="342" y="606"/>
                </a:cubicBezTo>
                <a:cubicBezTo>
                  <a:pt x="340" y="618"/>
                  <a:pt x="330" y="642"/>
                  <a:pt x="330" y="642"/>
                </a:cubicBezTo>
                <a:cubicBezTo>
                  <a:pt x="316" y="638"/>
                  <a:pt x="296" y="642"/>
                  <a:pt x="288" y="630"/>
                </a:cubicBezTo>
                <a:cubicBezTo>
                  <a:pt x="282" y="621"/>
                  <a:pt x="281" y="571"/>
                  <a:pt x="276" y="564"/>
                </a:cubicBezTo>
                <a:cubicBezTo>
                  <a:pt x="271" y="557"/>
                  <a:pt x="260" y="560"/>
                  <a:pt x="252" y="558"/>
                </a:cubicBezTo>
                <a:cubicBezTo>
                  <a:pt x="238" y="537"/>
                  <a:pt x="225" y="524"/>
                  <a:pt x="204" y="510"/>
                </a:cubicBezTo>
                <a:cubicBezTo>
                  <a:pt x="200" y="504"/>
                  <a:pt x="192" y="499"/>
                  <a:pt x="192" y="492"/>
                </a:cubicBezTo>
                <a:cubicBezTo>
                  <a:pt x="192" y="479"/>
                  <a:pt x="204" y="456"/>
                  <a:pt x="204" y="456"/>
                </a:cubicBezTo>
                <a:cubicBezTo>
                  <a:pt x="174" y="433"/>
                  <a:pt x="170" y="413"/>
                  <a:pt x="150" y="384"/>
                </a:cubicBezTo>
                <a:cubicBezTo>
                  <a:pt x="138" y="335"/>
                  <a:pt x="93" y="343"/>
                  <a:pt x="72" y="300"/>
                </a:cubicBezTo>
                <a:cubicBezTo>
                  <a:pt x="60" y="276"/>
                  <a:pt x="71" y="262"/>
                  <a:pt x="42" y="252"/>
                </a:cubicBezTo>
                <a:cubicBezTo>
                  <a:pt x="27" y="206"/>
                  <a:pt x="18" y="222"/>
                  <a:pt x="30" y="156"/>
                </a:cubicBezTo>
                <a:cubicBezTo>
                  <a:pt x="32" y="144"/>
                  <a:pt x="42" y="120"/>
                  <a:pt x="42" y="120"/>
                </a:cubicBezTo>
                <a:cubicBezTo>
                  <a:pt x="40" y="106"/>
                  <a:pt x="43" y="90"/>
                  <a:pt x="36" y="78"/>
                </a:cubicBezTo>
                <a:cubicBezTo>
                  <a:pt x="32" y="70"/>
                  <a:pt x="17" y="73"/>
                  <a:pt x="12" y="66"/>
                </a:cubicBezTo>
                <a:cubicBezTo>
                  <a:pt x="4" y="56"/>
                  <a:pt x="0" y="30"/>
                  <a:pt x="0" y="30"/>
                </a:cubicBezTo>
                <a:cubicBezTo>
                  <a:pt x="7" y="8"/>
                  <a:pt x="6" y="18"/>
                  <a:pt x="6" y="0"/>
                </a:cubicBezTo>
                <a:close/>
              </a:path>
            </a:pathLst>
          </a:custGeom>
          <a:solidFill>
            <a:srgbClr val="FFFF00"/>
          </a:solidFill>
          <a:ln w="38100">
            <a:solidFill>
              <a:srgbClr val="FFFF00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7426" name="Text Box 19"/>
          <p:cNvSpPr txBox="1">
            <a:spLocks noChangeArrowheads="1"/>
          </p:cNvSpPr>
          <p:nvPr/>
        </p:nvSpPr>
        <p:spPr bwMode="auto">
          <a:xfrm>
            <a:off x="2185988" y="6237288"/>
            <a:ext cx="7848600" cy="4572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>
              <a:buFontTx/>
            </a:pPr>
            <a:r>
              <a:rPr lang="zh-CN" altLang="en-US" sz="240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公元</a:t>
            </a:r>
            <a:r>
              <a:rPr lang="en-US" altLang="zh-CN" sz="240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世纪末的罗马</a:t>
            </a:r>
            <a:endParaRPr lang="zh-CN" altLang="en-US" sz="240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27" name="Freeform 20"/>
          <p:cNvSpPr/>
          <p:nvPr/>
        </p:nvSpPr>
        <p:spPr>
          <a:xfrm>
            <a:off x="5403850" y="2946400"/>
            <a:ext cx="1008062" cy="792162"/>
          </a:xfrm>
          <a:custGeom>
            <a:cxnLst>
              <a:cxn ang="0">
                <a:pos x="0" y="0"/>
              </a:cxn>
              <a:cxn ang="0">
                <a:pos x="230828522" y="47734745"/>
              </a:cxn>
              <a:cxn ang="0">
                <a:pos x="278918319" y="197761923"/>
              </a:cxn>
              <a:cxn ang="0">
                <a:pos x="92972773" y="245496669"/>
              </a:cxn>
              <a:cxn ang="0">
                <a:pos x="141062571" y="538729929"/>
              </a:cxn>
              <a:cxn ang="0">
                <a:pos x="230828522" y="392113299"/>
              </a:cxn>
              <a:cxn ang="0">
                <a:pos x="509748632" y="293233260"/>
              </a:cxn>
              <a:cxn ang="0">
                <a:pos x="602721405" y="589875222"/>
              </a:cxn>
              <a:cxn ang="0">
                <a:pos x="647604380" y="835373737"/>
              </a:cxn>
              <a:cxn ang="0">
                <a:pos x="971407466" y="934253776"/>
              </a:cxn>
              <a:cxn ang="0">
                <a:pos x="1340091736" y="1227487036"/>
              </a:cxn>
              <a:cxn ang="0">
                <a:pos x="1615805024" y="1425248960"/>
              </a:cxn>
              <a:cxn ang="0">
                <a:pos x="1708777797" y="1374103667"/>
              </a:cxn>
            </a:cxnLst>
            <a:pathLst>
              <a:path w="563" h="429">
                <a:moveTo>
                  <a:pt x="0" y="0"/>
                </a:moveTo>
                <a:cubicBezTo>
                  <a:pt x="24" y="5"/>
                  <a:pt x="52" y="0"/>
                  <a:pt x="72" y="14"/>
                </a:cubicBezTo>
                <a:cubicBezTo>
                  <a:pt x="85" y="23"/>
                  <a:pt x="96" y="46"/>
                  <a:pt x="87" y="58"/>
                </a:cubicBezTo>
                <a:cubicBezTo>
                  <a:pt x="75" y="74"/>
                  <a:pt x="48" y="67"/>
                  <a:pt x="29" y="72"/>
                </a:cubicBezTo>
                <a:cubicBezTo>
                  <a:pt x="34" y="101"/>
                  <a:pt x="23" y="137"/>
                  <a:pt x="44" y="158"/>
                </a:cubicBezTo>
                <a:cubicBezTo>
                  <a:pt x="56" y="170"/>
                  <a:pt x="58" y="124"/>
                  <a:pt x="72" y="115"/>
                </a:cubicBezTo>
                <a:cubicBezTo>
                  <a:pt x="98" y="99"/>
                  <a:pt x="159" y="86"/>
                  <a:pt x="159" y="86"/>
                </a:cubicBezTo>
                <a:cubicBezTo>
                  <a:pt x="169" y="115"/>
                  <a:pt x="182" y="143"/>
                  <a:pt x="188" y="173"/>
                </a:cubicBezTo>
                <a:cubicBezTo>
                  <a:pt x="193" y="197"/>
                  <a:pt x="188" y="225"/>
                  <a:pt x="202" y="245"/>
                </a:cubicBezTo>
                <a:cubicBezTo>
                  <a:pt x="205" y="250"/>
                  <a:pt x="290" y="271"/>
                  <a:pt x="303" y="274"/>
                </a:cubicBezTo>
                <a:cubicBezTo>
                  <a:pt x="362" y="313"/>
                  <a:pt x="352" y="338"/>
                  <a:pt x="418" y="360"/>
                </a:cubicBezTo>
                <a:cubicBezTo>
                  <a:pt x="447" y="379"/>
                  <a:pt x="471" y="429"/>
                  <a:pt x="504" y="418"/>
                </a:cubicBezTo>
                <a:cubicBezTo>
                  <a:pt x="553" y="401"/>
                  <a:pt x="563" y="403"/>
                  <a:pt x="533" y="403"/>
                </a:cubicBezTo>
              </a:path>
            </a:pathLst>
          </a:custGeom>
          <a:solidFill>
            <a:srgbClr val="FFFF00"/>
          </a:solidFill>
          <a:ln w="76200">
            <a:solidFill>
              <a:srgbClr val="FFFF00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7428" name="Text Box 3"/>
          <p:cNvSpPr/>
          <p:nvPr/>
        </p:nvSpPr>
        <p:spPr>
          <a:xfrm>
            <a:off x="1524000" y="5473700"/>
            <a:ext cx="9144000" cy="13843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公元前</a:t>
            </a:r>
            <a:r>
              <a:rPr lang="en-US" altLang="zh-CN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5-</a:t>
            </a:r>
            <a:r>
              <a:rPr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前</a:t>
            </a:r>
            <a:r>
              <a:rPr lang="en-US" altLang="zh-CN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世纪：主要征服意大利地区；</a:t>
            </a:r>
            <a:endParaRPr lang="zh-CN" altLang="en-US" sz="28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eaLnBrk="1" hangingPunct="1"/>
            <a:r>
              <a:rPr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公元前</a:t>
            </a:r>
            <a:r>
              <a:rPr lang="en-US" altLang="zh-CN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3-</a:t>
            </a:r>
            <a:r>
              <a:rPr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前</a:t>
            </a:r>
            <a:r>
              <a:rPr lang="en-US" altLang="zh-CN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世纪：征服地中海周边地区；</a:t>
            </a:r>
            <a:endParaRPr lang="zh-CN" altLang="en-US" sz="28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eaLnBrk="1" hangingPunct="1"/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公元前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世纪：罗马取得了地中海世界的霸权</a:t>
            </a:r>
            <a:r>
              <a:rPr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en-US" altLang="zh-CN" sz="28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0">
        <p:checker/>
      </p:transition>
    </mc:Choice>
    <mc:Fallback>
      <p:transition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  <p:cond evt="onBegin" delay="0">
                          <p:tn val="11"/>
                        </p:cond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24" dur="1000" fill="hold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  <p:cond evt="onBegin" delay="0">
                          <p:tn val="31"/>
                        </p:cond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  <p:cond evt="onBegin" delay="0">
                          <p:tn val="36"/>
                        </p:cond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  <p:cond evt="onBegin" delay="0">
                          <p:tn val="41"/>
                        </p:cond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47" dur="20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  <p:cond evt="onBegin" delay="0">
                          <p:tn val="47"/>
                        </p:cond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53" dur="2000" fill="hold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56" dur="2000" fill="hold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59" dur="2000" fill="hold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  <p:cond evt="onBegin" delay="0">
                          <p:tn val="59"/>
                        </p:cond>
                      </p:stCondLst>
                      <p:childTnLst>
                        <p:par>
                          <p:cTn id="6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  <p:cond evt="onBegin" delay="0">
                          <p:tn val="64"/>
                        </p:cond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  <p:cond evt="onBegin" delay="0">
                          <p:tn val="69"/>
                        </p:cond>
                      </p:stCondLst>
                      <p:childTnLst>
                        <p:par>
                          <p:cTn id="7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5" grpId="1"/>
      <p:bldP spid="17417" grpId="2"/>
      <p:bldP spid="17418" grpId="3"/>
      <p:bldP spid="17419" grpId="4"/>
      <p:bldP spid="17420" grpId="5"/>
      <p:bldP spid="17421" grpId="6"/>
      <p:bldP spid="17422" grpId="7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="0">
  <p:cSld name="">
    <p:spTree>
      <p:nvGrpSpPr>
        <p:cNvPr id="1" name=""/>
        <p:cNvGrpSpPr/>
        <p:nvPr/>
      </p:nvGrpSpPr>
      <p:grpSpPr/>
      <p:pic>
        <p:nvPicPr>
          <p:cNvPr id="18433" name="Picture 2" descr="罗马共和国"/>
          <p:cNvPicPr/>
          <p:nvPr/>
        </p:nvPicPr>
        <p:blipFill>
          <a:blip r:embed="rId3"/>
          <a:stretch>
            <a:fillRect/>
          </a:stretch>
        </p:blipFill>
        <p:spPr>
          <a:xfrm>
            <a:off x="1209675" y="15875"/>
            <a:ext cx="9578975" cy="55959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4" name="Text Box 3"/>
          <p:cNvSpPr/>
          <p:nvPr/>
        </p:nvSpPr>
        <p:spPr>
          <a:xfrm>
            <a:off x="1130300" y="5611812"/>
            <a:ext cx="10350500" cy="1198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r>
              <a:rPr lang="zh-CN" altLang="en-US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公元前</a:t>
            </a:r>
            <a:r>
              <a:rPr lang="en-US" altLang="zh-CN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世纪：罗马成为了整个地中海地区的霸主</a:t>
            </a:r>
            <a:endParaRPr lang="zh-CN" altLang="en-US" sz="36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r>
              <a:rPr lang="zh-CN" altLang="en-US" sz="36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在随后的征服中，罗马进一步扩张</a:t>
            </a:r>
            <a:endParaRPr lang="zh-CN" altLang="en-US" sz="3600" b="1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8435" name="Rectangle 7"/>
          <p:cNvSpPr/>
          <p:nvPr/>
        </p:nvSpPr>
        <p:spPr>
          <a:xfrm>
            <a:off x="254000" y="231775"/>
            <a:ext cx="660400" cy="5632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 sz="3600" b="1">
                <a:latin typeface="Calibri" pitchFamily="34" charset="0"/>
              </a:rPr>
              <a:t>4.</a:t>
            </a:r>
            <a:r>
              <a:rPr lang="zh-CN" altLang="en-US" sz="3600" b="1">
                <a:latin typeface="Calibri" pitchFamily="34" charset="0"/>
                <a:ea typeface="宋体" pitchFamily="2" charset="-122"/>
              </a:rPr>
              <a:t>罗马共和国扩张概况</a:t>
            </a:r>
            <a:endParaRPr lang="zh-CN" altLang="en-US" sz="3600" b="1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4" dur="500" fill="hold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481" name="图片 3" descr="131Z02413P_副本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5426075" y="63500"/>
            <a:ext cx="5976938" cy="36147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2" name="图片 1" descr="Flickr_-_…trialsanderrors_-_The_Colosseum,_Rome,_Italy,_ca._1896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1069975" y="3678238"/>
            <a:ext cx="4356100" cy="32131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3" name="图片 2" descr="图片1.jpg"/>
          <p:cNvPicPr/>
          <p:nvPr/>
        </p:nvPicPr>
        <p:blipFill>
          <a:blip r:embed="rId4"/>
          <a:stretch>
            <a:fillRect/>
          </a:stretch>
        </p:blipFill>
        <p:spPr>
          <a:xfrm>
            <a:off x="6759575" y="3643312"/>
            <a:ext cx="4643438" cy="32131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TextBox 6"/>
          <p:cNvSpPr/>
          <p:nvPr/>
        </p:nvSpPr>
        <p:spPr>
          <a:xfrm>
            <a:off x="2835275" y="3678238"/>
            <a:ext cx="25209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>
                <a:latin typeface="华文楷体" pitchFamily="2" charset="-122"/>
                <a:ea typeface="华文楷体" panose="02010600040101010101" pitchFamily="2" charset="-122"/>
              </a:rPr>
              <a:t>罗马大竞技场</a:t>
            </a:r>
            <a:endParaRPr lang="zh-CN" altLang="en-US" sz="2800">
              <a:latin typeface="华文楷体" pitchFamily="2" charset="-122"/>
              <a:ea typeface="华文楷体" panose="02010600040101010101" pitchFamily="2" charset="-122"/>
            </a:endParaRPr>
          </a:p>
        </p:txBody>
      </p:sp>
      <p:sp>
        <p:nvSpPr>
          <p:cNvPr id="20485" name="TextBox 7"/>
          <p:cNvSpPr/>
          <p:nvPr/>
        </p:nvSpPr>
        <p:spPr>
          <a:xfrm>
            <a:off x="9286875" y="3121025"/>
            <a:ext cx="16557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>
                <a:latin typeface="华文楷体" pitchFamily="2" charset="-122"/>
                <a:ea typeface="华文楷体" panose="02010600040101010101" pitchFamily="2" charset="-122"/>
              </a:rPr>
              <a:t>角斗士</a:t>
            </a:r>
            <a:endParaRPr lang="zh-CN" altLang="en-US" sz="2800">
              <a:latin typeface="华文楷体" pitchFamily="2" charset="-122"/>
              <a:ea typeface="华文楷体" panose="02010600040101010101" pitchFamily="2" charset="-122"/>
            </a:endParaRPr>
          </a:p>
        </p:txBody>
      </p:sp>
      <p:sp>
        <p:nvSpPr>
          <p:cNvPr id="20486" name="文本框 1"/>
          <p:cNvSpPr/>
          <p:nvPr/>
        </p:nvSpPr>
        <p:spPr>
          <a:xfrm>
            <a:off x="1682750" y="814388"/>
            <a:ext cx="3130550" cy="23066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>
                <a:latin typeface="Arial" pitchFamily="34" charset="0"/>
                <a:ea typeface="宋体" pitchFamily="2" charset="-122"/>
              </a:rPr>
              <a:t> </a:t>
            </a:r>
            <a:r>
              <a:rPr lang="zh-CN" altLang="en-US" sz="3600">
                <a:latin typeface="Arial" pitchFamily="34" charset="0"/>
                <a:ea typeface="宋体" pitchFamily="2" charset="-122"/>
              </a:rPr>
              <a:t>     </a:t>
            </a:r>
            <a:r>
              <a:rPr lang="zh-CN" altLang="en-US" sz="3600" b="1">
                <a:latin typeface="Arial" pitchFamily="34" charset="0"/>
                <a:ea typeface="宋体" pitchFamily="2" charset="-122"/>
              </a:rPr>
              <a:t>在扩张过程中，将大量被征服地区的人掠为奴隶。</a:t>
            </a:r>
            <a:endParaRPr lang="zh-CN" altLang="en-US" sz="3600" b="1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Text Box 2"/>
          <p:cNvSpPr/>
          <p:nvPr/>
        </p:nvSpPr>
        <p:spPr>
          <a:xfrm>
            <a:off x="1036638" y="5589588"/>
            <a:ext cx="10417175" cy="1198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600">
                <a:latin typeface="黑体" pitchFamily="49" charset="-122"/>
                <a:ea typeface="黑体" pitchFamily="49" charset="-122"/>
              </a:rPr>
              <a:t>公元前</a:t>
            </a:r>
            <a:r>
              <a:rPr lang="en-US" altLang="zh-CN" sz="3600">
                <a:latin typeface="黑体" pitchFamily="49" charset="-122"/>
                <a:ea typeface="黑体" pitchFamily="49" charset="-122"/>
              </a:rPr>
              <a:t>73</a:t>
            </a:r>
            <a:r>
              <a:rPr lang="zh-CN" altLang="en-US" sz="3600">
                <a:latin typeface="黑体" pitchFamily="49" charset="-122"/>
                <a:ea typeface="黑体" pitchFamily="49" charset="-122"/>
              </a:rPr>
              <a:t>年，角斗奴隶不堪忍受，爆发了斯巴达克领导的大规模起义。</a:t>
            </a:r>
            <a:endParaRPr lang="zh-CN" altLang="en-US" sz="36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506" name="Rectangle 5"/>
          <p:cNvSpPr/>
          <p:nvPr/>
        </p:nvSpPr>
        <p:spPr>
          <a:xfrm>
            <a:off x="165100" y="130175"/>
            <a:ext cx="4545012" cy="706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 sz="4000"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4000">
                <a:latin typeface="微软雅黑" pitchFamily="34" charset="-122"/>
                <a:ea typeface="微软雅黑" pitchFamily="34" charset="-122"/>
              </a:rPr>
              <a:t>、斯巴达克起义：</a:t>
            </a:r>
            <a:endParaRPr lang="zh-CN" altLang="en-US" sz="400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1507" name="Picture 7" descr="11_558138_887ffc6030a36f1"/>
          <p:cNvPicPr/>
          <p:nvPr/>
        </p:nvPicPr>
        <p:blipFill>
          <a:blip r:embed="rId2"/>
          <a:stretch>
            <a:fillRect/>
          </a:stretch>
        </p:blipFill>
        <p:spPr>
          <a:xfrm>
            <a:off x="841375" y="981075"/>
            <a:ext cx="5351462" cy="46085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8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7024688" y="981075"/>
            <a:ext cx="4233862" cy="4651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9" name="Rectangle 5"/>
          <p:cNvSpPr/>
          <p:nvPr/>
        </p:nvSpPr>
        <p:spPr>
          <a:xfrm>
            <a:off x="4465638" y="192088"/>
            <a:ext cx="7508875" cy="582612"/>
          </a:xfrm>
          <a:prstGeom prst="rect">
            <a:avLst/>
          </a:prstGeom>
          <a:solidFill>
            <a:schemeClr val="bg1"/>
          </a:solidFill>
          <a:ln w="38100">
            <a:solidFill>
              <a:srgbClr val="800000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虽然失败，但动摇了罗马共和国的统治。</a:t>
            </a:r>
            <a:endParaRPr lang="zh-CN" altLang="en-US" sz="3200" b="1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charRg st="1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7" dur="500" fill="hold"/>
                                        <p:tgtEl>
                                          <p:spTgt spid="21505">
                                            <p:txEl>
                                              <p:charRg st="1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529" name="图片 7"/>
          <p:cNvPicPr/>
          <p:nvPr/>
        </p:nvPicPr>
        <p:blipFill>
          <a:blip r:embed="rId2"/>
          <a:stretch>
            <a:fillRect/>
          </a:stretch>
        </p:blipFill>
        <p:spPr>
          <a:xfrm>
            <a:off x="1655762" y="1887538"/>
            <a:ext cx="2314575" cy="3257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0" name="下箭头 3"/>
          <p:cNvSpPr/>
          <p:nvPr/>
        </p:nvSpPr>
        <p:spPr>
          <a:xfrm>
            <a:off x="2924175" y="3446462"/>
            <a:ext cx="506412" cy="1538288"/>
          </a:xfrm>
          <a:prstGeom prst="downArrow">
            <a:avLst>
              <a:gd name="adj1" fmla="val 50000"/>
              <a:gd name="adj2" fmla="val 66884"/>
            </a:avLst>
          </a:prstGeom>
          <a:noFill/>
          <a:ln w="12700"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0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2531" name="矩形 4"/>
          <p:cNvSpPr/>
          <p:nvPr/>
        </p:nvSpPr>
        <p:spPr>
          <a:xfrm>
            <a:off x="3043238" y="1662112"/>
            <a:ext cx="268288" cy="949325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0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2532" name="矩形 5"/>
          <p:cNvSpPr/>
          <p:nvPr/>
        </p:nvSpPr>
        <p:spPr>
          <a:xfrm>
            <a:off x="3044825" y="2728912"/>
            <a:ext cx="266700" cy="949325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0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2533" name="TextBox 6"/>
          <p:cNvSpPr txBox="1"/>
          <p:nvPr/>
        </p:nvSpPr>
        <p:spPr>
          <a:xfrm>
            <a:off x="276225" y="1546225"/>
            <a:ext cx="800100" cy="4064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vert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4000">
                <a:latin typeface="华文新魏" pitchFamily="2" charset="-122"/>
                <a:ea typeface="华文新魏" panose="02010800040101010101" pitchFamily="2" charset="-122"/>
              </a:rPr>
              <a:t>走向帝制的过程</a:t>
            </a:r>
            <a:endParaRPr lang="zh-CN" altLang="en-US" sz="4000">
              <a:latin typeface="华文新魏" pitchFamily="2" charset="-122"/>
              <a:ea typeface="华文新魏" panose="02010800040101010101" pitchFamily="2" charset="-122"/>
            </a:endParaRPr>
          </a:p>
        </p:txBody>
      </p:sp>
      <p:pic>
        <p:nvPicPr>
          <p:cNvPr id="22534" name="图片 5"/>
          <p:cNvPicPr/>
          <p:nvPr/>
        </p:nvPicPr>
        <p:blipFill>
          <a:blip r:embed="rId3"/>
          <a:stretch>
            <a:fillRect/>
          </a:stretch>
        </p:blipFill>
        <p:spPr>
          <a:xfrm>
            <a:off x="1601788" y="1860550"/>
            <a:ext cx="2328862" cy="3278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5" name="Text Box 2"/>
          <p:cNvSpPr/>
          <p:nvPr/>
        </p:nvSpPr>
        <p:spPr>
          <a:xfrm>
            <a:off x="2157412" y="5561012"/>
            <a:ext cx="1154112" cy="5826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凯撒</a:t>
            </a:r>
            <a:endParaRPr lang="zh-CN" altLang="en-US" sz="3200" b="1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2536" name="图片 24581"/>
          <p:cNvPicPr/>
          <p:nvPr/>
        </p:nvPicPr>
        <p:blipFill>
          <a:blip r:embed="rId4"/>
          <a:stretch>
            <a:fillRect/>
          </a:stretch>
        </p:blipFill>
        <p:spPr>
          <a:xfrm>
            <a:off x="1176338" y="635000"/>
            <a:ext cx="7327900" cy="4851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7" name="Text Box 2"/>
          <p:cNvSpPr/>
          <p:nvPr/>
        </p:nvSpPr>
        <p:spPr>
          <a:xfrm>
            <a:off x="2157412" y="5551488"/>
            <a:ext cx="19573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凯撒遇刺</a:t>
            </a:r>
            <a:endParaRPr lang="zh-CN" altLang="en-US" sz="3200" b="1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2538" name="组合 15"/>
          <p:cNvGrpSpPr/>
          <p:nvPr/>
        </p:nvGrpSpPr>
        <p:grpSpPr>
          <a:xfrm>
            <a:off x="8502650" y="0"/>
            <a:ext cx="3178175" cy="6491288"/>
            <a:chOff x="8598088" y="136480"/>
            <a:chExt cx="3177862" cy="6491404"/>
          </a:xfrm>
        </p:grpSpPr>
        <p:sp>
          <p:nvSpPr>
            <p:cNvPr id="22539" name="Text Box 2"/>
            <p:cNvSpPr/>
            <p:nvPr/>
          </p:nvSpPr>
          <p:spPr>
            <a:xfrm>
              <a:off x="9718865" y="6043684"/>
              <a:ext cx="1595438" cy="58420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0000FF"/>
                  </a:solidFill>
                  <a:latin typeface="微软雅黑" pitchFamily="34" charset="-122"/>
                  <a:ea typeface="微软雅黑" pitchFamily="34" charset="-122"/>
                </a:rPr>
                <a:t>屋大维</a:t>
              </a:r>
              <a:endParaRPr lang="zh-CN" altLang="en-US" sz="32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22540" name="Picture 4" descr="屋大维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8598088" y="136480"/>
              <a:ext cx="3177862" cy="549088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22541" name="TextBox 24"/>
          <p:cNvSpPr txBox="1"/>
          <p:nvPr/>
        </p:nvSpPr>
        <p:spPr>
          <a:xfrm>
            <a:off x="219075" y="174625"/>
            <a:ext cx="8283575" cy="64928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3600">
                <a:solidFill>
                  <a:srgbClr val="0000FF"/>
                </a:solidFill>
                <a:ea typeface="宋体" pitchFamily="2" charset="-122"/>
              </a:rPr>
              <a:t>      </a:t>
            </a:r>
            <a:endParaRPr lang="en-US" altLang="zh-CN" sz="3600">
              <a:solidFill>
                <a:srgbClr val="0000FF"/>
              </a:solidFill>
              <a:ea typeface="宋体" pitchFamily="2" charset="-122"/>
            </a:endParaRPr>
          </a:p>
          <a:p>
            <a:pPr marL="0" marR="0" lvl="0" indent="0" eaLnBrk="1" hangingPunct="1"/>
            <a:endParaRPr lang="en-US" altLang="zh-CN" sz="3600" b="1">
              <a:solidFill>
                <a:srgbClr val="0000FF"/>
              </a:solidFill>
              <a:ea typeface="宋体" pitchFamily="2" charset="-122"/>
            </a:endParaRPr>
          </a:p>
          <a:p>
            <a:pPr marL="0" marR="0" lvl="0" indent="0" eaLnBrk="1" hangingPunct="1"/>
            <a:endParaRPr lang="en-US" altLang="zh-CN" sz="4400" b="1">
              <a:solidFill>
                <a:srgbClr val="FF0000"/>
              </a:solidFill>
              <a:ea typeface="宋体" pitchFamily="2" charset="-122"/>
            </a:endParaRPr>
          </a:p>
          <a:p>
            <a:pPr marL="0" marR="0" lvl="0" indent="0" eaLnBrk="1" hangingPunct="1"/>
            <a:endParaRPr lang="en-US" altLang="zh-CN" sz="4400" b="1">
              <a:solidFill>
                <a:srgbClr val="FF0000"/>
              </a:solidFill>
              <a:ea typeface="宋体" pitchFamily="2" charset="-122"/>
            </a:endParaRPr>
          </a:p>
          <a:p>
            <a:pPr marL="0" marR="0" lvl="0" indent="0" eaLnBrk="1" hangingPunct="1"/>
            <a:r>
              <a:rPr lang="zh-CN" altLang="en-US" sz="4400" b="1">
                <a:solidFill>
                  <a:srgbClr val="FF0000"/>
                </a:solidFill>
              </a:rPr>
              <a:t>公元前</a:t>
            </a:r>
            <a:r>
              <a:rPr lang="en-US" altLang="zh-CN" sz="4400" b="1">
                <a:solidFill>
                  <a:srgbClr val="FF0000"/>
                </a:solidFill>
                <a:ea typeface="宋体" pitchFamily="2" charset="-122"/>
              </a:rPr>
              <a:t>27</a:t>
            </a:r>
            <a:r>
              <a:rPr lang="zh-CN" altLang="en-US" sz="4400" b="1">
                <a:solidFill>
                  <a:srgbClr val="FF0000"/>
                </a:solidFill>
              </a:rPr>
              <a:t>年，屋大维独揽大权，</a:t>
            </a:r>
            <a:endParaRPr lang="en-US" altLang="zh-CN" sz="4400" b="1">
              <a:solidFill>
                <a:srgbClr val="FF0000"/>
              </a:solidFill>
              <a:ea typeface="宋体" pitchFamily="2" charset="-122"/>
            </a:endParaRPr>
          </a:p>
          <a:p>
            <a:pPr marL="0" marR="0" lvl="0" indent="0" eaLnBrk="1" hangingPunct="1"/>
            <a:endParaRPr lang="en-US" altLang="zh-CN" sz="4400" b="1">
              <a:solidFill>
                <a:srgbClr val="FF0000"/>
              </a:solidFill>
              <a:ea typeface="宋体" pitchFamily="2" charset="-122"/>
            </a:endParaRPr>
          </a:p>
          <a:p>
            <a:pPr marL="0" marR="0" lvl="0" indent="0" eaLnBrk="1" hangingPunct="1"/>
            <a:r>
              <a:rPr lang="zh-CN" altLang="en-US" sz="4400" b="1">
                <a:solidFill>
                  <a:srgbClr val="FF0000"/>
                </a:solidFill>
              </a:rPr>
              <a:t>罗马帝国建立</a:t>
            </a:r>
            <a:endParaRPr lang="en-US" altLang="zh-CN" sz="4400" b="1">
              <a:solidFill>
                <a:srgbClr val="FF0000"/>
              </a:solidFill>
              <a:ea typeface="宋体" pitchFamily="2" charset="-122"/>
            </a:endParaRPr>
          </a:p>
          <a:p>
            <a:pPr marL="0" marR="0" lvl="0" indent="0" eaLnBrk="1" hangingPunct="1"/>
            <a:endParaRPr lang="en-US" altLang="zh-CN" sz="4400" b="1">
              <a:solidFill>
                <a:srgbClr val="FF0000"/>
              </a:solidFill>
              <a:ea typeface="宋体" pitchFamily="2" charset="-122"/>
            </a:endParaRPr>
          </a:p>
          <a:p>
            <a:pPr marL="0" marR="0" lvl="0" indent="0" eaLnBrk="1" hangingPunct="1"/>
            <a:endParaRPr lang="en-US" altLang="zh-CN" sz="4400" b="1">
              <a:solidFill>
                <a:srgbClr val="FF0000"/>
              </a:solidFill>
              <a:ea typeface="宋体" pitchFamily="2" charset="-122"/>
            </a:endParaRPr>
          </a:p>
          <a:p>
            <a:pPr marL="0" marR="0" lvl="0" indent="0" eaLnBrk="1" hangingPunct="1"/>
            <a:endParaRPr lang="zh-CN" altLang="en-US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0" dur="500" fill="hold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6" dur="500" fill="hold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9" dur="500" fill="hold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5" dur="500" fill="hold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5" grpId="1"/>
      <p:bldP spid="22537" grpId="2"/>
      <p:bldP spid="22541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3553" name="图片 2" descr="01300000362281132713786156421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815975" y="234950"/>
            <a:ext cx="3671888" cy="60245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4" name="TextBox 24"/>
          <p:cNvSpPr txBox="1"/>
          <p:nvPr/>
        </p:nvSpPr>
        <p:spPr>
          <a:xfrm>
            <a:off x="5356225" y="1762125"/>
            <a:ext cx="6056313" cy="39703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3600">
                <a:solidFill>
                  <a:srgbClr val="0000FF"/>
                </a:solidFill>
                <a:ea typeface="宋体" pitchFamily="2" charset="-122"/>
              </a:rPr>
              <a:t>      </a:t>
            </a:r>
            <a:r>
              <a:rPr lang="zh-CN" altLang="en-US" sz="3600" b="1">
                <a:solidFill>
                  <a:srgbClr val="0000FF"/>
                </a:solidFill>
              </a:rPr>
              <a:t>不是，因为罗马共和国向帝国转变，适应了当时奴隶社会政治、经济发展的要求，而且帝国最初两百年局势稳定，经济繁荣，被称为“罗马和平”时期，所以不是倒退。</a:t>
            </a:r>
            <a:endParaRPr lang="zh-CN" altLang="en-US" sz="3600" b="1">
              <a:solidFill>
                <a:srgbClr val="0000FF"/>
              </a:solidFill>
            </a:endParaRPr>
          </a:p>
        </p:txBody>
      </p:sp>
      <p:sp>
        <p:nvSpPr>
          <p:cNvPr id="23555" name="文本框 5"/>
          <p:cNvSpPr/>
          <p:nvPr/>
        </p:nvSpPr>
        <p:spPr>
          <a:xfrm>
            <a:off x="4835525" y="815975"/>
            <a:ext cx="6750050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600" b="1">
                <a:solidFill>
                  <a:srgbClr val="C00000"/>
                </a:solidFill>
                <a:latin typeface="Arial" pitchFamily="34" charset="0"/>
                <a:ea typeface="宋体" pitchFamily="2" charset="-122"/>
              </a:rPr>
              <a:t>帝制取代共和制是历史的倒退吗？</a:t>
            </a:r>
            <a:endParaRPr lang="zh-CN" altLang="en-US" sz="3600" b="1">
              <a:solidFill>
                <a:srgbClr val="C00000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4577" name="Picture 2" descr="51"/>
          <p:cNvPicPr/>
          <p:nvPr/>
        </p:nvPicPr>
        <p:blipFill>
          <a:blip r:embed="rId2">
            <a:lum bright="-24000" contrast="66000"/>
          </a:blip>
          <a:stretch>
            <a:fillRect/>
          </a:stretch>
        </p:blipFill>
        <p:spPr>
          <a:xfrm>
            <a:off x="2208212" y="744538"/>
            <a:ext cx="7848600" cy="5924550"/>
          </a:xfrm>
          <a:prstGeom prst="rect">
            <a:avLst/>
          </a:prstGeom>
          <a:noFill/>
          <a:ln>
            <a:solidFill>
              <a:srgbClr val="0033CC"/>
            </a:solidFill>
            <a:round/>
          </a:ln>
        </p:spPr>
      </p:pic>
      <p:sp>
        <p:nvSpPr>
          <p:cNvPr id="24578" name="Freeform 3"/>
          <p:cNvSpPr/>
          <p:nvPr/>
        </p:nvSpPr>
        <p:spPr>
          <a:xfrm>
            <a:off x="8696325" y="4044950"/>
            <a:ext cx="806450" cy="2168525"/>
          </a:xfrm>
          <a:custGeom>
            <a:cxnLst>
              <a:cxn ang="0">
                <a:pos x="516632825" y="2520950"/>
              </a:cxn>
              <a:cxn ang="0">
                <a:pos x="1098788125" y="146169063"/>
              </a:cxn>
              <a:cxn ang="0">
                <a:pos x="1134070313" y="257055938"/>
              </a:cxn>
              <a:cxn ang="0">
                <a:pos x="1207155638" y="365423450"/>
              </a:cxn>
              <a:cxn ang="0">
                <a:pos x="1169352500" y="763608138"/>
              </a:cxn>
              <a:cxn ang="0">
                <a:pos x="1280239375" y="1234876563"/>
              </a:cxn>
              <a:cxn ang="0">
                <a:pos x="1060986575" y="1562496875"/>
              </a:cxn>
              <a:cxn ang="0">
                <a:pos x="917336875" y="1998483113"/>
              </a:cxn>
              <a:cxn ang="0">
                <a:pos x="806450000" y="2071568438"/>
              </a:cxn>
              <a:cxn ang="0">
                <a:pos x="516632825" y="2147483646"/>
              </a:cxn>
              <a:cxn ang="0">
                <a:pos x="408265313" y="2147483646"/>
              </a:cxn>
              <a:cxn ang="0">
                <a:pos x="335181575" y="2147483646"/>
              </a:cxn>
              <a:cxn ang="0">
                <a:pos x="516632825" y="2147483646"/>
              </a:cxn>
              <a:cxn ang="0">
                <a:pos x="698084075" y="2147483646"/>
              </a:cxn>
              <a:cxn ang="0">
                <a:pos x="771167813" y="2147483646"/>
              </a:cxn>
              <a:cxn ang="0">
                <a:pos x="844253138" y="2147483646"/>
              </a:cxn>
              <a:cxn ang="0">
                <a:pos x="662801888" y="2147483646"/>
              </a:cxn>
              <a:cxn ang="0">
                <a:pos x="481350638" y="2147483646"/>
              </a:cxn>
              <a:cxn ang="0">
                <a:pos x="335181575" y="2147483646"/>
              </a:cxn>
              <a:cxn ang="0">
                <a:pos x="226814063" y="2147483646"/>
              </a:cxn>
              <a:cxn ang="0">
                <a:pos x="118448138" y="2147483646"/>
              </a:cxn>
              <a:cxn ang="0">
                <a:pos x="226814063" y="2147483646"/>
              </a:cxn>
              <a:cxn ang="0">
                <a:pos x="335181575" y="2033765300"/>
              </a:cxn>
              <a:cxn ang="0">
                <a:pos x="408265313" y="1817031863"/>
              </a:cxn>
              <a:cxn ang="0">
                <a:pos x="299899388" y="836691875"/>
              </a:cxn>
              <a:cxn ang="0">
                <a:pos x="153730325" y="509071563"/>
              </a:cxn>
              <a:cxn ang="0">
                <a:pos x="191531875" y="400705638"/>
              </a:cxn>
              <a:cxn ang="0">
                <a:pos x="408265313" y="257055938"/>
              </a:cxn>
              <a:cxn ang="0">
                <a:pos x="589716563" y="110886875"/>
              </a:cxn>
              <a:cxn ang="0">
                <a:pos x="735885625" y="75604688"/>
              </a:cxn>
            </a:cxnLst>
            <a:pathLst>
              <a:path w="508" h="1366">
                <a:moveTo>
                  <a:pt x="205" y="1"/>
                </a:moveTo>
                <a:cubicBezTo>
                  <a:pt x="277" y="49"/>
                  <a:pt x="356" y="32"/>
                  <a:pt x="436" y="58"/>
                </a:cubicBezTo>
                <a:cubicBezTo>
                  <a:pt x="441" y="73"/>
                  <a:pt x="443" y="88"/>
                  <a:pt x="450" y="102"/>
                </a:cubicBezTo>
                <a:cubicBezTo>
                  <a:pt x="458" y="117"/>
                  <a:pt x="478" y="128"/>
                  <a:pt x="479" y="145"/>
                </a:cubicBezTo>
                <a:cubicBezTo>
                  <a:pt x="483" y="198"/>
                  <a:pt x="469" y="250"/>
                  <a:pt x="464" y="303"/>
                </a:cubicBezTo>
                <a:cubicBezTo>
                  <a:pt x="486" y="365"/>
                  <a:pt x="486" y="428"/>
                  <a:pt x="508" y="490"/>
                </a:cubicBezTo>
                <a:cubicBezTo>
                  <a:pt x="488" y="547"/>
                  <a:pt x="464" y="577"/>
                  <a:pt x="421" y="620"/>
                </a:cubicBezTo>
                <a:cubicBezTo>
                  <a:pt x="402" y="678"/>
                  <a:pt x="383" y="735"/>
                  <a:pt x="364" y="793"/>
                </a:cubicBezTo>
                <a:cubicBezTo>
                  <a:pt x="359" y="810"/>
                  <a:pt x="335" y="812"/>
                  <a:pt x="320" y="822"/>
                </a:cubicBezTo>
                <a:cubicBezTo>
                  <a:pt x="297" y="893"/>
                  <a:pt x="277" y="875"/>
                  <a:pt x="205" y="894"/>
                </a:cubicBezTo>
                <a:cubicBezTo>
                  <a:pt x="191" y="903"/>
                  <a:pt x="171" y="908"/>
                  <a:pt x="162" y="922"/>
                </a:cubicBezTo>
                <a:cubicBezTo>
                  <a:pt x="146" y="948"/>
                  <a:pt x="133" y="1009"/>
                  <a:pt x="133" y="1009"/>
                </a:cubicBezTo>
                <a:cubicBezTo>
                  <a:pt x="152" y="1081"/>
                  <a:pt x="142" y="1097"/>
                  <a:pt x="205" y="1138"/>
                </a:cubicBezTo>
                <a:cubicBezTo>
                  <a:pt x="231" y="1214"/>
                  <a:pt x="212" y="1170"/>
                  <a:pt x="277" y="1268"/>
                </a:cubicBezTo>
                <a:cubicBezTo>
                  <a:pt x="287" y="1282"/>
                  <a:pt x="296" y="1297"/>
                  <a:pt x="306" y="1311"/>
                </a:cubicBezTo>
                <a:cubicBezTo>
                  <a:pt x="316" y="1325"/>
                  <a:pt x="352" y="1357"/>
                  <a:pt x="335" y="1354"/>
                </a:cubicBezTo>
                <a:cubicBezTo>
                  <a:pt x="311" y="1349"/>
                  <a:pt x="287" y="1345"/>
                  <a:pt x="263" y="1340"/>
                </a:cubicBezTo>
                <a:cubicBezTo>
                  <a:pt x="239" y="1345"/>
                  <a:pt x="212" y="1366"/>
                  <a:pt x="191" y="1354"/>
                </a:cubicBezTo>
                <a:cubicBezTo>
                  <a:pt x="161" y="1337"/>
                  <a:pt x="166" y="1279"/>
                  <a:pt x="133" y="1268"/>
                </a:cubicBezTo>
                <a:cubicBezTo>
                  <a:pt x="119" y="1263"/>
                  <a:pt x="104" y="1259"/>
                  <a:pt x="90" y="1254"/>
                </a:cubicBezTo>
                <a:cubicBezTo>
                  <a:pt x="18" y="1145"/>
                  <a:pt x="0" y="1158"/>
                  <a:pt x="47" y="994"/>
                </a:cubicBezTo>
                <a:cubicBezTo>
                  <a:pt x="52" y="978"/>
                  <a:pt x="76" y="975"/>
                  <a:pt x="90" y="966"/>
                </a:cubicBezTo>
                <a:cubicBezTo>
                  <a:pt x="148" y="877"/>
                  <a:pt x="99" y="967"/>
                  <a:pt x="133" y="807"/>
                </a:cubicBezTo>
                <a:cubicBezTo>
                  <a:pt x="139" y="777"/>
                  <a:pt x="162" y="721"/>
                  <a:pt x="162" y="721"/>
                </a:cubicBezTo>
                <a:cubicBezTo>
                  <a:pt x="153" y="587"/>
                  <a:pt x="139" y="464"/>
                  <a:pt x="119" y="332"/>
                </a:cubicBezTo>
                <a:cubicBezTo>
                  <a:pt x="112" y="285"/>
                  <a:pt x="76" y="247"/>
                  <a:pt x="61" y="202"/>
                </a:cubicBezTo>
                <a:cubicBezTo>
                  <a:pt x="66" y="188"/>
                  <a:pt x="65" y="170"/>
                  <a:pt x="76" y="159"/>
                </a:cubicBezTo>
                <a:cubicBezTo>
                  <a:pt x="100" y="135"/>
                  <a:pt x="162" y="102"/>
                  <a:pt x="162" y="102"/>
                </a:cubicBezTo>
                <a:cubicBezTo>
                  <a:pt x="211" y="27"/>
                  <a:pt x="164" y="79"/>
                  <a:pt x="234" y="44"/>
                </a:cubicBezTo>
                <a:cubicBezTo>
                  <a:pt x="289" y="17"/>
                  <a:pt x="262" y="0"/>
                  <a:pt x="292" y="30"/>
                </a:cubicBezTo>
              </a:path>
            </a:pathLst>
          </a:custGeom>
          <a:solidFill>
            <a:srgbClr val="00FF00"/>
          </a:solidFill>
          <a:ln>
            <a:solidFill>
              <a:srgbClr val="00FF00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579" name="Freeform 4"/>
          <p:cNvSpPr/>
          <p:nvPr/>
        </p:nvSpPr>
        <p:spPr>
          <a:xfrm>
            <a:off x="4872038" y="2349500"/>
            <a:ext cx="2808288" cy="1511300"/>
          </a:xfrm>
          <a:custGeom>
            <a:cxnLst>
              <a:cxn ang="0">
                <a:pos x="98285283" y="1003022188"/>
              </a:cxn>
              <a:cxn ang="0">
                <a:pos x="672882393" y="897175625"/>
              </a:cxn>
              <a:cxn ang="0">
                <a:pos x="1247476328" y="972780313"/>
              </a:cxn>
              <a:cxn ang="0">
                <a:pos x="1323082589" y="1108868750"/>
              </a:cxn>
              <a:cxn ang="0">
                <a:pos x="1353324459" y="1154231563"/>
              </a:cxn>
              <a:cxn ang="0">
                <a:pos x="1428927546" y="1335682813"/>
              </a:cxn>
              <a:cxn ang="0">
                <a:pos x="1519653154" y="1381045625"/>
              </a:cxn>
              <a:cxn ang="0">
                <a:pos x="1595257828" y="1502013125"/>
              </a:cxn>
              <a:cxn ang="0">
                <a:pos x="1625499698" y="1547375938"/>
              </a:cxn>
              <a:cxn ang="0">
                <a:pos x="1670862503" y="1577617813"/>
              </a:cxn>
              <a:cxn ang="0">
                <a:pos x="1701104372" y="1698585313"/>
              </a:cxn>
              <a:cxn ang="0">
                <a:pos x="1882555590" y="1728827188"/>
              </a:cxn>
              <a:cxn ang="0">
                <a:pos x="2147483646" y="1943041263"/>
              </a:cxn>
              <a:cxn ang="0">
                <a:pos x="2147483646" y="1943041263"/>
              </a:cxn>
              <a:cxn ang="0">
                <a:pos x="2147483646" y="2056447500"/>
              </a:cxn>
              <a:cxn ang="0">
                <a:pos x="2147483646" y="205644750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056447500"/>
              </a:cxn>
              <a:cxn ang="0">
                <a:pos x="2147483646" y="2056447500"/>
              </a:cxn>
              <a:cxn ang="0">
                <a:pos x="2147483646" y="1713706250"/>
              </a:cxn>
              <a:cxn ang="0">
                <a:pos x="2147483646" y="1600300013"/>
              </a:cxn>
              <a:cxn ang="0">
                <a:pos x="2147483646" y="1484372825"/>
              </a:cxn>
              <a:cxn ang="0">
                <a:pos x="2147483646" y="1257557175"/>
              </a:cxn>
              <a:cxn ang="0">
                <a:pos x="2147483646" y="1141631575"/>
              </a:cxn>
              <a:cxn ang="0">
                <a:pos x="2147483646" y="1028223750"/>
              </a:cxn>
              <a:cxn ang="0">
                <a:pos x="2147483646" y="912296563"/>
              </a:cxn>
              <a:cxn ang="0">
                <a:pos x="2147483646" y="798890325"/>
              </a:cxn>
              <a:cxn ang="0">
                <a:pos x="2147483646" y="912296563"/>
              </a:cxn>
              <a:cxn ang="0">
                <a:pos x="2147483646" y="1141631575"/>
              </a:cxn>
              <a:cxn ang="0">
                <a:pos x="2147483646" y="1028223750"/>
              </a:cxn>
              <a:cxn ang="0">
                <a:pos x="2147483646" y="798890325"/>
              </a:cxn>
              <a:cxn ang="0">
                <a:pos x="2147483646" y="456149075"/>
              </a:cxn>
              <a:cxn ang="0">
                <a:pos x="2147483646" y="342741250"/>
              </a:cxn>
              <a:cxn ang="0">
                <a:pos x="1943039329" y="226814063"/>
              </a:cxn>
              <a:cxn ang="0">
                <a:pos x="1486891923" y="113407825"/>
              </a:cxn>
              <a:cxn ang="0">
                <a:pos x="1257556951" y="0"/>
              </a:cxn>
              <a:cxn ang="0">
                <a:pos x="914815762" y="0"/>
              </a:cxn>
              <a:cxn ang="0">
                <a:pos x="572074573" y="0"/>
              </a:cxn>
              <a:cxn ang="0">
                <a:pos x="229333384" y="113407825"/>
              </a:cxn>
              <a:cxn ang="0">
                <a:pos x="0" y="226814063"/>
              </a:cxn>
              <a:cxn ang="0">
                <a:pos x="0" y="456149075"/>
              </a:cxn>
              <a:cxn ang="0">
                <a:pos x="342741189" y="569555313"/>
              </a:cxn>
              <a:cxn ang="0">
                <a:pos x="113406217" y="798890325"/>
              </a:cxn>
              <a:cxn ang="0">
                <a:pos x="98285283" y="1003022188"/>
              </a:cxn>
            </a:cxnLst>
            <a:pathLst>
              <a:path w="1769" h="952">
                <a:moveTo>
                  <a:pt x="39" y="398"/>
                </a:moveTo>
                <a:cubicBezTo>
                  <a:pt x="107" y="394"/>
                  <a:pt x="206" y="397"/>
                  <a:pt x="267" y="356"/>
                </a:cubicBezTo>
                <a:cubicBezTo>
                  <a:pt x="340" y="380"/>
                  <a:pt x="419" y="381"/>
                  <a:pt x="495" y="386"/>
                </a:cubicBezTo>
                <a:cubicBezTo>
                  <a:pt x="527" y="397"/>
                  <a:pt x="514" y="411"/>
                  <a:pt x="525" y="440"/>
                </a:cubicBezTo>
                <a:cubicBezTo>
                  <a:pt x="528" y="447"/>
                  <a:pt x="534" y="451"/>
                  <a:pt x="537" y="458"/>
                </a:cubicBezTo>
                <a:cubicBezTo>
                  <a:pt x="545" y="476"/>
                  <a:pt x="549" y="515"/>
                  <a:pt x="567" y="530"/>
                </a:cubicBezTo>
                <a:cubicBezTo>
                  <a:pt x="577" y="538"/>
                  <a:pt x="592" y="541"/>
                  <a:pt x="603" y="548"/>
                </a:cubicBezTo>
                <a:cubicBezTo>
                  <a:pt x="617" y="591"/>
                  <a:pt x="604" y="577"/>
                  <a:pt x="633" y="596"/>
                </a:cubicBezTo>
                <a:cubicBezTo>
                  <a:pt x="637" y="602"/>
                  <a:pt x="640" y="609"/>
                  <a:pt x="645" y="614"/>
                </a:cubicBezTo>
                <a:cubicBezTo>
                  <a:pt x="650" y="619"/>
                  <a:pt x="658" y="620"/>
                  <a:pt x="663" y="626"/>
                </a:cubicBezTo>
                <a:cubicBezTo>
                  <a:pt x="672" y="638"/>
                  <a:pt x="668" y="664"/>
                  <a:pt x="675" y="674"/>
                </a:cubicBezTo>
                <a:cubicBezTo>
                  <a:pt x="689" y="693"/>
                  <a:pt x="734" y="686"/>
                  <a:pt x="747" y="686"/>
                </a:cubicBezTo>
                <a:lnTo>
                  <a:pt x="907" y="771"/>
                </a:lnTo>
                <a:lnTo>
                  <a:pt x="998" y="771"/>
                </a:lnTo>
                <a:lnTo>
                  <a:pt x="1089" y="816"/>
                </a:lnTo>
                <a:lnTo>
                  <a:pt x="1315" y="816"/>
                </a:lnTo>
                <a:lnTo>
                  <a:pt x="1361" y="861"/>
                </a:lnTo>
                <a:lnTo>
                  <a:pt x="1587" y="861"/>
                </a:lnTo>
                <a:lnTo>
                  <a:pt x="1497" y="861"/>
                </a:lnTo>
                <a:lnTo>
                  <a:pt x="1633" y="907"/>
                </a:lnTo>
                <a:lnTo>
                  <a:pt x="1587" y="861"/>
                </a:lnTo>
                <a:lnTo>
                  <a:pt x="1633" y="952"/>
                </a:lnTo>
                <a:lnTo>
                  <a:pt x="1724" y="952"/>
                </a:lnTo>
                <a:lnTo>
                  <a:pt x="1724" y="861"/>
                </a:lnTo>
                <a:lnTo>
                  <a:pt x="1587" y="816"/>
                </a:lnTo>
                <a:lnTo>
                  <a:pt x="1633" y="816"/>
                </a:lnTo>
                <a:lnTo>
                  <a:pt x="1587" y="680"/>
                </a:lnTo>
                <a:lnTo>
                  <a:pt x="1633" y="635"/>
                </a:lnTo>
                <a:lnTo>
                  <a:pt x="1633" y="589"/>
                </a:lnTo>
                <a:lnTo>
                  <a:pt x="1678" y="499"/>
                </a:lnTo>
                <a:lnTo>
                  <a:pt x="1724" y="453"/>
                </a:lnTo>
                <a:lnTo>
                  <a:pt x="1724" y="408"/>
                </a:lnTo>
                <a:lnTo>
                  <a:pt x="1724" y="362"/>
                </a:lnTo>
                <a:lnTo>
                  <a:pt x="1769" y="317"/>
                </a:lnTo>
                <a:lnTo>
                  <a:pt x="1587" y="362"/>
                </a:lnTo>
                <a:lnTo>
                  <a:pt x="1361" y="453"/>
                </a:lnTo>
                <a:lnTo>
                  <a:pt x="1179" y="408"/>
                </a:lnTo>
                <a:lnTo>
                  <a:pt x="1043" y="317"/>
                </a:lnTo>
                <a:lnTo>
                  <a:pt x="998" y="181"/>
                </a:lnTo>
                <a:lnTo>
                  <a:pt x="907" y="136"/>
                </a:lnTo>
                <a:lnTo>
                  <a:pt x="771" y="90"/>
                </a:lnTo>
                <a:lnTo>
                  <a:pt x="590" y="45"/>
                </a:lnTo>
                <a:lnTo>
                  <a:pt x="499" y="0"/>
                </a:lnTo>
                <a:lnTo>
                  <a:pt x="363" y="0"/>
                </a:lnTo>
                <a:lnTo>
                  <a:pt x="227" y="0"/>
                </a:lnTo>
                <a:lnTo>
                  <a:pt x="91" y="45"/>
                </a:lnTo>
                <a:lnTo>
                  <a:pt x="0" y="90"/>
                </a:lnTo>
                <a:lnTo>
                  <a:pt x="0" y="181"/>
                </a:lnTo>
                <a:lnTo>
                  <a:pt x="136" y="226"/>
                </a:lnTo>
                <a:lnTo>
                  <a:pt x="45" y="317"/>
                </a:lnTo>
                <a:lnTo>
                  <a:pt x="39" y="398"/>
                </a:lnTo>
                <a:close/>
              </a:path>
            </a:pathLst>
          </a:custGeom>
          <a:solidFill>
            <a:srgbClr val="00FF00"/>
          </a:solidFill>
          <a:ln w="57150">
            <a:solidFill>
              <a:srgbClr val="00FF00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580" name="Freeform 5"/>
          <p:cNvSpPr/>
          <p:nvPr/>
        </p:nvSpPr>
        <p:spPr>
          <a:xfrm>
            <a:off x="3514725" y="1885950"/>
            <a:ext cx="1609725" cy="1323975"/>
          </a:xfrm>
          <a:custGeom>
            <a:cxnLst>
              <a:cxn ang="0">
                <a:pos x="0" y="483870000"/>
              </a:cxn>
              <a:cxn ang="0">
                <a:pos x="317539688" y="498990938"/>
              </a:cxn>
              <a:cxn ang="0">
                <a:pos x="498990938" y="604837500"/>
              </a:cxn>
              <a:cxn ang="0">
                <a:pos x="650200313" y="635079375"/>
              </a:cxn>
              <a:cxn ang="0">
                <a:pos x="604837500" y="393144375"/>
              </a:cxn>
              <a:cxn ang="0">
                <a:pos x="619958438" y="347781563"/>
              </a:cxn>
              <a:cxn ang="0">
                <a:pos x="665321250" y="362902500"/>
              </a:cxn>
              <a:cxn ang="0">
                <a:pos x="816530625" y="438507188"/>
              </a:cxn>
              <a:cxn ang="0">
                <a:pos x="997981875" y="483870000"/>
              </a:cxn>
              <a:cxn ang="0">
                <a:pos x="1164312188" y="347781563"/>
              </a:cxn>
              <a:cxn ang="0">
                <a:pos x="1285279688" y="332660625"/>
              </a:cxn>
              <a:cxn ang="0">
                <a:pos x="1345763438" y="181451250"/>
              </a:cxn>
              <a:cxn ang="0">
                <a:pos x="1527214688" y="136088438"/>
              </a:cxn>
              <a:cxn ang="0">
                <a:pos x="1784270625" y="60483750"/>
              </a:cxn>
              <a:cxn ang="0">
                <a:pos x="1965721875" y="0"/>
              </a:cxn>
              <a:cxn ang="0">
                <a:pos x="2132052188" y="45362813"/>
              </a:cxn>
              <a:cxn ang="0">
                <a:pos x="2147483646" y="181451250"/>
              </a:cxn>
              <a:cxn ang="0">
                <a:pos x="2147483646" y="438507188"/>
              </a:cxn>
              <a:cxn ang="0">
                <a:pos x="2147483646" y="483870000"/>
              </a:cxn>
              <a:cxn ang="0">
                <a:pos x="2147483646" y="665321250"/>
              </a:cxn>
              <a:cxn ang="0">
                <a:pos x="2147483646" y="740925938"/>
              </a:cxn>
              <a:cxn ang="0">
                <a:pos x="2147483646" y="877014375"/>
              </a:cxn>
              <a:cxn ang="0">
                <a:pos x="2147483646" y="967740000"/>
              </a:cxn>
              <a:cxn ang="0">
                <a:pos x="2147483646" y="1224795938"/>
              </a:cxn>
              <a:cxn ang="0">
                <a:pos x="2147483646" y="1300400625"/>
              </a:cxn>
              <a:cxn ang="0">
                <a:pos x="2147483646" y="1421368125"/>
              </a:cxn>
              <a:cxn ang="0">
                <a:pos x="2147483646" y="1693545000"/>
              </a:cxn>
              <a:cxn ang="0">
                <a:pos x="2147483646" y="1708665938"/>
              </a:cxn>
              <a:cxn ang="0">
                <a:pos x="2147483646" y="1754028750"/>
              </a:cxn>
              <a:cxn ang="0">
                <a:pos x="2147483646" y="1723786875"/>
              </a:cxn>
              <a:cxn ang="0">
                <a:pos x="2026205625" y="1587698438"/>
              </a:cxn>
              <a:cxn ang="0">
                <a:pos x="1980842813" y="1496972813"/>
              </a:cxn>
              <a:cxn ang="0">
                <a:pos x="1890117188" y="1466730938"/>
              </a:cxn>
              <a:cxn ang="0">
                <a:pos x="1844754375" y="1496972813"/>
              </a:cxn>
              <a:cxn ang="0">
                <a:pos x="1829633438" y="1542335625"/>
              </a:cxn>
              <a:cxn ang="0">
                <a:pos x="1738907813" y="1602819375"/>
              </a:cxn>
              <a:cxn ang="0">
                <a:pos x="1693545000" y="1633061250"/>
              </a:cxn>
              <a:cxn ang="0">
                <a:pos x="1617940313" y="1693545000"/>
              </a:cxn>
              <a:cxn ang="0">
                <a:pos x="1542335625" y="1754028750"/>
              </a:cxn>
              <a:cxn ang="0">
                <a:pos x="1270158750" y="1890117188"/>
              </a:cxn>
              <a:cxn ang="0">
                <a:pos x="1149191250" y="1920359063"/>
              </a:cxn>
              <a:cxn ang="0">
                <a:pos x="1058465625" y="1950600938"/>
              </a:cxn>
              <a:cxn ang="0">
                <a:pos x="604837500" y="2056447500"/>
              </a:cxn>
              <a:cxn ang="0">
                <a:pos x="544353750" y="2071568438"/>
              </a:cxn>
              <a:cxn ang="0">
                <a:pos x="453628125" y="2101810313"/>
              </a:cxn>
              <a:cxn ang="0">
                <a:pos x="226814063" y="2041326563"/>
              </a:cxn>
              <a:cxn ang="0">
                <a:pos x="241935000" y="1980842813"/>
              </a:cxn>
              <a:cxn ang="0">
                <a:pos x="287297813" y="1950600938"/>
              </a:cxn>
              <a:cxn ang="0">
                <a:pos x="347781563" y="1769149688"/>
              </a:cxn>
              <a:cxn ang="0">
                <a:pos x="408265313" y="1678424063"/>
              </a:cxn>
              <a:cxn ang="0">
                <a:pos x="468749063" y="1496972813"/>
              </a:cxn>
              <a:cxn ang="0">
                <a:pos x="498990938" y="1406247188"/>
              </a:cxn>
              <a:cxn ang="0">
                <a:pos x="408265313" y="1118949375"/>
              </a:cxn>
              <a:cxn ang="0">
                <a:pos x="332660625" y="937498125"/>
              </a:cxn>
              <a:cxn ang="0">
                <a:pos x="272176875" y="801409688"/>
              </a:cxn>
              <a:cxn ang="0">
                <a:pos x="90725625" y="710684063"/>
              </a:cxn>
              <a:cxn ang="0">
                <a:pos x="0" y="544353750"/>
              </a:cxn>
              <a:cxn ang="0">
                <a:pos x="15120938" y="498990938"/>
              </a:cxn>
              <a:cxn ang="0">
                <a:pos x="105846563" y="468749063"/>
              </a:cxn>
              <a:cxn ang="0">
                <a:pos x="332660625" y="498990938"/>
              </a:cxn>
              <a:cxn ang="0">
                <a:pos x="393144375" y="589716563"/>
              </a:cxn>
              <a:cxn ang="0">
                <a:pos x="441028138" y="506552200"/>
              </a:cxn>
              <a:cxn ang="0">
                <a:pos x="325100950" y="506552200"/>
              </a:cxn>
            </a:cxnLst>
            <a:pathLst>
              <a:path w="1014" h="834">
                <a:moveTo>
                  <a:pt x="0" y="192"/>
                </a:moveTo>
                <a:cubicBezTo>
                  <a:pt x="42" y="182"/>
                  <a:pt x="84" y="193"/>
                  <a:pt x="126" y="198"/>
                </a:cubicBezTo>
                <a:cubicBezTo>
                  <a:pt x="145" y="227"/>
                  <a:pt x="165" y="232"/>
                  <a:pt x="198" y="240"/>
                </a:cubicBezTo>
                <a:cubicBezTo>
                  <a:pt x="223" y="256"/>
                  <a:pt x="229" y="259"/>
                  <a:pt x="258" y="252"/>
                </a:cubicBezTo>
                <a:cubicBezTo>
                  <a:pt x="240" y="197"/>
                  <a:pt x="247" y="229"/>
                  <a:pt x="240" y="156"/>
                </a:cubicBezTo>
                <a:cubicBezTo>
                  <a:pt x="242" y="150"/>
                  <a:pt x="240" y="141"/>
                  <a:pt x="246" y="138"/>
                </a:cubicBezTo>
                <a:cubicBezTo>
                  <a:pt x="252" y="135"/>
                  <a:pt x="258" y="141"/>
                  <a:pt x="264" y="144"/>
                </a:cubicBezTo>
                <a:cubicBezTo>
                  <a:pt x="322" y="176"/>
                  <a:pt x="277" y="162"/>
                  <a:pt x="324" y="174"/>
                </a:cubicBezTo>
                <a:cubicBezTo>
                  <a:pt x="353" y="193"/>
                  <a:pt x="361" y="199"/>
                  <a:pt x="396" y="192"/>
                </a:cubicBezTo>
                <a:cubicBezTo>
                  <a:pt x="408" y="155"/>
                  <a:pt x="424" y="146"/>
                  <a:pt x="462" y="138"/>
                </a:cubicBezTo>
                <a:cubicBezTo>
                  <a:pt x="473" y="105"/>
                  <a:pt x="483" y="123"/>
                  <a:pt x="510" y="132"/>
                </a:cubicBezTo>
                <a:cubicBezTo>
                  <a:pt x="516" y="123"/>
                  <a:pt x="533" y="73"/>
                  <a:pt x="534" y="72"/>
                </a:cubicBezTo>
                <a:cubicBezTo>
                  <a:pt x="549" y="62"/>
                  <a:pt x="587" y="60"/>
                  <a:pt x="606" y="54"/>
                </a:cubicBezTo>
                <a:cubicBezTo>
                  <a:pt x="631" y="17"/>
                  <a:pt x="659" y="28"/>
                  <a:pt x="708" y="24"/>
                </a:cubicBezTo>
                <a:cubicBezTo>
                  <a:pt x="733" y="7"/>
                  <a:pt x="749" y="5"/>
                  <a:pt x="780" y="0"/>
                </a:cubicBezTo>
                <a:cubicBezTo>
                  <a:pt x="802" y="7"/>
                  <a:pt x="824" y="11"/>
                  <a:pt x="846" y="18"/>
                </a:cubicBezTo>
                <a:cubicBezTo>
                  <a:pt x="857" y="34"/>
                  <a:pt x="870" y="72"/>
                  <a:pt x="870" y="72"/>
                </a:cubicBezTo>
                <a:cubicBezTo>
                  <a:pt x="873" y="106"/>
                  <a:pt x="865" y="144"/>
                  <a:pt x="882" y="174"/>
                </a:cubicBezTo>
                <a:cubicBezTo>
                  <a:pt x="890" y="187"/>
                  <a:pt x="910" y="185"/>
                  <a:pt x="924" y="192"/>
                </a:cubicBezTo>
                <a:cubicBezTo>
                  <a:pt x="938" y="214"/>
                  <a:pt x="952" y="239"/>
                  <a:pt x="960" y="264"/>
                </a:cubicBezTo>
                <a:cubicBezTo>
                  <a:pt x="946" y="305"/>
                  <a:pt x="965" y="261"/>
                  <a:pt x="936" y="294"/>
                </a:cubicBezTo>
                <a:cubicBezTo>
                  <a:pt x="922" y="310"/>
                  <a:pt x="912" y="330"/>
                  <a:pt x="900" y="348"/>
                </a:cubicBezTo>
                <a:cubicBezTo>
                  <a:pt x="892" y="360"/>
                  <a:pt x="876" y="384"/>
                  <a:pt x="876" y="384"/>
                </a:cubicBezTo>
                <a:cubicBezTo>
                  <a:pt x="874" y="401"/>
                  <a:pt x="863" y="467"/>
                  <a:pt x="876" y="486"/>
                </a:cubicBezTo>
                <a:cubicBezTo>
                  <a:pt x="888" y="502"/>
                  <a:pt x="1006" y="515"/>
                  <a:pt x="1014" y="516"/>
                </a:cubicBezTo>
                <a:cubicBezTo>
                  <a:pt x="996" y="569"/>
                  <a:pt x="1011" y="547"/>
                  <a:pt x="960" y="564"/>
                </a:cubicBezTo>
                <a:cubicBezTo>
                  <a:pt x="931" y="593"/>
                  <a:pt x="925" y="634"/>
                  <a:pt x="912" y="672"/>
                </a:cubicBezTo>
                <a:cubicBezTo>
                  <a:pt x="910" y="678"/>
                  <a:pt x="900" y="676"/>
                  <a:pt x="894" y="678"/>
                </a:cubicBezTo>
                <a:cubicBezTo>
                  <a:pt x="890" y="684"/>
                  <a:pt x="889" y="695"/>
                  <a:pt x="882" y="696"/>
                </a:cubicBezTo>
                <a:cubicBezTo>
                  <a:pt x="875" y="697"/>
                  <a:pt x="869" y="689"/>
                  <a:pt x="864" y="684"/>
                </a:cubicBezTo>
                <a:cubicBezTo>
                  <a:pt x="836" y="652"/>
                  <a:pt x="844" y="643"/>
                  <a:pt x="804" y="630"/>
                </a:cubicBezTo>
                <a:cubicBezTo>
                  <a:pt x="801" y="620"/>
                  <a:pt x="796" y="600"/>
                  <a:pt x="786" y="594"/>
                </a:cubicBezTo>
                <a:cubicBezTo>
                  <a:pt x="775" y="587"/>
                  <a:pt x="750" y="582"/>
                  <a:pt x="750" y="582"/>
                </a:cubicBezTo>
                <a:cubicBezTo>
                  <a:pt x="744" y="586"/>
                  <a:pt x="737" y="588"/>
                  <a:pt x="732" y="594"/>
                </a:cubicBezTo>
                <a:cubicBezTo>
                  <a:pt x="728" y="599"/>
                  <a:pt x="730" y="608"/>
                  <a:pt x="726" y="612"/>
                </a:cubicBezTo>
                <a:cubicBezTo>
                  <a:pt x="716" y="622"/>
                  <a:pt x="702" y="628"/>
                  <a:pt x="690" y="636"/>
                </a:cubicBezTo>
                <a:cubicBezTo>
                  <a:pt x="684" y="640"/>
                  <a:pt x="672" y="648"/>
                  <a:pt x="672" y="648"/>
                </a:cubicBezTo>
                <a:cubicBezTo>
                  <a:pt x="638" y="700"/>
                  <a:pt x="683" y="639"/>
                  <a:pt x="642" y="672"/>
                </a:cubicBezTo>
                <a:cubicBezTo>
                  <a:pt x="603" y="703"/>
                  <a:pt x="657" y="681"/>
                  <a:pt x="612" y="696"/>
                </a:cubicBezTo>
                <a:cubicBezTo>
                  <a:pt x="588" y="732"/>
                  <a:pt x="546" y="744"/>
                  <a:pt x="504" y="750"/>
                </a:cubicBezTo>
                <a:cubicBezTo>
                  <a:pt x="449" y="768"/>
                  <a:pt x="536" y="740"/>
                  <a:pt x="456" y="762"/>
                </a:cubicBezTo>
                <a:cubicBezTo>
                  <a:pt x="444" y="765"/>
                  <a:pt x="420" y="774"/>
                  <a:pt x="420" y="774"/>
                </a:cubicBezTo>
                <a:cubicBezTo>
                  <a:pt x="387" y="823"/>
                  <a:pt x="283" y="814"/>
                  <a:pt x="240" y="816"/>
                </a:cubicBezTo>
                <a:cubicBezTo>
                  <a:pt x="232" y="818"/>
                  <a:pt x="224" y="820"/>
                  <a:pt x="216" y="822"/>
                </a:cubicBezTo>
                <a:cubicBezTo>
                  <a:pt x="204" y="826"/>
                  <a:pt x="180" y="834"/>
                  <a:pt x="180" y="834"/>
                </a:cubicBezTo>
                <a:cubicBezTo>
                  <a:pt x="150" y="826"/>
                  <a:pt x="120" y="820"/>
                  <a:pt x="90" y="810"/>
                </a:cubicBezTo>
                <a:cubicBezTo>
                  <a:pt x="92" y="802"/>
                  <a:pt x="91" y="793"/>
                  <a:pt x="96" y="786"/>
                </a:cubicBezTo>
                <a:cubicBezTo>
                  <a:pt x="100" y="780"/>
                  <a:pt x="110" y="780"/>
                  <a:pt x="114" y="774"/>
                </a:cubicBezTo>
                <a:cubicBezTo>
                  <a:pt x="127" y="754"/>
                  <a:pt x="125" y="722"/>
                  <a:pt x="138" y="702"/>
                </a:cubicBezTo>
                <a:cubicBezTo>
                  <a:pt x="146" y="690"/>
                  <a:pt x="154" y="678"/>
                  <a:pt x="162" y="666"/>
                </a:cubicBezTo>
                <a:cubicBezTo>
                  <a:pt x="173" y="650"/>
                  <a:pt x="179" y="614"/>
                  <a:pt x="186" y="594"/>
                </a:cubicBezTo>
                <a:cubicBezTo>
                  <a:pt x="190" y="582"/>
                  <a:pt x="198" y="558"/>
                  <a:pt x="198" y="558"/>
                </a:cubicBezTo>
                <a:cubicBezTo>
                  <a:pt x="195" y="506"/>
                  <a:pt x="212" y="461"/>
                  <a:pt x="162" y="444"/>
                </a:cubicBezTo>
                <a:cubicBezTo>
                  <a:pt x="153" y="416"/>
                  <a:pt x="143" y="397"/>
                  <a:pt x="132" y="372"/>
                </a:cubicBezTo>
                <a:cubicBezTo>
                  <a:pt x="122" y="351"/>
                  <a:pt x="124" y="334"/>
                  <a:pt x="108" y="318"/>
                </a:cubicBezTo>
                <a:cubicBezTo>
                  <a:pt x="89" y="299"/>
                  <a:pt x="59" y="297"/>
                  <a:pt x="36" y="282"/>
                </a:cubicBezTo>
                <a:cubicBezTo>
                  <a:pt x="11" y="245"/>
                  <a:pt x="9" y="268"/>
                  <a:pt x="0" y="216"/>
                </a:cubicBezTo>
                <a:cubicBezTo>
                  <a:pt x="2" y="210"/>
                  <a:pt x="1" y="202"/>
                  <a:pt x="6" y="198"/>
                </a:cubicBezTo>
                <a:cubicBezTo>
                  <a:pt x="16" y="191"/>
                  <a:pt x="42" y="186"/>
                  <a:pt x="42" y="186"/>
                </a:cubicBezTo>
                <a:cubicBezTo>
                  <a:pt x="72" y="192"/>
                  <a:pt x="106" y="182"/>
                  <a:pt x="132" y="198"/>
                </a:cubicBezTo>
                <a:cubicBezTo>
                  <a:pt x="198" y="240"/>
                  <a:pt x="97" y="234"/>
                  <a:pt x="156" y="234"/>
                </a:cubicBezTo>
                <a:lnTo>
                  <a:pt x="175" y="201"/>
                </a:lnTo>
                <a:lnTo>
                  <a:pt x="129" y="201"/>
                </a:lnTo>
              </a:path>
            </a:pathLst>
          </a:custGeom>
          <a:solidFill>
            <a:srgbClr val="00FF00"/>
          </a:solidFill>
          <a:ln w="57150">
            <a:solidFill>
              <a:srgbClr val="00FF00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581" name="Freeform 6"/>
          <p:cNvSpPr/>
          <p:nvPr/>
        </p:nvSpPr>
        <p:spPr>
          <a:xfrm>
            <a:off x="3143250" y="836612"/>
            <a:ext cx="1296988" cy="1079500"/>
          </a:xfrm>
          <a:custGeom>
            <a:cxnLst>
              <a:cxn ang="0">
                <a:pos x="1600300629" y="0"/>
              </a:cxn>
              <a:cxn ang="0">
                <a:pos x="1600300629" y="342741250"/>
              </a:cxn>
              <a:cxn ang="0">
                <a:pos x="1716227862" y="685482500"/>
              </a:cxn>
              <a:cxn ang="0">
                <a:pos x="1716227862" y="914815925"/>
              </a:cxn>
              <a:cxn ang="0">
                <a:pos x="1716227862" y="1144150938"/>
              </a:cxn>
              <a:cxn ang="0">
                <a:pos x="2058969244" y="1370965000"/>
              </a:cxn>
              <a:cxn ang="0">
                <a:pos x="1829634143" y="1600300013"/>
              </a:cxn>
              <a:cxn ang="0">
                <a:pos x="1829634143" y="1713706250"/>
              </a:cxn>
              <a:cxn ang="0">
                <a:pos x="1486892761" y="1713706250"/>
              </a:cxn>
              <a:cxn ang="0">
                <a:pos x="1144151379" y="1713706250"/>
              </a:cxn>
              <a:cxn ang="0">
                <a:pos x="914817865" y="1600300013"/>
              </a:cxn>
              <a:cxn ang="0">
                <a:pos x="801409996" y="1713706250"/>
              </a:cxn>
              <a:cxn ang="0">
                <a:pos x="572076483" y="1713706250"/>
              </a:cxn>
              <a:cxn ang="0">
                <a:pos x="1030745097" y="1486892188"/>
              </a:cxn>
              <a:cxn ang="0">
                <a:pos x="1030745097" y="1370965000"/>
              </a:cxn>
              <a:cxn ang="0">
                <a:pos x="914817865" y="1370965000"/>
              </a:cxn>
              <a:cxn ang="0">
                <a:pos x="1030745097" y="1144150938"/>
              </a:cxn>
              <a:cxn ang="0">
                <a:pos x="1030745097" y="801409688"/>
              </a:cxn>
              <a:cxn ang="0">
                <a:pos x="1373486479" y="801409688"/>
              </a:cxn>
              <a:cxn ang="0">
                <a:pos x="1257559247" y="458668438"/>
              </a:cxn>
              <a:cxn ang="0">
                <a:pos x="914817865" y="458668438"/>
              </a:cxn>
              <a:cxn ang="0">
                <a:pos x="1030745097" y="229333425"/>
              </a:cxn>
              <a:cxn ang="0">
                <a:pos x="914817865" y="342741250"/>
              </a:cxn>
              <a:cxn ang="0">
                <a:pos x="801409996" y="685482500"/>
              </a:cxn>
              <a:cxn ang="0">
                <a:pos x="685482764" y="914815925"/>
              </a:cxn>
              <a:cxn ang="0">
                <a:pos x="458668614" y="1028223750"/>
              </a:cxn>
              <a:cxn ang="0">
                <a:pos x="229335101" y="1144150938"/>
              </a:cxn>
              <a:cxn ang="0">
                <a:pos x="0" y="1028223750"/>
              </a:cxn>
              <a:cxn ang="0">
                <a:pos x="229335101" y="801409688"/>
              </a:cxn>
              <a:cxn ang="0">
                <a:pos x="115927232" y="572074675"/>
              </a:cxn>
              <a:cxn ang="0">
                <a:pos x="342741382" y="342741250"/>
              </a:cxn>
              <a:cxn ang="0">
                <a:pos x="572076483" y="342741250"/>
              </a:cxn>
              <a:cxn ang="0">
                <a:pos x="685482764" y="229333425"/>
              </a:cxn>
              <a:cxn ang="0">
                <a:pos x="801409996" y="342741250"/>
              </a:cxn>
              <a:cxn ang="0">
                <a:pos x="1030745097" y="342741250"/>
              </a:cxn>
              <a:cxn ang="0">
                <a:pos x="1030745097" y="229333425"/>
              </a:cxn>
              <a:cxn ang="0">
                <a:pos x="1144151379" y="0"/>
              </a:cxn>
            </a:cxnLst>
            <a:pathLst>
              <a:path w="817" h="680">
                <a:moveTo>
                  <a:pt x="454" y="0"/>
                </a:moveTo>
                <a:lnTo>
                  <a:pt x="635" y="0"/>
                </a:lnTo>
                <a:lnTo>
                  <a:pt x="590" y="91"/>
                </a:lnTo>
                <a:lnTo>
                  <a:pt x="635" y="136"/>
                </a:lnTo>
                <a:lnTo>
                  <a:pt x="635" y="182"/>
                </a:lnTo>
                <a:lnTo>
                  <a:pt x="681" y="272"/>
                </a:lnTo>
                <a:lnTo>
                  <a:pt x="726" y="318"/>
                </a:lnTo>
                <a:lnTo>
                  <a:pt x="681" y="363"/>
                </a:lnTo>
                <a:lnTo>
                  <a:pt x="726" y="408"/>
                </a:lnTo>
                <a:lnTo>
                  <a:pt x="681" y="454"/>
                </a:lnTo>
                <a:lnTo>
                  <a:pt x="771" y="454"/>
                </a:lnTo>
                <a:lnTo>
                  <a:pt x="817" y="544"/>
                </a:lnTo>
                <a:lnTo>
                  <a:pt x="771" y="590"/>
                </a:lnTo>
                <a:lnTo>
                  <a:pt x="726" y="635"/>
                </a:lnTo>
                <a:lnTo>
                  <a:pt x="771" y="635"/>
                </a:lnTo>
                <a:lnTo>
                  <a:pt x="726" y="680"/>
                </a:lnTo>
                <a:lnTo>
                  <a:pt x="681" y="680"/>
                </a:lnTo>
                <a:lnTo>
                  <a:pt x="590" y="680"/>
                </a:lnTo>
                <a:lnTo>
                  <a:pt x="545" y="680"/>
                </a:lnTo>
                <a:lnTo>
                  <a:pt x="454" y="680"/>
                </a:lnTo>
                <a:lnTo>
                  <a:pt x="409" y="635"/>
                </a:lnTo>
                <a:lnTo>
                  <a:pt x="363" y="635"/>
                </a:lnTo>
                <a:lnTo>
                  <a:pt x="363" y="680"/>
                </a:lnTo>
                <a:lnTo>
                  <a:pt x="318" y="680"/>
                </a:lnTo>
                <a:lnTo>
                  <a:pt x="272" y="680"/>
                </a:lnTo>
                <a:lnTo>
                  <a:pt x="227" y="680"/>
                </a:lnTo>
                <a:lnTo>
                  <a:pt x="318" y="635"/>
                </a:lnTo>
                <a:lnTo>
                  <a:pt x="409" y="590"/>
                </a:lnTo>
                <a:lnTo>
                  <a:pt x="409" y="635"/>
                </a:lnTo>
                <a:lnTo>
                  <a:pt x="409" y="544"/>
                </a:lnTo>
                <a:lnTo>
                  <a:pt x="409" y="499"/>
                </a:lnTo>
                <a:lnTo>
                  <a:pt x="363" y="544"/>
                </a:lnTo>
                <a:lnTo>
                  <a:pt x="318" y="499"/>
                </a:lnTo>
                <a:lnTo>
                  <a:pt x="409" y="454"/>
                </a:lnTo>
                <a:lnTo>
                  <a:pt x="409" y="408"/>
                </a:lnTo>
                <a:lnTo>
                  <a:pt x="409" y="318"/>
                </a:lnTo>
                <a:lnTo>
                  <a:pt x="499" y="363"/>
                </a:lnTo>
                <a:lnTo>
                  <a:pt x="545" y="318"/>
                </a:lnTo>
                <a:lnTo>
                  <a:pt x="499" y="227"/>
                </a:lnTo>
                <a:lnTo>
                  <a:pt x="499" y="182"/>
                </a:lnTo>
                <a:lnTo>
                  <a:pt x="454" y="182"/>
                </a:lnTo>
                <a:lnTo>
                  <a:pt x="363" y="182"/>
                </a:lnTo>
                <a:lnTo>
                  <a:pt x="454" y="136"/>
                </a:lnTo>
                <a:lnTo>
                  <a:pt x="409" y="91"/>
                </a:lnTo>
                <a:lnTo>
                  <a:pt x="409" y="136"/>
                </a:lnTo>
                <a:lnTo>
                  <a:pt x="363" y="136"/>
                </a:lnTo>
                <a:lnTo>
                  <a:pt x="318" y="227"/>
                </a:lnTo>
                <a:lnTo>
                  <a:pt x="318" y="272"/>
                </a:lnTo>
                <a:lnTo>
                  <a:pt x="318" y="318"/>
                </a:lnTo>
                <a:lnTo>
                  <a:pt x="272" y="363"/>
                </a:lnTo>
                <a:lnTo>
                  <a:pt x="272" y="454"/>
                </a:lnTo>
                <a:lnTo>
                  <a:pt x="182" y="408"/>
                </a:lnTo>
                <a:lnTo>
                  <a:pt x="136" y="408"/>
                </a:lnTo>
                <a:lnTo>
                  <a:pt x="91" y="454"/>
                </a:lnTo>
                <a:lnTo>
                  <a:pt x="0" y="454"/>
                </a:lnTo>
                <a:lnTo>
                  <a:pt x="0" y="408"/>
                </a:lnTo>
                <a:lnTo>
                  <a:pt x="0" y="318"/>
                </a:lnTo>
                <a:lnTo>
                  <a:pt x="91" y="318"/>
                </a:lnTo>
                <a:lnTo>
                  <a:pt x="136" y="272"/>
                </a:lnTo>
                <a:lnTo>
                  <a:pt x="46" y="227"/>
                </a:lnTo>
                <a:lnTo>
                  <a:pt x="91" y="182"/>
                </a:lnTo>
                <a:lnTo>
                  <a:pt x="136" y="136"/>
                </a:lnTo>
                <a:lnTo>
                  <a:pt x="182" y="182"/>
                </a:lnTo>
                <a:lnTo>
                  <a:pt x="227" y="136"/>
                </a:lnTo>
                <a:lnTo>
                  <a:pt x="182" y="91"/>
                </a:lnTo>
                <a:lnTo>
                  <a:pt x="272" y="91"/>
                </a:lnTo>
                <a:lnTo>
                  <a:pt x="318" y="91"/>
                </a:lnTo>
                <a:lnTo>
                  <a:pt x="318" y="136"/>
                </a:lnTo>
                <a:lnTo>
                  <a:pt x="363" y="91"/>
                </a:lnTo>
                <a:lnTo>
                  <a:pt x="409" y="136"/>
                </a:lnTo>
                <a:lnTo>
                  <a:pt x="454" y="136"/>
                </a:lnTo>
                <a:lnTo>
                  <a:pt x="409" y="91"/>
                </a:lnTo>
                <a:lnTo>
                  <a:pt x="454" y="45"/>
                </a:lnTo>
                <a:lnTo>
                  <a:pt x="454" y="0"/>
                </a:lnTo>
                <a:close/>
              </a:path>
            </a:pathLst>
          </a:custGeom>
          <a:solidFill>
            <a:srgbClr val="00FF00"/>
          </a:solidFill>
          <a:ln w="38100">
            <a:solidFill>
              <a:srgbClr val="00FF00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582" name="Freeform 7"/>
          <p:cNvSpPr/>
          <p:nvPr/>
        </p:nvSpPr>
        <p:spPr>
          <a:xfrm rot="21360000">
            <a:off x="7400925" y="5341938"/>
            <a:ext cx="1266825" cy="893762"/>
          </a:xfrm>
          <a:custGeom>
            <a:cxnLst>
              <a:cxn ang="0">
                <a:pos x="143648113" y="168347881"/>
              </a:cxn>
              <a:cxn ang="0">
                <a:pos x="544353750" y="287020536"/>
              </a:cxn>
              <a:cxn ang="0">
                <a:pos x="652721263" y="328417665"/>
              </a:cxn>
              <a:cxn ang="0">
                <a:pos x="761087188" y="248382773"/>
              </a:cxn>
              <a:cxn ang="0">
                <a:pos x="834172513" y="129711779"/>
              </a:cxn>
              <a:cxn ang="0">
                <a:pos x="1088707500" y="88314650"/>
              </a:cxn>
              <a:cxn ang="0">
                <a:pos x="1486892188" y="88314650"/>
              </a:cxn>
              <a:cxn ang="0">
                <a:pos x="1741428763" y="11039124"/>
              </a:cxn>
              <a:cxn ang="0">
                <a:pos x="1922880013" y="168347881"/>
              </a:cxn>
              <a:cxn ang="0">
                <a:pos x="1995963750" y="408452557"/>
              </a:cxn>
              <a:cxn ang="0">
                <a:pos x="1814512500" y="924536983"/>
              </a:cxn>
              <a:cxn ang="0">
                <a:pos x="1706146575" y="883139855"/>
              </a:cxn>
              <a:cxn ang="0">
                <a:pos x="1451610000" y="565761314"/>
              </a:cxn>
              <a:cxn ang="0">
                <a:pos x="1413808450" y="447088658"/>
              </a:cxn>
              <a:cxn ang="0">
                <a:pos x="1343244075" y="565761314"/>
              </a:cxn>
              <a:cxn ang="0">
                <a:pos x="1559977513" y="924536983"/>
              </a:cxn>
              <a:cxn ang="0">
                <a:pos x="1633061250" y="1043207977"/>
              </a:cxn>
              <a:cxn ang="0">
                <a:pos x="1668343438" y="1241913863"/>
              </a:cxn>
              <a:cxn ang="0">
                <a:pos x="1922880013" y="1479257512"/>
              </a:cxn>
              <a:cxn ang="0">
                <a:pos x="254534988" y="1401983647"/>
              </a:cxn>
              <a:cxn ang="0">
                <a:pos x="216733438" y="1280551626"/>
              </a:cxn>
              <a:cxn ang="0">
                <a:pos x="289817175" y="1004570214"/>
              </a:cxn>
              <a:cxn ang="0">
                <a:pos x="0" y="607158442"/>
              </a:cxn>
              <a:cxn ang="0">
                <a:pos x="35282188" y="447088658"/>
              </a:cxn>
              <a:cxn ang="0">
                <a:pos x="254534988" y="287020536"/>
              </a:cxn>
              <a:cxn ang="0">
                <a:pos x="471270013" y="248382773"/>
              </a:cxn>
            </a:cxnLst>
            <a:pathLst>
              <a:path w="798" h="538">
                <a:moveTo>
                  <a:pt x="57" y="61"/>
                </a:moveTo>
                <a:cubicBezTo>
                  <a:pt x="152" y="81"/>
                  <a:pt x="114" y="70"/>
                  <a:pt x="216" y="104"/>
                </a:cubicBezTo>
                <a:cubicBezTo>
                  <a:pt x="230" y="109"/>
                  <a:pt x="259" y="119"/>
                  <a:pt x="259" y="119"/>
                </a:cubicBezTo>
                <a:cubicBezTo>
                  <a:pt x="273" y="109"/>
                  <a:pt x="290" y="102"/>
                  <a:pt x="302" y="90"/>
                </a:cubicBezTo>
                <a:cubicBezTo>
                  <a:pt x="314" y="78"/>
                  <a:pt x="315" y="54"/>
                  <a:pt x="331" y="47"/>
                </a:cubicBezTo>
                <a:cubicBezTo>
                  <a:pt x="362" y="33"/>
                  <a:pt x="398" y="37"/>
                  <a:pt x="432" y="32"/>
                </a:cubicBezTo>
                <a:cubicBezTo>
                  <a:pt x="531" y="0"/>
                  <a:pt x="411" y="32"/>
                  <a:pt x="590" y="32"/>
                </a:cubicBezTo>
                <a:cubicBezTo>
                  <a:pt x="625" y="32"/>
                  <a:pt x="657" y="12"/>
                  <a:pt x="691" y="4"/>
                </a:cubicBezTo>
                <a:cubicBezTo>
                  <a:pt x="738" y="19"/>
                  <a:pt x="740" y="10"/>
                  <a:pt x="763" y="61"/>
                </a:cubicBezTo>
                <a:cubicBezTo>
                  <a:pt x="775" y="89"/>
                  <a:pt x="792" y="148"/>
                  <a:pt x="792" y="148"/>
                </a:cubicBezTo>
                <a:cubicBezTo>
                  <a:pt x="779" y="249"/>
                  <a:pt x="798" y="283"/>
                  <a:pt x="720" y="335"/>
                </a:cubicBezTo>
                <a:cubicBezTo>
                  <a:pt x="706" y="330"/>
                  <a:pt x="688" y="331"/>
                  <a:pt x="677" y="320"/>
                </a:cubicBezTo>
                <a:cubicBezTo>
                  <a:pt x="509" y="152"/>
                  <a:pt x="698" y="287"/>
                  <a:pt x="576" y="205"/>
                </a:cubicBezTo>
                <a:cubicBezTo>
                  <a:pt x="571" y="191"/>
                  <a:pt x="576" y="162"/>
                  <a:pt x="561" y="162"/>
                </a:cubicBezTo>
                <a:cubicBezTo>
                  <a:pt x="544" y="162"/>
                  <a:pt x="529" y="188"/>
                  <a:pt x="533" y="205"/>
                </a:cubicBezTo>
                <a:cubicBezTo>
                  <a:pt x="534" y="209"/>
                  <a:pt x="603" y="312"/>
                  <a:pt x="619" y="335"/>
                </a:cubicBezTo>
                <a:cubicBezTo>
                  <a:pt x="629" y="349"/>
                  <a:pt x="648" y="378"/>
                  <a:pt x="648" y="378"/>
                </a:cubicBezTo>
                <a:cubicBezTo>
                  <a:pt x="653" y="402"/>
                  <a:pt x="642" y="436"/>
                  <a:pt x="662" y="450"/>
                </a:cubicBezTo>
                <a:cubicBezTo>
                  <a:pt x="788" y="534"/>
                  <a:pt x="793" y="384"/>
                  <a:pt x="763" y="536"/>
                </a:cubicBezTo>
                <a:cubicBezTo>
                  <a:pt x="542" y="524"/>
                  <a:pt x="320" y="538"/>
                  <a:pt x="101" y="508"/>
                </a:cubicBezTo>
                <a:cubicBezTo>
                  <a:pt x="86" y="506"/>
                  <a:pt x="91" y="479"/>
                  <a:pt x="86" y="464"/>
                </a:cubicBezTo>
                <a:cubicBezTo>
                  <a:pt x="94" y="442"/>
                  <a:pt x="115" y="385"/>
                  <a:pt x="115" y="364"/>
                </a:cubicBezTo>
                <a:cubicBezTo>
                  <a:pt x="115" y="293"/>
                  <a:pt x="61" y="240"/>
                  <a:pt x="0" y="220"/>
                </a:cubicBezTo>
                <a:cubicBezTo>
                  <a:pt x="5" y="201"/>
                  <a:pt x="1" y="177"/>
                  <a:pt x="14" y="162"/>
                </a:cubicBezTo>
                <a:cubicBezTo>
                  <a:pt x="37" y="136"/>
                  <a:pt x="101" y="104"/>
                  <a:pt x="101" y="104"/>
                </a:cubicBezTo>
                <a:cubicBezTo>
                  <a:pt x="171" y="122"/>
                  <a:pt x="144" y="133"/>
                  <a:pt x="187" y="90"/>
                </a:cubicBezTo>
              </a:path>
            </a:pathLst>
          </a:custGeom>
          <a:solidFill>
            <a:srgbClr val="00FF00"/>
          </a:solidFill>
          <a:ln w="38100">
            <a:solidFill>
              <a:srgbClr val="00FF00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583" name="Freeform 8"/>
          <p:cNvSpPr/>
          <p:nvPr/>
        </p:nvSpPr>
        <p:spPr>
          <a:xfrm>
            <a:off x="7535862" y="3500438"/>
            <a:ext cx="1552575" cy="2411412"/>
          </a:xfrm>
          <a:custGeom>
            <a:cxnLst>
              <a:cxn ang="0">
                <a:pos x="166330313" y="423386162"/>
              </a:cxn>
              <a:cxn ang="0">
                <a:pos x="619958438" y="347781490"/>
              </a:cxn>
              <a:cxn ang="0">
                <a:pos x="1058465625" y="45362803"/>
              </a:cxn>
              <a:cxn ang="0">
                <a:pos x="1194554063" y="0"/>
              </a:cxn>
              <a:cxn ang="0">
                <a:pos x="1557456563" y="45362803"/>
              </a:cxn>
              <a:cxn ang="0">
                <a:pos x="1723786875" y="151209344"/>
              </a:cxn>
              <a:cxn ang="0">
                <a:pos x="2147483646" y="136088409"/>
              </a:cxn>
              <a:cxn ang="0">
                <a:pos x="2147483646" y="272176819"/>
              </a:cxn>
              <a:cxn ang="0">
                <a:pos x="2147483646" y="453628031"/>
              </a:cxn>
              <a:cxn ang="0">
                <a:pos x="2147483646" y="710683915"/>
              </a:cxn>
              <a:cxn ang="0">
                <a:pos x="2147483646" y="982860734"/>
              </a:cxn>
              <a:cxn ang="0">
                <a:pos x="2116931250" y="1134070077"/>
              </a:cxn>
              <a:cxn ang="0">
                <a:pos x="2147483646" y="1436488765"/>
              </a:cxn>
              <a:cxn ang="0">
                <a:pos x="2147483646" y="1738907452"/>
              </a:cxn>
              <a:cxn ang="0">
                <a:pos x="2147483646" y="1859874927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01810313" y="2147483646"/>
              </a:cxn>
              <a:cxn ang="0">
                <a:pos x="2116931250" y="2147483646"/>
              </a:cxn>
              <a:cxn ang="0">
                <a:pos x="2056447500" y="2147483646"/>
              </a:cxn>
              <a:cxn ang="0">
                <a:pos x="1920359063" y="2147483646"/>
              </a:cxn>
              <a:cxn ang="0">
                <a:pos x="1708665938" y="2147483646"/>
              </a:cxn>
              <a:cxn ang="0">
                <a:pos x="1663303125" y="2147483646"/>
              </a:cxn>
              <a:cxn ang="0">
                <a:pos x="1572577500" y="2147483646"/>
              </a:cxn>
              <a:cxn ang="0">
                <a:pos x="1769149688" y="2147483646"/>
              </a:cxn>
              <a:cxn ang="0">
                <a:pos x="1829633438" y="1995963336"/>
              </a:cxn>
              <a:cxn ang="0">
                <a:pos x="1738907813" y="1678423714"/>
              </a:cxn>
              <a:cxn ang="0">
                <a:pos x="1738907813" y="1376005027"/>
              </a:cxn>
              <a:cxn ang="0">
                <a:pos x="1391126250" y="1451609699"/>
              </a:cxn>
              <a:cxn ang="0">
                <a:pos x="1300400625" y="1617939977"/>
              </a:cxn>
              <a:cxn ang="0">
                <a:pos x="997981875" y="1693544649"/>
              </a:cxn>
              <a:cxn ang="0">
                <a:pos x="680442188" y="1527214371"/>
              </a:cxn>
              <a:cxn ang="0">
                <a:pos x="483870000" y="1738907452"/>
              </a:cxn>
              <a:cxn ang="0">
                <a:pos x="226814063" y="1678423714"/>
              </a:cxn>
              <a:cxn ang="0">
                <a:pos x="136088438" y="1527214371"/>
              </a:cxn>
              <a:cxn ang="0">
                <a:pos x="196572188" y="861893259"/>
              </a:cxn>
              <a:cxn ang="0">
                <a:pos x="120967500" y="604837375"/>
              </a:cxn>
              <a:cxn ang="0">
                <a:pos x="287297813" y="408265228"/>
              </a:cxn>
            </a:cxnLst>
            <a:pathLst>
              <a:path w="978" h="1519">
                <a:moveTo>
                  <a:pt x="0" y="144"/>
                </a:moveTo>
                <a:cubicBezTo>
                  <a:pt x="27" y="149"/>
                  <a:pt x="41" y="160"/>
                  <a:pt x="66" y="168"/>
                </a:cubicBezTo>
                <a:cubicBezTo>
                  <a:pt x="122" y="163"/>
                  <a:pt x="179" y="168"/>
                  <a:pt x="234" y="156"/>
                </a:cubicBezTo>
                <a:cubicBezTo>
                  <a:pt x="241" y="154"/>
                  <a:pt x="241" y="144"/>
                  <a:pt x="246" y="138"/>
                </a:cubicBezTo>
                <a:cubicBezTo>
                  <a:pt x="268" y="111"/>
                  <a:pt x="286" y="70"/>
                  <a:pt x="318" y="54"/>
                </a:cubicBezTo>
                <a:cubicBezTo>
                  <a:pt x="351" y="37"/>
                  <a:pt x="384" y="28"/>
                  <a:pt x="420" y="18"/>
                </a:cubicBezTo>
                <a:cubicBezTo>
                  <a:pt x="432" y="15"/>
                  <a:pt x="444" y="10"/>
                  <a:pt x="456" y="6"/>
                </a:cubicBezTo>
                <a:cubicBezTo>
                  <a:pt x="462" y="4"/>
                  <a:pt x="474" y="0"/>
                  <a:pt x="474" y="0"/>
                </a:cubicBezTo>
                <a:cubicBezTo>
                  <a:pt x="507" y="7"/>
                  <a:pt x="538" y="0"/>
                  <a:pt x="558" y="30"/>
                </a:cubicBezTo>
                <a:cubicBezTo>
                  <a:pt x="569" y="27"/>
                  <a:pt x="611" y="16"/>
                  <a:pt x="618" y="18"/>
                </a:cubicBezTo>
                <a:cubicBezTo>
                  <a:pt x="625" y="20"/>
                  <a:pt x="625" y="31"/>
                  <a:pt x="630" y="36"/>
                </a:cubicBezTo>
                <a:cubicBezTo>
                  <a:pt x="641" y="47"/>
                  <a:pt x="671" y="59"/>
                  <a:pt x="684" y="60"/>
                </a:cubicBezTo>
                <a:cubicBezTo>
                  <a:pt x="718" y="62"/>
                  <a:pt x="752" y="64"/>
                  <a:pt x="786" y="66"/>
                </a:cubicBezTo>
                <a:cubicBezTo>
                  <a:pt x="844" y="76"/>
                  <a:pt x="904" y="73"/>
                  <a:pt x="960" y="54"/>
                </a:cubicBezTo>
                <a:cubicBezTo>
                  <a:pt x="964" y="66"/>
                  <a:pt x="968" y="78"/>
                  <a:pt x="972" y="90"/>
                </a:cubicBezTo>
                <a:cubicBezTo>
                  <a:pt x="974" y="96"/>
                  <a:pt x="978" y="108"/>
                  <a:pt x="978" y="108"/>
                </a:cubicBezTo>
                <a:cubicBezTo>
                  <a:pt x="969" y="146"/>
                  <a:pt x="977" y="125"/>
                  <a:pt x="948" y="168"/>
                </a:cubicBezTo>
                <a:cubicBezTo>
                  <a:pt x="939" y="182"/>
                  <a:pt x="916" y="176"/>
                  <a:pt x="900" y="180"/>
                </a:cubicBezTo>
                <a:cubicBezTo>
                  <a:pt x="876" y="186"/>
                  <a:pt x="863" y="199"/>
                  <a:pt x="846" y="216"/>
                </a:cubicBezTo>
                <a:cubicBezTo>
                  <a:pt x="828" y="269"/>
                  <a:pt x="832" y="274"/>
                  <a:pt x="882" y="282"/>
                </a:cubicBezTo>
                <a:cubicBezTo>
                  <a:pt x="873" y="334"/>
                  <a:pt x="871" y="311"/>
                  <a:pt x="846" y="348"/>
                </a:cubicBezTo>
                <a:cubicBezTo>
                  <a:pt x="873" y="352"/>
                  <a:pt x="926" y="345"/>
                  <a:pt x="900" y="390"/>
                </a:cubicBezTo>
                <a:cubicBezTo>
                  <a:pt x="896" y="396"/>
                  <a:pt x="888" y="398"/>
                  <a:pt x="882" y="402"/>
                </a:cubicBezTo>
                <a:cubicBezTo>
                  <a:pt x="869" y="422"/>
                  <a:pt x="853" y="430"/>
                  <a:pt x="840" y="450"/>
                </a:cubicBezTo>
                <a:cubicBezTo>
                  <a:pt x="842" y="486"/>
                  <a:pt x="839" y="523"/>
                  <a:pt x="846" y="558"/>
                </a:cubicBezTo>
                <a:cubicBezTo>
                  <a:pt x="847" y="565"/>
                  <a:pt x="859" y="565"/>
                  <a:pt x="864" y="570"/>
                </a:cubicBezTo>
                <a:cubicBezTo>
                  <a:pt x="877" y="581"/>
                  <a:pt x="900" y="606"/>
                  <a:pt x="900" y="606"/>
                </a:cubicBezTo>
                <a:cubicBezTo>
                  <a:pt x="912" y="643"/>
                  <a:pt x="915" y="668"/>
                  <a:pt x="948" y="690"/>
                </a:cubicBezTo>
                <a:cubicBezTo>
                  <a:pt x="950" y="700"/>
                  <a:pt x="950" y="710"/>
                  <a:pt x="954" y="720"/>
                </a:cubicBezTo>
                <a:cubicBezTo>
                  <a:pt x="957" y="727"/>
                  <a:pt x="966" y="731"/>
                  <a:pt x="966" y="738"/>
                </a:cubicBezTo>
                <a:cubicBezTo>
                  <a:pt x="969" y="796"/>
                  <a:pt x="963" y="857"/>
                  <a:pt x="930" y="906"/>
                </a:cubicBezTo>
                <a:cubicBezTo>
                  <a:pt x="925" y="932"/>
                  <a:pt x="912" y="952"/>
                  <a:pt x="912" y="978"/>
                </a:cubicBezTo>
                <a:cubicBezTo>
                  <a:pt x="893" y="1036"/>
                  <a:pt x="903" y="1083"/>
                  <a:pt x="906" y="1146"/>
                </a:cubicBezTo>
                <a:cubicBezTo>
                  <a:pt x="902" y="1219"/>
                  <a:pt x="920" y="1244"/>
                  <a:pt x="870" y="1278"/>
                </a:cubicBezTo>
                <a:cubicBezTo>
                  <a:pt x="868" y="1290"/>
                  <a:pt x="871" y="1304"/>
                  <a:pt x="864" y="1314"/>
                </a:cubicBezTo>
                <a:cubicBezTo>
                  <a:pt x="846" y="1339"/>
                  <a:pt x="811" y="1338"/>
                  <a:pt x="834" y="1338"/>
                </a:cubicBezTo>
                <a:cubicBezTo>
                  <a:pt x="842" y="1336"/>
                  <a:pt x="851" y="1325"/>
                  <a:pt x="857" y="1331"/>
                </a:cubicBezTo>
                <a:cubicBezTo>
                  <a:pt x="862" y="1336"/>
                  <a:pt x="844" y="1338"/>
                  <a:pt x="840" y="1344"/>
                </a:cubicBezTo>
                <a:cubicBezTo>
                  <a:pt x="836" y="1349"/>
                  <a:pt x="836" y="1356"/>
                  <a:pt x="834" y="1362"/>
                </a:cubicBezTo>
                <a:cubicBezTo>
                  <a:pt x="814" y="1436"/>
                  <a:pt x="830" y="1387"/>
                  <a:pt x="816" y="1428"/>
                </a:cubicBezTo>
                <a:cubicBezTo>
                  <a:pt x="814" y="1454"/>
                  <a:pt x="826" y="1485"/>
                  <a:pt x="810" y="1506"/>
                </a:cubicBezTo>
                <a:cubicBezTo>
                  <a:pt x="800" y="1519"/>
                  <a:pt x="778" y="1503"/>
                  <a:pt x="762" y="1500"/>
                </a:cubicBezTo>
                <a:cubicBezTo>
                  <a:pt x="756" y="1499"/>
                  <a:pt x="750" y="1495"/>
                  <a:pt x="744" y="1494"/>
                </a:cubicBezTo>
                <a:cubicBezTo>
                  <a:pt x="722" y="1491"/>
                  <a:pt x="700" y="1490"/>
                  <a:pt x="678" y="1488"/>
                </a:cubicBezTo>
                <a:cubicBezTo>
                  <a:pt x="656" y="1456"/>
                  <a:pt x="674" y="1423"/>
                  <a:pt x="702" y="1404"/>
                </a:cubicBezTo>
                <a:cubicBezTo>
                  <a:pt x="696" y="1342"/>
                  <a:pt x="691" y="1336"/>
                  <a:pt x="660" y="1290"/>
                </a:cubicBezTo>
                <a:cubicBezTo>
                  <a:pt x="658" y="1282"/>
                  <a:pt x="654" y="1252"/>
                  <a:pt x="648" y="1242"/>
                </a:cubicBezTo>
                <a:cubicBezTo>
                  <a:pt x="641" y="1229"/>
                  <a:pt x="624" y="1206"/>
                  <a:pt x="624" y="1206"/>
                </a:cubicBezTo>
                <a:cubicBezTo>
                  <a:pt x="629" y="1159"/>
                  <a:pt x="624" y="1146"/>
                  <a:pt x="654" y="1116"/>
                </a:cubicBezTo>
                <a:cubicBezTo>
                  <a:pt x="677" y="1046"/>
                  <a:pt x="659" y="971"/>
                  <a:pt x="702" y="906"/>
                </a:cubicBezTo>
                <a:cubicBezTo>
                  <a:pt x="706" y="884"/>
                  <a:pt x="709" y="862"/>
                  <a:pt x="714" y="840"/>
                </a:cubicBezTo>
                <a:cubicBezTo>
                  <a:pt x="718" y="824"/>
                  <a:pt x="726" y="792"/>
                  <a:pt x="726" y="792"/>
                </a:cubicBezTo>
                <a:cubicBezTo>
                  <a:pt x="720" y="739"/>
                  <a:pt x="719" y="741"/>
                  <a:pt x="702" y="702"/>
                </a:cubicBezTo>
                <a:cubicBezTo>
                  <a:pt x="697" y="690"/>
                  <a:pt x="690" y="666"/>
                  <a:pt x="690" y="666"/>
                </a:cubicBezTo>
                <a:cubicBezTo>
                  <a:pt x="684" y="627"/>
                  <a:pt x="679" y="598"/>
                  <a:pt x="702" y="564"/>
                </a:cubicBezTo>
                <a:cubicBezTo>
                  <a:pt x="698" y="558"/>
                  <a:pt x="697" y="549"/>
                  <a:pt x="690" y="546"/>
                </a:cubicBezTo>
                <a:cubicBezTo>
                  <a:pt x="678" y="541"/>
                  <a:pt x="634" y="583"/>
                  <a:pt x="618" y="588"/>
                </a:cubicBezTo>
                <a:cubicBezTo>
                  <a:pt x="582" y="576"/>
                  <a:pt x="594" y="568"/>
                  <a:pt x="552" y="576"/>
                </a:cubicBezTo>
                <a:cubicBezTo>
                  <a:pt x="543" y="589"/>
                  <a:pt x="529" y="598"/>
                  <a:pt x="522" y="612"/>
                </a:cubicBezTo>
                <a:cubicBezTo>
                  <a:pt x="517" y="621"/>
                  <a:pt x="521" y="633"/>
                  <a:pt x="516" y="642"/>
                </a:cubicBezTo>
                <a:cubicBezTo>
                  <a:pt x="511" y="651"/>
                  <a:pt x="455" y="674"/>
                  <a:pt x="444" y="678"/>
                </a:cubicBezTo>
                <a:cubicBezTo>
                  <a:pt x="428" y="676"/>
                  <a:pt x="412" y="676"/>
                  <a:pt x="396" y="672"/>
                </a:cubicBezTo>
                <a:cubicBezTo>
                  <a:pt x="375" y="666"/>
                  <a:pt x="361" y="641"/>
                  <a:pt x="342" y="630"/>
                </a:cubicBezTo>
                <a:cubicBezTo>
                  <a:pt x="320" y="617"/>
                  <a:pt x="270" y="606"/>
                  <a:pt x="270" y="606"/>
                </a:cubicBezTo>
                <a:cubicBezTo>
                  <a:pt x="252" y="608"/>
                  <a:pt x="227" y="598"/>
                  <a:pt x="216" y="612"/>
                </a:cubicBezTo>
                <a:cubicBezTo>
                  <a:pt x="137" y="714"/>
                  <a:pt x="252" y="670"/>
                  <a:pt x="192" y="690"/>
                </a:cubicBezTo>
                <a:cubicBezTo>
                  <a:pt x="164" y="688"/>
                  <a:pt x="135" y="690"/>
                  <a:pt x="108" y="684"/>
                </a:cubicBezTo>
                <a:cubicBezTo>
                  <a:pt x="100" y="682"/>
                  <a:pt x="97" y="671"/>
                  <a:pt x="90" y="666"/>
                </a:cubicBezTo>
                <a:cubicBezTo>
                  <a:pt x="79" y="657"/>
                  <a:pt x="54" y="642"/>
                  <a:pt x="54" y="642"/>
                </a:cubicBezTo>
                <a:cubicBezTo>
                  <a:pt x="40" y="601"/>
                  <a:pt x="52" y="647"/>
                  <a:pt x="54" y="606"/>
                </a:cubicBezTo>
                <a:cubicBezTo>
                  <a:pt x="58" y="536"/>
                  <a:pt x="55" y="466"/>
                  <a:pt x="60" y="396"/>
                </a:cubicBezTo>
                <a:cubicBezTo>
                  <a:pt x="61" y="377"/>
                  <a:pt x="78" y="342"/>
                  <a:pt x="78" y="342"/>
                </a:cubicBezTo>
                <a:cubicBezTo>
                  <a:pt x="76" y="320"/>
                  <a:pt x="78" y="297"/>
                  <a:pt x="72" y="276"/>
                </a:cubicBezTo>
                <a:cubicBezTo>
                  <a:pt x="68" y="262"/>
                  <a:pt x="48" y="240"/>
                  <a:pt x="48" y="240"/>
                </a:cubicBezTo>
                <a:cubicBezTo>
                  <a:pt x="48" y="239"/>
                  <a:pt x="28" y="172"/>
                  <a:pt x="42" y="168"/>
                </a:cubicBezTo>
                <a:cubicBezTo>
                  <a:pt x="65" y="161"/>
                  <a:pt x="114" y="162"/>
                  <a:pt x="114" y="162"/>
                </a:cubicBezTo>
              </a:path>
            </a:pathLst>
          </a:custGeom>
          <a:solidFill>
            <a:srgbClr val="00FF00"/>
          </a:solidFill>
          <a:ln w="38100">
            <a:solidFill>
              <a:srgbClr val="00FF00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584" name="Freeform 9"/>
          <p:cNvSpPr/>
          <p:nvPr/>
        </p:nvSpPr>
        <p:spPr>
          <a:xfrm>
            <a:off x="2351088" y="2781300"/>
            <a:ext cx="3240088" cy="1439862"/>
          </a:xfrm>
          <a:custGeom>
            <a:cxnLst>
              <a:cxn ang="0">
                <a:pos x="801409564" y="226814141"/>
              </a:cxn>
              <a:cxn ang="0">
                <a:pos x="1144150761" y="342741369"/>
              </a:cxn>
              <a:cxn ang="0">
                <a:pos x="2147483646" y="685482738"/>
              </a:cxn>
              <a:cxn ang="0">
                <a:pos x="2147483646" y="226814141"/>
              </a:cxn>
              <a:cxn ang="0">
                <a:pos x="2147483646" y="342741369"/>
              </a:cxn>
              <a:cxn ang="0">
                <a:pos x="2147483646" y="342741369"/>
              </a:cxn>
              <a:cxn ang="0">
                <a:pos x="2147483646" y="456149233"/>
              </a:cxn>
              <a:cxn ang="0">
                <a:pos x="2147483646" y="685482738"/>
              </a:cxn>
              <a:cxn ang="0">
                <a:pos x="2147483646" y="914817830"/>
              </a:cxn>
              <a:cxn ang="0">
                <a:pos x="2147483646" y="914817830"/>
              </a:cxn>
              <a:cxn ang="0">
                <a:pos x="2147483646" y="1028224107"/>
              </a:cxn>
              <a:cxn ang="0">
                <a:pos x="2147483646" y="685482738"/>
              </a:cxn>
              <a:cxn ang="0">
                <a:pos x="2147483646" y="685482738"/>
              </a:cxn>
              <a:cxn ang="0">
                <a:pos x="2147483646" y="798890602"/>
              </a:cxn>
              <a:cxn ang="0">
                <a:pos x="2147483646" y="914817830"/>
              </a:cxn>
              <a:cxn ang="0">
                <a:pos x="2147483646" y="798890602"/>
              </a:cxn>
              <a:cxn ang="0">
                <a:pos x="2147483646" y="798890602"/>
              </a:cxn>
              <a:cxn ang="0">
                <a:pos x="2147483646" y="1141631971"/>
              </a:cxn>
              <a:cxn ang="0">
                <a:pos x="2147483646" y="1370965476"/>
              </a:cxn>
              <a:cxn ang="0">
                <a:pos x="2058966545" y="1713706845"/>
              </a:cxn>
              <a:cxn ang="0">
                <a:pos x="2058966545" y="1943041937"/>
              </a:cxn>
              <a:cxn ang="0">
                <a:pos x="1829633155" y="2147483646"/>
              </a:cxn>
              <a:cxn ang="0">
                <a:pos x="1600298178" y="2147483646"/>
              </a:cxn>
              <a:cxn ang="0">
                <a:pos x="1257556981" y="2147483646"/>
              </a:cxn>
              <a:cxn ang="0">
                <a:pos x="914815784" y="2147483646"/>
              </a:cxn>
              <a:cxn ang="0">
                <a:pos x="572074587" y="2147483646"/>
              </a:cxn>
              <a:cxn ang="0">
                <a:pos x="458668367" y="1829634073"/>
              </a:cxn>
              <a:cxn ang="0">
                <a:pos x="0" y="1713706845"/>
              </a:cxn>
              <a:cxn ang="0">
                <a:pos x="229333390" y="1370965476"/>
              </a:cxn>
              <a:cxn ang="0">
                <a:pos x="115927170" y="1141631971"/>
              </a:cxn>
              <a:cxn ang="0">
                <a:pos x="458668367" y="914817830"/>
              </a:cxn>
              <a:cxn ang="0">
                <a:pos x="458668367" y="572076461"/>
              </a:cxn>
              <a:cxn ang="0">
                <a:pos x="572074587" y="342741369"/>
              </a:cxn>
            </a:cxnLst>
            <a:pathLst>
              <a:path w="2041" h="907">
                <a:moveTo>
                  <a:pt x="227" y="90"/>
                </a:moveTo>
                <a:lnTo>
                  <a:pt x="318" y="90"/>
                </a:lnTo>
                <a:lnTo>
                  <a:pt x="363" y="45"/>
                </a:lnTo>
                <a:lnTo>
                  <a:pt x="454" y="136"/>
                </a:lnTo>
                <a:lnTo>
                  <a:pt x="771" y="227"/>
                </a:lnTo>
                <a:lnTo>
                  <a:pt x="908" y="272"/>
                </a:lnTo>
                <a:lnTo>
                  <a:pt x="1134" y="227"/>
                </a:lnTo>
                <a:lnTo>
                  <a:pt x="1406" y="90"/>
                </a:lnTo>
                <a:lnTo>
                  <a:pt x="1497" y="0"/>
                </a:lnTo>
                <a:lnTo>
                  <a:pt x="1633" y="136"/>
                </a:lnTo>
                <a:lnTo>
                  <a:pt x="1860" y="90"/>
                </a:lnTo>
                <a:lnTo>
                  <a:pt x="2041" y="136"/>
                </a:lnTo>
                <a:lnTo>
                  <a:pt x="1996" y="136"/>
                </a:lnTo>
                <a:lnTo>
                  <a:pt x="1951" y="181"/>
                </a:lnTo>
                <a:lnTo>
                  <a:pt x="1996" y="227"/>
                </a:lnTo>
                <a:lnTo>
                  <a:pt x="1951" y="272"/>
                </a:lnTo>
                <a:lnTo>
                  <a:pt x="1951" y="317"/>
                </a:lnTo>
                <a:lnTo>
                  <a:pt x="2041" y="363"/>
                </a:lnTo>
                <a:lnTo>
                  <a:pt x="1951" y="363"/>
                </a:lnTo>
                <a:lnTo>
                  <a:pt x="1815" y="363"/>
                </a:lnTo>
                <a:lnTo>
                  <a:pt x="1815" y="453"/>
                </a:lnTo>
                <a:lnTo>
                  <a:pt x="1769" y="408"/>
                </a:lnTo>
                <a:lnTo>
                  <a:pt x="1769" y="363"/>
                </a:lnTo>
                <a:lnTo>
                  <a:pt x="1724" y="272"/>
                </a:lnTo>
                <a:lnTo>
                  <a:pt x="1679" y="272"/>
                </a:lnTo>
                <a:lnTo>
                  <a:pt x="1633" y="272"/>
                </a:lnTo>
                <a:lnTo>
                  <a:pt x="1543" y="317"/>
                </a:lnTo>
                <a:lnTo>
                  <a:pt x="1497" y="317"/>
                </a:lnTo>
                <a:lnTo>
                  <a:pt x="1452" y="363"/>
                </a:lnTo>
                <a:lnTo>
                  <a:pt x="1406" y="363"/>
                </a:lnTo>
                <a:lnTo>
                  <a:pt x="1361" y="317"/>
                </a:lnTo>
                <a:lnTo>
                  <a:pt x="1316" y="317"/>
                </a:lnTo>
                <a:lnTo>
                  <a:pt x="1270" y="317"/>
                </a:lnTo>
                <a:lnTo>
                  <a:pt x="1180" y="317"/>
                </a:lnTo>
                <a:lnTo>
                  <a:pt x="1180" y="363"/>
                </a:lnTo>
                <a:lnTo>
                  <a:pt x="1180" y="453"/>
                </a:lnTo>
                <a:lnTo>
                  <a:pt x="1044" y="544"/>
                </a:lnTo>
                <a:lnTo>
                  <a:pt x="953" y="544"/>
                </a:lnTo>
                <a:lnTo>
                  <a:pt x="908" y="589"/>
                </a:lnTo>
                <a:lnTo>
                  <a:pt x="817" y="680"/>
                </a:lnTo>
                <a:lnTo>
                  <a:pt x="817" y="726"/>
                </a:lnTo>
                <a:lnTo>
                  <a:pt x="817" y="771"/>
                </a:lnTo>
                <a:lnTo>
                  <a:pt x="771" y="771"/>
                </a:lnTo>
                <a:lnTo>
                  <a:pt x="726" y="862"/>
                </a:lnTo>
                <a:lnTo>
                  <a:pt x="681" y="862"/>
                </a:lnTo>
                <a:lnTo>
                  <a:pt x="635" y="862"/>
                </a:lnTo>
                <a:lnTo>
                  <a:pt x="545" y="907"/>
                </a:lnTo>
                <a:lnTo>
                  <a:pt x="499" y="907"/>
                </a:lnTo>
                <a:lnTo>
                  <a:pt x="409" y="862"/>
                </a:lnTo>
                <a:lnTo>
                  <a:pt x="363" y="862"/>
                </a:lnTo>
                <a:lnTo>
                  <a:pt x="272" y="907"/>
                </a:lnTo>
                <a:lnTo>
                  <a:pt x="227" y="862"/>
                </a:lnTo>
                <a:lnTo>
                  <a:pt x="182" y="771"/>
                </a:lnTo>
                <a:lnTo>
                  <a:pt x="182" y="726"/>
                </a:lnTo>
                <a:lnTo>
                  <a:pt x="91" y="726"/>
                </a:lnTo>
                <a:lnTo>
                  <a:pt x="0" y="680"/>
                </a:lnTo>
                <a:lnTo>
                  <a:pt x="46" y="635"/>
                </a:lnTo>
                <a:lnTo>
                  <a:pt x="91" y="544"/>
                </a:lnTo>
                <a:lnTo>
                  <a:pt x="46" y="499"/>
                </a:lnTo>
                <a:lnTo>
                  <a:pt x="46" y="453"/>
                </a:lnTo>
                <a:lnTo>
                  <a:pt x="136" y="408"/>
                </a:lnTo>
                <a:lnTo>
                  <a:pt x="182" y="363"/>
                </a:lnTo>
                <a:lnTo>
                  <a:pt x="182" y="272"/>
                </a:lnTo>
                <a:lnTo>
                  <a:pt x="182" y="227"/>
                </a:lnTo>
                <a:lnTo>
                  <a:pt x="227" y="181"/>
                </a:lnTo>
                <a:lnTo>
                  <a:pt x="227" y="136"/>
                </a:lnTo>
                <a:lnTo>
                  <a:pt x="227" y="9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chemeClr val="accent1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585" name="Freeform 10"/>
          <p:cNvSpPr/>
          <p:nvPr/>
        </p:nvSpPr>
        <p:spPr>
          <a:xfrm>
            <a:off x="4511675" y="4365625"/>
            <a:ext cx="647700" cy="792162"/>
          </a:xfrm>
          <a:custGeom>
            <a:cxnLst>
              <a:cxn ang="0">
                <a:pos x="0" y="0"/>
              </a:cxn>
              <a:cxn ang="0">
                <a:pos x="128506073" y="71642027"/>
              </a:cxn>
              <a:cxn ang="0">
                <a:pos x="169393203" y="177868885"/>
              </a:cxn>
              <a:cxn ang="0">
                <a:pos x="505260687" y="143284054"/>
              </a:cxn>
              <a:cxn ang="0">
                <a:pos x="759352201" y="71642027"/>
              </a:cxn>
              <a:cxn ang="0">
                <a:pos x="884935933" y="37055625"/>
              </a:cxn>
              <a:cxn ang="0">
                <a:pos x="969632535" y="143284054"/>
              </a:cxn>
              <a:cxn ang="0">
                <a:pos x="1095217976" y="177868885"/>
              </a:cxn>
              <a:cxn ang="0">
                <a:pos x="1010521374" y="711477112"/>
              </a:cxn>
              <a:cxn ang="0">
                <a:pos x="969632535" y="817703970"/>
              </a:cxn>
              <a:cxn ang="0">
                <a:pos x="841128171" y="854759595"/>
              </a:cxn>
              <a:cxn ang="0">
                <a:pos x="841128171" y="1210497365"/>
              </a:cxn>
              <a:cxn ang="0">
                <a:pos x="715542730" y="1245083767"/>
              </a:cxn>
              <a:cxn ang="0">
                <a:pos x="420564085" y="995572855"/>
              </a:cxn>
              <a:cxn ang="0">
                <a:pos x="338788115" y="889345997"/>
              </a:cxn>
              <a:cxn ang="0">
                <a:pos x="294978644" y="533606655"/>
              </a:cxn>
              <a:cxn ang="0">
                <a:pos x="169393203" y="321152939"/>
              </a:cxn>
              <a:cxn ang="0">
                <a:pos x="210282043" y="177868885"/>
              </a:cxn>
            </a:cxnLst>
            <a:pathLst>
              <a:path w="379" h="504">
                <a:moveTo>
                  <a:pt x="0" y="0"/>
                </a:moveTo>
                <a:cubicBezTo>
                  <a:pt x="15" y="10"/>
                  <a:pt x="33" y="15"/>
                  <a:pt x="44" y="29"/>
                </a:cubicBezTo>
                <a:cubicBezTo>
                  <a:pt x="53" y="41"/>
                  <a:pt x="43" y="69"/>
                  <a:pt x="58" y="72"/>
                </a:cubicBezTo>
                <a:cubicBezTo>
                  <a:pt x="96" y="80"/>
                  <a:pt x="135" y="63"/>
                  <a:pt x="173" y="58"/>
                </a:cubicBezTo>
                <a:cubicBezTo>
                  <a:pt x="202" y="48"/>
                  <a:pt x="231" y="39"/>
                  <a:pt x="260" y="29"/>
                </a:cubicBezTo>
                <a:cubicBezTo>
                  <a:pt x="274" y="24"/>
                  <a:pt x="303" y="15"/>
                  <a:pt x="303" y="15"/>
                </a:cubicBezTo>
                <a:cubicBezTo>
                  <a:pt x="313" y="29"/>
                  <a:pt x="318" y="47"/>
                  <a:pt x="332" y="58"/>
                </a:cubicBezTo>
                <a:cubicBezTo>
                  <a:pt x="344" y="67"/>
                  <a:pt x="374" y="57"/>
                  <a:pt x="375" y="72"/>
                </a:cubicBezTo>
                <a:cubicBezTo>
                  <a:pt x="379" y="145"/>
                  <a:pt x="356" y="216"/>
                  <a:pt x="346" y="288"/>
                </a:cubicBezTo>
                <a:cubicBezTo>
                  <a:pt x="344" y="303"/>
                  <a:pt x="343" y="320"/>
                  <a:pt x="332" y="331"/>
                </a:cubicBezTo>
                <a:cubicBezTo>
                  <a:pt x="321" y="342"/>
                  <a:pt x="303" y="341"/>
                  <a:pt x="288" y="346"/>
                </a:cubicBezTo>
                <a:cubicBezTo>
                  <a:pt x="297" y="391"/>
                  <a:pt x="319" y="445"/>
                  <a:pt x="288" y="490"/>
                </a:cubicBezTo>
                <a:cubicBezTo>
                  <a:pt x="280" y="502"/>
                  <a:pt x="259" y="499"/>
                  <a:pt x="245" y="504"/>
                </a:cubicBezTo>
                <a:cubicBezTo>
                  <a:pt x="169" y="479"/>
                  <a:pt x="210" y="502"/>
                  <a:pt x="144" y="403"/>
                </a:cubicBezTo>
                <a:cubicBezTo>
                  <a:pt x="135" y="389"/>
                  <a:pt x="116" y="360"/>
                  <a:pt x="116" y="360"/>
                </a:cubicBezTo>
                <a:cubicBezTo>
                  <a:pt x="111" y="312"/>
                  <a:pt x="112" y="263"/>
                  <a:pt x="101" y="216"/>
                </a:cubicBezTo>
                <a:cubicBezTo>
                  <a:pt x="94" y="185"/>
                  <a:pt x="68" y="160"/>
                  <a:pt x="58" y="130"/>
                </a:cubicBezTo>
                <a:cubicBezTo>
                  <a:pt x="74" y="82"/>
                  <a:pt x="72" y="102"/>
                  <a:pt x="72" y="72"/>
                </a:cubicBezTo>
              </a:path>
            </a:pathLst>
          </a:custGeom>
          <a:solidFill>
            <a:schemeClr val="accent1"/>
          </a:solidFill>
          <a:ln w="76200">
            <a:solidFill>
              <a:schemeClr val="accent1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586" name="Rectangle 11"/>
          <p:cNvSpPr/>
          <p:nvPr/>
        </p:nvSpPr>
        <p:spPr>
          <a:xfrm>
            <a:off x="5178425" y="4537075"/>
            <a:ext cx="398462" cy="2159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2400">
              <a:latin typeface="Arial Narrow" pitchFamily="34" charset="0"/>
              <a:ea typeface="宋体" pitchFamily="2" charset="-122"/>
            </a:endParaRPr>
          </a:p>
        </p:txBody>
      </p:sp>
      <p:sp>
        <p:nvSpPr>
          <p:cNvPr id="24587" name="Rectangle 12"/>
          <p:cNvSpPr/>
          <p:nvPr/>
        </p:nvSpPr>
        <p:spPr>
          <a:xfrm>
            <a:off x="5135562" y="3644900"/>
            <a:ext cx="384175" cy="21748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2400">
              <a:latin typeface="Arial Narrow" pitchFamily="34" charset="0"/>
              <a:ea typeface="宋体" pitchFamily="2" charset="-122"/>
            </a:endParaRPr>
          </a:p>
        </p:txBody>
      </p:sp>
      <p:sp>
        <p:nvSpPr>
          <p:cNvPr id="24588" name="Freeform 13"/>
          <p:cNvSpPr/>
          <p:nvPr/>
        </p:nvSpPr>
        <p:spPr>
          <a:xfrm>
            <a:off x="5235575" y="3370262"/>
            <a:ext cx="1004888" cy="1066800"/>
          </a:xfrm>
          <a:custGeom>
            <a:cxnLst>
              <a:cxn ang="0">
                <a:pos x="0" y="12601575"/>
              </a:cxn>
              <a:cxn ang="0">
                <a:pos x="473789611" y="47883763"/>
              </a:cxn>
              <a:cxn ang="0">
                <a:pos x="617439382" y="194052825"/>
              </a:cxn>
              <a:cxn ang="0">
                <a:pos x="725805361" y="267136563"/>
              </a:cxn>
              <a:cxn ang="0">
                <a:pos x="798890723" y="483870000"/>
              </a:cxn>
              <a:cxn ang="0">
                <a:pos x="1018143632" y="556953738"/>
              </a:cxn>
              <a:cxn ang="0">
                <a:pos x="1126511198" y="630039063"/>
              </a:cxn>
              <a:cxn ang="0">
                <a:pos x="1053425837" y="738406575"/>
              </a:cxn>
              <a:cxn ang="0">
                <a:pos x="1416328517" y="882054688"/>
              </a:cxn>
              <a:cxn ang="0">
                <a:pos x="1524696084" y="955138425"/>
              </a:cxn>
              <a:cxn ang="0">
                <a:pos x="1562497652" y="1063505938"/>
              </a:cxn>
              <a:cxn ang="0">
                <a:pos x="1416328517" y="1028223750"/>
              </a:cxn>
              <a:cxn ang="0">
                <a:pos x="1126511198" y="992941563"/>
              </a:cxn>
              <a:cxn ang="0">
                <a:pos x="1270159382" y="1209675000"/>
              </a:cxn>
              <a:cxn ang="0">
                <a:pos x="1053425837" y="1426408438"/>
              </a:cxn>
              <a:cxn ang="0">
                <a:pos x="1018143632" y="1607859688"/>
              </a:cxn>
              <a:cxn ang="0">
                <a:pos x="945059858" y="1355844063"/>
              </a:cxn>
              <a:cxn ang="0">
                <a:pos x="798890723" y="1136589675"/>
              </a:cxn>
              <a:cxn ang="0">
                <a:pos x="582157177" y="700603438"/>
              </a:cxn>
              <a:cxn ang="0">
                <a:pos x="509071816" y="483870000"/>
              </a:cxn>
              <a:cxn ang="0">
                <a:pos x="110886930" y="337700938"/>
              </a:cxn>
              <a:cxn ang="0">
                <a:pos x="110886930" y="47883763"/>
              </a:cxn>
              <a:cxn ang="0">
                <a:pos x="400705837" y="47883763"/>
              </a:cxn>
            </a:cxnLst>
            <a:pathLst>
              <a:path w="633" h="672">
                <a:moveTo>
                  <a:pt x="0" y="5"/>
                </a:moveTo>
                <a:cubicBezTo>
                  <a:pt x="84" y="19"/>
                  <a:pt x="109" y="39"/>
                  <a:pt x="188" y="19"/>
                </a:cubicBezTo>
                <a:cubicBezTo>
                  <a:pt x="282" y="52"/>
                  <a:pt x="189" y="7"/>
                  <a:pt x="245" y="77"/>
                </a:cubicBezTo>
                <a:cubicBezTo>
                  <a:pt x="256" y="91"/>
                  <a:pt x="274" y="96"/>
                  <a:pt x="288" y="106"/>
                </a:cubicBezTo>
                <a:cubicBezTo>
                  <a:pt x="298" y="135"/>
                  <a:pt x="307" y="163"/>
                  <a:pt x="317" y="192"/>
                </a:cubicBezTo>
                <a:cubicBezTo>
                  <a:pt x="327" y="221"/>
                  <a:pt x="375" y="211"/>
                  <a:pt x="404" y="221"/>
                </a:cubicBezTo>
                <a:cubicBezTo>
                  <a:pt x="420" y="226"/>
                  <a:pt x="433" y="240"/>
                  <a:pt x="447" y="250"/>
                </a:cubicBezTo>
                <a:cubicBezTo>
                  <a:pt x="437" y="264"/>
                  <a:pt x="415" y="276"/>
                  <a:pt x="418" y="293"/>
                </a:cubicBezTo>
                <a:cubicBezTo>
                  <a:pt x="423" y="321"/>
                  <a:pt x="542" y="345"/>
                  <a:pt x="562" y="350"/>
                </a:cubicBezTo>
                <a:cubicBezTo>
                  <a:pt x="576" y="360"/>
                  <a:pt x="594" y="366"/>
                  <a:pt x="605" y="379"/>
                </a:cubicBezTo>
                <a:cubicBezTo>
                  <a:pt x="615" y="391"/>
                  <a:pt x="633" y="414"/>
                  <a:pt x="620" y="422"/>
                </a:cubicBezTo>
                <a:cubicBezTo>
                  <a:pt x="604" y="433"/>
                  <a:pt x="581" y="413"/>
                  <a:pt x="562" y="408"/>
                </a:cubicBezTo>
                <a:cubicBezTo>
                  <a:pt x="554" y="403"/>
                  <a:pt x="458" y="323"/>
                  <a:pt x="447" y="394"/>
                </a:cubicBezTo>
                <a:cubicBezTo>
                  <a:pt x="442" y="428"/>
                  <a:pt x="504" y="480"/>
                  <a:pt x="504" y="480"/>
                </a:cubicBezTo>
                <a:cubicBezTo>
                  <a:pt x="467" y="672"/>
                  <a:pt x="533" y="451"/>
                  <a:pt x="418" y="566"/>
                </a:cubicBezTo>
                <a:cubicBezTo>
                  <a:pt x="401" y="583"/>
                  <a:pt x="409" y="614"/>
                  <a:pt x="404" y="638"/>
                </a:cubicBezTo>
                <a:cubicBezTo>
                  <a:pt x="323" y="612"/>
                  <a:pt x="375" y="645"/>
                  <a:pt x="375" y="538"/>
                </a:cubicBezTo>
                <a:cubicBezTo>
                  <a:pt x="375" y="476"/>
                  <a:pt x="360" y="480"/>
                  <a:pt x="317" y="451"/>
                </a:cubicBezTo>
                <a:cubicBezTo>
                  <a:pt x="289" y="367"/>
                  <a:pt x="288" y="336"/>
                  <a:pt x="231" y="278"/>
                </a:cubicBezTo>
                <a:cubicBezTo>
                  <a:pt x="221" y="249"/>
                  <a:pt x="232" y="198"/>
                  <a:pt x="202" y="192"/>
                </a:cubicBezTo>
                <a:cubicBezTo>
                  <a:pt x="136" y="179"/>
                  <a:pt x="99" y="171"/>
                  <a:pt x="44" y="134"/>
                </a:cubicBezTo>
                <a:cubicBezTo>
                  <a:pt x="35" y="108"/>
                  <a:pt x="3" y="41"/>
                  <a:pt x="44" y="19"/>
                </a:cubicBezTo>
                <a:cubicBezTo>
                  <a:pt x="78" y="0"/>
                  <a:pt x="121" y="19"/>
                  <a:pt x="159" y="19"/>
                </a:cubicBezTo>
              </a:path>
            </a:pathLst>
          </a:custGeom>
          <a:solidFill>
            <a:schemeClr val="accent1"/>
          </a:solidFill>
          <a:ln w="76200">
            <a:solidFill>
              <a:schemeClr val="accent1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589" name="Oval 14"/>
          <p:cNvSpPr/>
          <p:nvPr/>
        </p:nvSpPr>
        <p:spPr>
          <a:xfrm>
            <a:off x="5375275" y="3548062"/>
            <a:ext cx="144462" cy="142875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2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2400">
              <a:latin typeface="Arial Narrow" pitchFamily="34" charset="0"/>
              <a:ea typeface="宋体" pitchFamily="2" charset="-122"/>
            </a:endParaRPr>
          </a:p>
        </p:txBody>
      </p:sp>
      <p:sp>
        <p:nvSpPr>
          <p:cNvPr id="24590" name="Text Box 15"/>
          <p:cNvSpPr/>
          <p:nvPr/>
        </p:nvSpPr>
        <p:spPr>
          <a:xfrm>
            <a:off x="4295775" y="115888"/>
            <a:ext cx="345598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600">
                <a:solidFill>
                  <a:srgbClr val="FF0000"/>
                </a:solidFill>
                <a:latin typeface="Arial" pitchFamily="34" charset="0"/>
                <a:ea typeface="黑体" pitchFamily="49" charset="-122"/>
              </a:rPr>
              <a:t>罗马帝国的扩张</a:t>
            </a:r>
            <a:endParaRPr lang="zh-CN" altLang="en-US" sz="3600">
              <a:solidFill>
                <a:srgbClr val="FF00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4591" name="Text Box 16"/>
          <p:cNvSpPr/>
          <p:nvPr/>
        </p:nvSpPr>
        <p:spPr>
          <a:xfrm>
            <a:off x="3876675" y="2471738"/>
            <a:ext cx="1008062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spcBef>
                <a:spcPct val="50000"/>
              </a:spcBef>
            </a:pPr>
            <a:r>
              <a:rPr lang="zh-CN" altLang="en-US" sz="180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高   卢</a:t>
            </a:r>
            <a:endParaRPr lang="zh-CN" altLang="en-US" sz="18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592" name="Text Box 17"/>
          <p:cNvSpPr/>
          <p:nvPr/>
        </p:nvSpPr>
        <p:spPr>
          <a:xfrm>
            <a:off x="2654300" y="3349625"/>
            <a:ext cx="1281112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180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西 班 牙</a:t>
            </a:r>
            <a:endParaRPr lang="zh-CN" altLang="en-US" sz="18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593" name="Text Box 18"/>
          <p:cNvSpPr/>
          <p:nvPr/>
        </p:nvSpPr>
        <p:spPr>
          <a:xfrm>
            <a:off x="7526338" y="3894138"/>
            <a:ext cx="1411288" cy="3365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spcBef>
                <a:spcPct val="50000"/>
              </a:spcBef>
            </a:pPr>
            <a:r>
              <a:rPr lang="zh-CN" altLang="en-US" sz="160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小 亚 细 亚</a:t>
            </a:r>
            <a:endParaRPr lang="zh-CN" altLang="en-US" sz="16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594" name="Text Box 19"/>
          <p:cNvSpPr/>
          <p:nvPr/>
        </p:nvSpPr>
        <p:spPr>
          <a:xfrm>
            <a:off x="7548562" y="5726112"/>
            <a:ext cx="936625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spcBef>
                <a:spcPct val="50000"/>
              </a:spcBef>
            </a:pPr>
            <a:r>
              <a:rPr lang="zh-CN" altLang="en-US" sz="180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埃  及 </a:t>
            </a:r>
            <a:endParaRPr lang="zh-CN" altLang="en-US" sz="18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595" name="Text Box 20"/>
          <p:cNvSpPr/>
          <p:nvPr/>
        </p:nvSpPr>
        <p:spPr>
          <a:xfrm>
            <a:off x="3871912" y="1090612"/>
            <a:ext cx="461962" cy="8016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r>
              <a:rPr lang="zh-CN" altLang="en-US" sz="1800">
                <a:solidFill>
                  <a:schemeClr val="bg1"/>
                </a:solidFill>
                <a:latin typeface="Arial" pitchFamily="34" charset="0"/>
                <a:ea typeface="黑体" pitchFamily="49" charset="-122"/>
              </a:rPr>
              <a:t>不列颠</a:t>
            </a:r>
            <a:endParaRPr lang="zh-CN" altLang="en-US" sz="1800">
              <a:solidFill>
                <a:schemeClr val="bg1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4596" name="Oval 21"/>
          <p:cNvSpPr/>
          <p:nvPr/>
        </p:nvSpPr>
        <p:spPr>
          <a:xfrm>
            <a:off x="4872038" y="4508500"/>
            <a:ext cx="144462" cy="1444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2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endParaRPr lang="zh-CN" altLang="en-US" sz="2400">
              <a:latin typeface="Arial Narrow" pitchFamily="34" charset="0"/>
              <a:ea typeface="宋体" pitchFamily="2" charset="-122"/>
            </a:endParaRPr>
          </a:p>
        </p:txBody>
      </p:sp>
      <p:sp>
        <p:nvSpPr>
          <p:cNvPr id="24597" name="Text Box 22"/>
          <p:cNvSpPr txBox="1">
            <a:spLocks noChangeArrowheads="1"/>
          </p:cNvSpPr>
          <p:nvPr/>
        </p:nvSpPr>
        <p:spPr bwMode="auto">
          <a:xfrm>
            <a:off x="5016500" y="3644900"/>
            <a:ext cx="647700" cy="366713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  <a:buFontTx/>
            </a:pPr>
            <a:r>
              <a:rPr lang="zh-CN" altLang="en-US">
                <a:solidFill>
                  <a:srgbClr val="FF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罗马</a:t>
            </a:r>
            <a:endParaRPr lang="zh-CN" altLang="en-US">
              <a:solidFill>
                <a:srgbClr val="FF33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598" name="Text Box 23"/>
          <p:cNvSpPr txBox="1">
            <a:spLocks noChangeArrowheads="1"/>
          </p:cNvSpPr>
          <p:nvPr/>
        </p:nvSpPr>
        <p:spPr bwMode="auto">
          <a:xfrm>
            <a:off x="4943475" y="4492625"/>
            <a:ext cx="717550" cy="3048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Tx/>
            </a:pPr>
            <a:r>
              <a:rPr lang="zh-CN" altLang="en-US" sz="1400">
                <a:solidFill>
                  <a:srgbClr val="FF33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Calibri" pitchFamily="34" charset="0"/>
                <a:ea typeface="黑体" pitchFamily="49" charset="-122"/>
              </a:rPr>
              <a:t>迦太基</a:t>
            </a:r>
            <a:endParaRPr lang="zh-CN" altLang="en-US" sz="1400">
              <a:solidFill>
                <a:srgbClr val="FF33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Calibri" pitchFamily="34" charset="0"/>
              <a:ea typeface="黑体" pitchFamily="49" charset="-122"/>
            </a:endParaRPr>
          </a:p>
        </p:txBody>
      </p:sp>
      <p:sp>
        <p:nvSpPr>
          <p:cNvPr id="24599" name="Freeform 24"/>
          <p:cNvSpPr/>
          <p:nvPr/>
        </p:nvSpPr>
        <p:spPr>
          <a:xfrm>
            <a:off x="5353050" y="4291012"/>
            <a:ext cx="409575" cy="338138"/>
          </a:xfrm>
          <a:custGeom>
            <a:cxnLst>
              <a:cxn ang="0">
                <a:pos x="151209375" y="22680579"/>
              </a:cxn>
              <a:cxn ang="0">
                <a:pos x="60483750" y="68043324"/>
              </a:cxn>
              <a:cxn ang="0">
                <a:pos x="0" y="158768815"/>
              </a:cxn>
              <a:cxn ang="0">
                <a:pos x="30241875" y="204131561"/>
              </a:cxn>
              <a:cxn ang="0">
                <a:pos x="120967500" y="234373391"/>
              </a:cxn>
              <a:cxn ang="0">
                <a:pos x="136088438" y="294857051"/>
              </a:cxn>
              <a:cxn ang="0">
                <a:pos x="196572188" y="309977967"/>
              </a:cxn>
              <a:cxn ang="0">
                <a:pos x="241935000" y="340219797"/>
              </a:cxn>
              <a:cxn ang="0">
                <a:pos x="332660625" y="370461627"/>
              </a:cxn>
              <a:cxn ang="0">
                <a:pos x="423386250" y="400703457"/>
              </a:cxn>
              <a:cxn ang="0">
                <a:pos x="468749063" y="415824373"/>
              </a:cxn>
              <a:cxn ang="0">
                <a:pos x="574595625" y="536791694"/>
              </a:cxn>
              <a:cxn ang="0">
                <a:pos x="635079375" y="340219797"/>
              </a:cxn>
              <a:cxn ang="0">
                <a:pos x="650200313" y="158768815"/>
              </a:cxn>
              <a:cxn ang="0">
                <a:pos x="483870000" y="83164240"/>
              </a:cxn>
              <a:cxn ang="0">
                <a:pos x="257055938" y="52922409"/>
              </a:cxn>
              <a:cxn ang="0">
                <a:pos x="166330313" y="22680579"/>
              </a:cxn>
              <a:cxn ang="0">
                <a:pos x="151209375" y="22680579"/>
              </a:cxn>
            </a:cxnLst>
            <a:pathLst>
              <a:path w="258" h="213">
                <a:moveTo>
                  <a:pt x="60" y="9"/>
                </a:moveTo>
                <a:cubicBezTo>
                  <a:pt x="49" y="16"/>
                  <a:pt x="33" y="18"/>
                  <a:pt x="24" y="27"/>
                </a:cubicBezTo>
                <a:cubicBezTo>
                  <a:pt x="14" y="37"/>
                  <a:pt x="0" y="63"/>
                  <a:pt x="0" y="63"/>
                </a:cubicBezTo>
                <a:cubicBezTo>
                  <a:pt x="4" y="69"/>
                  <a:pt x="6" y="77"/>
                  <a:pt x="12" y="81"/>
                </a:cubicBezTo>
                <a:cubicBezTo>
                  <a:pt x="23" y="88"/>
                  <a:pt x="48" y="93"/>
                  <a:pt x="48" y="93"/>
                </a:cubicBezTo>
                <a:cubicBezTo>
                  <a:pt x="50" y="101"/>
                  <a:pt x="48" y="111"/>
                  <a:pt x="54" y="117"/>
                </a:cubicBezTo>
                <a:cubicBezTo>
                  <a:pt x="60" y="123"/>
                  <a:pt x="70" y="120"/>
                  <a:pt x="78" y="123"/>
                </a:cubicBezTo>
                <a:cubicBezTo>
                  <a:pt x="85" y="126"/>
                  <a:pt x="89" y="132"/>
                  <a:pt x="96" y="135"/>
                </a:cubicBezTo>
                <a:cubicBezTo>
                  <a:pt x="108" y="140"/>
                  <a:pt x="120" y="143"/>
                  <a:pt x="132" y="147"/>
                </a:cubicBezTo>
                <a:cubicBezTo>
                  <a:pt x="144" y="151"/>
                  <a:pt x="156" y="155"/>
                  <a:pt x="168" y="159"/>
                </a:cubicBezTo>
                <a:cubicBezTo>
                  <a:pt x="174" y="161"/>
                  <a:pt x="186" y="165"/>
                  <a:pt x="186" y="165"/>
                </a:cubicBezTo>
                <a:cubicBezTo>
                  <a:pt x="214" y="207"/>
                  <a:pt x="198" y="193"/>
                  <a:pt x="228" y="213"/>
                </a:cubicBezTo>
                <a:cubicBezTo>
                  <a:pt x="243" y="190"/>
                  <a:pt x="252" y="135"/>
                  <a:pt x="252" y="135"/>
                </a:cubicBezTo>
                <a:cubicBezTo>
                  <a:pt x="233" y="77"/>
                  <a:pt x="241" y="115"/>
                  <a:pt x="258" y="63"/>
                </a:cubicBezTo>
                <a:cubicBezTo>
                  <a:pt x="249" y="0"/>
                  <a:pt x="256" y="24"/>
                  <a:pt x="192" y="33"/>
                </a:cubicBezTo>
                <a:cubicBezTo>
                  <a:pt x="158" y="44"/>
                  <a:pt x="132" y="34"/>
                  <a:pt x="102" y="21"/>
                </a:cubicBezTo>
                <a:cubicBezTo>
                  <a:pt x="90" y="16"/>
                  <a:pt x="66" y="9"/>
                  <a:pt x="66" y="9"/>
                </a:cubicBezTo>
                <a:cubicBezTo>
                  <a:pt x="50" y="40"/>
                  <a:pt x="52" y="42"/>
                  <a:pt x="60" y="9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00" name="Freeform 25"/>
          <p:cNvSpPr/>
          <p:nvPr/>
        </p:nvSpPr>
        <p:spPr>
          <a:xfrm>
            <a:off x="4783138" y="3454400"/>
            <a:ext cx="314325" cy="679450"/>
          </a:xfrm>
          <a:custGeom>
            <a:cxnLst>
              <a:cxn ang="0">
                <a:pos x="239415638" y="80645000"/>
              </a:cxn>
              <a:cxn ang="0">
                <a:pos x="299897800" y="50403125"/>
              </a:cxn>
              <a:cxn ang="0">
                <a:pos x="390625013" y="20161250"/>
              </a:cxn>
              <a:cxn ang="0">
                <a:pos x="481350638" y="35282188"/>
              </a:cxn>
              <a:cxn ang="0">
                <a:pos x="466229700" y="126007813"/>
              </a:cxn>
              <a:cxn ang="0">
                <a:pos x="435987825" y="171370625"/>
              </a:cxn>
              <a:cxn ang="0">
                <a:pos x="360383138" y="307459063"/>
              </a:cxn>
              <a:cxn ang="0">
                <a:pos x="345262200" y="443547500"/>
              </a:cxn>
              <a:cxn ang="0">
                <a:pos x="405745950" y="534273125"/>
              </a:cxn>
              <a:cxn ang="0">
                <a:pos x="390625013" y="715724375"/>
              </a:cxn>
              <a:cxn ang="0">
                <a:pos x="360383138" y="806450000"/>
              </a:cxn>
              <a:cxn ang="0">
                <a:pos x="345262200" y="972780313"/>
              </a:cxn>
              <a:cxn ang="0">
                <a:pos x="163810950" y="1078626875"/>
              </a:cxn>
              <a:cxn ang="0">
                <a:pos x="73083738" y="549394063"/>
              </a:cxn>
              <a:cxn ang="0">
                <a:pos x="163810950" y="473789375"/>
              </a:cxn>
              <a:cxn ang="0">
                <a:pos x="194052825" y="383063750"/>
              </a:cxn>
              <a:cxn ang="0">
                <a:pos x="224294700" y="337700938"/>
              </a:cxn>
              <a:cxn ang="0">
                <a:pos x="209173763" y="216733438"/>
              </a:cxn>
              <a:cxn ang="0">
                <a:pos x="194052825" y="171370625"/>
              </a:cxn>
              <a:cxn ang="0">
                <a:pos x="239415638" y="141128750"/>
              </a:cxn>
              <a:cxn ang="0">
                <a:pos x="254534988" y="80645000"/>
              </a:cxn>
              <a:cxn ang="0">
                <a:pos x="345262200" y="35282188"/>
              </a:cxn>
            </a:cxnLst>
            <a:pathLst>
              <a:path w="198" h="428">
                <a:moveTo>
                  <a:pt x="95" y="32"/>
                </a:moveTo>
                <a:cubicBezTo>
                  <a:pt x="103" y="28"/>
                  <a:pt x="111" y="23"/>
                  <a:pt x="119" y="20"/>
                </a:cubicBezTo>
                <a:cubicBezTo>
                  <a:pt x="131" y="15"/>
                  <a:pt x="155" y="8"/>
                  <a:pt x="155" y="8"/>
                </a:cubicBezTo>
                <a:cubicBezTo>
                  <a:pt x="167" y="10"/>
                  <a:pt x="184" y="4"/>
                  <a:pt x="191" y="14"/>
                </a:cubicBezTo>
                <a:cubicBezTo>
                  <a:pt x="198" y="24"/>
                  <a:pt x="189" y="38"/>
                  <a:pt x="185" y="50"/>
                </a:cubicBezTo>
                <a:cubicBezTo>
                  <a:pt x="183" y="57"/>
                  <a:pt x="176" y="61"/>
                  <a:pt x="173" y="68"/>
                </a:cubicBezTo>
                <a:cubicBezTo>
                  <a:pt x="150" y="121"/>
                  <a:pt x="176" y="89"/>
                  <a:pt x="143" y="122"/>
                </a:cubicBezTo>
                <a:cubicBezTo>
                  <a:pt x="134" y="149"/>
                  <a:pt x="125" y="153"/>
                  <a:pt x="137" y="176"/>
                </a:cubicBezTo>
                <a:cubicBezTo>
                  <a:pt x="144" y="189"/>
                  <a:pt x="161" y="212"/>
                  <a:pt x="161" y="212"/>
                </a:cubicBezTo>
                <a:cubicBezTo>
                  <a:pt x="159" y="236"/>
                  <a:pt x="159" y="260"/>
                  <a:pt x="155" y="284"/>
                </a:cubicBezTo>
                <a:cubicBezTo>
                  <a:pt x="153" y="296"/>
                  <a:pt x="143" y="320"/>
                  <a:pt x="143" y="320"/>
                </a:cubicBezTo>
                <a:cubicBezTo>
                  <a:pt x="141" y="342"/>
                  <a:pt x="142" y="364"/>
                  <a:pt x="137" y="386"/>
                </a:cubicBezTo>
                <a:cubicBezTo>
                  <a:pt x="132" y="411"/>
                  <a:pt x="85" y="415"/>
                  <a:pt x="65" y="428"/>
                </a:cubicBezTo>
                <a:cubicBezTo>
                  <a:pt x="0" y="385"/>
                  <a:pt x="52" y="287"/>
                  <a:pt x="29" y="218"/>
                </a:cubicBezTo>
                <a:cubicBezTo>
                  <a:pt x="40" y="207"/>
                  <a:pt x="57" y="201"/>
                  <a:pt x="65" y="188"/>
                </a:cubicBezTo>
                <a:cubicBezTo>
                  <a:pt x="72" y="177"/>
                  <a:pt x="70" y="163"/>
                  <a:pt x="77" y="152"/>
                </a:cubicBezTo>
                <a:cubicBezTo>
                  <a:pt x="81" y="146"/>
                  <a:pt x="85" y="140"/>
                  <a:pt x="89" y="134"/>
                </a:cubicBezTo>
                <a:cubicBezTo>
                  <a:pt x="87" y="118"/>
                  <a:pt x="86" y="102"/>
                  <a:pt x="83" y="86"/>
                </a:cubicBezTo>
                <a:cubicBezTo>
                  <a:pt x="82" y="80"/>
                  <a:pt x="75" y="74"/>
                  <a:pt x="77" y="68"/>
                </a:cubicBezTo>
                <a:cubicBezTo>
                  <a:pt x="80" y="61"/>
                  <a:pt x="89" y="60"/>
                  <a:pt x="95" y="56"/>
                </a:cubicBezTo>
                <a:cubicBezTo>
                  <a:pt x="97" y="48"/>
                  <a:pt x="95" y="37"/>
                  <a:pt x="101" y="32"/>
                </a:cubicBezTo>
                <a:cubicBezTo>
                  <a:pt x="139" y="0"/>
                  <a:pt x="137" y="36"/>
                  <a:pt x="137" y="14"/>
                </a:cubicBezTo>
              </a:path>
            </a:pathLst>
          </a:custGeom>
          <a:solidFill>
            <a:schemeClr val="accent1"/>
          </a:solidFill>
          <a:ln w="38100">
            <a:solidFill>
              <a:schemeClr val="accent1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01" name="Freeform 26"/>
          <p:cNvSpPr/>
          <p:nvPr/>
        </p:nvSpPr>
        <p:spPr>
          <a:xfrm>
            <a:off x="6267450" y="3600450"/>
            <a:ext cx="1430338" cy="1019175"/>
          </a:xfrm>
          <a:custGeom>
            <a:cxnLst>
              <a:cxn ang="0">
                <a:pos x="15120943" y="0"/>
              </a:cxn>
              <a:cxn ang="0">
                <a:pos x="347781684" y="15120938"/>
              </a:cxn>
              <a:cxn ang="0">
                <a:pos x="1134070709" y="90725625"/>
              </a:cxn>
              <a:cxn ang="0">
                <a:pos x="1255038251" y="166330313"/>
              </a:cxn>
              <a:cxn ang="0">
                <a:pos x="1512094279" y="181451250"/>
              </a:cxn>
              <a:cxn ang="0">
                <a:pos x="1723787478" y="257055938"/>
              </a:cxn>
              <a:cxn ang="0">
                <a:pos x="1814513134" y="317539688"/>
              </a:cxn>
              <a:cxn ang="0">
                <a:pos x="1905238791" y="438507188"/>
              </a:cxn>
              <a:cxn ang="0">
                <a:pos x="2147483646" y="483870000"/>
              </a:cxn>
              <a:cxn ang="0">
                <a:pos x="2147483646" y="786288750"/>
              </a:cxn>
              <a:cxn ang="0">
                <a:pos x="2147483646" y="1239916875"/>
              </a:cxn>
              <a:cxn ang="0">
                <a:pos x="2086690104" y="1406247188"/>
              </a:cxn>
              <a:cxn ang="0">
                <a:pos x="1874996905" y="1345763438"/>
              </a:cxn>
              <a:cxn ang="0">
                <a:pos x="1829634077" y="1330642500"/>
              </a:cxn>
              <a:cxn ang="0">
                <a:pos x="1769150306" y="1239916875"/>
              </a:cxn>
              <a:cxn ang="0">
                <a:pos x="1754029363" y="1118949375"/>
              </a:cxn>
              <a:cxn ang="0">
                <a:pos x="1617940878" y="1058465625"/>
              </a:cxn>
              <a:cxn ang="0">
                <a:pos x="1648182764" y="937498125"/>
              </a:cxn>
              <a:cxn ang="0">
                <a:pos x="1708666535" y="846772500"/>
              </a:cxn>
              <a:cxn ang="0">
                <a:pos x="1512094279" y="756046875"/>
              </a:cxn>
              <a:cxn ang="0">
                <a:pos x="1557457107" y="529232813"/>
              </a:cxn>
              <a:cxn ang="0">
                <a:pos x="1466731450" y="362902500"/>
              </a:cxn>
              <a:cxn ang="0">
                <a:pos x="1376005794" y="332660625"/>
              </a:cxn>
              <a:cxn ang="0">
                <a:pos x="1285280137" y="347781563"/>
              </a:cxn>
              <a:cxn ang="0">
                <a:pos x="1255038251" y="393144375"/>
              </a:cxn>
              <a:cxn ang="0">
                <a:pos x="1209675423" y="408265313"/>
              </a:cxn>
              <a:cxn ang="0">
                <a:pos x="1073586938" y="393144375"/>
              </a:cxn>
              <a:cxn ang="0">
                <a:pos x="1073586938" y="574595625"/>
              </a:cxn>
              <a:cxn ang="0">
                <a:pos x="982861281" y="604837500"/>
              </a:cxn>
              <a:cxn ang="0">
                <a:pos x="786289025" y="483870000"/>
              </a:cxn>
              <a:cxn ang="0">
                <a:pos x="831651853" y="650200313"/>
              </a:cxn>
              <a:cxn ang="0">
                <a:pos x="1088707881" y="967740000"/>
              </a:cxn>
              <a:cxn ang="0">
                <a:pos x="1224796366" y="1103828438"/>
              </a:cxn>
              <a:cxn ang="0">
                <a:pos x="1118949766" y="1270158750"/>
              </a:cxn>
              <a:cxn ang="0">
                <a:pos x="937498453" y="1209675000"/>
              </a:cxn>
              <a:cxn ang="0">
                <a:pos x="877014682" y="1360884375"/>
              </a:cxn>
              <a:cxn ang="0">
                <a:pos x="861893739" y="1527214688"/>
              </a:cxn>
              <a:cxn ang="0">
                <a:pos x="831651853" y="1617940313"/>
              </a:cxn>
              <a:cxn ang="0">
                <a:pos x="725805254" y="1587698438"/>
              </a:cxn>
              <a:cxn ang="0">
                <a:pos x="695563368" y="1421368125"/>
              </a:cxn>
              <a:cxn ang="0">
                <a:pos x="635079597" y="1406247188"/>
              </a:cxn>
              <a:cxn ang="0">
                <a:pos x="514112055" y="1285279688"/>
              </a:cxn>
              <a:cxn ang="0">
                <a:pos x="483870169" y="1239916875"/>
              </a:cxn>
              <a:cxn ang="0">
                <a:pos x="514112055" y="1149191250"/>
              </a:cxn>
              <a:cxn ang="0">
                <a:pos x="378023570" y="967740000"/>
              </a:cxn>
              <a:cxn ang="0">
                <a:pos x="181451313" y="756046875"/>
              </a:cxn>
              <a:cxn ang="0">
                <a:pos x="105846600" y="635079375"/>
              </a:cxn>
              <a:cxn ang="0">
                <a:pos x="75604714" y="393144375"/>
              </a:cxn>
              <a:cxn ang="0">
                <a:pos x="105846600" y="302418750"/>
              </a:cxn>
              <a:cxn ang="0">
                <a:pos x="90725657" y="196572188"/>
              </a:cxn>
              <a:cxn ang="0">
                <a:pos x="30241886" y="166330313"/>
              </a:cxn>
              <a:cxn ang="0">
                <a:pos x="0" y="75604688"/>
              </a:cxn>
              <a:cxn ang="0">
                <a:pos x="15120943" y="0"/>
              </a:cxn>
            </a:cxnLst>
            <a:pathLst>
              <a:path w="901" h="642">
                <a:moveTo>
                  <a:pt x="6" y="0"/>
                </a:moveTo>
                <a:cubicBezTo>
                  <a:pt x="38" y="11"/>
                  <a:pt x="102" y="3"/>
                  <a:pt x="138" y="6"/>
                </a:cubicBezTo>
                <a:cubicBezTo>
                  <a:pt x="251" y="81"/>
                  <a:pt x="160" y="30"/>
                  <a:pt x="450" y="36"/>
                </a:cubicBezTo>
                <a:cubicBezTo>
                  <a:pt x="473" y="44"/>
                  <a:pt x="475" y="58"/>
                  <a:pt x="498" y="66"/>
                </a:cubicBezTo>
                <a:cubicBezTo>
                  <a:pt x="538" y="59"/>
                  <a:pt x="560" y="66"/>
                  <a:pt x="600" y="72"/>
                </a:cubicBezTo>
                <a:cubicBezTo>
                  <a:pt x="630" y="82"/>
                  <a:pt x="652" y="96"/>
                  <a:pt x="684" y="102"/>
                </a:cubicBezTo>
                <a:cubicBezTo>
                  <a:pt x="696" y="110"/>
                  <a:pt x="715" y="112"/>
                  <a:pt x="720" y="126"/>
                </a:cubicBezTo>
                <a:cubicBezTo>
                  <a:pt x="726" y="145"/>
                  <a:pt x="734" y="167"/>
                  <a:pt x="756" y="174"/>
                </a:cubicBezTo>
                <a:cubicBezTo>
                  <a:pt x="786" y="183"/>
                  <a:pt x="827" y="187"/>
                  <a:pt x="858" y="192"/>
                </a:cubicBezTo>
                <a:cubicBezTo>
                  <a:pt x="901" y="221"/>
                  <a:pt x="875" y="270"/>
                  <a:pt x="864" y="312"/>
                </a:cubicBezTo>
                <a:cubicBezTo>
                  <a:pt x="871" y="372"/>
                  <a:pt x="863" y="435"/>
                  <a:pt x="882" y="492"/>
                </a:cubicBezTo>
                <a:cubicBezTo>
                  <a:pt x="874" y="561"/>
                  <a:pt x="893" y="567"/>
                  <a:pt x="828" y="558"/>
                </a:cubicBezTo>
                <a:cubicBezTo>
                  <a:pt x="793" y="546"/>
                  <a:pt x="787" y="539"/>
                  <a:pt x="744" y="534"/>
                </a:cubicBezTo>
                <a:cubicBezTo>
                  <a:pt x="738" y="532"/>
                  <a:pt x="730" y="532"/>
                  <a:pt x="726" y="528"/>
                </a:cubicBezTo>
                <a:cubicBezTo>
                  <a:pt x="716" y="518"/>
                  <a:pt x="702" y="492"/>
                  <a:pt x="702" y="492"/>
                </a:cubicBezTo>
                <a:cubicBezTo>
                  <a:pt x="700" y="476"/>
                  <a:pt x="705" y="457"/>
                  <a:pt x="696" y="444"/>
                </a:cubicBezTo>
                <a:cubicBezTo>
                  <a:pt x="685" y="428"/>
                  <a:pt x="658" y="431"/>
                  <a:pt x="642" y="420"/>
                </a:cubicBezTo>
                <a:cubicBezTo>
                  <a:pt x="646" y="404"/>
                  <a:pt x="645" y="386"/>
                  <a:pt x="654" y="372"/>
                </a:cubicBezTo>
                <a:cubicBezTo>
                  <a:pt x="662" y="360"/>
                  <a:pt x="678" y="336"/>
                  <a:pt x="678" y="336"/>
                </a:cubicBezTo>
                <a:cubicBezTo>
                  <a:pt x="655" y="302"/>
                  <a:pt x="644" y="305"/>
                  <a:pt x="600" y="300"/>
                </a:cubicBezTo>
                <a:cubicBezTo>
                  <a:pt x="592" y="268"/>
                  <a:pt x="577" y="224"/>
                  <a:pt x="618" y="210"/>
                </a:cubicBezTo>
                <a:cubicBezTo>
                  <a:pt x="613" y="185"/>
                  <a:pt x="607" y="158"/>
                  <a:pt x="582" y="144"/>
                </a:cubicBezTo>
                <a:cubicBezTo>
                  <a:pt x="571" y="138"/>
                  <a:pt x="546" y="132"/>
                  <a:pt x="546" y="132"/>
                </a:cubicBezTo>
                <a:cubicBezTo>
                  <a:pt x="534" y="134"/>
                  <a:pt x="521" y="133"/>
                  <a:pt x="510" y="138"/>
                </a:cubicBezTo>
                <a:cubicBezTo>
                  <a:pt x="504" y="141"/>
                  <a:pt x="504" y="151"/>
                  <a:pt x="498" y="156"/>
                </a:cubicBezTo>
                <a:cubicBezTo>
                  <a:pt x="493" y="160"/>
                  <a:pt x="486" y="160"/>
                  <a:pt x="480" y="162"/>
                </a:cubicBezTo>
                <a:cubicBezTo>
                  <a:pt x="438" y="148"/>
                  <a:pt x="456" y="146"/>
                  <a:pt x="426" y="156"/>
                </a:cubicBezTo>
                <a:cubicBezTo>
                  <a:pt x="399" y="196"/>
                  <a:pt x="413" y="188"/>
                  <a:pt x="426" y="228"/>
                </a:cubicBezTo>
                <a:cubicBezTo>
                  <a:pt x="414" y="232"/>
                  <a:pt x="401" y="247"/>
                  <a:pt x="390" y="240"/>
                </a:cubicBezTo>
                <a:cubicBezTo>
                  <a:pt x="364" y="223"/>
                  <a:pt x="342" y="199"/>
                  <a:pt x="312" y="192"/>
                </a:cubicBezTo>
                <a:cubicBezTo>
                  <a:pt x="303" y="220"/>
                  <a:pt x="298" y="247"/>
                  <a:pt x="330" y="258"/>
                </a:cubicBezTo>
                <a:cubicBezTo>
                  <a:pt x="345" y="404"/>
                  <a:pt x="315" y="371"/>
                  <a:pt x="432" y="384"/>
                </a:cubicBezTo>
                <a:cubicBezTo>
                  <a:pt x="440" y="407"/>
                  <a:pt x="463" y="430"/>
                  <a:pt x="486" y="438"/>
                </a:cubicBezTo>
                <a:cubicBezTo>
                  <a:pt x="461" y="455"/>
                  <a:pt x="460" y="480"/>
                  <a:pt x="444" y="504"/>
                </a:cubicBezTo>
                <a:cubicBezTo>
                  <a:pt x="413" y="499"/>
                  <a:pt x="397" y="497"/>
                  <a:pt x="372" y="480"/>
                </a:cubicBezTo>
                <a:cubicBezTo>
                  <a:pt x="359" y="500"/>
                  <a:pt x="355" y="518"/>
                  <a:pt x="348" y="540"/>
                </a:cubicBezTo>
                <a:cubicBezTo>
                  <a:pt x="346" y="562"/>
                  <a:pt x="346" y="584"/>
                  <a:pt x="342" y="606"/>
                </a:cubicBezTo>
                <a:cubicBezTo>
                  <a:pt x="340" y="618"/>
                  <a:pt x="330" y="642"/>
                  <a:pt x="330" y="642"/>
                </a:cubicBezTo>
                <a:cubicBezTo>
                  <a:pt x="316" y="638"/>
                  <a:pt x="296" y="642"/>
                  <a:pt x="288" y="630"/>
                </a:cubicBezTo>
                <a:cubicBezTo>
                  <a:pt x="282" y="621"/>
                  <a:pt x="281" y="571"/>
                  <a:pt x="276" y="564"/>
                </a:cubicBezTo>
                <a:cubicBezTo>
                  <a:pt x="271" y="557"/>
                  <a:pt x="260" y="560"/>
                  <a:pt x="252" y="558"/>
                </a:cubicBezTo>
                <a:cubicBezTo>
                  <a:pt x="238" y="537"/>
                  <a:pt x="225" y="524"/>
                  <a:pt x="204" y="510"/>
                </a:cubicBezTo>
                <a:cubicBezTo>
                  <a:pt x="200" y="504"/>
                  <a:pt x="192" y="499"/>
                  <a:pt x="192" y="492"/>
                </a:cubicBezTo>
                <a:cubicBezTo>
                  <a:pt x="192" y="479"/>
                  <a:pt x="204" y="456"/>
                  <a:pt x="204" y="456"/>
                </a:cubicBezTo>
                <a:cubicBezTo>
                  <a:pt x="174" y="433"/>
                  <a:pt x="170" y="413"/>
                  <a:pt x="150" y="384"/>
                </a:cubicBezTo>
                <a:cubicBezTo>
                  <a:pt x="138" y="335"/>
                  <a:pt x="93" y="343"/>
                  <a:pt x="72" y="300"/>
                </a:cubicBezTo>
                <a:cubicBezTo>
                  <a:pt x="60" y="276"/>
                  <a:pt x="71" y="262"/>
                  <a:pt x="42" y="252"/>
                </a:cubicBezTo>
                <a:cubicBezTo>
                  <a:pt x="27" y="206"/>
                  <a:pt x="18" y="222"/>
                  <a:pt x="30" y="156"/>
                </a:cubicBezTo>
                <a:cubicBezTo>
                  <a:pt x="32" y="144"/>
                  <a:pt x="42" y="120"/>
                  <a:pt x="42" y="120"/>
                </a:cubicBezTo>
                <a:cubicBezTo>
                  <a:pt x="40" y="106"/>
                  <a:pt x="43" y="90"/>
                  <a:pt x="36" y="78"/>
                </a:cubicBezTo>
                <a:cubicBezTo>
                  <a:pt x="32" y="70"/>
                  <a:pt x="17" y="73"/>
                  <a:pt x="12" y="66"/>
                </a:cubicBezTo>
                <a:cubicBezTo>
                  <a:pt x="4" y="56"/>
                  <a:pt x="0" y="30"/>
                  <a:pt x="0" y="30"/>
                </a:cubicBezTo>
                <a:cubicBezTo>
                  <a:pt x="7" y="8"/>
                  <a:pt x="6" y="18"/>
                  <a:pt x="6" y="0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chemeClr val="accent1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02" name="Text Box 27"/>
          <p:cNvSpPr txBox="1">
            <a:spLocks noChangeArrowheads="1"/>
          </p:cNvSpPr>
          <p:nvPr/>
        </p:nvSpPr>
        <p:spPr bwMode="auto">
          <a:xfrm>
            <a:off x="2208213" y="6308725"/>
            <a:ext cx="7848600" cy="4572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R="0" lvl="0" algn="ctr" eaLnBrk="1" hangingPunct="1">
              <a:buFontTx/>
            </a:pPr>
            <a:endParaRPr lang="zh-CN" altLang="en-US" sz="240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603" name="Freeform 28"/>
          <p:cNvSpPr/>
          <p:nvPr/>
        </p:nvSpPr>
        <p:spPr>
          <a:xfrm>
            <a:off x="5524500" y="2992438"/>
            <a:ext cx="1003300" cy="723900"/>
          </a:xfrm>
          <a:custGeom>
            <a:cxnLst>
              <a:cxn ang="0">
                <a:pos x="0" y="46315049"/>
              </a:cxn>
              <a:cxn ang="0">
                <a:pos x="261544783" y="26466002"/>
              </a:cxn>
              <a:cxn ang="0">
                <a:pos x="404204488" y="324203526"/>
              </a:cxn>
              <a:cxn ang="0">
                <a:pos x="499310957" y="423448761"/>
              </a:cxn>
              <a:cxn ang="0">
                <a:pos x="618194045" y="602092003"/>
              </a:cxn>
              <a:cxn ang="0">
                <a:pos x="832185592" y="701337237"/>
              </a:cxn>
              <a:cxn ang="0">
                <a:pos x="927292062" y="820431519"/>
              </a:cxn>
              <a:cxn ang="0">
                <a:pos x="1069951767" y="899829526"/>
              </a:cxn>
              <a:cxn ang="0">
                <a:pos x="1593039342" y="1118169043"/>
              </a:cxn>
              <a:cxn ang="0">
                <a:pos x="1616815959" y="1177718003"/>
              </a:cxn>
              <a:cxn ang="0">
                <a:pos x="1997243829" y="1316661332"/>
              </a:cxn>
            </a:cxnLst>
            <a:pathLst>
              <a:path w="504" h="398">
                <a:moveTo>
                  <a:pt x="0" y="14"/>
                </a:moveTo>
                <a:cubicBezTo>
                  <a:pt x="24" y="6"/>
                  <a:pt x="42" y="0"/>
                  <a:pt x="66" y="8"/>
                </a:cubicBezTo>
                <a:cubicBezTo>
                  <a:pt x="71" y="59"/>
                  <a:pt x="64" y="72"/>
                  <a:pt x="102" y="98"/>
                </a:cubicBezTo>
                <a:cubicBezTo>
                  <a:pt x="117" y="143"/>
                  <a:pt x="95" y="89"/>
                  <a:pt x="126" y="128"/>
                </a:cubicBezTo>
                <a:cubicBezTo>
                  <a:pt x="151" y="159"/>
                  <a:pt x="96" y="142"/>
                  <a:pt x="156" y="182"/>
                </a:cubicBezTo>
                <a:cubicBezTo>
                  <a:pt x="174" y="194"/>
                  <a:pt x="192" y="200"/>
                  <a:pt x="210" y="212"/>
                </a:cubicBezTo>
                <a:cubicBezTo>
                  <a:pt x="218" y="224"/>
                  <a:pt x="226" y="236"/>
                  <a:pt x="234" y="248"/>
                </a:cubicBezTo>
                <a:cubicBezTo>
                  <a:pt x="242" y="260"/>
                  <a:pt x="270" y="272"/>
                  <a:pt x="270" y="272"/>
                </a:cubicBezTo>
                <a:cubicBezTo>
                  <a:pt x="300" y="317"/>
                  <a:pt x="352" y="328"/>
                  <a:pt x="402" y="338"/>
                </a:cubicBezTo>
                <a:cubicBezTo>
                  <a:pt x="404" y="344"/>
                  <a:pt x="403" y="352"/>
                  <a:pt x="408" y="356"/>
                </a:cubicBezTo>
                <a:cubicBezTo>
                  <a:pt x="436" y="376"/>
                  <a:pt x="479" y="373"/>
                  <a:pt x="504" y="398"/>
                </a:cubicBezTo>
              </a:path>
            </a:pathLst>
          </a:custGeom>
          <a:noFill/>
          <a:ln w="76200">
            <a:solidFill>
              <a:schemeClr val="accent1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04" name="Freeform 29"/>
          <p:cNvSpPr/>
          <p:nvPr/>
        </p:nvSpPr>
        <p:spPr>
          <a:xfrm>
            <a:off x="5181600" y="1554162"/>
            <a:ext cx="758825" cy="777875"/>
          </a:xfrm>
          <a:custGeom>
            <a:cxnLst>
              <a:cxn ang="0">
                <a:pos x="0" y="0"/>
              </a:cxn>
              <a:cxn ang="0">
                <a:pos x="108367513" y="108367513"/>
              </a:cxn>
              <a:cxn ang="0">
                <a:pos x="216733438" y="146169063"/>
              </a:cxn>
              <a:cxn ang="0">
                <a:pos x="435987825" y="289818763"/>
              </a:cxn>
              <a:cxn ang="0">
                <a:pos x="471270013" y="544353750"/>
              </a:cxn>
              <a:cxn ang="0">
                <a:pos x="761087188" y="763608138"/>
              </a:cxn>
              <a:cxn ang="0">
                <a:pos x="1161792825" y="1234876563"/>
              </a:cxn>
              <a:cxn ang="0">
                <a:pos x="1197075013" y="1053425313"/>
              </a:cxn>
            </a:cxnLst>
            <a:pathLst>
              <a:path w="478" h="490">
                <a:moveTo>
                  <a:pt x="0" y="0"/>
                </a:moveTo>
                <a:cubicBezTo>
                  <a:pt x="14" y="14"/>
                  <a:pt x="26" y="32"/>
                  <a:pt x="43" y="43"/>
                </a:cubicBezTo>
                <a:cubicBezTo>
                  <a:pt x="56" y="51"/>
                  <a:pt x="74" y="48"/>
                  <a:pt x="86" y="58"/>
                </a:cubicBezTo>
                <a:cubicBezTo>
                  <a:pt x="174" y="129"/>
                  <a:pt x="43" y="84"/>
                  <a:pt x="173" y="115"/>
                </a:cubicBezTo>
                <a:cubicBezTo>
                  <a:pt x="247" y="227"/>
                  <a:pt x="169" y="85"/>
                  <a:pt x="187" y="216"/>
                </a:cubicBezTo>
                <a:cubicBezTo>
                  <a:pt x="194" y="264"/>
                  <a:pt x="269" y="281"/>
                  <a:pt x="302" y="303"/>
                </a:cubicBezTo>
                <a:cubicBezTo>
                  <a:pt x="331" y="386"/>
                  <a:pt x="377" y="461"/>
                  <a:pt x="461" y="490"/>
                </a:cubicBezTo>
                <a:cubicBezTo>
                  <a:pt x="478" y="438"/>
                  <a:pt x="475" y="462"/>
                  <a:pt x="475" y="418"/>
                </a:cubicBezTo>
              </a:path>
            </a:pathLst>
          </a:custGeom>
          <a:noFill/>
          <a:ln w="38100">
            <a:solidFill>
              <a:srgbClr val="0033CC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05" name="Freeform 30"/>
          <p:cNvSpPr/>
          <p:nvPr/>
        </p:nvSpPr>
        <p:spPr>
          <a:xfrm>
            <a:off x="4678362" y="1851025"/>
            <a:ext cx="468312" cy="960438"/>
          </a:xfrm>
          <a:custGeom>
            <a:cxnLst>
              <a:cxn ang="0">
                <a:pos x="0" y="0"/>
              </a:cxn>
              <a:cxn ang="0">
                <a:pos x="254534716" y="73085363"/>
              </a:cxn>
              <a:cxn ang="0">
                <a:pos x="400703622" y="292338277"/>
              </a:cxn>
              <a:cxn ang="0">
                <a:pos x="544353169" y="655240966"/>
              </a:cxn>
              <a:cxn ang="0">
                <a:pos x="435985772" y="1053425861"/>
              </a:cxn>
              <a:cxn ang="0">
                <a:pos x="362902113" y="1270159411"/>
              </a:cxn>
              <a:cxn ang="0">
                <a:pos x="471267922" y="1307962568"/>
              </a:cxn>
              <a:cxn ang="0">
                <a:pos x="582154678" y="1270159411"/>
              </a:cxn>
              <a:cxn ang="0">
                <a:pos x="690522075" y="1343244774"/>
              </a:cxn>
              <a:cxn ang="0">
                <a:pos x="725804225" y="1451610756"/>
              </a:cxn>
              <a:cxn ang="0">
                <a:pos x="617436828" y="1489413913"/>
              </a:cxn>
              <a:cxn ang="0">
                <a:pos x="582154678" y="1524696119"/>
              </a:cxn>
            </a:cxnLst>
            <a:pathLst>
              <a:path w="295" h="605">
                <a:moveTo>
                  <a:pt x="0" y="0"/>
                </a:moveTo>
                <a:cubicBezTo>
                  <a:pt x="33" y="12"/>
                  <a:pt x="75" y="6"/>
                  <a:pt x="101" y="29"/>
                </a:cubicBezTo>
                <a:cubicBezTo>
                  <a:pt x="127" y="52"/>
                  <a:pt x="159" y="116"/>
                  <a:pt x="159" y="116"/>
                </a:cubicBezTo>
                <a:cubicBezTo>
                  <a:pt x="173" y="173"/>
                  <a:pt x="184" y="211"/>
                  <a:pt x="216" y="260"/>
                </a:cubicBezTo>
                <a:cubicBezTo>
                  <a:pt x="186" y="507"/>
                  <a:pt x="230" y="292"/>
                  <a:pt x="173" y="418"/>
                </a:cubicBezTo>
                <a:cubicBezTo>
                  <a:pt x="161" y="446"/>
                  <a:pt x="144" y="504"/>
                  <a:pt x="144" y="504"/>
                </a:cubicBezTo>
                <a:cubicBezTo>
                  <a:pt x="158" y="509"/>
                  <a:pt x="172" y="519"/>
                  <a:pt x="187" y="519"/>
                </a:cubicBezTo>
                <a:cubicBezTo>
                  <a:pt x="202" y="519"/>
                  <a:pt x="216" y="502"/>
                  <a:pt x="231" y="504"/>
                </a:cubicBezTo>
                <a:cubicBezTo>
                  <a:pt x="248" y="507"/>
                  <a:pt x="260" y="523"/>
                  <a:pt x="274" y="533"/>
                </a:cubicBezTo>
                <a:cubicBezTo>
                  <a:pt x="279" y="547"/>
                  <a:pt x="295" y="563"/>
                  <a:pt x="288" y="576"/>
                </a:cubicBezTo>
                <a:cubicBezTo>
                  <a:pt x="281" y="590"/>
                  <a:pt x="259" y="584"/>
                  <a:pt x="245" y="591"/>
                </a:cubicBezTo>
                <a:cubicBezTo>
                  <a:pt x="239" y="594"/>
                  <a:pt x="236" y="600"/>
                  <a:pt x="231" y="605"/>
                </a:cubicBezTo>
              </a:path>
            </a:pathLst>
          </a:custGeom>
          <a:noFill/>
          <a:ln w="38100">
            <a:solidFill>
              <a:srgbClr val="0033CC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06" name="Freeform 31"/>
          <p:cNvSpPr/>
          <p:nvPr/>
        </p:nvSpPr>
        <p:spPr>
          <a:xfrm>
            <a:off x="9666288" y="2354262"/>
            <a:ext cx="338138" cy="823912"/>
          </a:xfrm>
          <a:custGeom>
            <a:cxnLst>
              <a:cxn ang="0">
                <a:pos x="536791694" y="0"/>
              </a:cxn>
              <a:cxn ang="0">
                <a:pos x="211692812" y="400703807"/>
              </a:cxn>
              <a:cxn ang="0">
                <a:pos x="138607595" y="509071254"/>
              </a:cxn>
              <a:cxn ang="0">
                <a:pos x="65523966" y="617437113"/>
              </a:cxn>
              <a:cxn ang="0">
                <a:pos x="211692812" y="871973533"/>
              </a:cxn>
              <a:cxn ang="0">
                <a:pos x="320058577" y="1088705252"/>
              </a:cxn>
              <a:cxn ang="0">
                <a:pos x="355340712" y="1197072699"/>
              </a:cxn>
              <a:cxn ang="0">
                <a:pos x="466227423" y="1234874226"/>
              </a:cxn>
              <a:cxn ang="0">
                <a:pos x="536791694" y="1307959506"/>
              </a:cxn>
            </a:cxnLst>
            <a:pathLst>
              <a:path w="213" h="519">
                <a:moveTo>
                  <a:pt x="213" y="0"/>
                </a:moveTo>
                <a:cubicBezTo>
                  <a:pt x="152" y="41"/>
                  <a:pt x="124" y="99"/>
                  <a:pt x="84" y="159"/>
                </a:cubicBezTo>
                <a:cubicBezTo>
                  <a:pt x="74" y="173"/>
                  <a:pt x="65" y="188"/>
                  <a:pt x="55" y="202"/>
                </a:cubicBezTo>
                <a:cubicBezTo>
                  <a:pt x="45" y="216"/>
                  <a:pt x="26" y="245"/>
                  <a:pt x="26" y="245"/>
                </a:cubicBezTo>
                <a:cubicBezTo>
                  <a:pt x="0" y="324"/>
                  <a:pt x="5" y="326"/>
                  <a:pt x="84" y="346"/>
                </a:cubicBezTo>
                <a:cubicBezTo>
                  <a:pt x="119" y="454"/>
                  <a:pt x="72" y="321"/>
                  <a:pt x="127" y="432"/>
                </a:cubicBezTo>
                <a:cubicBezTo>
                  <a:pt x="134" y="445"/>
                  <a:pt x="130" y="464"/>
                  <a:pt x="141" y="475"/>
                </a:cubicBezTo>
                <a:cubicBezTo>
                  <a:pt x="152" y="486"/>
                  <a:pt x="172" y="482"/>
                  <a:pt x="185" y="490"/>
                </a:cubicBezTo>
                <a:cubicBezTo>
                  <a:pt x="196" y="497"/>
                  <a:pt x="204" y="509"/>
                  <a:pt x="213" y="519"/>
                </a:cubicBezTo>
              </a:path>
            </a:pathLst>
          </a:custGeom>
          <a:noFill/>
          <a:ln w="38100">
            <a:solidFill>
              <a:srgbClr val="0033CC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07" name="Freeform 32"/>
          <p:cNvSpPr/>
          <p:nvPr/>
        </p:nvSpPr>
        <p:spPr>
          <a:xfrm>
            <a:off x="7970838" y="5394325"/>
            <a:ext cx="250825" cy="900112"/>
          </a:xfrm>
          <a:custGeom>
            <a:cxnLst>
              <a:cxn ang="0">
                <a:pos x="0" y="0"/>
              </a:cxn>
              <a:cxn ang="0">
                <a:pos x="143648113" y="219254509"/>
              </a:cxn>
              <a:cxn ang="0">
                <a:pos x="216733438" y="327620494"/>
              </a:cxn>
              <a:cxn ang="0">
                <a:pos x="181451250" y="798890769"/>
              </a:cxn>
              <a:cxn ang="0">
                <a:pos x="289817175" y="1088708105"/>
              </a:cxn>
              <a:cxn ang="0">
                <a:pos x="325100950" y="1199595041"/>
              </a:cxn>
              <a:cxn ang="0">
                <a:pos x="398184688" y="1343244821"/>
              </a:cxn>
            </a:cxnLst>
            <a:pathLst>
              <a:path w="158" h="567">
                <a:moveTo>
                  <a:pt x="0" y="0"/>
                </a:moveTo>
                <a:cubicBezTo>
                  <a:pt x="19" y="29"/>
                  <a:pt x="38" y="58"/>
                  <a:pt x="57" y="87"/>
                </a:cubicBezTo>
                <a:cubicBezTo>
                  <a:pt x="67" y="101"/>
                  <a:pt x="86" y="130"/>
                  <a:pt x="86" y="130"/>
                </a:cubicBezTo>
                <a:cubicBezTo>
                  <a:pt x="81" y="192"/>
                  <a:pt x="80" y="255"/>
                  <a:pt x="72" y="317"/>
                </a:cubicBezTo>
                <a:cubicBezTo>
                  <a:pt x="63" y="391"/>
                  <a:pt x="40" y="383"/>
                  <a:pt x="115" y="432"/>
                </a:cubicBezTo>
                <a:cubicBezTo>
                  <a:pt x="120" y="447"/>
                  <a:pt x="125" y="461"/>
                  <a:pt x="129" y="476"/>
                </a:cubicBezTo>
                <a:cubicBezTo>
                  <a:pt x="148" y="552"/>
                  <a:pt x="127" y="567"/>
                  <a:pt x="158" y="533"/>
                </a:cubicBezTo>
              </a:path>
            </a:pathLst>
          </a:custGeom>
          <a:noFill/>
          <a:ln w="38100">
            <a:solidFill>
              <a:srgbClr val="0033CC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08" name="Freeform 33"/>
          <p:cNvSpPr/>
          <p:nvPr/>
        </p:nvSpPr>
        <p:spPr>
          <a:xfrm>
            <a:off x="8023225" y="5372100"/>
            <a:ext cx="176212" cy="434975"/>
          </a:xfrm>
          <a:custGeom>
            <a:cxnLst>
              <a:cxn ang="0">
                <a:pos x="279738931" y="0"/>
              </a:cxn>
              <a:cxn ang="0">
                <a:pos x="171371111" y="690522813"/>
              </a:cxn>
            </a:cxnLst>
            <a:pathLst>
              <a:path w="111" h="274">
                <a:moveTo>
                  <a:pt x="111" y="0"/>
                </a:moveTo>
                <a:cubicBezTo>
                  <a:pt x="0" y="75"/>
                  <a:pt x="68" y="12"/>
                  <a:pt x="68" y="274"/>
                </a:cubicBezTo>
              </a:path>
            </a:pathLst>
          </a:custGeom>
          <a:noFill/>
          <a:ln w="38100">
            <a:solidFill>
              <a:srgbClr val="0033CC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09" name="Freeform 34"/>
          <p:cNvSpPr/>
          <p:nvPr/>
        </p:nvSpPr>
        <p:spPr>
          <a:xfrm>
            <a:off x="8904288" y="3644900"/>
            <a:ext cx="1081088" cy="1281112"/>
          </a:xfrm>
          <a:custGeom>
            <a:cxnLst>
              <a:cxn ang="0">
                <a:pos x="554434119" y="0"/>
              </a:cxn>
              <a:cxn ang="0">
                <a:pos x="118446495" y="219254473"/>
              </a:cxn>
              <a:cxn ang="0">
                <a:pos x="156249615" y="655240881"/>
              </a:cxn>
              <a:cxn ang="0">
                <a:pos x="118446495" y="763608436"/>
              </a:cxn>
              <a:cxn ang="0">
                <a:pos x="10080620" y="798890637"/>
              </a:cxn>
              <a:cxn ang="0">
                <a:pos x="83164324" y="1018143522"/>
              </a:cxn>
              <a:cxn ang="0">
                <a:pos x="481348827" y="1199594843"/>
              </a:cxn>
              <a:cxn ang="0">
                <a:pos x="917336451" y="1416328365"/>
              </a:cxn>
              <a:cxn ang="0">
                <a:pos x="1025702326" y="1381046164"/>
              </a:cxn>
              <a:cxn ang="0">
                <a:pos x="1244956612" y="1451610567"/>
              </a:cxn>
              <a:cxn ang="0">
                <a:pos x="1353322487" y="1524695920"/>
              </a:cxn>
              <a:cxn ang="0">
                <a:pos x="1461689949" y="1562497485"/>
              </a:cxn>
              <a:cxn ang="0">
                <a:pos x="1570055824" y="1887598562"/>
              </a:cxn>
              <a:cxn ang="0">
                <a:pos x="1680942648" y="1925400126"/>
              </a:cxn>
              <a:cxn ang="0">
                <a:pos x="1716224819" y="2033767681"/>
              </a:cxn>
            </a:cxnLst>
            <a:pathLst>
              <a:path w="681" h="807">
                <a:moveTo>
                  <a:pt x="220" y="0"/>
                </a:moveTo>
                <a:cubicBezTo>
                  <a:pt x="168" y="35"/>
                  <a:pt x="107" y="67"/>
                  <a:pt x="47" y="87"/>
                </a:cubicBezTo>
                <a:cubicBezTo>
                  <a:pt x="0" y="159"/>
                  <a:pt x="17" y="192"/>
                  <a:pt x="62" y="260"/>
                </a:cubicBezTo>
                <a:cubicBezTo>
                  <a:pt x="57" y="274"/>
                  <a:pt x="58" y="292"/>
                  <a:pt x="47" y="303"/>
                </a:cubicBezTo>
                <a:cubicBezTo>
                  <a:pt x="36" y="314"/>
                  <a:pt x="6" y="302"/>
                  <a:pt x="4" y="317"/>
                </a:cubicBezTo>
                <a:cubicBezTo>
                  <a:pt x="0" y="347"/>
                  <a:pt x="23" y="375"/>
                  <a:pt x="33" y="404"/>
                </a:cubicBezTo>
                <a:cubicBezTo>
                  <a:pt x="60" y="486"/>
                  <a:pt x="96" y="462"/>
                  <a:pt x="191" y="476"/>
                </a:cubicBezTo>
                <a:cubicBezTo>
                  <a:pt x="244" y="510"/>
                  <a:pt x="304" y="543"/>
                  <a:pt x="364" y="562"/>
                </a:cubicBezTo>
                <a:cubicBezTo>
                  <a:pt x="378" y="557"/>
                  <a:pt x="392" y="546"/>
                  <a:pt x="407" y="548"/>
                </a:cubicBezTo>
                <a:cubicBezTo>
                  <a:pt x="437" y="551"/>
                  <a:pt x="494" y="576"/>
                  <a:pt x="494" y="576"/>
                </a:cubicBezTo>
                <a:cubicBezTo>
                  <a:pt x="508" y="586"/>
                  <a:pt x="522" y="597"/>
                  <a:pt x="537" y="605"/>
                </a:cubicBezTo>
                <a:cubicBezTo>
                  <a:pt x="551" y="612"/>
                  <a:pt x="571" y="608"/>
                  <a:pt x="580" y="620"/>
                </a:cubicBezTo>
                <a:cubicBezTo>
                  <a:pt x="582" y="623"/>
                  <a:pt x="615" y="726"/>
                  <a:pt x="623" y="749"/>
                </a:cubicBezTo>
                <a:cubicBezTo>
                  <a:pt x="628" y="764"/>
                  <a:pt x="652" y="759"/>
                  <a:pt x="667" y="764"/>
                </a:cubicBezTo>
                <a:cubicBezTo>
                  <a:pt x="672" y="778"/>
                  <a:pt x="681" y="807"/>
                  <a:pt x="681" y="807"/>
                </a:cubicBezTo>
              </a:path>
            </a:pathLst>
          </a:custGeom>
          <a:noFill/>
          <a:ln w="38100">
            <a:solidFill>
              <a:srgbClr val="0033CC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10" name="Freeform 35"/>
          <p:cNvSpPr/>
          <p:nvPr/>
        </p:nvSpPr>
        <p:spPr>
          <a:xfrm>
            <a:off x="9136062" y="3978275"/>
            <a:ext cx="847725" cy="746125"/>
          </a:xfrm>
          <a:custGeom>
            <a:cxnLst>
              <a:cxn ang="0">
                <a:pos x="0" y="0"/>
              </a:cxn>
              <a:cxn ang="0">
                <a:pos x="576273328" y="156007955"/>
              </a:cxn>
              <a:cxn ang="0">
                <a:pos x="808385007" y="314752252"/>
              </a:cxn>
              <a:cxn ang="0">
                <a:pos x="883086076" y="550130701"/>
              </a:cxn>
              <a:cxn ang="0">
                <a:pos x="1192566136" y="826565878"/>
              </a:cxn>
              <a:cxn ang="0">
                <a:pos x="1267268839" y="944255102"/>
              </a:cxn>
              <a:cxn ang="0">
                <a:pos x="1384658335" y="1220688624"/>
              </a:cxn>
            </a:cxnLst>
            <a:pathLst>
              <a:path w="519" h="451">
                <a:moveTo>
                  <a:pt x="0" y="0"/>
                </a:moveTo>
                <a:cubicBezTo>
                  <a:pt x="72" y="23"/>
                  <a:pt x="145" y="34"/>
                  <a:pt x="216" y="57"/>
                </a:cubicBezTo>
                <a:cubicBezTo>
                  <a:pt x="245" y="76"/>
                  <a:pt x="292" y="82"/>
                  <a:pt x="303" y="115"/>
                </a:cubicBezTo>
                <a:cubicBezTo>
                  <a:pt x="312" y="144"/>
                  <a:pt x="331" y="201"/>
                  <a:pt x="331" y="201"/>
                </a:cubicBezTo>
                <a:cubicBezTo>
                  <a:pt x="349" y="322"/>
                  <a:pt x="331" y="330"/>
                  <a:pt x="447" y="302"/>
                </a:cubicBezTo>
                <a:cubicBezTo>
                  <a:pt x="456" y="316"/>
                  <a:pt x="470" y="329"/>
                  <a:pt x="475" y="345"/>
                </a:cubicBezTo>
                <a:cubicBezTo>
                  <a:pt x="510" y="451"/>
                  <a:pt x="457" y="416"/>
                  <a:pt x="519" y="446"/>
                </a:cubicBezTo>
              </a:path>
            </a:pathLst>
          </a:custGeom>
          <a:noFill/>
          <a:ln w="38100">
            <a:solidFill>
              <a:srgbClr val="0033CC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11" name="Freeform 36"/>
          <p:cNvSpPr/>
          <p:nvPr/>
        </p:nvSpPr>
        <p:spPr>
          <a:xfrm>
            <a:off x="2279650" y="4292600"/>
            <a:ext cx="5329238" cy="1873250"/>
          </a:xfrm>
          <a:custGeom>
            <a:cxnLst>
              <a:cxn ang="0">
                <a:pos x="685482564" y="0"/>
              </a:cxn>
              <a:cxn ang="0">
                <a:pos x="914817598" y="229333425"/>
              </a:cxn>
              <a:cxn ang="0">
                <a:pos x="1257558880" y="229333425"/>
              </a:cxn>
              <a:cxn ang="0">
                <a:pos x="1486892327" y="458668438"/>
              </a:cxn>
              <a:cxn ang="0">
                <a:pos x="1370965129" y="342741250"/>
              </a:cxn>
              <a:cxn ang="0">
                <a:pos x="1600300163" y="342741250"/>
              </a:cxn>
              <a:cxn ang="0">
                <a:pos x="1829633609" y="229333425"/>
              </a:cxn>
              <a:cxn ang="0">
                <a:pos x="2056447693" y="229333425"/>
              </a:cxn>
              <a:cxn ang="0">
                <a:pos x="2147483646" y="115927188"/>
              </a:cxn>
              <a:cxn ang="0">
                <a:pos x="2147483646" y="229333425"/>
              </a:cxn>
              <a:cxn ang="0">
                <a:pos x="2147483646" y="229333425"/>
              </a:cxn>
              <a:cxn ang="0">
                <a:pos x="2147483646" y="115927188"/>
              </a:cxn>
              <a:cxn ang="0">
                <a:pos x="2147483646" y="342741250"/>
              </a:cxn>
              <a:cxn ang="0">
                <a:pos x="2147483646" y="458668438"/>
              </a:cxn>
              <a:cxn ang="0">
                <a:pos x="2147483646" y="685482500"/>
              </a:cxn>
              <a:cxn ang="0">
                <a:pos x="2147483646" y="1030743113"/>
              </a:cxn>
              <a:cxn ang="0">
                <a:pos x="2147483646" y="1373485950"/>
              </a:cxn>
              <a:cxn ang="0">
                <a:pos x="2147483646" y="1373485950"/>
              </a:cxn>
              <a:cxn ang="0">
                <a:pos x="2147483646" y="1257557175"/>
              </a:cxn>
              <a:cxn ang="0">
                <a:pos x="2147483646" y="1600298425"/>
              </a:cxn>
              <a:cxn ang="0">
                <a:pos x="2147483646" y="1486892188"/>
              </a:cxn>
              <a:cxn ang="0">
                <a:pos x="2147483646" y="1716225613"/>
              </a:cxn>
              <a:cxn ang="0">
                <a:pos x="2147483646" y="2058966863"/>
              </a:cxn>
              <a:cxn ang="0">
                <a:pos x="2147483646" y="1943039675"/>
              </a:cxn>
              <a:cxn ang="0">
                <a:pos x="2147483646" y="1943039675"/>
              </a:cxn>
              <a:cxn ang="0">
                <a:pos x="2147483646" y="2058966863"/>
              </a:cxn>
              <a:cxn ang="0">
                <a:pos x="2147483646" y="2147483646"/>
              </a:cxn>
              <a:cxn ang="0">
                <a:pos x="2147483646" y="2058966863"/>
              </a:cxn>
              <a:cxn ang="0">
                <a:pos x="2147483646" y="1716225613"/>
              </a:cxn>
              <a:cxn ang="0">
                <a:pos x="2147483646" y="1486892188"/>
              </a:cxn>
              <a:cxn ang="0">
                <a:pos x="2147483646" y="1486892188"/>
              </a:cxn>
              <a:cxn ang="0">
                <a:pos x="2147483646" y="1486892188"/>
              </a:cxn>
              <a:cxn ang="0">
                <a:pos x="2147483646" y="1716225613"/>
              </a:cxn>
              <a:cxn ang="0">
                <a:pos x="2147483646" y="1829633438"/>
              </a:cxn>
              <a:cxn ang="0">
                <a:pos x="2147483646" y="1943039675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058966863"/>
              </a:cxn>
              <a:cxn ang="0">
                <a:pos x="2147483646" y="1829633438"/>
              </a:cxn>
              <a:cxn ang="0">
                <a:pos x="2147483646" y="1600298425"/>
              </a:cxn>
              <a:cxn ang="0">
                <a:pos x="2147483646" y="1486892188"/>
              </a:cxn>
              <a:cxn ang="0">
                <a:pos x="2147483646" y="1257557175"/>
              </a:cxn>
              <a:cxn ang="0">
                <a:pos x="2147483646" y="914815925"/>
              </a:cxn>
              <a:cxn ang="0">
                <a:pos x="2147483646" y="801409688"/>
              </a:cxn>
              <a:cxn ang="0">
                <a:pos x="1486892327" y="801409688"/>
              </a:cxn>
              <a:cxn ang="0">
                <a:pos x="798890400" y="801409688"/>
              </a:cxn>
              <a:cxn ang="0">
                <a:pos x="572076316" y="572074675"/>
              </a:cxn>
              <a:cxn ang="0">
                <a:pos x="456149118" y="342741250"/>
              </a:cxn>
              <a:cxn ang="0">
                <a:pos x="798890400" y="801409688"/>
              </a:cxn>
              <a:cxn ang="0">
                <a:pos x="0" y="1030743113"/>
              </a:cxn>
              <a:cxn ang="0">
                <a:pos x="0" y="342741250"/>
              </a:cxn>
              <a:cxn ang="0">
                <a:pos x="229335034" y="342741250"/>
              </a:cxn>
              <a:cxn ang="0">
                <a:pos x="685482564" y="0"/>
              </a:cxn>
            </a:cxnLst>
            <a:pathLst>
              <a:path w="3357" h="1180">
                <a:moveTo>
                  <a:pt x="272" y="0"/>
                </a:moveTo>
                <a:lnTo>
                  <a:pt x="363" y="91"/>
                </a:lnTo>
                <a:lnTo>
                  <a:pt x="499" y="91"/>
                </a:lnTo>
                <a:lnTo>
                  <a:pt x="590" y="182"/>
                </a:lnTo>
                <a:lnTo>
                  <a:pt x="544" y="136"/>
                </a:lnTo>
                <a:lnTo>
                  <a:pt x="635" y="136"/>
                </a:lnTo>
                <a:lnTo>
                  <a:pt x="726" y="91"/>
                </a:lnTo>
                <a:lnTo>
                  <a:pt x="816" y="91"/>
                </a:lnTo>
                <a:lnTo>
                  <a:pt x="862" y="46"/>
                </a:lnTo>
                <a:lnTo>
                  <a:pt x="1225" y="91"/>
                </a:lnTo>
                <a:lnTo>
                  <a:pt x="1315" y="91"/>
                </a:lnTo>
                <a:lnTo>
                  <a:pt x="1406" y="46"/>
                </a:lnTo>
                <a:lnTo>
                  <a:pt x="1451" y="136"/>
                </a:lnTo>
                <a:lnTo>
                  <a:pt x="1451" y="182"/>
                </a:lnTo>
                <a:lnTo>
                  <a:pt x="1497" y="272"/>
                </a:lnTo>
                <a:lnTo>
                  <a:pt x="1497" y="409"/>
                </a:lnTo>
                <a:lnTo>
                  <a:pt x="1633" y="545"/>
                </a:lnTo>
                <a:lnTo>
                  <a:pt x="1724" y="545"/>
                </a:lnTo>
                <a:lnTo>
                  <a:pt x="1769" y="499"/>
                </a:lnTo>
                <a:lnTo>
                  <a:pt x="1905" y="635"/>
                </a:lnTo>
                <a:lnTo>
                  <a:pt x="2041" y="590"/>
                </a:lnTo>
                <a:lnTo>
                  <a:pt x="2177" y="681"/>
                </a:lnTo>
                <a:lnTo>
                  <a:pt x="2177" y="817"/>
                </a:lnTo>
                <a:lnTo>
                  <a:pt x="2177" y="771"/>
                </a:lnTo>
                <a:lnTo>
                  <a:pt x="2223" y="771"/>
                </a:lnTo>
                <a:lnTo>
                  <a:pt x="2404" y="817"/>
                </a:lnTo>
                <a:lnTo>
                  <a:pt x="2540" y="908"/>
                </a:lnTo>
                <a:lnTo>
                  <a:pt x="2631" y="817"/>
                </a:lnTo>
                <a:lnTo>
                  <a:pt x="2631" y="681"/>
                </a:lnTo>
                <a:lnTo>
                  <a:pt x="2722" y="590"/>
                </a:lnTo>
                <a:lnTo>
                  <a:pt x="2812" y="590"/>
                </a:lnTo>
                <a:lnTo>
                  <a:pt x="2903" y="590"/>
                </a:lnTo>
                <a:lnTo>
                  <a:pt x="2903" y="681"/>
                </a:lnTo>
                <a:lnTo>
                  <a:pt x="3266" y="726"/>
                </a:lnTo>
                <a:lnTo>
                  <a:pt x="3311" y="771"/>
                </a:lnTo>
                <a:lnTo>
                  <a:pt x="3220" y="862"/>
                </a:lnTo>
                <a:lnTo>
                  <a:pt x="3266" y="908"/>
                </a:lnTo>
                <a:lnTo>
                  <a:pt x="3357" y="1044"/>
                </a:lnTo>
                <a:lnTo>
                  <a:pt x="3266" y="1180"/>
                </a:lnTo>
                <a:lnTo>
                  <a:pt x="3084" y="1180"/>
                </a:lnTo>
                <a:lnTo>
                  <a:pt x="2994" y="1134"/>
                </a:lnTo>
                <a:lnTo>
                  <a:pt x="2676" y="1089"/>
                </a:lnTo>
                <a:lnTo>
                  <a:pt x="2313" y="1044"/>
                </a:lnTo>
                <a:lnTo>
                  <a:pt x="2086" y="908"/>
                </a:lnTo>
                <a:lnTo>
                  <a:pt x="1950" y="817"/>
                </a:lnTo>
                <a:lnTo>
                  <a:pt x="1950" y="726"/>
                </a:lnTo>
                <a:lnTo>
                  <a:pt x="1678" y="635"/>
                </a:lnTo>
                <a:lnTo>
                  <a:pt x="1497" y="590"/>
                </a:lnTo>
                <a:lnTo>
                  <a:pt x="1315" y="499"/>
                </a:lnTo>
                <a:lnTo>
                  <a:pt x="1270" y="363"/>
                </a:lnTo>
                <a:lnTo>
                  <a:pt x="953" y="318"/>
                </a:lnTo>
                <a:lnTo>
                  <a:pt x="590" y="318"/>
                </a:lnTo>
                <a:lnTo>
                  <a:pt x="317" y="318"/>
                </a:lnTo>
                <a:lnTo>
                  <a:pt x="227" y="227"/>
                </a:lnTo>
                <a:lnTo>
                  <a:pt x="181" y="136"/>
                </a:lnTo>
                <a:lnTo>
                  <a:pt x="317" y="318"/>
                </a:lnTo>
                <a:lnTo>
                  <a:pt x="0" y="409"/>
                </a:lnTo>
                <a:lnTo>
                  <a:pt x="0" y="136"/>
                </a:lnTo>
                <a:lnTo>
                  <a:pt x="91" y="136"/>
                </a:lnTo>
                <a:lnTo>
                  <a:pt x="272" y="0"/>
                </a:lnTo>
                <a:close/>
              </a:path>
            </a:pathLst>
          </a:custGeom>
          <a:solidFill>
            <a:srgbClr val="00FF00"/>
          </a:solidFill>
          <a:ln w="57150">
            <a:solidFill>
              <a:srgbClr val="00FF00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12" name="Freeform 37"/>
          <p:cNvSpPr/>
          <p:nvPr/>
        </p:nvSpPr>
        <p:spPr>
          <a:xfrm>
            <a:off x="5016500" y="2408238"/>
            <a:ext cx="2519362" cy="949325"/>
          </a:xfrm>
          <a:custGeom>
            <a:cxnLst>
              <a:cxn ang="0">
                <a:pos x="0" y="249494675"/>
              </a:cxn>
              <a:cxn ang="0">
                <a:pos x="342741318" y="133567488"/>
              </a:cxn>
              <a:cxn ang="0">
                <a:pos x="569555426" y="133567488"/>
              </a:cxn>
              <a:cxn ang="0">
                <a:pos x="798890484" y="20161250"/>
              </a:cxn>
              <a:cxn ang="0">
                <a:pos x="1028223954" y="249494675"/>
              </a:cxn>
              <a:cxn ang="0">
                <a:pos x="1370965272" y="249494675"/>
              </a:cxn>
              <a:cxn ang="0">
                <a:pos x="1713706590" y="362902500"/>
              </a:cxn>
              <a:cxn ang="0">
                <a:pos x="2056447908" y="476308738"/>
              </a:cxn>
              <a:cxn ang="0">
                <a:pos x="1943041648" y="705643750"/>
              </a:cxn>
              <a:cxn ang="0">
                <a:pos x="1943041648" y="934977175"/>
              </a:cxn>
              <a:cxn ang="0">
                <a:pos x="2147483646" y="1048385000"/>
              </a:cxn>
              <a:cxn ang="0">
                <a:pos x="2147483646" y="1277718425"/>
              </a:cxn>
              <a:cxn ang="0">
                <a:pos x="2147483646" y="1277718425"/>
              </a:cxn>
              <a:cxn ang="0">
                <a:pos x="2147483646" y="1391126250"/>
              </a:cxn>
              <a:cxn ang="0">
                <a:pos x="2147483646" y="1507053438"/>
              </a:cxn>
              <a:cxn ang="0">
                <a:pos x="2147483646" y="1391126250"/>
              </a:cxn>
              <a:cxn ang="0">
                <a:pos x="2147483646" y="1277718425"/>
              </a:cxn>
              <a:cxn ang="0">
                <a:pos x="2147483646" y="1048385000"/>
              </a:cxn>
              <a:cxn ang="0">
                <a:pos x="2147483646" y="934977175"/>
              </a:cxn>
            </a:cxnLst>
            <a:pathLst>
              <a:path w="1587" h="598">
                <a:moveTo>
                  <a:pt x="0" y="99"/>
                </a:moveTo>
                <a:cubicBezTo>
                  <a:pt x="49" y="80"/>
                  <a:pt x="98" y="61"/>
                  <a:pt x="136" y="53"/>
                </a:cubicBezTo>
                <a:cubicBezTo>
                  <a:pt x="174" y="45"/>
                  <a:pt x="196" y="60"/>
                  <a:pt x="226" y="53"/>
                </a:cubicBezTo>
                <a:cubicBezTo>
                  <a:pt x="256" y="46"/>
                  <a:pt x="287" y="0"/>
                  <a:pt x="317" y="8"/>
                </a:cubicBezTo>
                <a:cubicBezTo>
                  <a:pt x="347" y="16"/>
                  <a:pt x="370" y="84"/>
                  <a:pt x="408" y="99"/>
                </a:cubicBezTo>
                <a:cubicBezTo>
                  <a:pt x="446" y="114"/>
                  <a:pt x="499" y="92"/>
                  <a:pt x="544" y="99"/>
                </a:cubicBezTo>
                <a:cubicBezTo>
                  <a:pt x="589" y="106"/>
                  <a:pt x="635" y="129"/>
                  <a:pt x="680" y="144"/>
                </a:cubicBezTo>
                <a:cubicBezTo>
                  <a:pt x="725" y="159"/>
                  <a:pt x="801" y="166"/>
                  <a:pt x="816" y="189"/>
                </a:cubicBezTo>
                <a:cubicBezTo>
                  <a:pt x="831" y="212"/>
                  <a:pt x="778" y="250"/>
                  <a:pt x="771" y="280"/>
                </a:cubicBezTo>
                <a:cubicBezTo>
                  <a:pt x="764" y="310"/>
                  <a:pt x="748" y="348"/>
                  <a:pt x="771" y="371"/>
                </a:cubicBezTo>
                <a:cubicBezTo>
                  <a:pt x="794" y="394"/>
                  <a:pt x="884" y="393"/>
                  <a:pt x="907" y="416"/>
                </a:cubicBezTo>
                <a:cubicBezTo>
                  <a:pt x="930" y="439"/>
                  <a:pt x="892" y="492"/>
                  <a:pt x="907" y="507"/>
                </a:cubicBezTo>
                <a:cubicBezTo>
                  <a:pt x="922" y="522"/>
                  <a:pt x="968" y="500"/>
                  <a:pt x="998" y="507"/>
                </a:cubicBezTo>
                <a:cubicBezTo>
                  <a:pt x="1028" y="514"/>
                  <a:pt x="1035" y="537"/>
                  <a:pt x="1088" y="552"/>
                </a:cubicBezTo>
                <a:cubicBezTo>
                  <a:pt x="1141" y="567"/>
                  <a:pt x="1262" y="598"/>
                  <a:pt x="1315" y="598"/>
                </a:cubicBezTo>
                <a:cubicBezTo>
                  <a:pt x="1368" y="598"/>
                  <a:pt x="1376" y="567"/>
                  <a:pt x="1406" y="552"/>
                </a:cubicBezTo>
                <a:cubicBezTo>
                  <a:pt x="1436" y="537"/>
                  <a:pt x="1481" y="530"/>
                  <a:pt x="1496" y="507"/>
                </a:cubicBezTo>
                <a:cubicBezTo>
                  <a:pt x="1511" y="484"/>
                  <a:pt x="1481" y="439"/>
                  <a:pt x="1496" y="416"/>
                </a:cubicBezTo>
                <a:cubicBezTo>
                  <a:pt x="1511" y="393"/>
                  <a:pt x="1564" y="386"/>
                  <a:pt x="1587" y="371"/>
                </a:cubicBezTo>
              </a:path>
            </a:pathLst>
          </a:custGeom>
          <a:noFill/>
          <a:ln w="38100">
            <a:solidFill>
              <a:srgbClr val="0033CC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13" name="Freeform 38"/>
          <p:cNvSpPr/>
          <p:nvPr/>
        </p:nvSpPr>
        <p:spPr>
          <a:xfrm>
            <a:off x="7489825" y="2994025"/>
            <a:ext cx="184150" cy="46038"/>
          </a:xfrm>
          <a:custGeom>
            <a:cxnLst>
              <a:cxn ang="0">
                <a:pos x="0" y="73086119"/>
              </a:cxn>
              <a:cxn ang="0">
                <a:pos x="292338125" y="0"/>
              </a:cxn>
            </a:cxnLst>
            <a:pathLst>
              <a:path w="116" h="29">
                <a:moveTo>
                  <a:pt x="0" y="29"/>
                </a:moveTo>
                <a:cubicBezTo>
                  <a:pt x="37" y="17"/>
                  <a:pt x="77" y="0"/>
                  <a:pt x="116" y="0"/>
                </a:cubicBezTo>
              </a:path>
            </a:pathLst>
          </a:custGeom>
          <a:noFill/>
          <a:ln w="38100">
            <a:solidFill>
              <a:srgbClr val="0033CC"/>
            </a:solidFill>
            <a:bevel/>
          </a:ln>
        </p:spPr>
        <p:txBody>
          <a:bodyPr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614" name="Text Box 39"/>
          <p:cNvSpPr/>
          <p:nvPr/>
        </p:nvSpPr>
        <p:spPr>
          <a:xfrm>
            <a:off x="5395912" y="2486025"/>
            <a:ext cx="412750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1800">
                <a:solidFill>
                  <a:schemeClr val="bg1"/>
                </a:solidFill>
                <a:latin typeface="Arial" pitchFamily="34" charset="0"/>
                <a:ea typeface="黑体" pitchFamily="49" charset="-122"/>
              </a:rPr>
              <a:t>多</a:t>
            </a:r>
            <a:endParaRPr lang="zh-CN" altLang="en-US" sz="1800">
              <a:solidFill>
                <a:schemeClr val="bg1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4615" name="Text Box 40"/>
          <p:cNvSpPr/>
          <p:nvPr/>
        </p:nvSpPr>
        <p:spPr>
          <a:xfrm>
            <a:off x="6188075" y="2708275"/>
            <a:ext cx="412750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1800">
                <a:solidFill>
                  <a:schemeClr val="bg1"/>
                </a:solidFill>
                <a:latin typeface="Arial" pitchFamily="34" charset="0"/>
                <a:ea typeface="黑体" pitchFamily="49" charset="-122"/>
              </a:rPr>
              <a:t>瑙</a:t>
            </a:r>
            <a:endParaRPr lang="zh-CN" altLang="en-US" sz="1800">
              <a:solidFill>
                <a:schemeClr val="bg1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4616" name="Text Box 41"/>
          <p:cNvSpPr/>
          <p:nvPr/>
        </p:nvSpPr>
        <p:spPr>
          <a:xfrm>
            <a:off x="6959600" y="2997200"/>
            <a:ext cx="412750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1800">
                <a:solidFill>
                  <a:schemeClr val="bg1"/>
                </a:solidFill>
                <a:latin typeface="Arial" pitchFamily="34" charset="0"/>
                <a:ea typeface="黑体" pitchFamily="49" charset="-122"/>
              </a:rPr>
              <a:t>河</a:t>
            </a:r>
            <a:endParaRPr lang="zh-CN" altLang="en-US" sz="1800">
              <a:solidFill>
                <a:schemeClr val="bg1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4617" name="Text Box 6"/>
          <p:cNvSpPr/>
          <p:nvPr/>
        </p:nvSpPr>
        <p:spPr>
          <a:xfrm>
            <a:off x="2057400" y="5715000"/>
            <a:ext cx="8305800" cy="1076325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宋体" pitchFamily="2" charset="-122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世纪，罗马成为地跨欧亚非三洲的大帝国，   </a:t>
            </a:r>
            <a:r>
              <a:rPr lang="zh-CN" altLang="en-US" sz="3200" b="1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地中海成为其内湖</a:t>
            </a:r>
            <a:r>
              <a:rPr lang="zh-CN" altLang="en-US" sz="3200" b="1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。</a:t>
            </a:r>
            <a:endParaRPr lang="zh-CN" altLang="en-US" sz="3200" b="1">
              <a:solidFill>
                <a:srgbClr val="0000FF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0">
        <p:checker/>
      </p:transition>
    </mc:Choice>
    <mc:Fallback>
      <p:transition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2000" fill="hold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11" dur="500" fill="hold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7" dur="20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3" dur="20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29" dur="20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2" nodeType="withEffect"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42" dur="2000" fill="hold"/>
                                        <p:tgtEl>
                                          <p:spTgt spid="24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46" dur="2000" fill="hold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14" grpId="0"/>
      <p:bldP spid="24615" grpId="1"/>
      <p:bldP spid="24616" grpId="2"/>
      <p:bldP spid="24617" grpId="3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="0">
  <p:cSld name="">
    <p:spTree>
      <p:nvGrpSpPr>
        <p:cNvPr id="1" name=""/>
        <p:cNvGrpSpPr/>
        <p:nvPr/>
      </p:nvGrpSpPr>
      <p:grpSpPr/>
      <p:pic>
        <p:nvPicPr>
          <p:cNvPr id="25601" name="Picture 4"/>
          <p:cNvPicPr/>
          <p:nvPr/>
        </p:nvPicPr>
        <p:blipFill>
          <a:blip r:embed="rId2"/>
          <a:srcRect b="9499"/>
          <a:stretch>
            <a:fillRect/>
          </a:stretch>
        </p:blipFill>
        <p:spPr>
          <a:xfrm>
            <a:off x="1563688" y="-42862"/>
            <a:ext cx="9575800" cy="5692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2" name="Rectangle 16"/>
          <p:cNvSpPr/>
          <p:nvPr/>
        </p:nvSpPr>
        <p:spPr>
          <a:xfrm>
            <a:off x="719138" y="388938"/>
            <a:ext cx="784225" cy="4830762"/>
          </a:xfrm>
          <a:prstGeom prst="rect">
            <a:avLst/>
          </a:prstGeom>
          <a:solidFill>
            <a:schemeClr val="bg1"/>
          </a:solidFill>
          <a:ln w="63500">
            <a:solidFill>
              <a:srgbClr val="800000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r>
              <a:rPr lang="zh-CN" altLang="en-US" sz="4400" b="1">
                <a:solidFill>
                  <a:srgbClr val="FF0000"/>
                </a:solidFill>
              </a:rPr>
              <a:t>罗马帝国的扩张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  <p:sp>
        <p:nvSpPr>
          <p:cNvPr id="25603" name="Text Box 6">
            <a:hlinkClick r:id="rId3" action="ppaction://hlinksldjump"/>
          </p:cNvPr>
          <p:cNvSpPr/>
          <p:nvPr/>
        </p:nvSpPr>
        <p:spPr>
          <a:xfrm>
            <a:off x="2157412" y="5734050"/>
            <a:ext cx="8982075" cy="1198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宋体" pitchFamily="2" charset="-122"/>
              </a:rPr>
              <a:t>2</a:t>
            </a:r>
            <a:r>
              <a:rPr lang="zh-CN" altLang="en-US" sz="3600" b="1">
                <a:solidFill>
                  <a:srgbClr val="0000FF"/>
                </a:solidFill>
                <a:latin typeface="宋体" pitchFamily="2" charset="-122"/>
              </a:rPr>
              <a:t>世纪，罗马成为地跨欧亚非三洲的大帝国，   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地中海成为其内海</a:t>
            </a:r>
            <a:r>
              <a:rPr lang="zh-CN" altLang="en-US" sz="3600" b="1">
                <a:solidFill>
                  <a:srgbClr val="0000FF"/>
                </a:solidFill>
                <a:latin typeface="宋体" pitchFamily="2" charset="-122"/>
              </a:rPr>
              <a:t>。</a:t>
            </a:r>
            <a:endParaRPr lang="zh-CN" altLang="en-US" sz="3600" b="1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25604" name="文本框 1"/>
          <p:cNvSpPr txBox="1"/>
          <p:nvPr/>
        </p:nvSpPr>
        <p:spPr>
          <a:xfrm>
            <a:off x="6229350" y="2309813"/>
            <a:ext cx="1163638" cy="6445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600">
                <a:solidFill>
                  <a:srgbClr val="000000"/>
                </a:solidFill>
              </a:rPr>
              <a:t>欧洲</a:t>
            </a:r>
            <a:endParaRPr lang="zh-CN" altLang="en-US" sz="3600">
              <a:solidFill>
                <a:srgbClr val="000000"/>
              </a:solidFill>
            </a:endParaRPr>
          </a:p>
        </p:txBody>
      </p:sp>
      <p:sp>
        <p:nvSpPr>
          <p:cNvPr id="25605" name="文本框 2"/>
          <p:cNvSpPr txBox="1"/>
          <p:nvPr/>
        </p:nvSpPr>
        <p:spPr>
          <a:xfrm>
            <a:off x="5513388" y="5089525"/>
            <a:ext cx="1163638" cy="6445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600">
                <a:solidFill>
                  <a:srgbClr val="000000"/>
                </a:solidFill>
              </a:rPr>
              <a:t>非洲</a:t>
            </a:r>
            <a:endParaRPr lang="zh-CN" altLang="en-US" sz="3600">
              <a:solidFill>
                <a:srgbClr val="000000"/>
              </a:solidFill>
            </a:endParaRPr>
          </a:p>
        </p:txBody>
      </p:sp>
      <p:sp>
        <p:nvSpPr>
          <p:cNvPr id="25606" name="文本框 3"/>
          <p:cNvSpPr txBox="1"/>
          <p:nvPr/>
        </p:nvSpPr>
        <p:spPr>
          <a:xfrm>
            <a:off x="10147300" y="2954338"/>
            <a:ext cx="1163638" cy="6461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600">
                <a:solidFill>
                  <a:srgbClr val="000000"/>
                </a:solidFill>
              </a:rPr>
              <a:t>亚洲</a:t>
            </a:r>
            <a:endParaRPr lang="zh-CN" altLang="en-US" sz="36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6625" name="Picture 2" descr="图-03 副本"/>
          <p:cNvPicPr/>
          <p:nvPr/>
        </p:nvPicPr>
        <p:blipFill>
          <a:blip r:embed="rId2"/>
          <a:srcRect l="1563" t="2545" r="2344" b="3281"/>
          <a:stretch>
            <a:fillRect/>
          </a:stretch>
        </p:blipFill>
        <p:spPr>
          <a:xfrm>
            <a:off x="1416050" y="1525588"/>
            <a:ext cx="8929688" cy="5086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6" name="TextBox 6"/>
          <p:cNvSpPr/>
          <p:nvPr/>
        </p:nvSpPr>
        <p:spPr>
          <a:xfrm>
            <a:off x="1416050" y="941388"/>
            <a:ext cx="10229850" cy="5842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世纪起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，罗马帝国爆发了全面危机。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日耳曼人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屡屡进攻</a:t>
            </a:r>
            <a:endParaRPr lang="en-US" altLang="zh-CN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27" name="TextBox 7"/>
          <p:cNvSpPr/>
          <p:nvPr/>
        </p:nvSpPr>
        <p:spPr>
          <a:xfrm>
            <a:off x="1416050" y="1525588"/>
            <a:ext cx="7929562" cy="5826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395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，罗马帝国分裂为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东、西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两部分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28" name="矩形 5"/>
          <p:cNvSpPr/>
          <p:nvPr/>
        </p:nvSpPr>
        <p:spPr>
          <a:xfrm>
            <a:off x="1416050" y="5249862"/>
            <a:ext cx="10336212" cy="156845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476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西罗马帝国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被日耳曼人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灭亡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，标志着西欧奴隶制社会的终结；东罗马以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君士坦丁堡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为中心，继续存在了约一千年</a:t>
            </a:r>
            <a:endParaRPr lang="zh-CN" altLang="en-US" sz="3200" b="1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29" name="文本框 1"/>
          <p:cNvSpPr/>
          <p:nvPr/>
        </p:nvSpPr>
        <p:spPr>
          <a:xfrm>
            <a:off x="400050" y="93662"/>
            <a:ext cx="6245225" cy="706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4000" b="1">
                <a:latin typeface="Calibri" pitchFamily="34" charset="0"/>
                <a:ea typeface="宋体" pitchFamily="2" charset="-122"/>
              </a:rPr>
              <a:t>四、罗马帝国的衰亡</a:t>
            </a:r>
            <a:endParaRPr lang="zh-CN" altLang="en-US" sz="4000" b="1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1"/>
      <p:bldP spid="26628" grpId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文本框 202753"/>
          <p:cNvSpPr/>
          <p:nvPr/>
        </p:nvSpPr>
        <p:spPr>
          <a:xfrm>
            <a:off x="1981200" y="381000"/>
            <a:ext cx="74676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4000" b="1" i="1">
                <a:latin typeface="Garamond" pitchFamily="18" charset="0"/>
                <a:ea typeface="仿宋_GB2312" pitchFamily="49" charset="-122"/>
              </a:rPr>
              <a:t>罗马的发展线索</a:t>
            </a:r>
            <a:endParaRPr lang="zh-CN" altLang="en-US" sz="4000" b="1" i="1">
              <a:latin typeface="Garamond" pitchFamily="18" charset="0"/>
              <a:ea typeface="仿宋_GB2312" pitchFamily="49" charset="-122"/>
            </a:endParaRPr>
          </a:p>
        </p:txBody>
      </p:sp>
      <p:sp>
        <p:nvSpPr>
          <p:cNvPr id="27650" name="文本框 202754"/>
          <p:cNvSpPr/>
          <p:nvPr/>
        </p:nvSpPr>
        <p:spPr>
          <a:xfrm>
            <a:off x="3503612" y="2133600"/>
            <a:ext cx="1295400" cy="1200150"/>
          </a:xfrm>
          <a:prstGeom prst="rect">
            <a:avLst/>
          </a:prstGeom>
          <a:solidFill>
            <a:srgbClr val="FFFFCC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罗马共和国建立</a:t>
            </a:r>
            <a:endParaRPr lang="zh-CN" altLang="en-US" sz="24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651" name="文本框 202755"/>
          <p:cNvSpPr/>
          <p:nvPr/>
        </p:nvSpPr>
        <p:spPr>
          <a:xfrm>
            <a:off x="5519738" y="2060575"/>
            <a:ext cx="1368425" cy="1196975"/>
          </a:xfrm>
          <a:prstGeom prst="rect">
            <a:avLst/>
          </a:prstGeom>
          <a:solidFill>
            <a:srgbClr val="FFFFCC"/>
          </a:solidFill>
          <a:ln>
            <a:solidFill>
              <a:srgbClr val="FF0000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共和国称霸地中海</a:t>
            </a:r>
            <a:endParaRPr lang="zh-CN" altLang="en-US" sz="24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652" name="文本框 202756"/>
          <p:cNvSpPr/>
          <p:nvPr/>
        </p:nvSpPr>
        <p:spPr>
          <a:xfrm>
            <a:off x="7535862" y="2060575"/>
            <a:ext cx="1295400" cy="1570038"/>
          </a:xfrm>
          <a:prstGeom prst="rect">
            <a:avLst/>
          </a:prstGeom>
          <a:solidFill>
            <a:srgbClr val="FFFFCC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屋大维夺权，建立罗马帝国</a:t>
            </a:r>
            <a:endParaRPr lang="zh-CN" altLang="en-US" sz="24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653" name="文本框 202757"/>
          <p:cNvSpPr/>
          <p:nvPr/>
        </p:nvSpPr>
        <p:spPr>
          <a:xfrm>
            <a:off x="1524000" y="4797425"/>
            <a:ext cx="1422400" cy="460375"/>
          </a:xfrm>
          <a:prstGeom prst="rect">
            <a:avLst/>
          </a:prstGeom>
          <a:solidFill>
            <a:srgbClr val="FFFFCC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帝国分裂</a:t>
            </a:r>
            <a:endParaRPr lang="zh-CN" altLang="en-US" sz="24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654" name="文本框 202758"/>
          <p:cNvSpPr/>
          <p:nvPr/>
        </p:nvSpPr>
        <p:spPr>
          <a:xfrm>
            <a:off x="5375275" y="4365625"/>
            <a:ext cx="1655762" cy="952500"/>
          </a:xfrm>
          <a:prstGeom prst="rect">
            <a:avLst/>
          </a:prstGeom>
          <a:solidFill>
            <a:srgbClr val="FFFFCC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西罗马帝国灭亡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7655" name="组合 202759"/>
          <p:cNvGrpSpPr/>
          <p:nvPr/>
        </p:nvGrpSpPr>
        <p:grpSpPr>
          <a:xfrm>
            <a:off x="2927350" y="3860800"/>
            <a:ext cx="1585912" cy="2752725"/>
            <a:chOff x="884" y="2432"/>
            <a:chExt cx="999" cy="1734"/>
          </a:xfrm>
        </p:grpSpPr>
        <p:sp>
          <p:nvSpPr>
            <p:cNvPr id="27656" name="左大括号 202760"/>
            <p:cNvSpPr/>
            <p:nvPr/>
          </p:nvSpPr>
          <p:spPr>
            <a:xfrm>
              <a:off x="884" y="2704"/>
              <a:ext cx="45" cy="984"/>
            </a:xfrm>
            <a:prstGeom prst="leftBrace">
              <a:avLst>
                <a:gd name="adj1" fmla="val 180906"/>
                <a:gd name="adj2" fmla="val 50000"/>
              </a:avLst>
            </a:prstGeom>
            <a:noFill/>
            <a:ln w="38100">
              <a:solidFill>
                <a:srgbClr val="FF0000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endParaRPr lang="zh-CN" altLang="zh-CN" sz="1800"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7657" name="文本框 202761"/>
            <p:cNvSpPr/>
            <p:nvPr/>
          </p:nvSpPr>
          <p:spPr>
            <a:xfrm>
              <a:off x="975" y="3566"/>
              <a:ext cx="908" cy="600"/>
            </a:xfrm>
            <a:prstGeom prst="rect">
              <a:avLst/>
            </a:prstGeom>
            <a:solidFill>
              <a:srgbClr val="FFFFCC"/>
            </a:solidFill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东罗马 帝国</a:t>
              </a:r>
              <a:endPara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7658" name="文本框 202762"/>
            <p:cNvSpPr/>
            <p:nvPr/>
          </p:nvSpPr>
          <p:spPr>
            <a:xfrm>
              <a:off x="975" y="2432"/>
              <a:ext cx="907" cy="600"/>
            </a:xfrm>
            <a:prstGeom prst="rect">
              <a:avLst/>
            </a:prstGeom>
            <a:solidFill>
              <a:srgbClr val="FFFFCC"/>
            </a:solidFill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西罗马 帝国</a:t>
              </a:r>
              <a:endPara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27659" name="文本框 202763"/>
          <p:cNvSpPr/>
          <p:nvPr/>
        </p:nvSpPr>
        <p:spPr>
          <a:xfrm>
            <a:off x="5232400" y="6400800"/>
            <a:ext cx="2519362" cy="457200"/>
          </a:xfrm>
          <a:prstGeom prst="rect">
            <a:avLst/>
          </a:prstGeom>
          <a:solidFill>
            <a:srgbClr val="FFFFCC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东罗马帝国灭亡</a:t>
            </a:r>
            <a:endParaRPr lang="zh-CN" altLang="en-US" sz="24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660" name="文本框 202764"/>
          <p:cNvSpPr/>
          <p:nvPr/>
        </p:nvSpPr>
        <p:spPr>
          <a:xfrm>
            <a:off x="8310562" y="3860800"/>
            <a:ext cx="2160588" cy="2492375"/>
          </a:xfrm>
          <a:prstGeom prst="rect">
            <a:avLst/>
          </a:prstGeom>
          <a:solidFill>
            <a:srgbClr val="FFFFCC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西欧奴隶社会结束；封建社会开始。</a:t>
            </a:r>
            <a:endParaRPr lang="zh-CN" altLang="en-US" sz="24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公元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世纪，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西欧中古历史开始）</a:t>
            </a:r>
            <a:endParaRPr lang="zh-CN" altLang="en-US" sz="24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7661" name="组合 202766"/>
          <p:cNvGrpSpPr/>
          <p:nvPr/>
        </p:nvGrpSpPr>
        <p:grpSpPr>
          <a:xfrm>
            <a:off x="1555750" y="1631950"/>
            <a:ext cx="7661275" cy="4689475"/>
            <a:chOff x="0" y="1026"/>
            <a:chExt cx="4868" cy="2954"/>
          </a:xfrm>
        </p:grpSpPr>
        <p:sp>
          <p:nvSpPr>
            <p:cNvPr id="27662" name="文本框 202767"/>
            <p:cNvSpPr/>
            <p:nvPr/>
          </p:nvSpPr>
          <p:spPr>
            <a:xfrm>
              <a:off x="0" y="1344"/>
              <a:ext cx="862" cy="523"/>
            </a:xfrm>
            <a:prstGeom prst="rect">
              <a:avLst/>
            </a:prstGeom>
            <a:solidFill>
              <a:srgbClr val="FFFFCC"/>
            </a:solidFill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rPr>
                <a:t>罗马城建立</a:t>
              </a:r>
              <a:endPara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27663" name="直接连接符 202768"/>
            <p:cNvCxnSpPr/>
            <p:nvPr/>
          </p:nvCxnSpPr>
          <p:spPr>
            <a:xfrm>
              <a:off x="884" y="1434"/>
              <a:ext cx="272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bevel/>
              <a:tailEnd type="triangle"/>
            </a:ln>
          </p:spPr>
        </p:cxnSp>
        <p:cxnSp>
          <p:nvCxnSpPr>
            <p:cNvPr id="27664" name="直接连接符 202769"/>
            <p:cNvCxnSpPr/>
            <p:nvPr/>
          </p:nvCxnSpPr>
          <p:spPr>
            <a:xfrm>
              <a:off x="2154" y="1434"/>
              <a:ext cx="272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bevel/>
              <a:tailEnd type="triangle"/>
            </a:ln>
          </p:spPr>
        </p:cxnSp>
        <p:cxnSp>
          <p:nvCxnSpPr>
            <p:cNvPr id="27665" name="直接连接符 202770"/>
            <p:cNvCxnSpPr/>
            <p:nvPr/>
          </p:nvCxnSpPr>
          <p:spPr>
            <a:xfrm>
              <a:off x="3424" y="1434"/>
              <a:ext cx="31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bevel/>
              <a:tailEnd type="triangle"/>
            </a:ln>
          </p:spPr>
        </p:cxnSp>
        <p:cxnSp>
          <p:nvCxnSpPr>
            <p:cNvPr id="27666" name="直接连接符 202771"/>
            <p:cNvCxnSpPr/>
            <p:nvPr/>
          </p:nvCxnSpPr>
          <p:spPr>
            <a:xfrm>
              <a:off x="4606" y="1500"/>
              <a:ext cx="262" cy="1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bevel/>
              <a:tailEnd type="triangle"/>
            </a:ln>
          </p:spPr>
        </p:cxnSp>
        <p:cxnSp>
          <p:nvCxnSpPr>
            <p:cNvPr id="27667" name="直接连接符 202772"/>
            <p:cNvCxnSpPr/>
            <p:nvPr/>
          </p:nvCxnSpPr>
          <p:spPr>
            <a:xfrm>
              <a:off x="1973" y="2795"/>
              <a:ext cx="362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bevel/>
              <a:tailEnd type="triangle"/>
            </a:ln>
          </p:spPr>
        </p:cxnSp>
        <p:cxnSp>
          <p:nvCxnSpPr>
            <p:cNvPr id="27668" name="直接连接符 202773"/>
            <p:cNvCxnSpPr/>
            <p:nvPr/>
          </p:nvCxnSpPr>
          <p:spPr>
            <a:xfrm>
              <a:off x="1973" y="3884"/>
              <a:ext cx="362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bevel/>
              <a:tailEnd type="triangle"/>
            </a:ln>
          </p:spPr>
        </p:cxnSp>
        <p:sp>
          <p:nvSpPr>
            <p:cNvPr id="27669" name="矩形 202774"/>
            <p:cNvSpPr/>
            <p:nvPr/>
          </p:nvSpPr>
          <p:spPr>
            <a:xfrm>
              <a:off x="0" y="1026"/>
              <a:ext cx="937" cy="2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公元前</a:t>
              </a:r>
              <a:r>
                <a:rPr lang="en-US" altLang="zh-CN" sz="1800" b="1">
                  <a:solidFill>
                    <a:srgbClr val="660033"/>
                  </a:solidFill>
                  <a:latin typeface="Times New Roman" pitchFamily="18" charset="0"/>
                </a:rPr>
                <a:t>8</a:t>
              </a:r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世纪</a:t>
              </a:r>
              <a:endParaRPr lang="zh-CN" altLang="en-US" sz="1800" b="1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7670" name="矩形 202775"/>
            <p:cNvSpPr/>
            <p:nvPr/>
          </p:nvSpPr>
          <p:spPr>
            <a:xfrm>
              <a:off x="1292" y="1026"/>
              <a:ext cx="646" cy="2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前</a:t>
              </a:r>
              <a:r>
                <a:rPr lang="en-US" altLang="zh-CN" sz="1800" b="1">
                  <a:solidFill>
                    <a:srgbClr val="660033"/>
                  </a:solidFill>
                  <a:latin typeface="Times New Roman" pitchFamily="18" charset="0"/>
                </a:rPr>
                <a:t>509</a:t>
              </a:r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年</a:t>
              </a:r>
              <a:endParaRPr lang="zh-CN" altLang="en-US" sz="1800" b="1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7671" name="矩形 202776"/>
            <p:cNvSpPr/>
            <p:nvPr/>
          </p:nvSpPr>
          <p:spPr>
            <a:xfrm>
              <a:off x="2472" y="1026"/>
              <a:ext cx="937" cy="2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公元前</a:t>
              </a:r>
              <a:r>
                <a:rPr lang="en-US" altLang="zh-CN" sz="1800" b="1">
                  <a:solidFill>
                    <a:srgbClr val="660033"/>
                  </a:solidFill>
                  <a:latin typeface="Times New Roman" pitchFamily="18" charset="0"/>
                </a:rPr>
                <a:t>2</a:t>
              </a:r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世纪</a:t>
              </a:r>
              <a:endParaRPr lang="zh-CN" altLang="en-US" sz="1800" b="1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7672" name="矩形 202777"/>
            <p:cNvSpPr/>
            <p:nvPr/>
          </p:nvSpPr>
          <p:spPr>
            <a:xfrm>
              <a:off x="3742" y="1026"/>
              <a:ext cx="864" cy="2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公元前</a:t>
              </a:r>
              <a:r>
                <a:rPr lang="en-US" altLang="zh-CN" sz="1800" b="1">
                  <a:solidFill>
                    <a:srgbClr val="660033"/>
                  </a:solidFill>
                  <a:latin typeface="Times New Roman" pitchFamily="18" charset="0"/>
                </a:rPr>
                <a:t>27</a:t>
              </a:r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年</a:t>
              </a:r>
              <a:endParaRPr lang="zh-CN" altLang="en-US" sz="1800" b="1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7673" name="矩形 202779"/>
            <p:cNvSpPr/>
            <p:nvPr/>
          </p:nvSpPr>
          <p:spPr>
            <a:xfrm>
              <a:off x="0" y="2750"/>
              <a:ext cx="791" cy="2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公元</a:t>
              </a:r>
              <a:r>
                <a:rPr lang="en-US" altLang="zh-CN" sz="1800" b="1">
                  <a:solidFill>
                    <a:srgbClr val="660033"/>
                  </a:solidFill>
                  <a:latin typeface="Times New Roman" pitchFamily="18" charset="0"/>
                </a:rPr>
                <a:t>395</a:t>
              </a:r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年</a:t>
              </a:r>
              <a:endParaRPr lang="zh-CN" altLang="en-US" sz="1800" b="1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7674" name="矩形 202780"/>
            <p:cNvSpPr/>
            <p:nvPr/>
          </p:nvSpPr>
          <p:spPr>
            <a:xfrm>
              <a:off x="2472" y="2478"/>
              <a:ext cx="791" cy="2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公元</a:t>
              </a:r>
              <a:r>
                <a:rPr lang="en-US" altLang="zh-CN" sz="1800" b="1">
                  <a:solidFill>
                    <a:srgbClr val="660033"/>
                  </a:solidFill>
                  <a:latin typeface="Times New Roman" pitchFamily="18" charset="0"/>
                </a:rPr>
                <a:t>476</a:t>
              </a:r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年</a:t>
              </a:r>
              <a:endParaRPr lang="zh-CN" altLang="en-US" sz="1800" b="1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27675" name="矩形 202781"/>
            <p:cNvSpPr/>
            <p:nvPr/>
          </p:nvSpPr>
          <p:spPr>
            <a:xfrm>
              <a:off x="2474" y="3748"/>
              <a:ext cx="863" cy="2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 anchor="t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公元</a:t>
              </a:r>
              <a:r>
                <a:rPr lang="en-US" altLang="zh-CN" sz="1800" b="1">
                  <a:solidFill>
                    <a:srgbClr val="660033"/>
                  </a:solidFill>
                  <a:latin typeface="Times New Roman" pitchFamily="18" charset="0"/>
                </a:rPr>
                <a:t>1453</a:t>
              </a:r>
              <a:r>
                <a:rPr lang="zh-CN" altLang="en-US" sz="1800" b="1">
                  <a:solidFill>
                    <a:srgbClr val="660033"/>
                  </a:solidFill>
                  <a:latin typeface="Times New Roman" pitchFamily="18" charset="0"/>
                  <a:ea typeface="宋体" pitchFamily="2" charset="-122"/>
                </a:rPr>
                <a:t>年</a:t>
              </a:r>
              <a:endParaRPr lang="zh-CN" altLang="en-US" sz="1800" b="1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  <p:grpSp>
          <p:nvGrpSpPr>
            <p:cNvPr id="27676" name="组合 202782"/>
            <p:cNvGrpSpPr/>
            <p:nvPr/>
          </p:nvGrpSpPr>
          <p:grpSpPr>
            <a:xfrm>
              <a:off x="3560" y="2750"/>
              <a:ext cx="816" cy="272"/>
              <a:chOff x="3560" y="2750"/>
              <a:chExt cx="816" cy="272"/>
            </a:xfrm>
          </p:grpSpPr>
          <p:cxnSp>
            <p:nvCxnSpPr>
              <p:cNvPr id="27677" name="直接连接符 202783"/>
              <p:cNvCxnSpPr/>
              <p:nvPr/>
            </p:nvCxnSpPr>
            <p:spPr>
              <a:xfrm>
                <a:off x="3606" y="3022"/>
                <a:ext cx="635" cy="0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bevel/>
                <a:tailEnd type="triangle"/>
              </a:ln>
            </p:spPr>
          </p:cxnSp>
          <p:sp>
            <p:nvSpPr>
              <p:cNvPr id="27678" name="文本框 202784"/>
              <p:cNvSpPr/>
              <p:nvPr/>
            </p:nvSpPr>
            <p:spPr>
              <a:xfrm>
                <a:off x="3560" y="2750"/>
                <a:ext cx="816" cy="251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zh-CN" altLang="en-US" sz="2000" b="1">
                    <a:solidFill>
                      <a:srgbClr val="660033"/>
                    </a:solidFill>
                    <a:latin typeface="Times New Roman" pitchFamily="18" charset="0"/>
                    <a:ea typeface="黑体" pitchFamily="49" charset="-122"/>
                  </a:rPr>
                  <a:t>标志着</a:t>
                </a:r>
                <a:endParaRPr lang="zh-CN" altLang="en-US" sz="2000" b="1">
                  <a:solidFill>
                    <a:srgbClr val="660033"/>
                  </a:solidFill>
                  <a:latin typeface="Times New Roman" pitchFamily="18" charset="0"/>
                  <a:ea typeface="黑体" pitchFamily="49" charset="-122"/>
                </a:endParaRPr>
              </a:p>
            </p:txBody>
          </p:sp>
        </p:grpSp>
      </p:grpSp>
      <p:sp>
        <p:nvSpPr>
          <p:cNvPr id="27679" name="文本框 202765"/>
          <p:cNvSpPr/>
          <p:nvPr/>
        </p:nvSpPr>
        <p:spPr>
          <a:xfrm>
            <a:off x="9310688" y="2133600"/>
            <a:ext cx="1160462" cy="1568450"/>
          </a:xfrm>
          <a:prstGeom prst="rect">
            <a:avLst/>
          </a:prstGeom>
          <a:solidFill>
            <a:srgbClr val="FFFFCC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发展为地跨欧亚非大帝国</a:t>
            </a:r>
            <a:endParaRPr lang="zh-CN" altLang="en-US" sz="24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680" name="矩形 202778"/>
          <p:cNvSpPr/>
          <p:nvPr/>
        </p:nvSpPr>
        <p:spPr>
          <a:xfrm>
            <a:off x="9213850" y="1604962"/>
            <a:ext cx="1230312" cy="369888"/>
          </a:xfrm>
          <a:prstGeom prst="rect">
            <a:avLst/>
          </a:prstGeom>
          <a:noFill/>
          <a:ln w="38100">
            <a:solidFill>
              <a:srgbClr val="FF0000"/>
            </a:solidFill>
            <a:round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1800" b="1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rPr>
              <a:t>公元</a:t>
            </a:r>
            <a:r>
              <a:rPr lang="en-US" altLang="zh-CN" sz="1800" b="1">
                <a:solidFill>
                  <a:srgbClr val="660033"/>
                </a:solidFill>
                <a:latin typeface="Times New Roman" pitchFamily="18" charset="0"/>
              </a:rPr>
              <a:t>2</a:t>
            </a:r>
            <a:r>
              <a:rPr lang="zh-CN" altLang="en-US" sz="1800" b="1">
                <a:solidFill>
                  <a:srgbClr val="660033"/>
                </a:solidFill>
                <a:latin typeface="Times New Roman" pitchFamily="18" charset="0"/>
                <a:ea typeface="宋体" pitchFamily="2" charset="-122"/>
              </a:rPr>
              <a:t>世纪</a:t>
            </a:r>
            <a:endParaRPr lang="zh-CN" altLang="en-US" sz="1800" b="1">
              <a:solidFill>
                <a:srgbClr val="660033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5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1"/>
      <p:bldP spid="27652" grpId="2"/>
      <p:bldP spid="27653" grpId="3"/>
      <p:bldP spid="27654" grpId="4"/>
      <p:bldP spid="27659" grpId="5"/>
      <p:bldP spid="27660" grpId="6"/>
      <p:bldP spid="27679" grpId="7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8673" name="内容占位符 146433" descr="U672P60T4D62427F49DT20040615160553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208212" y="1052512"/>
            <a:ext cx="7920038" cy="518477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28674" name="矩形 146434"/>
          <p:cNvSpPr/>
          <p:nvPr/>
        </p:nvSpPr>
        <p:spPr>
          <a:xfrm>
            <a:off x="2566988" y="333375"/>
            <a:ext cx="7058025" cy="457200"/>
          </a:xfrm>
          <a:solidFill>
            <a:srgbClr val="FF00FF"/>
          </a:solidFill>
          <a:ln w="19050">
            <a:solidFill>
              <a:srgbClr val="99CCFF"/>
            </a:solidFill>
            <a:bevel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3600" kern="10">
                <a:ln w="19050">
                  <a:solidFill>
                    <a:srgbClr val="99CCFF"/>
                  </a:solidFill>
                  <a:bevel/>
                </a:ln>
                <a:solidFill>
                  <a:srgbClr val="FF00FF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罗马帝国和西汉帝国的疆域示意图</a:t>
            </a:r>
          </a:p>
        </p:txBody>
      </p:sp>
      <p:sp>
        <p:nvSpPr>
          <p:cNvPr id="28675" name="TextBox 3"/>
          <p:cNvSpPr/>
          <p:nvPr/>
        </p:nvSpPr>
        <p:spPr>
          <a:xfrm>
            <a:off x="1524000" y="4795838"/>
            <a:ext cx="9144000" cy="206216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3200" b="1">
                <a:latin typeface="Arial" pitchFamily="34" charset="0"/>
                <a:ea typeface="宋体" pitchFamily="2" charset="-122"/>
              </a:rPr>
              <a:t>与罗马帝国同时期的中国正处于</a:t>
            </a:r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汉王朝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的统治。古代中国称罗马为</a:t>
            </a:r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“大秦”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。双方通过</a:t>
            </a:r>
            <a:r>
              <a:rPr lang="zh-CN" altLang="en-US" sz="32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丝绸之路</a:t>
            </a:r>
            <a:r>
              <a:rPr lang="zh-CN" altLang="en-US" sz="3200" b="1">
                <a:latin typeface="Arial" pitchFamily="34" charset="0"/>
                <a:ea typeface="宋体" pitchFamily="2" charset="-122"/>
              </a:rPr>
              <a:t>进行交往。通过丝绸之路，中国的丝绸传入罗马帝国，罗马的琥珀、玻璃、珍珠等输入中国。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矩形 111617"/>
          <p:cNvSpPr/>
          <p:nvPr/>
        </p:nvSpPr>
        <p:spPr>
          <a:xfrm>
            <a:off x="2295525" y="904875"/>
            <a:ext cx="7315200" cy="526256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3200">
                <a:solidFill>
                  <a:srgbClr val="FFFFFF"/>
                </a:solidFill>
                <a:latin typeface="Times New Roman" pitchFamily="18" charset="0"/>
                <a:ea typeface="宋体" pitchFamily="2" charset="-122"/>
              </a:rPr>
              <a:t>3</a:t>
            </a:r>
            <a:r>
              <a:rPr lang="en-US" altLang="zh-CN" sz="3200" b="1">
                <a:solidFill>
                  <a:srgbClr val="002060"/>
                </a:solidFill>
                <a:latin typeface="Times New Roman" pitchFamily="18" charset="0"/>
              </a:rPr>
              <a:t>1</a:t>
            </a:r>
            <a:r>
              <a:rPr lang="zh-CN" altLang="en-US" sz="3200" b="1">
                <a:solidFill>
                  <a:srgbClr val="002060"/>
                </a:solidFill>
                <a:latin typeface="Times New Roman" pitchFamily="18" charset="0"/>
                <a:ea typeface="宋体" pitchFamily="2" charset="-122"/>
              </a:rPr>
              <a:t>、下列国家中，曾经在公元前6世纪建立奴隶制共和国的有（     ）</a:t>
            </a:r>
            <a:endParaRPr lang="zh-CN" altLang="en-US" sz="3200" b="1">
              <a:solidFill>
                <a:srgbClr val="002060"/>
              </a:solidFill>
              <a:latin typeface="Times New Roman" pitchFamily="18" charset="0"/>
              <a:ea typeface="宋体" pitchFamily="2" charset="-122"/>
            </a:endParaRPr>
          </a:p>
          <a:p>
            <a:pPr lvl="0" algn="just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2060"/>
                </a:solidFill>
                <a:latin typeface="Times New Roman" pitchFamily="18" charset="0"/>
                <a:ea typeface="宋体" pitchFamily="2" charset="-122"/>
              </a:rPr>
              <a:t>①古代埃及②雅典③斯巴达④古罗马</a:t>
            </a:r>
            <a:endParaRPr lang="zh-CN" altLang="en-US" sz="3200" b="1">
              <a:solidFill>
                <a:srgbClr val="002060"/>
              </a:solidFill>
              <a:latin typeface="Times New Roman" pitchFamily="18" charset="0"/>
              <a:ea typeface="宋体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2060"/>
                </a:solidFill>
                <a:latin typeface="Times New Roman" pitchFamily="18" charset="0"/>
              </a:rPr>
              <a:t>A、①②　B、②③ C、②④  D、③④ </a:t>
            </a:r>
            <a:endParaRPr lang="zh-CN" altLang="en-US" sz="3200" b="1">
              <a:solidFill>
                <a:srgbClr val="002060"/>
              </a:solidFill>
              <a:latin typeface="Times New Roman" pitchFamily="18" charset="0"/>
              <a:ea typeface="宋体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2060"/>
                </a:solidFill>
                <a:latin typeface="Times New Roman" pitchFamily="18" charset="0"/>
              </a:rPr>
              <a:t>  2</a:t>
            </a:r>
            <a:r>
              <a:rPr lang="zh-CN" altLang="en-US" sz="3200" b="1">
                <a:solidFill>
                  <a:srgbClr val="002060"/>
                </a:solidFill>
                <a:latin typeface="Times New Roman" pitchFamily="18" charset="0"/>
                <a:ea typeface="宋体" pitchFamily="2" charset="-122"/>
              </a:rPr>
              <a:t>、罗马帝国取代罗马共和国的时间大约在中国的（      ）</a:t>
            </a:r>
            <a:endParaRPr lang="zh-CN" altLang="en-US" sz="3200" b="1">
              <a:solidFill>
                <a:srgbClr val="002060"/>
              </a:solidFill>
              <a:latin typeface="Times New Roman" pitchFamily="18" charset="0"/>
              <a:ea typeface="宋体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2060"/>
                </a:solidFill>
                <a:latin typeface="Times New Roman" pitchFamily="18" charset="0"/>
              </a:rPr>
              <a:t>A、</a:t>
            </a:r>
            <a:r>
              <a:rPr lang="zh-CN" altLang="en-US" sz="3200" b="1">
                <a:solidFill>
                  <a:srgbClr val="002060"/>
                </a:solidFill>
                <a:latin typeface="Times New Roman" pitchFamily="18" charset="0"/>
                <a:ea typeface="宋体" pitchFamily="2" charset="-122"/>
              </a:rPr>
              <a:t>西周             </a:t>
            </a:r>
            <a:r>
              <a:rPr lang="en-US" altLang="zh-CN" sz="3200" b="1">
                <a:solidFill>
                  <a:srgbClr val="002060"/>
                </a:solidFill>
                <a:latin typeface="Times New Roman" pitchFamily="18" charset="0"/>
              </a:rPr>
              <a:t>B、</a:t>
            </a:r>
            <a:r>
              <a:rPr lang="zh-CN" altLang="en-US" sz="3200" b="1">
                <a:solidFill>
                  <a:srgbClr val="002060"/>
                </a:solidFill>
                <a:latin typeface="Times New Roman" pitchFamily="18" charset="0"/>
                <a:ea typeface="宋体" pitchFamily="2" charset="-122"/>
              </a:rPr>
              <a:t>秦朝    </a:t>
            </a:r>
            <a:endParaRPr lang="zh-CN" altLang="en-US" sz="3200" b="1">
              <a:solidFill>
                <a:srgbClr val="002060"/>
              </a:solidFill>
              <a:latin typeface="Times New Roman" pitchFamily="18" charset="0"/>
              <a:ea typeface="宋体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2060"/>
                </a:solidFill>
                <a:latin typeface="Times New Roman" pitchFamily="18" charset="0"/>
              </a:rPr>
              <a:t>C、</a:t>
            </a:r>
            <a:r>
              <a:rPr lang="zh-CN" altLang="en-US" sz="3200" b="1">
                <a:solidFill>
                  <a:srgbClr val="002060"/>
                </a:solidFill>
                <a:latin typeface="Times New Roman" pitchFamily="18" charset="0"/>
                <a:ea typeface="宋体" pitchFamily="2" charset="-122"/>
              </a:rPr>
              <a:t>西汉末年     </a:t>
            </a:r>
            <a:r>
              <a:rPr lang="en-US" altLang="zh-CN" sz="3200" b="1">
                <a:solidFill>
                  <a:srgbClr val="002060"/>
                </a:solidFill>
                <a:latin typeface="Times New Roman" pitchFamily="18" charset="0"/>
              </a:rPr>
              <a:t>D、</a:t>
            </a:r>
            <a:r>
              <a:rPr lang="zh-CN" altLang="en-US" sz="3200" b="1">
                <a:solidFill>
                  <a:srgbClr val="002060"/>
                </a:solidFill>
                <a:latin typeface="Times New Roman" pitchFamily="18" charset="0"/>
                <a:ea typeface="宋体" pitchFamily="2" charset="-122"/>
              </a:rPr>
              <a:t>东汉 </a:t>
            </a:r>
            <a:endParaRPr lang="zh-CN" altLang="en-US" sz="3200" b="1">
              <a:solidFill>
                <a:srgbClr val="002060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9698" name="图片 111622" descr="c"/>
          <p:cNvPicPr/>
          <p:nvPr/>
        </p:nvPicPr>
        <p:blipFill>
          <a:blip r:embed="rId2"/>
          <a:stretch>
            <a:fillRect/>
          </a:stretch>
        </p:blipFill>
        <p:spPr>
          <a:xfrm>
            <a:off x="7467600" y="1143000"/>
            <a:ext cx="1143000" cy="11303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699" name="图片 111623" descr="c"/>
          <p:cNvPicPr/>
          <p:nvPr/>
        </p:nvPicPr>
        <p:blipFill>
          <a:blip r:embed="rId2"/>
          <a:stretch>
            <a:fillRect/>
          </a:stretch>
        </p:blipFill>
        <p:spPr>
          <a:xfrm>
            <a:off x="5562600" y="3733800"/>
            <a:ext cx="1143000" cy="11303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zoom dir="in"/>
      </p:transition>
    </mc:Choice>
    <mc:Fallback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Rectangle 3"/>
          <p:cNvSpPr/>
          <p:nvPr/>
        </p:nvSpPr>
        <p:spPr>
          <a:xfrm>
            <a:off x="1371600" y="1406525"/>
            <a:ext cx="9024938" cy="3170238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266700" algn="just" eaLnBrk="1" hangingPunct="1"/>
            <a:r>
              <a:rPr lang="en-US" altLang="zh-CN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zh-CN" altLang="en-US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．罗马帝国的疆域在什么时候</a:t>
            </a:r>
            <a:endParaRPr lang="zh-CN" altLang="en-US" sz="4000" b="1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pPr marL="0" lvl="0" indent="266700" algn="just" eaLnBrk="1" hangingPunct="1"/>
            <a:r>
              <a:rPr lang="zh-CN" altLang="en-US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达到最大规模？</a:t>
            </a:r>
            <a:r>
              <a:rPr lang="en-US" altLang="zh-CN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(       )</a:t>
            </a:r>
            <a:endParaRPr lang="en-US" altLang="zh-CN" sz="4000" b="1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pPr marL="0" lvl="0" indent="266700" algn="just"/>
            <a:endParaRPr lang="en-US" altLang="zh-CN" sz="4000" b="1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pPr marL="0" lvl="0" indent="266700" algn="just"/>
            <a:r>
              <a:rPr lang="en-US" altLang="zh-CN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A.</a:t>
            </a:r>
            <a:r>
              <a:rPr lang="zh-CN" altLang="en-US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前</a:t>
            </a:r>
            <a:r>
              <a:rPr lang="en-US" altLang="zh-CN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世纪        </a:t>
            </a:r>
            <a:r>
              <a:rPr lang="en-US" altLang="zh-CN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B.</a:t>
            </a:r>
            <a:r>
              <a:rPr lang="zh-CN" altLang="en-US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前</a:t>
            </a:r>
            <a:r>
              <a:rPr lang="en-US" altLang="zh-CN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世纪   </a:t>
            </a:r>
            <a:endParaRPr lang="zh-CN" altLang="en-US" sz="4000" b="1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pPr marL="0" lvl="0" indent="266700" algn="just"/>
            <a:r>
              <a:rPr lang="en-US" altLang="zh-CN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C.</a:t>
            </a:r>
            <a:r>
              <a:rPr lang="zh-CN" altLang="en-US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公元</a:t>
            </a:r>
            <a:r>
              <a:rPr lang="en-US" altLang="zh-CN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世纪      </a:t>
            </a:r>
            <a:r>
              <a:rPr lang="en-US" altLang="zh-CN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D.</a:t>
            </a:r>
            <a:r>
              <a:rPr lang="zh-CN" altLang="en-US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公元</a:t>
            </a:r>
            <a:r>
              <a:rPr lang="en-US" altLang="zh-CN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4000" b="1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世纪</a:t>
            </a:r>
            <a:endParaRPr lang="zh-CN" altLang="en-US" sz="4000" b="1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30722" name="Text Box 4"/>
          <p:cNvSpPr/>
          <p:nvPr/>
        </p:nvSpPr>
        <p:spPr>
          <a:xfrm>
            <a:off x="6356350" y="2068512"/>
            <a:ext cx="684212" cy="922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 sz="5400" b="1">
                <a:solidFill>
                  <a:srgbClr val="FF0000"/>
                </a:solidFill>
                <a:latin typeface="Arial" pitchFamily="34" charset="0"/>
                <a:ea typeface="华文新魏" panose="02010800040101010101" pitchFamily="2" charset="-122"/>
              </a:rPr>
              <a:t>D</a:t>
            </a:r>
            <a:endParaRPr lang="en-US" altLang="zh-CN" sz="5400" b="1">
              <a:solidFill>
                <a:srgbClr val="FF0000"/>
              </a:solidFill>
              <a:latin typeface="Arial" pitchFamily="34" charset="0"/>
              <a:ea typeface="华文新魏" panose="02010800040101010101" pitchFamily="2" charset="-122"/>
            </a:endParaRPr>
          </a:p>
        </p:txBody>
      </p:sp>
      <p:pic>
        <p:nvPicPr>
          <p:cNvPr id="3072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087100" y="106426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="0">
  <p:cSld name="">
    <p:spTree>
      <p:nvGrpSpPr>
        <p:cNvPr id="1" name=""/>
        <p:cNvGrpSpPr/>
        <p:nvPr/>
      </p:nvGrpSpPr>
      <p:grpSpPr/>
      <p:sp>
        <p:nvSpPr>
          <p:cNvPr id="31745" name="Text Box 4"/>
          <p:cNvSpPr txBox="1"/>
          <p:nvPr/>
        </p:nvSpPr>
        <p:spPr>
          <a:xfrm>
            <a:off x="149225" y="57150"/>
            <a:ext cx="2771775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Calibri" pitchFamily="34" charset="0"/>
                <a:ea typeface="宋体" pitchFamily="2" charset="-122"/>
              </a:rPr>
              <a:t>完成表格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Calibri" pitchFamily="34" charset="0"/>
              <a:ea typeface="宋体" pitchFamily="2" charset="-122"/>
            </a:endParaRPr>
          </a:p>
        </p:txBody>
      </p:sp>
      <p:graphicFrame>
        <p:nvGraphicFramePr>
          <p:cNvPr id="31746" name="表格 43014"/>
          <p:cNvGraphicFramePr/>
          <p:nvPr/>
        </p:nvGraphicFramePr>
        <p:xfrm>
          <a:off x="2028825" y="904875"/>
          <a:ext cx="9510712" cy="5689600"/>
        </p:xfrm>
        <a:graphic>
          <a:graphicData uri="http://schemas.openxmlformats.org/drawingml/2006/table">
            <a:tbl>
              <a:tblPr/>
              <a:tblGrid>
                <a:gridCol w="4037012"/>
                <a:gridCol w="5473700"/>
              </a:tblGrid>
              <a:tr h="1066800"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r>
                        <a:rPr lang="en-US" altLang="zh-CN" sz="3200" b="1">
                          <a:latin typeface="Arial" pitchFamily="34" charset="0"/>
                          <a:ea typeface="宋体" pitchFamily="2" charset="-122"/>
                        </a:rPr>
                        <a:t>      </a:t>
                      </a:r>
                      <a:r>
                        <a:rPr lang="zh-CN" altLang="en-US" sz="3200" b="1">
                          <a:latin typeface="Arial" pitchFamily="34" charset="0"/>
                          <a:ea typeface="宋体" pitchFamily="2" charset="-122"/>
                        </a:rPr>
                        <a:t>时   间</a:t>
                      </a:r>
                      <a:endParaRPr lang="zh-CN" altLang="en-US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r>
                        <a:rPr lang="en-US" altLang="zh-CN" sz="3200" b="1">
                          <a:latin typeface="Arial" pitchFamily="34" charset="0"/>
                          <a:ea typeface="宋体" pitchFamily="2" charset="-122"/>
                        </a:rPr>
                        <a:t>      </a:t>
                      </a:r>
                      <a:r>
                        <a:rPr lang="zh-CN" altLang="en-US" sz="3200" b="1">
                          <a:latin typeface="Arial" pitchFamily="34" charset="0"/>
                          <a:ea typeface="宋体" pitchFamily="2" charset="-122"/>
                        </a:rPr>
                        <a:t>事     件</a:t>
                      </a:r>
                      <a:endParaRPr lang="zh-CN" altLang="en-US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79438"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endParaRPr lang="zh-CN" altLang="zh-CN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r>
                        <a:rPr lang="zh-CN" altLang="en-US" sz="3200" b="1">
                          <a:latin typeface="Arial" pitchFamily="34" charset="0"/>
                          <a:ea typeface="宋体" pitchFamily="2" charset="-122"/>
                        </a:rPr>
                        <a:t>罗马城建立</a:t>
                      </a:r>
                      <a:endParaRPr lang="zh-CN" altLang="en-US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90550"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endParaRPr lang="zh-CN" altLang="zh-CN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r>
                        <a:rPr lang="zh-CN" altLang="en-US" sz="3200" b="1">
                          <a:latin typeface="Arial" pitchFamily="34" charset="0"/>
                          <a:ea typeface="宋体" pitchFamily="2" charset="-122"/>
                        </a:rPr>
                        <a:t>罗马共和国建立</a:t>
                      </a:r>
                      <a:endParaRPr lang="zh-CN" altLang="en-US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90550"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endParaRPr lang="zh-CN" altLang="zh-CN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r>
                        <a:rPr lang="zh-CN" altLang="en-US" sz="3200" b="1">
                          <a:latin typeface="Arial" pitchFamily="34" charset="0"/>
                          <a:ea typeface="宋体" pitchFamily="2" charset="-122"/>
                        </a:rPr>
                        <a:t>布匿战争</a:t>
                      </a:r>
                      <a:endParaRPr lang="zh-CN" altLang="en-US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92138"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endParaRPr lang="zh-CN" altLang="zh-CN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r>
                        <a:rPr lang="zh-CN" altLang="en-US" sz="3200" b="1">
                          <a:latin typeface="Arial" pitchFamily="34" charset="0"/>
                          <a:ea typeface="宋体" pitchFamily="2" charset="-122"/>
                        </a:rPr>
                        <a:t>称霸地中海</a:t>
                      </a:r>
                      <a:endParaRPr lang="zh-CN" altLang="en-US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1066800"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endParaRPr lang="zh-CN" altLang="zh-CN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r>
                        <a:rPr lang="zh-CN" altLang="en-US" sz="3200" b="1">
                          <a:latin typeface="Arial" pitchFamily="34" charset="0"/>
                          <a:ea typeface="宋体" pitchFamily="2" charset="-122"/>
                        </a:rPr>
                        <a:t>罗马帝国建立（屋大维）</a:t>
                      </a:r>
                      <a:endParaRPr lang="zh-CN" altLang="en-US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612775"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endParaRPr lang="zh-CN" altLang="zh-CN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r>
                        <a:rPr lang="zh-CN" altLang="en-US" sz="3200" b="1">
                          <a:latin typeface="Arial" pitchFamily="34" charset="0"/>
                          <a:ea typeface="宋体" pitchFamily="2" charset="-122"/>
                        </a:rPr>
                        <a:t>罗马帝国分裂</a:t>
                      </a:r>
                      <a:endParaRPr lang="zh-CN" altLang="en-US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90550"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endParaRPr lang="zh-CN" altLang="zh-CN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17" tIns="45712" rIns="91417" bIns="45712" anchor="ctr"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</a:pPr>
                      <a:r>
                        <a:rPr lang="zh-CN" altLang="en-US" sz="3200" b="1">
                          <a:latin typeface="Arial" pitchFamily="34" charset="0"/>
                          <a:ea typeface="宋体" pitchFamily="2" charset="-122"/>
                        </a:rPr>
                        <a:t>西罗马帝国灭亡</a:t>
                      </a:r>
                      <a:endParaRPr lang="zh-CN" altLang="en-US" sz="3200" b="1"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1417" marR="91417" marT="45712" marB="45712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1775" name="Text Box 39"/>
          <p:cNvSpPr/>
          <p:nvPr/>
        </p:nvSpPr>
        <p:spPr>
          <a:xfrm>
            <a:off x="2573338" y="2074862"/>
            <a:ext cx="26035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2800" b="1">
                <a:latin typeface="Calibri" pitchFamily="34" charset="0"/>
                <a:ea typeface="宋体" pitchFamily="2" charset="-122"/>
              </a:rPr>
              <a:t>公元前</a:t>
            </a:r>
            <a:r>
              <a:rPr lang="en-US" altLang="zh-CN" sz="2800" b="1">
                <a:latin typeface="Calibri" pitchFamily="34" charset="0"/>
              </a:rPr>
              <a:t>8</a:t>
            </a:r>
            <a:r>
              <a:rPr lang="zh-CN" altLang="en-US" sz="2800" b="1">
                <a:latin typeface="Calibri" pitchFamily="34" charset="0"/>
                <a:ea typeface="宋体" pitchFamily="2" charset="-122"/>
              </a:rPr>
              <a:t>世纪</a:t>
            </a:r>
            <a:endParaRPr lang="zh-CN" altLang="en-US" sz="2800" b="1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1776" name="Text Box 40"/>
          <p:cNvSpPr/>
          <p:nvPr/>
        </p:nvSpPr>
        <p:spPr>
          <a:xfrm>
            <a:off x="2335212" y="2597150"/>
            <a:ext cx="308133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2800" b="1">
                <a:latin typeface="Calibri" pitchFamily="34" charset="0"/>
                <a:ea typeface="宋体" pitchFamily="2" charset="-122"/>
              </a:rPr>
              <a:t>公元前</a:t>
            </a:r>
            <a:r>
              <a:rPr lang="en-US" altLang="zh-CN" sz="2800" b="1">
                <a:latin typeface="Calibri" pitchFamily="34" charset="0"/>
              </a:rPr>
              <a:t>509</a:t>
            </a:r>
            <a:r>
              <a:rPr lang="zh-CN" altLang="en-US" sz="2800" b="1">
                <a:latin typeface="Calibri" pitchFamily="34" charset="0"/>
                <a:ea typeface="宋体" pitchFamily="2" charset="-122"/>
              </a:rPr>
              <a:t>年</a:t>
            </a:r>
            <a:endParaRPr lang="zh-CN" altLang="en-US" sz="2800" b="1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1777" name="Text Box 41"/>
          <p:cNvSpPr/>
          <p:nvPr/>
        </p:nvSpPr>
        <p:spPr>
          <a:xfrm>
            <a:off x="2163762" y="3232150"/>
            <a:ext cx="32527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2800" b="1">
                <a:latin typeface="Calibri" pitchFamily="34" charset="0"/>
                <a:ea typeface="宋体" pitchFamily="2" charset="-122"/>
              </a:rPr>
              <a:t>公元前</a:t>
            </a:r>
            <a:r>
              <a:rPr lang="en-US" altLang="zh-CN" sz="2800" b="1">
                <a:latin typeface="Calibri" pitchFamily="34" charset="0"/>
              </a:rPr>
              <a:t>3~</a:t>
            </a:r>
            <a:r>
              <a:rPr lang="zh-CN" altLang="en-US" sz="2800" b="1">
                <a:latin typeface="Calibri" pitchFamily="34" charset="0"/>
                <a:ea typeface="宋体" pitchFamily="2" charset="-122"/>
              </a:rPr>
              <a:t>前</a:t>
            </a:r>
            <a:r>
              <a:rPr lang="en-US" altLang="zh-CN" sz="2800" b="1">
                <a:latin typeface="Calibri" pitchFamily="34" charset="0"/>
              </a:rPr>
              <a:t>2</a:t>
            </a:r>
            <a:r>
              <a:rPr lang="zh-CN" altLang="en-US" sz="2800" b="1">
                <a:latin typeface="Calibri" pitchFamily="34" charset="0"/>
                <a:ea typeface="宋体" pitchFamily="2" charset="-122"/>
              </a:rPr>
              <a:t>世纪</a:t>
            </a:r>
            <a:endParaRPr lang="zh-CN" altLang="en-US" sz="2800" b="1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1778" name="Text Box 42"/>
          <p:cNvSpPr/>
          <p:nvPr/>
        </p:nvSpPr>
        <p:spPr>
          <a:xfrm>
            <a:off x="2473325" y="3765550"/>
            <a:ext cx="2286000" cy="520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2800" b="1">
                <a:latin typeface="Calibri" pitchFamily="34" charset="0"/>
                <a:ea typeface="宋体" pitchFamily="2" charset="-122"/>
              </a:rPr>
              <a:t>公元前</a:t>
            </a:r>
            <a:r>
              <a:rPr lang="en-US" altLang="zh-CN" sz="2800" b="1">
                <a:latin typeface="Calibri" pitchFamily="34" charset="0"/>
              </a:rPr>
              <a:t>2</a:t>
            </a:r>
            <a:r>
              <a:rPr lang="zh-CN" altLang="en-US" sz="2800" b="1">
                <a:latin typeface="Calibri" pitchFamily="34" charset="0"/>
                <a:ea typeface="宋体" pitchFamily="2" charset="-122"/>
              </a:rPr>
              <a:t>世纪</a:t>
            </a:r>
            <a:endParaRPr lang="zh-CN" altLang="en-US" sz="2800" b="1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1779" name="Text Box 44"/>
          <p:cNvSpPr/>
          <p:nvPr/>
        </p:nvSpPr>
        <p:spPr>
          <a:xfrm>
            <a:off x="2825750" y="4657725"/>
            <a:ext cx="23510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2800" b="1">
                <a:latin typeface="Calibri" pitchFamily="34" charset="0"/>
                <a:ea typeface="宋体" pitchFamily="2" charset="-122"/>
              </a:rPr>
              <a:t>公元前</a:t>
            </a:r>
            <a:r>
              <a:rPr lang="en-US" altLang="zh-CN" sz="2800" b="1">
                <a:latin typeface="Calibri" pitchFamily="34" charset="0"/>
              </a:rPr>
              <a:t>27</a:t>
            </a:r>
            <a:r>
              <a:rPr lang="zh-CN" altLang="en-US" sz="2800" b="1">
                <a:latin typeface="Calibri" pitchFamily="34" charset="0"/>
                <a:ea typeface="宋体" pitchFamily="2" charset="-122"/>
              </a:rPr>
              <a:t>年</a:t>
            </a:r>
            <a:endParaRPr lang="zh-CN" altLang="en-US" sz="2800" b="1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1780" name="Text Box 45"/>
          <p:cNvSpPr/>
          <p:nvPr/>
        </p:nvSpPr>
        <p:spPr>
          <a:xfrm>
            <a:off x="2962275" y="5549900"/>
            <a:ext cx="16573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en-US" altLang="zh-CN" sz="2800" b="1">
                <a:latin typeface="Calibri" pitchFamily="34" charset="0"/>
              </a:rPr>
              <a:t>395</a:t>
            </a:r>
            <a:r>
              <a:rPr lang="zh-CN" altLang="en-US" sz="2800" b="1">
                <a:latin typeface="Calibri" pitchFamily="34" charset="0"/>
                <a:ea typeface="宋体" pitchFamily="2" charset="-122"/>
              </a:rPr>
              <a:t>年</a:t>
            </a:r>
            <a:endParaRPr lang="zh-CN" altLang="en-US" sz="2800" b="1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1781" name="Text Box 46"/>
          <p:cNvSpPr/>
          <p:nvPr/>
        </p:nvSpPr>
        <p:spPr>
          <a:xfrm>
            <a:off x="2967038" y="6072188"/>
            <a:ext cx="12969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en-US" altLang="zh-CN" sz="2800" b="1">
                <a:latin typeface="Calibri" pitchFamily="34" charset="0"/>
              </a:rPr>
              <a:t>476</a:t>
            </a:r>
            <a:r>
              <a:rPr lang="zh-CN" altLang="en-US" sz="2800" b="1">
                <a:latin typeface="Calibri" pitchFamily="34" charset="0"/>
                <a:ea typeface="宋体" pitchFamily="2" charset="-122"/>
              </a:rPr>
              <a:t>年</a:t>
            </a:r>
            <a:endParaRPr lang="zh-CN" altLang="en-US" sz="2800" b="1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31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31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 fill="hold"/>
                                        <p:tgtEl>
                                          <p:spTgt spid="31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 fill="hold"/>
                                        <p:tgtEl>
                                          <p:spTgt spid="31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 fill="hold"/>
                                        <p:tgtEl>
                                          <p:spTgt spid="31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 fill="hold"/>
                                        <p:tgtEl>
                                          <p:spTgt spid="31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 fill="hold"/>
                                        <p:tgtEl>
                                          <p:spTgt spid="31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75" grpId="0"/>
      <p:bldP spid="31776" grpId="1"/>
      <p:bldP spid="31777" grpId="2"/>
      <p:bldP spid="31778" grpId="3"/>
      <p:bldP spid="31779" grpId="4"/>
      <p:bldP spid="31780" grpId="5"/>
      <p:bldP spid="31781" grpId="6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131</Paragraphs>
  <Slides>24</Slides>
  <Notes>2</Notes>
  <TotalTime>0</TotalTime>
  <HiddenSlides>3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25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如何评价《十二铜表法》？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2020-12-18T18:07:41.986</cp:lastPrinted>
  <dcterms:created xsi:type="dcterms:W3CDTF">2020-12-18T18:07:41Z</dcterms:created>
  <dcterms:modified xsi:type="dcterms:W3CDTF">2020-12-18T10:07:44Z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