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4" r:id="rId3"/>
  </p:sldMasterIdLst>
  <p:notesMasterIdLst>
    <p:notesMasterId r:id="rId5"/>
  </p:notesMasterIdLst>
  <p:sldIdLst>
    <p:sldId id="256" r:id="rId4"/>
    <p:sldId id="258"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Lst>
  <p:sldSz cx="9144000" cy="5143500"/>
  <p:notesSz cx="6857365" cy="9143365"/>
  <p:kinsoku lang="zh-CN" invalStChars="!%),.:;?]}¨·ˇˉ་―‖’”…‰∶、。〃々〉》」』】〕〗！＂＇％），．：；？］｀｜｝～￠" invalEndChars="([{·‘“〈《「『【〔〖（．［｛￡￥"/>
  <p:defaultTextStyle>
    <a:defPPr>
      <a:defRPr lang="zh-CN"/>
    </a:defPPr>
    <a:lvl1pPr marL="0" indent="0" algn="l" defTabSz="914400" eaLnBrk="1" fontAlgn="auto" latinLnBrk="0" hangingPunct="1">
      <a:buNone/>
      <a:defRPr sz="1800" kern="1200">
        <a:solidFill>
          <a:schemeClr val="tx1"/>
        </a:solidFill>
        <a:latin typeface="Times New Roman" panose="02020603050405020304" charset="0"/>
        <a:ea typeface="宋体" panose="02010600030101010101" pitchFamily="2" charset="-122"/>
        <a:cs typeface="Times New Roman" panose="02020603050405020304" charset="0"/>
      </a:defRPr>
    </a:lvl1pPr>
    <a:lvl2pPr marL="457200" indent="0" algn="l" defTabSz="914400" eaLnBrk="1" fontAlgn="auto" latinLnBrk="0" hangingPunct="1">
      <a:buNone/>
      <a:defRPr sz="1800" kern="1200">
        <a:solidFill>
          <a:schemeClr val="tx1"/>
        </a:solidFill>
        <a:latin typeface="Times New Roman" panose="02020603050405020304" charset="0"/>
        <a:ea typeface="宋体" panose="02010600030101010101" pitchFamily="2" charset="-122"/>
        <a:cs typeface="Times New Roman" panose="02020603050405020304" charset="0"/>
      </a:defRPr>
    </a:lvl2pPr>
    <a:lvl3pPr marL="914400" indent="0" algn="l" defTabSz="914400" eaLnBrk="1" fontAlgn="auto" latinLnBrk="0" hangingPunct="1">
      <a:buNone/>
      <a:defRPr sz="1800" kern="1200">
        <a:solidFill>
          <a:schemeClr val="tx1"/>
        </a:solidFill>
        <a:latin typeface="Times New Roman" panose="02020603050405020304" charset="0"/>
        <a:ea typeface="宋体" panose="02010600030101010101" pitchFamily="2" charset="-122"/>
        <a:cs typeface="Times New Roman" panose="02020603050405020304" charset="0"/>
      </a:defRPr>
    </a:lvl3pPr>
    <a:lvl4pPr marL="1371600" indent="0" algn="l" defTabSz="914400" eaLnBrk="1" fontAlgn="auto" latinLnBrk="0" hangingPunct="1">
      <a:buNone/>
      <a:defRPr sz="1800" kern="1200">
        <a:solidFill>
          <a:schemeClr val="tx1"/>
        </a:solidFill>
        <a:latin typeface="Times New Roman" panose="02020603050405020304" charset="0"/>
        <a:ea typeface="宋体" panose="02010600030101010101" pitchFamily="2" charset="-122"/>
        <a:cs typeface="Times New Roman" panose="02020603050405020304" charset="0"/>
      </a:defRPr>
    </a:lvl4pPr>
    <a:lvl5pPr marL="1828800" indent="0" algn="l" defTabSz="914400" eaLnBrk="1" fontAlgn="auto" latinLnBrk="0" hangingPunct="1">
      <a:buNone/>
      <a:defRPr sz="1800" kern="1200">
        <a:solidFill>
          <a:schemeClr val="tx1"/>
        </a:solidFill>
        <a:latin typeface="Times New Roman" panose="02020603050405020304" charset="0"/>
        <a:ea typeface="宋体" panose="02010600030101010101" pitchFamily="2" charset="-122"/>
        <a:cs typeface="Times New Roman" panose="02020603050405020304" charset="0"/>
      </a:defRPr>
    </a:lvl5pPr>
    <a:lvl6pPr marL="2286000" indent="0" algn="l" defTabSz="914400" eaLnBrk="1" fontAlgn="auto" latinLnBrk="0" hangingPunct="1">
      <a:buNone/>
      <a:defRPr sz="1800" kern="1200">
        <a:solidFill>
          <a:schemeClr val="tx1"/>
        </a:solidFill>
        <a:latin typeface="Times New Roman" panose="02020603050405020304" charset="0"/>
        <a:ea typeface="宋体" panose="02010600030101010101" pitchFamily="2" charset="-122"/>
        <a:cs typeface="Times New Roman" panose="02020603050405020304" charset="0"/>
      </a:defRPr>
    </a:lvl6pPr>
    <a:lvl7pPr marL="2743200" indent="0" algn="l" defTabSz="914400" eaLnBrk="1" fontAlgn="auto" latinLnBrk="0" hangingPunct="1">
      <a:buNone/>
      <a:defRPr sz="1800" kern="1200">
        <a:solidFill>
          <a:schemeClr val="tx1"/>
        </a:solidFill>
        <a:latin typeface="Times New Roman" panose="02020603050405020304" charset="0"/>
        <a:ea typeface="宋体" panose="02010600030101010101" pitchFamily="2" charset="-122"/>
        <a:cs typeface="Times New Roman" panose="02020603050405020304" charset="0"/>
      </a:defRPr>
    </a:lvl7pPr>
    <a:lvl8pPr marL="3200400" indent="0" algn="l" defTabSz="914400" eaLnBrk="1" fontAlgn="auto" latinLnBrk="0" hangingPunct="1">
      <a:buNone/>
      <a:defRPr sz="1800" kern="1200">
        <a:solidFill>
          <a:schemeClr val="tx1"/>
        </a:solidFill>
        <a:latin typeface="Times New Roman" panose="02020603050405020304" charset="0"/>
        <a:ea typeface="宋体" panose="02010600030101010101" pitchFamily="2" charset="-122"/>
        <a:cs typeface="Times New Roman" panose="02020603050405020304" charset="0"/>
      </a:defRPr>
    </a:lvl8pPr>
    <a:lvl9pPr marL="3200400" indent="0" algn="l" defTabSz="914400" eaLnBrk="1" fontAlgn="auto" latinLnBrk="0" hangingPunct="1">
      <a:buNone/>
      <a:defRPr sz="1800" kern="1200">
        <a:solidFill>
          <a:schemeClr val="tx1"/>
        </a:solidFill>
        <a:latin typeface="Times New Roman" panose="02020603050405020304" charset="0"/>
        <a:ea typeface="宋体" panose="02010600030101010101" pitchFamily="2" charset="-122"/>
        <a:cs typeface="Times New Roman" panose="0202060305040502030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415" autoAdjust="0"/>
    <p:restoredTop sz="98268" autoAdjust="0"/>
  </p:normalViewPr>
  <p:slideViewPr>
    <p:cSldViewPr>
      <p:cViewPr>
        <p:scale>
          <a:sx n="69" d="100"/>
          <a:sy n="69" d="100"/>
        </p:scale>
        <p:origin x="0" y="0"/>
      </p:cViewPr>
      <p:guideLst>
        <p:guide orient="horz" pos="1616"/>
        <p:guide pos="290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57" d="100"/>
          <a:sy n="57" d="100"/>
        </p:scale>
        <p:origin x="0" y="0"/>
      </p:cViewPr>
      <p:guideLst/>
    </p:cSldViewPr>
  </p:notesViewPr>
  <p:gridSpacing cx="72009" cy="72009"/>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 Type="http://schemas.openxmlformats.org/officeDocument/2006/relationships/slide" Target="slides/slide1.xml"/><Relationship Id="rId32" Type="http://schemas.openxmlformats.org/officeDocument/2006/relationships/tableStyles" Target="tableStyles.xml"/><Relationship Id="rId31" Type="http://schemas.openxmlformats.org/officeDocument/2006/relationships/viewProps" Target="viewProps.xml"/><Relationship Id="rId30" Type="http://schemas.openxmlformats.org/officeDocument/2006/relationships/presProps" Target="presProps.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9" name="对象"/>
          <p:cNvSpPr>
            <a:spLocks noGrp="1"/>
          </p:cNvSpPr>
          <p:nvPr>
            <p:ph type="sldImg"/>
          </p:nvPr>
        </p:nvSpPr>
        <p:spPr>
          <a:xfrm>
            <a:off x="380994" y="685789"/>
            <a:ext cx="6095907" cy="3428947"/>
          </a:xfrm>
          <a:prstGeom prst="rect">
            <a:avLst/>
          </a:prstGeom>
          <a:noFill/>
          <a:ln w="9525" cap="flat" cmpd="sng">
            <a:solidFill>
              <a:srgbClr val="000000"/>
            </a:solidFill>
            <a:prstDash val="solid"/>
            <a:miter/>
          </a:ln>
        </p:spPr>
      </p:sp>
      <p:sp>
        <p:nvSpPr>
          <p:cNvPr id="10" name="文本框"/>
          <p:cNvSpPr>
            <a:spLocks noGrp="1"/>
          </p:cNvSpPr>
          <p:nvPr>
            <p:ph type="body"/>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r>
              <a:rPr lang="zh-CN" altLang="en-US"/>
              <a:t>单击此处编辑母版样式</a:t>
            </a:r>
            <a:endParaRPr lang="en-US" altLang="zh-CN"/>
          </a:p>
          <a:p>
            <a:r>
              <a:rPr lang="zh-CN" altLang="en-US"/>
              <a:t>第二级</a:t>
            </a:r>
            <a:endParaRPr lang="en-US" altLang="zh-CN"/>
          </a:p>
          <a:p>
            <a:r>
              <a:rPr lang="zh-CN" altLang="en-US"/>
              <a:t>第三级</a:t>
            </a:r>
            <a:endParaRPr lang="en-US" altLang="zh-CN"/>
          </a:p>
          <a:p>
            <a:r>
              <a:rPr lang="zh-CN" altLang="en-US"/>
              <a:t>第四级</a:t>
            </a:r>
            <a:endParaRPr lang="en-US" altLang="zh-CN"/>
          </a:p>
          <a:p>
            <a:r>
              <a:rPr lang="zh-CN" altLang="en-US"/>
              <a:t>第五级</a:t>
            </a:r>
            <a:endParaRPr lang="en-US" altLang="zh-CN"/>
          </a:p>
          <a:p>
            <a:r>
              <a:rPr lang="zh-CN" altLang="en-US"/>
              <a:t>第六级</a:t>
            </a:r>
            <a:endParaRPr lang="en-US" altLang="zh-CN"/>
          </a:p>
          <a:p>
            <a:r>
              <a:rPr lang="zh-CN" altLang="en-US"/>
              <a:t>第七级</a:t>
            </a:r>
            <a:endParaRPr lang="en-US" altLang="zh-CN"/>
          </a:p>
          <a:p>
            <a:r>
              <a:rPr lang="zh-CN" altLang="en-US"/>
              <a:t>第八级</a:t>
            </a:r>
            <a:endParaRPr lang="zh-CN" altLang="en-US"/>
          </a:p>
        </p:txBody>
      </p:sp>
      <p:sp>
        <p:nvSpPr>
          <p:cNvPr id="11" name="文本框"/>
          <p:cNvSpPr>
            <a:spLocks noGrp="1"/>
          </p:cNvSpPr>
          <p:nvPr>
            <p:ph type="hdr"/>
          </p:nvPr>
        </p:nvSpPr>
        <p:spPr>
          <a:xfrm>
            <a:off x="0" y="0"/>
            <a:ext cx="2973555" cy="457193"/>
          </a:xfrm>
          <a:prstGeom prst="rect">
            <a:avLst/>
          </a:prstGeom>
          <a:noFill/>
          <a:ln w="9525" cap="flat" cmpd="sng">
            <a:noFill/>
            <a:prstDash val="solid"/>
            <a:miter/>
          </a:ln>
        </p:spPr>
        <p:txBody>
          <a:bodyPr vert="horz" wrap="square" lIns="91440" tIns="45720" rIns="91440" bIns="45720" anchor="t" anchorCtr="0" upright="1"/>
          <a:lstStyle/>
          <a:p>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12" name="文本框"/>
          <p:cNvSpPr>
            <a:spLocks noGrp="1"/>
          </p:cNvSpPr>
          <p:nvPr>
            <p:ph type="dt"/>
          </p:nvPr>
        </p:nvSpPr>
        <p:spPr>
          <a:xfrm>
            <a:off x="3884340" y="0"/>
            <a:ext cx="2973554" cy="457193"/>
          </a:xfrm>
          <a:prstGeom prst="rect">
            <a:avLst/>
          </a:prstGeom>
          <a:noFill/>
          <a:ln w="9525" cap="flat" cmpd="sng">
            <a:noFill/>
            <a:prstDash val="solid"/>
            <a:miter/>
          </a:ln>
        </p:spPr>
        <p:txBody>
          <a:bodyPr vert="horz" wrap="square" lIns="91440" tIns="45720" rIns="91440" bIns="45720" anchor="t" anchorCtr="0" upright="1"/>
          <a:lstStyle/>
          <a:p>
            <a:pPr algn="r"/>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13" name="文本框"/>
          <p:cNvSpPr>
            <a:spLocks noGrp="1"/>
          </p:cNvSpPr>
          <p:nvPr>
            <p:ph type="ftr"/>
          </p:nvPr>
        </p:nvSpPr>
        <p:spPr>
          <a:xfrm>
            <a:off x="0" y="8686668"/>
            <a:ext cx="2973555" cy="457193"/>
          </a:xfrm>
          <a:prstGeom prst="rect">
            <a:avLst/>
          </a:prstGeom>
          <a:noFill/>
          <a:ln w="9525" cap="flat" cmpd="sng">
            <a:noFill/>
            <a:prstDash val="solid"/>
            <a:miter/>
          </a:ln>
        </p:spPr>
        <p:txBody>
          <a:bodyPr vert="horz" wrap="square" lIns="91440" tIns="45720" rIns="91440" bIns="45720" anchor="b" anchorCtr="0" upright="1"/>
          <a:lstStyle/>
          <a:p>
            <a:endParaRPr lang="zh-CN" altLang="en-US" sz="1400">
              <a:latin typeface="Times New Roman" panose="02020603050405020304" charset="0"/>
              <a:ea typeface="宋体" panose="02010600030101010101" pitchFamily="2" charset="-122"/>
              <a:cs typeface="Times New Roman" panose="02020603050405020304" charset="0"/>
            </a:endParaRPr>
          </a:p>
        </p:txBody>
      </p:sp>
    </p:spTree>
  </p:cSld>
  <p:clrMap bg1="lt1" tx1="dk1" bg2="lt2" tx2="dk2" accent1="accent1" accent2="accent2" accent3="accent3" accent4="accent4" accent5="accent5" accent6="accent6" hlink="hlink" folHlink="folHlink"/>
  <p:hf hdr="0" ftr="0" dt="0"/>
  <p:notesStyle>
    <a:lvl1pPr defTabSz="914400" fontAlgn="base" hangingPunct="0">
      <a:buNone/>
      <a:defRPr sz="1800"/>
    </a:lvl1pPr>
    <a:lvl2pPr defTabSz="914400" fontAlgn="base" hangingPunct="0">
      <a:buNone/>
      <a:defRPr sz="1800"/>
    </a:lvl2pPr>
    <a:lvl3pPr defTabSz="914400" fontAlgn="base" hangingPunct="0">
      <a:buNone/>
      <a:defRPr sz="1800"/>
    </a:lvl3pPr>
    <a:lvl4pPr defTabSz="914400" fontAlgn="base" hangingPunct="0">
      <a:buNone/>
      <a:defRPr sz="1800"/>
    </a:lvl4pPr>
    <a:lvl5pPr defTabSz="914400" fontAlgn="base" hangingPunct="0">
      <a:buNone/>
      <a:defRPr sz="1800"/>
    </a:lvl5pPr>
    <a:lvl6pPr defTabSz="914400" fontAlgn="base" hangingPunct="0">
      <a:buNone/>
      <a:defRPr sz="1800"/>
    </a:lvl6pPr>
    <a:lvl7pPr defTabSz="914400" fontAlgn="base" hangingPunct="0">
      <a:buNone/>
      <a:defRPr sz="1800"/>
    </a:lvl7pPr>
    <a:lvl8pPr defTabSz="914400" fontAlgn="base" hangingPunct="0">
      <a:buNone/>
      <a:defRPr sz="1800"/>
    </a:lvl8pPr>
    <a:lvl9pPr defTabSz="914400" fontAlgn="base" hangingPunct="0">
      <a:buNone/>
      <a:defRPr sz="1800"/>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23" name="对象"/>
          <p:cNvSpPr>
            <a:spLocks noGrp="1"/>
          </p:cNvSpPr>
          <p:nvPr>
            <p:ph type="sldImg"/>
          </p:nvPr>
        </p:nvSpPr>
        <p:spPr>
          <a:xfrm>
            <a:off x="380994" y="685789"/>
            <a:ext cx="6095907" cy="3428947"/>
          </a:xfrm>
          <a:prstGeom prst="rect">
            <a:avLst/>
          </a:prstGeom>
          <a:noFill/>
          <a:ln w="9525" cap="flat" cmpd="sng">
            <a:noFill/>
            <a:prstDash val="solid"/>
            <a:miter/>
          </a:ln>
        </p:spPr>
      </p:sp>
      <p:sp>
        <p:nvSpPr>
          <p:cNvPr id="24"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45" name="对象"/>
          <p:cNvSpPr>
            <a:spLocks noGrp="1"/>
          </p:cNvSpPr>
          <p:nvPr>
            <p:ph type="sldImg"/>
          </p:nvPr>
        </p:nvSpPr>
        <p:spPr>
          <a:xfrm>
            <a:off x="380994" y="685789"/>
            <a:ext cx="6095907" cy="3428947"/>
          </a:xfrm>
          <a:prstGeom prst="rect">
            <a:avLst/>
          </a:prstGeom>
          <a:noFill/>
          <a:ln w="9525" cap="flat" cmpd="sng">
            <a:noFill/>
            <a:prstDash val="solid"/>
            <a:miter/>
          </a:ln>
        </p:spPr>
      </p:sp>
      <p:sp>
        <p:nvSpPr>
          <p:cNvPr id="46"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114" name="对象"/>
          <p:cNvSpPr>
            <a:spLocks noGrp="1"/>
          </p:cNvSpPr>
          <p:nvPr>
            <p:ph type="sldImg"/>
          </p:nvPr>
        </p:nvSpPr>
        <p:spPr>
          <a:xfrm>
            <a:off x="380994" y="685789"/>
            <a:ext cx="6095907" cy="3428947"/>
          </a:xfrm>
          <a:prstGeom prst="rect">
            <a:avLst/>
          </a:prstGeom>
          <a:noFill/>
          <a:ln w="9525" cap="flat" cmpd="sng">
            <a:noFill/>
            <a:prstDash val="solid"/>
            <a:miter/>
          </a:ln>
        </p:spPr>
      </p:sp>
      <p:sp>
        <p:nvSpPr>
          <p:cNvPr id="115"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376" name="对象"/>
          <p:cNvSpPr>
            <a:spLocks noGrp="1"/>
          </p:cNvSpPr>
          <p:nvPr>
            <p:ph type="sldImg"/>
          </p:nvPr>
        </p:nvSpPr>
        <p:spPr>
          <a:xfrm>
            <a:off x="380994" y="685789"/>
            <a:ext cx="6095907" cy="3428947"/>
          </a:xfrm>
          <a:prstGeom prst="rect">
            <a:avLst/>
          </a:prstGeom>
          <a:noFill/>
          <a:ln w="9525" cap="flat" cmpd="sng">
            <a:noFill/>
            <a:prstDash val="solid"/>
            <a:miter/>
          </a:ln>
        </p:spPr>
      </p:sp>
      <p:sp>
        <p:nvSpPr>
          <p:cNvPr id="377"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142" name="对象"/>
          <p:cNvSpPr>
            <a:spLocks noGrp="1"/>
          </p:cNvSpPr>
          <p:nvPr>
            <p:ph type="sldImg"/>
          </p:nvPr>
        </p:nvSpPr>
        <p:spPr>
          <a:xfrm>
            <a:off x="380994" y="685789"/>
            <a:ext cx="6095907" cy="3428947"/>
          </a:xfrm>
          <a:prstGeom prst="rect">
            <a:avLst/>
          </a:prstGeom>
          <a:noFill/>
          <a:ln w="9525" cap="flat" cmpd="sng">
            <a:noFill/>
            <a:prstDash val="solid"/>
            <a:miter/>
          </a:ln>
        </p:spPr>
      </p:sp>
      <p:sp>
        <p:nvSpPr>
          <p:cNvPr id="143"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149" name="对象"/>
          <p:cNvSpPr>
            <a:spLocks noGrp="1"/>
          </p:cNvSpPr>
          <p:nvPr>
            <p:ph type="sldImg"/>
          </p:nvPr>
        </p:nvSpPr>
        <p:spPr>
          <a:xfrm>
            <a:off x="1142982" y="685789"/>
            <a:ext cx="4571928" cy="3428947"/>
          </a:xfrm>
          <a:prstGeom prst="rect">
            <a:avLst/>
          </a:prstGeom>
          <a:noFill/>
          <a:ln w="9525" cap="flat" cmpd="sng">
            <a:noFill/>
            <a:prstDash val="solid"/>
            <a:miter/>
          </a:ln>
        </p:spPr>
      </p:sp>
      <p:sp>
        <p:nvSpPr>
          <p:cNvPr id="150"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166" name="对象"/>
          <p:cNvSpPr>
            <a:spLocks noGrp="1"/>
          </p:cNvSpPr>
          <p:nvPr>
            <p:ph type="sldImg"/>
          </p:nvPr>
        </p:nvSpPr>
        <p:spPr>
          <a:xfrm>
            <a:off x="380994" y="685789"/>
            <a:ext cx="6095907" cy="3428947"/>
          </a:xfrm>
          <a:prstGeom prst="rect">
            <a:avLst/>
          </a:prstGeom>
          <a:noFill/>
          <a:ln w="9525" cap="flat" cmpd="sng">
            <a:noFill/>
            <a:prstDash val="solid"/>
            <a:miter/>
          </a:ln>
        </p:spPr>
      </p:sp>
      <p:sp>
        <p:nvSpPr>
          <p:cNvPr id="167"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171" name="对象"/>
          <p:cNvSpPr>
            <a:spLocks noGrp="1"/>
          </p:cNvSpPr>
          <p:nvPr>
            <p:ph type="sldImg"/>
          </p:nvPr>
        </p:nvSpPr>
        <p:spPr>
          <a:xfrm>
            <a:off x="380994" y="685789"/>
            <a:ext cx="6095907" cy="3428947"/>
          </a:xfrm>
          <a:prstGeom prst="rect">
            <a:avLst/>
          </a:prstGeom>
          <a:noFill/>
          <a:ln w="9525" cap="flat" cmpd="sng">
            <a:noFill/>
            <a:prstDash val="solid"/>
            <a:miter/>
          </a:ln>
        </p:spPr>
      </p:sp>
      <p:sp>
        <p:nvSpPr>
          <p:cNvPr id="172"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179" name="对象"/>
          <p:cNvSpPr>
            <a:spLocks noGrp="1"/>
          </p:cNvSpPr>
          <p:nvPr>
            <p:ph type="sldImg"/>
          </p:nvPr>
        </p:nvSpPr>
        <p:spPr>
          <a:xfrm>
            <a:off x="380994" y="685789"/>
            <a:ext cx="6095907" cy="3428947"/>
          </a:xfrm>
          <a:prstGeom prst="rect">
            <a:avLst/>
          </a:prstGeom>
          <a:noFill/>
          <a:ln w="9525" cap="flat" cmpd="sng">
            <a:noFill/>
            <a:prstDash val="solid"/>
            <a:miter/>
          </a:ln>
        </p:spPr>
      </p:sp>
      <p:sp>
        <p:nvSpPr>
          <p:cNvPr id="180"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184" name="对象"/>
          <p:cNvSpPr>
            <a:spLocks noGrp="1"/>
          </p:cNvSpPr>
          <p:nvPr>
            <p:ph type="sldImg"/>
          </p:nvPr>
        </p:nvSpPr>
        <p:spPr>
          <a:xfrm>
            <a:off x="380994" y="685789"/>
            <a:ext cx="6095907" cy="3428947"/>
          </a:xfrm>
          <a:prstGeom prst="rect">
            <a:avLst/>
          </a:prstGeom>
          <a:noFill/>
          <a:ln w="9525" cap="flat" cmpd="sng">
            <a:noFill/>
            <a:prstDash val="solid"/>
            <a:miter/>
          </a:ln>
        </p:spPr>
      </p:sp>
      <p:sp>
        <p:nvSpPr>
          <p:cNvPr id="185"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207" name="对象"/>
          <p:cNvSpPr>
            <a:spLocks noGrp="1"/>
          </p:cNvSpPr>
          <p:nvPr>
            <p:ph type="sldImg"/>
          </p:nvPr>
        </p:nvSpPr>
        <p:spPr>
          <a:xfrm>
            <a:off x="380994" y="685789"/>
            <a:ext cx="6095907" cy="3428947"/>
          </a:xfrm>
          <a:prstGeom prst="rect">
            <a:avLst/>
          </a:prstGeom>
          <a:noFill/>
          <a:ln w="9525" cap="flat" cmpd="sng">
            <a:noFill/>
            <a:prstDash val="solid"/>
            <a:miter/>
          </a:ln>
        </p:spPr>
      </p:sp>
      <p:sp>
        <p:nvSpPr>
          <p:cNvPr id="208"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212" name="对象"/>
          <p:cNvSpPr>
            <a:spLocks noGrp="1"/>
          </p:cNvSpPr>
          <p:nvPr>
            <p:ph type="sldImg"/>
          </p:nvPr>
        </p:nvSpPr>
        <p:spPr>
          <a:xfrm>
            <a:off x="380994" y="685789"/>
            <a:ext cx="6095907" cy="3428947"/>
          </a:xfrm>
          <a:prstGeom prst="rect">
            <a:avLst/>
          </a:prstGeom>
          <a:noFill/>
          <a:ln w="9525" cap="flat" cmpd="sng">
            <a:noFill/>
            <a:prstDash val="solid"/>
            <a:miter/>
          </a:ln>
        </p:spPr>
      </p:sp>
      <p:sp>
        <p:nvSpPr>
          <p:cNvPr id="213"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217" name="对象"/>
          <p:cNvSpPr>
            <a:spLocks noGrp="1"/>
          </p:cNvSpPr>
          <p:nvPr>
            <p:ph type="sldImg"/>
          </p:nvPr>
        </p:nvSpPr>
        <p:spPr>
          <a:xfrm>
            <a:off x="1142982" y="685789"/>
            <a:ext cx="4571928" cy="3428947"/>
          </a:xfrm>
          <a:prstGeom prst="rect">
            <a:avLst/>
          </a:prstGeom>
          <a:noFill/>
          <a:ln w="9525" cap="flat" cmpd="sng">
            <a:noFill/>
            <a:prstDash val="solid"/>
            <a:miter/>
          </a:ln>
        </p:spPr>
      </p:sp>
      <p:sp>
        <p:nvSpPr>
          <p:cNvPr id="218"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225" name="对象"/>
          <p:cNvSpPr>
            <a:spLocks noGrp="1"/>
          </p:cNvSpPr>
          <p:nvPr>
            <p:ph type="sldImg"/>
          </p:nvPr>
        </p:nvSpPr>
        <p:spPr>
          <a:xfrm>
            <a:off x="1371600" y="1143000"/>
            <a:ext cx="4114800" cy="3086100"/>
          </a:xfrm>
          <a:prstGeom prst="rect">
            <a:avLst/>
          </a:prstGeom>
          <a:noFill/>
          <a:ln w="9525" cap="flat" cmpd="sng">
            <a:noFill/>
            <a:prstDash val="solid"/>
            <a:miter/>
          </a:ln>
        </p:spPr>
      </p:sp>
      <p:sp>
        <p:nvSpPr>
          <p:cNvPr id="226" name="文本框"/>
          <p:cNvSpPr>
            <a:spLocks noGrp="1"/>
          </p:cNvSpPr>
          <p:nvPr>
            <p:ph type="body" idx="1"/>
          </p:nvPr>
        </p:nvSpPr>
        <p:spPr>
          <a:xfrm>
            <a:off x="685800" y="4400550"/>
            <a:ext cx="5486400" cy="3600450"/>
          </a:xfrm>
          <a:prstGeom prst="rect">
            <a:avLst/>
          </a:prstGeom>
          <a:noFill/>
          <a:ln w="9525" cap="flat" cmpd="sng">
            <a:noFill/>
            <a:prstDash val="solid"/>
            <a:miter/>
          </a:ln>
        </p:spPr>
        <p:txBody>
          <a:bodyPr vert="horz" wrap="square" lIns="91440" tIns="45720" rIns="91440" bIns="45720" anchor="t" anchorCtr="0"/>
          <a:lstStyle/>
          <a:p>
            <a:pPr>
              <a:spcBef>
                <a:spcPct val="50000"/>
              </a:spcBef>
            </a:pPr>
            <a:r>
              <a:rPr lang="zh-CN" altLang="en-US" b="1">
                <a:solidFill>
                  <a:srgbClr val="FFFF00"/>
                </a:solidFill>
              </a:rPr>
              <a:t>新政中撤机构、裁冗员、废八股等内容。说明变法引起了顽固势力的仇恨，将遇到巨大阻力。</a:t>
            </a:r>
            <a:endParaRPr lang="en-US" altLang="zh-CN" b="1">
              <a:solidFill>
                <a:srgbClr val="FFFF00"/>
              </a:solidFill>
            </a:endParaRPr>
          </a:p>
          <a:p>
            <a:r>
              <a:rPr lang="zh-CN" altLang="en-US"/>
              <a:t>基本上反映了维新派的愿望和主张在一定程度上动摇了封建统治秩序 </a:t>
            </a:r>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252" name="对象"/>
          <p:cNvSpPr>
            <a:spLocks noGrp="1"/>
          </p:cNvSpPr>
          <p:nvPr>
            <p:ph type="sldImg"/>
          </p:nvPr>
        </p:nvSpPr>
        <p:spPr>
          <a:xfrm>
            <a:off x="380994" y="685789"/>
            <a:ext cx="6095907" cy="3428947"/>
          </a:xfrm>
          <a:prstGeom prst="rect">
            <a:avLst/>
          </a:prstGeom>
          <a:noFill/>
          <a:ln w="9525" cap="flat" cmpd="sng">
            <a:noFill/>
            <a:prstDash val="solid"/>
            <a:miter/>
          </a:ln>
        </p:spPr>
      </p:sp>
      <p:sp>
        <p:nvSpPr>
          <p:cNvPr id="253"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260" name="对象"/>
          <p:cNvSpPr>
            <a:spLocks noGrp="1"/>
          </p:cNvSpPr>
          <p:nvPr>
            <p:ph type="sldImg"/>
          </p:nvPr>
        </p:nvSpPr>
        <p:spPr>
          <a:xfrm>
            <a:off x="1142982" y="685789"/>
            <a:ext cx="4571928" cy="3428947"/>
          </a:xfrm>
          <a:prstGeom prst="rect">
            <a:avLst/>
          </a:prstGeom>
          <a:noFill/>
          <a:ln w="9525" cap="flat" cmpd="sng">
            <a:noFill/>
            <a:prstDash val="solid"/>
            <a:miter/>
          </a:ln>
        </p:spPr>
      </p:sp>
      <p:sp>
        <p:nvSpPr>
          <p:cNvPr id="261"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265" name="对象"/>
          <p:cNvSpPr>
            <a:spLocks noGrp="1"/>
          </p:cNvSpPr>
          <p:nvPr>
            <p:ph type="sldImg"/>
          </p:nvPr>
        </p:nvSpPr>
        <p:spPr>
          <a:xfrm>
            <a:off x="1142982" y="685789"/>
            <a:ext cx="4571928" cy="3428947"/>
          </a:xfrm>
          <a:prstGeom prst="rect">
            <a:avLst/>
          </a:prstGeom>
          <a:noFill/>
          <a:ln w="9525" cap="flat" cmpd="sng">
            <a:noFill/>
            <a:prstDash val="solid"/>
            <a:miter/>
          </a:ln>
        </p:spPr>
      </p:sp>
      <p:sp>
        <p:nvSpPr>
          <p:cNvPr id="266"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273" name="对象"/>
          <p:cNvSpPr>
            <a:spLocks noGrp="1"/>
          </p:cNvSpPr>
          <p:nvPr>
            <p:ph type="sldImg"/>
          </p:nvPr>
        </p:nvSpPr>
        <p:spPr>
          <a:xfrm>
            <a:off x="380994" y="685789"/>
            <a:ext cx="6095907" cy="3428947"/>
          </a:xfrm>
          <a:prstGeom prst="rect">
            <a:avLst/>
          </a:prstGeom>
          <a:noFill/>
          <a:ln w="9525" cap="flat" cmpd="sng">
            <a:noFill/>
            <a:prstDash val="solid"/>
            <a:miter/>
          </a:ln>
        </p:spPr>
      </p:sp>
      <p:sp>
        <p:nvSpPr>
          <p:cNvPr id="274"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280" name="对象"/>
          <p:cNvSpPr>
            <a:spLocks noGrp="1"/>
          </p:cNvSpPr>
          <p:nvPr>
            <p:ph type="sldImg"/>
          </p:nvPr>
        </p:nvSpPr>
        <p:spPr>
          <a:xfrm>
            <a:off x="1142982" y="685789"/>
            <a:ext cx="4571928" cy="3428947"/>
          </a:xfrm>
          <a:prstGeom prst="rect">
            <a:avLst/>
          </a:prstGeom>
          <a:noFill/>
          <a:ln w="9525" cap="flat" cmpd="sng">
            <a:noFill/>
            <a:prstDash val="solid"/>
            <a:miter/>
          </a:ln>
        </p:spPr>
      </p:sp>
      <p:sp>
        <p:nvSpPr>
          <p:cNvPr id="281"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299" name="对象"/>
          <p:cNvSpPr>
            <a:spLocks noGrp="1"/>
          </p:cNvSpPr>
          <p:nvPr>
            <p:ph type="sldImg"/>
          </p:nvPr>
        </p:nvSpPr>
        <p:spPr>
          <a:xfrm>
            <a:off x="380994" y="685789"/>
            <a:ext cx="6095907" cy="3428947"/>
          </a:xfrm>
          <a:prstGeom prst="rect">
            <a:avLst/>
          </a:prstGeom>
          <a:noFill/>
          <a:ln w="9525" cap="flat" cmpd="sng">
            <a:noFill/>
            <a:prstDash val="solid"/>
            <a:miter/>
          </a:ln>
        </p:spPr>
      </p:sp>
      <p:sp>
        <p:nvSpPr>
          <p:cNvPr id="300"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304" name="对象"/>
          <p:cNvSpPr>
            <a:spLocks noGrp="1"/>
          </p:cNvSpPr>
          <p:nvPr>
            <p:ph type="sldImg"/>
          </p:nvPr>
        </p:nvSpPr>
        <p:spPr>
          <a:xfrm>
            <a:off x="380994" y="685789"/>
            <a:ext cx="6095907" cy="3428947"/>
          </a:xfrm>
          <a:prstGeom prst="rect">
            <a:avLst/>
          </a:prstGeom>
          <a:noFill/>
          <a:ln w="9525" cap="flat" cmpd="sng">
            <a:noFill/>
            <a:prstDash val="solid"/>
            <a:miter/>
          </a:ln>
        </p:spPr>
      </p:sp>
      <p:sp>
        <p:nvSpPr>
          <p:cNvPr id="305"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309" name="对象"/>
          <p:cNvSpPr>
            <a:spLocks noGrp="1"/>
          </p:cNvSpPr>
          <p:nvPr>
            <p:ph type="sldImg"/>
          </p:nvPr>
        </p:nvSpPr>
        <p:spPr>
          <a:xfrm>
            <a:off x="1142982" y="685789"/>
            <a:ext cx="4571928" cy="3428947"/>
          </a:xfrm>
          <a:prstGeom prst="rect">
            <a:avLst/>
          </a:prstGeom>
          <a:noFill/>
          <a:ln w="9525" cap="flat" cmpd="sng">
            <a:noFill/>
            <a:prstDash val="solid"/>
            <a:miter/>
          </a:ln>
        </p:spPr>
      </p:sp>
      <p:sp>
        <p:nvSpPr>
          <p:cNvPr id="310"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315" name="对象"/>
          <p:cNvSpPr>
            <a:spLocks noGrp="1"/>
          </p:cNvSpPr>
          <p:nvPr>
            <p:ph type="sldImg"/>
          </p:nvPr>
        </p:nvSpPr>
        <p:spPr>
          <a:xfrm>
            <a:off x="1142982" y="685789"/>
            <a:ext cx="4571928" cy="3428947"/>
          </a:xfrm>
          <a:prstGeom prst="rect">
            <a:avLst/>
          </a:prstGeom>
          <a:noFill/>
          <a:ln w="9525" cap="flat" cmpd="sng">
            <a:noFill/>
            <a:prstDash val="solid"/>
            <a:miter/>
          </a:ln>
        </p:spPr>
      </p:sp>
      <p:sp>
        <p:nvSpPr>
          <p:cNvPr id="316"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353" name="对象"/>
          <p:cNvSpPr>
            <a:spLocks noGrp="1"/>
          </p:cNvSpPr>
          <p:nvPr>
            <p:ph type="sldImg"/>
          </p:nvPr>
        </p:nvSpPr>
        <p:spPr>
          <a:xfrm>
            <a:off x="380994" y="685789"/>
            <a:ext cx="6095907" cy="3428947"/>
          </a:xfrm>
          <a:prstGeom prst="rect">
            <a:avLst/>
          </a:prstGeom>
          <a:noFill/>
          <a:ln w="9525" cap="flat" cmpd="sng">
            <a:noFill/>
            <a:prstDash val="solid"/>
            <a:miter/>
          </a:ln>
        </p:spPr>
      </p:sp>
      <p:sp>
        <p:nvSpPr>
          <p:cNvPr id="354"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文本框"/>
          <p:cNvSpPr>
            <a:spLocks noGrp="1"/>
          </p:cNvSpPr>
          <p:nvPr>
            <p:ph type="sldNum"/>
          </p:nvPr>
        </p:nvSpPr>
        <p:spPr>
          <a:xfrm>
            <a:off x="3884340" y="8686668"/>
            <a:ext cx="2973554" cy="457193"/>
          </a:xfrm>
          <a:prstGeom prst="rect">
            <a:avLst/>
          </a:prstGeom>
          <a:noFill/>
          <a:ln w="9525" cap="flat" cmpd="sng">
            <a:noFill/>
            <a:prstDash val="solid"/>
            <a:miter/>
          </a:ln>
        </p:spPr>
        <p:txBody>
          <a:bodyPr vert="horz" wrap="square" lIns="91440" tIns="45720" rIns="91440" bIns="45720" anchor="b" anchorCtr="0" upright="1"/>
          <a:lstStyle/>
          <a:p>
            <a:pPr algn="r"/>
            <a:fld id="{CAD2D6BD-DE1B-4B5F-8B41-2702339687B9}" type="slidenum">
              <a:rPr lang="en-US" altLang="zh-CN" sz="1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400">
              <a:latin typeface="Times New Roman" panose="02020603050405020304" charset="0"/>
              <a:ea typeface="宋体" panose="02010600030101010101" pitchFamily="2" charset="-122"/>
              <a:cs typeface="Times New Roman" panose="02020603050405020304" charset="0"/>
            </a:endParaRPr>
          </a:p>
        </p:txBody>
      </p:sp>
      <p:sp>
        <p:nvSpPr>
          <p:cNvPr id="361" name="对象"/>
          <p:cNvSpPr>
            <a:spLocks noGrp="1"/>
          </p:cNvSpPr>
          <p:nvPr>
            <p:ph type="sldImg"/>
          </p:nvPr>
        </p:nvSpPr>
        <p:spPr>
          <a:xfrm>
            <a:off x="380994" y="685789"/>
            <a:ext cx="6095907" cy="3428947"/>
          </a:xfrm>
          <a:prstGeom prst="rect">
            <a:avLst/>
          </a:prstGeom>
          <a:noFill/>
          <a:ln w="9525" cap="flat" cmpd="sng">
            <a:noFill/>
            <a:prstDash val="solid"/>
            <a:miter/>
          </a:ln>
        </p:spPr>
      </p:sp>
      <p:sp>
        <p:nvSpPr>
          <p:cNvPr id="362" name="文本框"/>
          <p:cNvSpPr>
            <a:spLocks noGrp="1"/>
          </p:cNvSpPr>
          <p:nvPr>
            <p:ph type="body" idx="1"/>
          </p:nvPr>
        </p:nvSpPr>
        <p:spPr>
          <a:xfrm>
            <a:off x="914386" y="4343334"/>
            <a:ext cx="5029121" cy="4114737"/>
          </a:xfrm>
          <a:prstGeom prst="rect">
            <a:avLst/>
          </a:prstGeom>
          <a:noFill/>
          <a:ln w="9525" cap="flat" cmpd="sng">
            <a:noFill/>
            <a:prstDash val="solid"/>
            <a:miter/>
          </a:ln>
        </p:spPr>
        <p:txBody>
          <a:bodyPr vert="horz" wrap="square" lIns="91440" tIns="45720" rIns="91440" bIns="45720" anchor="t" anchorCtr="0"/>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bg>
      <p:bgPr>
        <a:solidFill>
          <a:schemeClr val="bg1"/>
        </a:solidFill>
        <a:effectLst/>
      </p:bgPr>
    </p:bg>
    <p:spTree>
      <p:nvGrpSpPr>
        <p:cNvPr id="1" name=""/>
        <p:cNvGrpSpPr/>
        <p:nvPr/>
      </p:nvGrpSpPr>
      <p:grpSpPr>
        <a:xfrm>
          <a:off x="0" y="0"/>
          <a:ext cx="0" cy="0"/>
          <a:chOff x="0" y="0"/>
          <a:chExt cx="0" cy="0"/>
        </a:xfrm>
      </p:grpSpPr>
      <p:sp>
        <p:nvSpPr>
          <p:cNvPr id="47" name="文本框"/>
          <p:cNvSpPr>
            <a:spLocks noGrp="1"/>
          </p:cNvSpPr>
          <p:nvPr>
            <p:ph type="ctrTitle"/>
          </p:nvPr>
        </p:nvSpPr>
        <p:spPr>
          <a:xfrm>
            <a:off x="685800" y="1597818"/>
            <a:ext cx="7772400" cy="1102518"/>
          </a:xfrm>
          <a:prstGeom prst="rect">
            <a:avLst/>
          </a:prstGeom>
          <a:noFill/>
          <a:ln w="9525" cap="flat" cmpd="sng">
            <a:noFill/>
            <a:prstDash val="solid"/>
            <a:miter/>
          </a:ln>
        </p:spPr>
        <p:txBody>
          <a:bodyPr vert="horz" wrap="square" lIns="91440" tIns="45720" rIns="91440" bIns="45720" anchor="ctr" anchorCtr="0"/>
          <a:lstStyle/>
          <a:p>
            <a:pPr marL="0" indent="0" algn="ctr">
              <a:lnSpc>
                <a:spcPct val="100000"/>
              </a:lnSpc>
              <a:spcBef>
                <a:spcPts val="0"/>
              </a:spcBef>
              <a:spcAft>
                <a:spcPts val="0"/>
              </a:spcAft>
              <a:buNone/>
            </a:pPr>
            <a:r>
              <a:rPr lang="zh-CN" altLang="en-US" sz="4400" b="0" i="0" u="none" strike="noStrike" kern="1200" cap="none" spc="0" baseline="0">
                <a:solidFill>
                  <a:schemeClr val="tx1"/>
                </a:solidFill>
                <a:latin typeface="Calibri" panose="020F0502020204030204" charset="0"/>
                <a:ea typeface="宋体" panose="02010600030101010101" pitchFamily="2" charset="-122"/>
                <a:cs typeface="Times New Roman" panose="02020603050405020304" charset="0"/>
              </a:rPr>
              <a:t>单击此处编辑母版标题样式</a:t>
            </a:r>
            <a:endParaRPr lang="zh-CN" altLang="en-US" sz="4400" b="0" i="0" u="none" strike="noStrike" kern="1200" cap="none" spc="0" baseline="0">
              <a:solidFill>
                <a:schemeClr val="tx1"/>
              </a:solidFill>
              <a:latin typeface="Calibri" panose="020F0502020204030204" charset="0"/>
              <a:ea typeface="宋体" panose="02010600030101010101" pitchFamily="2" charset="-122"/>
              <a:cs typeface="Times New Roman" panose="02020603050405020304" charset="0"/>
            </a:endParaRPr>
          </a:p>
        </p:txBody>
      </p:sp>
      <p:sp>
        <p:nvSpPr>
          <p:cNvPr id="48" name="文本框"/>
          <p:cNvSpPr>
            <a:spLocks noGrp="1"/>
          </p:cNvSpPr>
          <p:nvPr>
            <p:ph type="subTitle" idx="1"/>
          </p:nvPr>
        </p:nvSpPr>
        <p:spPr>
          <a:xfrm>
            <a:off x="1371600" y="2914649"/>
            <a:ext cx="6400800" cy="1314448"/>
          </a:xfrm>
          <a:prstGeom prst="rect">
            <a:avLst/>
          </a:prstGeom>
          <a:noFill/>
          <a:ln w="9525" cap="flat" cmpd="sng">
            <a:noFill/>
            <a:prstDash val="solid"/>
            <a:miter/>
          </a:ln>
        </p:spPr>
        <p:txBody>
          <a:bodyPr vert="horz" wrap="square" lIns="91440" tIns="45720" rIns="91440" bIns="45720" anchor="t" anchorCtr="0"/>
          <a:lstStyle/>
          <a:p>
            <a:pPr marL="0" indent="0" algn="ctr">
              <a:lnSpc>
                <a:spcPct val="100000"/>
              </a:lnSpc>
              <a:spcBef>
                <a:spcPct val="20000"/>
              </a:spcBef>
              <a:spcAft>
                <a:spcPts val="0"/>
              </a:spcAft>
              <a:buNone/>
            </a:pPr>
            <a:r>
              <a:rPr lang="zh-CN" altLang="en-US" sz="3200" b="0" i="0" u="none" strike="noStrike" kern="1200" cap="none" spc="0" baseline="0">
                <a:solidFill>
                  <a:schemeClr val="tx1"/>
                </a:solidFill>
                <a:latin typeface="Calibri" panose="020F0502020204030204" charset="0"/>
                <a:ea typeface="宋体" panose="02010600030101010101" pitchFamily="2" charset="-122"/>
                <a:cs typeface="Times New Roman" panose="02020603050405020304" charset="0"/>
              </a:rPr>
              <a:t>单击此处编辑母版副标题样式</a:t>
            </a:r>
            <a:endParaRPr lang="zh-CN" altLang="en-US" sz="3200" b="0" i="0" u="none" strike="noStrike" kern="1200" cap="none" spc="0" baseline="0">
              <a:solidFill>
                <a:schemeClr val="tx1"/>
              </a:solidFill>
              <a:latin typeface="Calibri" panose="020F0502020204030204" charset="0"/>
              <a:ea typeface="宋体" panose="02010600030101010101" pitchFamily="2" charset="-122"/>
              <a:cs typeface="Times New Roman" panose="02020603050405020304" charset="0"/>
            </a:endParaRPr>
          </a:p>
        </p:txBody>
      </p:sp>
      <p:sp>
        <p:nvSpPr>
          <p:cNvPr id="49" name="文本框"/>
          <p:cNvSpPr>
            <a:spLocks noGrp="1"/>
          </p:cNvSpPr>
          <p:nvPr>
            <p:ph type="dt" idx="10"/>
          </p:nvPr>
        </p:nvSpPr>
        <p:spPr>
          <a:xfrm>
            <a:off x="457200" y="4767263"/>
            <a:ext cx="2133600" cy="273844"/>
          </a:xfrm>
          <a:prstGeom prst="rect">
            <a:avLst/>
          </a:prstGeom>
          <a:noFill/>
          <a:ln w="9525" cap="flat" cmpd="sng">
            <a:noFill/>
            <a:prstDash val="solid"/>
            <a:miter/>
          </a:ln>
        </p:spPr>
        <p:txBody>
          <a:bodyPr vert="horz" wrap="square" lIns="91440" tIns="45720" rIns="91440" bIns="45720" anchor="t" anchorCtr="0"/>
          <a:lstStyle/>
          <a:p>
            <a:pPr marL="0" indent="0" algn="l">
              <a:lnSpc>
                <a:spcPct val="100000"/>
              </a:lnSpc>
              <a:spcBef>
                <a:spcPts val="0"/>
              </a:spcBef>
              <a:spcAft>
                <a:spcPts val="0"/>
              </a:spcAft>
              <a:buNone/>
            </a:pPr>
            <a:endParaRPr lang="zh-CN" altLang="en-US" sz="18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50" name="文本框"/>
          <p:cNvSpPr>
            <a:spLocks noGrp="1"/>
          </p:cNvSpPr>
          <p:nvPr>
            <p:ph type="ftr"/>
          </p:nvPr>
        </p:nvSpPr>
        <p:spPr>
          <a:xfrm>
            <a:off x="3124200" y="4767263"/>
            <a:ext cx="2895600" cy="273844"/>
          </a:xfrm>
          <a:prstGeom prst="rect">
            <a:avLst/>
          </a:prstGeom>
          <a:noFill/>
          <a:ln w="9525" cap="flat" cmpd="sng">
            <a:noFill/>
            <a:prstDash val="solid"/>
            <a:miter/>
          </a:ln>
        </p:spPr>
        <p:txBody>
          <a:bodyPr vert="horz" wrap="square" lIns="91440" tIns="45720" rIns="91440" bIns="45720" anchor="t" anchorCtr="0"/>
          <a:lstStyle/>
          <a:p>
            <a:pPr marL="0" indent="0" algn="l">
              <a:lnSpc>
                <a:spcPct val="100000"/>
              </a:lnSpc>
              <a:spcBef>
                <a:spcPts val="0"/>
              </a:spcBef>
              <a:spcAft>
                <a:spcPts val="0"/>
              </a:spcAft>
              <a:buNone/>
            </a:pPr>
            <a:endParaRPr lang="zh-CN" altLang="en-US" sz="18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51" name="文本框"/>
          <p:cNvSpPr>
            <a:spLocks noGrp="1"/>
          </p:cNvSpPr>
          <p:nvPr>
            <p:ph type="sldNum"/>
          </p:nvPr>
        </p:nvSpPr>
        <p:spPr>
          <a:xfrm>
            <a:off x="6553200" y="4767263"/>
            <a:ext cx="2133600" cy="273844"/>
          </a:xfrm>
          <a:prstGeom prst="rect">
            <a:avLst/>
          </a:prstGeom>
          <a:noFill/>
          <a:ln w="9525" cap="flat" cmpd="sng">
            <a:noFill/>
            <a:prstDash val="solid"/>
            <a:miter/>
          </a:ln>
        </p:spPr>
        <p:txBody>
          <a:bodyPr vert="horz" wrap="square" lIns="91440" tIns="45720" rIns="91440" bIns="45720" anchor="t" anchorCtr="0"/>
          <a:lstStyle/>
          <a:p>
            <a:pPr marL="0" indent="0" algn="l">
              <a:lnSpc>
                <a:spcPct val="100000"/>
              </a:lnSpc>
              <a:spcBef>
                <a:spcPts val="0"/>
              </a:spcBef>
              <a:spcAft>
                <a:spcPts val="0"/>
              </a:spcAft>
              <a:buNone/>
            </a:pPr>
            <a:fld id="{CAD2D6BD-DE1B-4B5F-8B41-2702339687B9}" type="slidenum">
              <a:rPr lang="en-US" altLang="zh-CN" sz="18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sz="18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文本框"/>
          <p:cNvSpPr>
            <a:spLocks noGrp="1"/>
          </p:cNvSpPr>
          <p:nvPr>
            <p:ph type="title"/>
          </p:nvPr>
        </p:nvSpPr>
        <p:spPr/>
        <p:txBody>
          <a:bodyPr/>
          <a:lstStyle/>
          <a:p>
            <a:r>
              <a:rPr lang="zh-CN" altLang="en-US" smtClean="0"/>
              <a:t>单击此处编辑母版标题样式</a:t>
            </a:r>
            <a:endParaRPr lang="zh-CN" altLang="en-US"/>
          </a:p>
        </p:txBody>
      </p:sp>
      <p:sp>
        <p:nvSpPr>
          <p:cNvPr id="3" name="文本框"/>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框"/>
          <p:cNvSpPr>
            <a:spLocks noGrp="1"/>
          </p:cNvSpPr>
          <p:nvPr>
            <p:ph type="dt" sz="half" idx="10"/>
          </p:nvPr>
        </p:nvSpPr>
        <p:spPr/>
        <p:txBody>
          <a:bodyPr/>
          <a:lstStyle/>
          <a:p>
            <a:fld id="{72514870-5082-4025-BC8A-5E070B8EB77D}" type="datetimeFigureOut">
              <a:rPr lang="zh-CN" altLang="en-US" smtClean="0"/>
            </a:fld>
            <a:endParaRPr lang="zh-CN" altLang="en-US"/>
          </a:p>
        </p:txBody>
      </p:sp>
      <p:sp>
        <p:nvSpPr>
          <p:cNvPr id="5" name="文本框"/>
          <p:cNvSpPr>
            <a:spLocks noGrp="1"/>
          </p:cNvSpPr>
          <p:nvPr>
            <p:ph type="ftr" sz="quarter" idx="11"/>
          </p:nvPr>
        </p:nvSpPr>
        <p:spPr/>
        <p:txBody>
          <a:bodyPr/>
          <a:lstStyle/>
          <a:p>
            <a:endParaRPr lang="zh-CN" altLang="en-US"/>
          </a:p>
        </p:txBody>
      </p:sp>
      <p:sp>
        <p:nvSpPr>
          <p:cNvPr id="6" name="文本框"/>
          <p:cNvSpPr>
            <a:spLocks noGrp="1"/>
          </p:cNvSpPr>
          <p:nvPr>
            <p:ph type="sldNum" sz="quarter" idx="12"/>
          </p:nvPr>
        </p:nvSpPr>
        <p:spPr/>
        <p:txBody>
          <a:bodyPr/>
          <a:lstStyle/>
          <a:p>
            <a:fld id="{3E00D155-3BB6-43CF-9AC4-BC63A66E74A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文本框"/>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框"/>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文本框"/>
          <p:cNvSpPr>
            <a:spLocks noGrp="1"/>
          </p:cNvSpPr>
          <p:nvPr>
            <p:ph type="dt" sz="half" idx="10"/>
          </p:nvPr>
        </p:nvSpPr>
        <p:spPr/>
        <p:txBody>
          <a:bodyPr/>
          <a:lstStyle/>
          <a:p>
            <a:fld id="{72514870-5082-4025-BC8A-5E070B8EB77D}" type="datetimeFigureOut">
              <a:rPr lang="zh-CN" altLang="en-US" smtClean="0"/>
            </a:fld>
            <a:endParaRPr lang="zh-CN" altLang="en-US"/>
          </a:p>
        </p:txBody>
      </p:sp>
      <p:sp>
        <p:nvSpPr>
          <p:cNvPr id="5" name="文本框"/>
          <p:cNvSpPr>
            <a:spLocks noGrp="1"/>
          </p:cNvSpPr>
          <p:nvPr>
            <p:ph type="ftr" sz="quarter" idx="11"/>
          </p:nvPr>
        </p:nvSpPr>
        <p:spPr/>
        <p:txBody>
          <a:bodyPr/>
          <a:lstStyle/>
          <a:p>
            <a:endParaRPr lang="zh-CN" altLang="en-US"/>
          </a:p>
        </p:txBody>
      </p:sp>
      <p:sp>
        <p:nvSpPr>
          <p:cNvPr id="6" name="文本框"/>
          <p:cNvSpPr>
            <a:spLocks noGrp="1"/>
          </p:cNvSpPr>
          <p:nvPr>
            <p:ph type="sldNum" sz="quarter" idx="12"/>
          </p:nvPr>
        </p:nvSpPr>
        <p:spPr/>
        <p:txBody>
          <a:bodyPr/>
          <a:lstStyle/>
          <a:p>
            <a:fld id="{3E00D155-3BB6-43CF-9AC4-BC63A66E74A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文本框"/>
          <p:cNvSpPr>
            <a:spLocks noGrp="1"/>
          </p:cNvSpPr>
          <p:nvPr>
            <p:ph type="title"/>
          </p:nvPr>
        </p:nvSpPr>
        <p:spPr/>
        <p:txBody>
          <a:bodyPr/>
          <a:lstStyle/>
          <a:p>
            <a:r>
              <a:rPr lang="zh-CN" altLang="en-US" smtClean="0"/>
              <a:t>单击此处编辑母版标题样式</a:t>
            </a:r>
            <a:endParaRPr lang="zh-CN" altLang="en-US"/>
          </a:p>
        </p:txBody>
      </p:sp>
      <p:sp>
        <p:nvSpPr>
          <p:cNvPr id="3" name="文本框"/>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框"/>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框"/>
          <p:cNvSpPr>
            <a:spLocks noGrp="1"/>
          </p:cNvSpPr>
          <p:nvPr>
            <p:ph type="dt" sz="half" idx="10"/>
          </p:nvPr>
        </p:nvSpPr>
        <p:spPr/>
        <p:txBody>
          <a:bodyPr/>
          <a:lstStyle/>
          <a:p>
            <a:fld id="{72514870-5082-4025-BC8A-5E070B8EB77D}" type="datetimeFigureOut">
              <a:rPr lang="zh-CN" altLang="en-US" smtClean="0"/>
            </a:fld>
            <a:endParaRPr lang="zh-CN" altLang="en-US"/>
          </a:p>
        </p:txBody>
      </p:sp>
      <p:sp>
        <p:nvSpPr>
          <p:cNvPr id="6" name="文本框"/>
          <p:cNvSpPr>
            <a:spLocks noGrp="1"/>
          </p:cNvSpPr>
          <p:nvPr>
            <p:ph type="ftr" sz="quarter" idx="11"/>
          </p:nvPr>
        </p:nvSpPr>
        <p:spPr/>
        <p:txBody>
          <a:bodyPr/>
          <a:lstStyle/>
          <a:p>
            <a:endParaRPr lang="zh-CN" altLang="en-US"/>
          </a:p>
        </p:txBody>
      </p:sp>
      <p:sp>
        <p:nvSpPr>
          <p:cNvPr id="7" name="文本框"/>
          <p:cNvSpPr>
            <a:spLocks noGrp="1"/>
          </p:cNvSpPr>
          <p:nvPr>
            <p:ph type="sldNum" sz="quarter" idx="12"/>
          </p:nvPr>
        </p:nvSpPr>
        <p:spPr/>
        <p:txBody>
          <a:bodyPr/>
          <a:lstStyle/>
          <a:p>
            <a:fld id="{3E00D155-3BB6-43CF-9AC4-BC63A66E74A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文本框"/>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框"/>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文本框"/>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框"/>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文本框"/>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文本框"/>
          <p:cNvSpPr>
            <a:spLocks noGrp="1"/>
          </p:cNvSpPr>
          <p:nvPr>
            <p:ph type="dt" sz="half" idx="10"/>
          </p:nvPr>
        </p:nvSpPr>
        <p:spPr/>
        <p:txBody>
          <a:bodyPr/>
          <a:lstStyle/>
          <a:p>
            <a:fld id="{72514870-5082-4025-BC8A-5E070B8EB77D}" type="datetimeFigureOut">
              <a:rPr lang="zh-CN" altLang="en-US" smtClean="0"/>
            </a:fld>
            <a:endParaRPr lang="zh-CN" altLang="en-US"/>
          </a:p>
        </p:txBody>
      </p:sp>
      <p:sp>
        <p:nvSpPr>
          <p:cNvPr id="8" name="文本框"/>
          <p:cNvSpPr>
            <a:spLocks noGrp="1"/>
          </p:cNvSpPr>
          <p:nvPr>
            <p:ph type="ftr" sz="quarter" idx="11"/>
          </p:nvPr>
        </p:nvSpPr>
        <p:spPr/>
        <p:txBody>
          <a:bodyPr/>
          <a:lstStyle/>
          <a:p>
            <a:endParaRPr lang="zh-CN" altLang="en-US"/>
          </a:p>
        </p:txBody>
      </p:sp>
      <p:sp>
        <p:nvSpPr>
          <p:cNvPr id="9" name="文本框"/>
          <p:cNvSpPr>
            <a:spLocks noGrp="1"/>
          </p:cNvSpPr>
          <p:nvPr>
            <p:ph type="sldNum" sz="quarter" idx="12"/>
          </p:nvPr>
        </p:nvSpPr>
        <p:spPr/>
        <p:txBody>
          <a:bodyPr/>
          <a:lstStyle/>
          <a:p>
            <a:fld id="{3E00D155-3BB6-43CF-9AC4-BC63A66E74A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文本框"/>
          <p:cNvSpPr>
            <a:spLocks noGrp="1"/>
          </p:cNvSpPr>
          <p:nvPr>
            <p:ph type="title"/>
          </p:nvPr>
        </p:nvSpPr>
        <p:spPr/>
        <p:txBody>
          <a:bodyPr/>
          <a:lstStyle/>
          <a:p>
            <a:r>
              <a:rPr lang="zh-CN" altLang="en-US" smtClean="0"/>
              <a:t>单击此处编辑母版标题样式</a:t>
            </a:r>
            <a:endParaRPr lang="zh-CN" altLang="en-US"/>
          </a:p>
        </p:txBody>
      </p:sp>
      <p:sp>
        <p:nvSpPr>
          <p:cNvPr id="3" name="文本框"/>
          <p:cNvSpPr>
            <a:spLocks noGrp="1"/>
          </p:cNvSpPr>
          <p:nvPr>
            <p:ph type="dt" sz="half" idx="10"/>
          </p:nvPr>
        </p:nvSpPr>
        <p:spPr/>
        <p:txBody>
          <a:bodyPr/>
          <a:lstStyle/>
          <a:p>
            <a:fld id="{72514870-5082-4025-BC8A-5E070B8EB77D}" type="datetimeFigureOut">
              <a:rPr lang="zh-CN" altLang="en-US" smtClean="0"/>
            </a:fld>
            <a:endParaRPr lang="zh-CN" altLang="en-US"/>
          </a:p>
        </p:txBody>
      </p:sp>
      <p:sp>
        <p:nvSpPr>
          <p:cNvPr id="4" name="文本框"/>
          <p:cNvSpPr>
            <a:spLocks noGrp="1"/>
          </p:cNvSpPr>
          <p:nvPr>
            <p:ph type="ftr" sz="quarter" idx="11"/>
          </p:nvPr>
        </p:nvSpPr>
        <p:spPr/>
        <p:txBody>
          <a:bodyPr/>
          <a:lstStyle/>
          <a:p>
            <a:endParaRPr lang="zh-CN" altLang="en-US"/>
          </a:p>
        </p:txBody>
      </p:sp>
      <p:sp>
        <p:nvSpPr>
          <p:cNvPr id="5" name="文本框"/>
          <p:cNvSpPr>
            <a:spLocks noGrp="1"/>
          </p:cNvSpPr>
          <p:nvPr>
            <p:ph type="sldNum" sz="quarter" idx="12"/>
          </p:nvPr>
        </p:nvSpPr>
        <p:spPr/>
        <p:txBody>
          <a:bodyPr/>
          <a:lstStyle/>
          <a:p>
            <a:fld id="{3E00D155-3BB6-43CF-9AC4-BC63A66E74A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文本框"/>
          <p:cNvSpPr>
            <a:spLocks noGrp="1"/>
          </p:cNvSpPr>
          <p:nvPr>
            <p:ph type="dt" sz="half" idx="10"/>
          </p:nvPr>
        </p:nvSpPr>
        <p:spPr/>
        <p:txBody>
          <a:bodyPr/>
          <a:lstStyle/>
          <a:p>
            <a:fld id="{72514870-5082-4025-BC8A-5E070B8EB77D}" type="datetimeFigureOut">
              <a:rPr lang="zh-CN" altLang="en-US" smtClean="0"/>
            </a:fld>
            <a:endParaRPr lang="zh-CN" altLang="en-US"/>
          </a:p>
        </p:txBody>
      </p:sp>
      <p:sp>
        <p:nvSpPr>
          <p:cNvPr id="3" name="文本框"/>
          <p:cNvSpPr>
            <a:spLocks noGrp="1"/>
          </p:cNvSpPr>
          <p:nvPr>
            <p:ph type="ftr" sz="quarter" idx="11"/>
          </p:nvPr>
        </p:nvSpPr>
        <p:spPr/>
        <p:txBody>
          <a:bodyPr/>
          <a:lstStyle/>
          <a:p>
            <a:endParaRPr lang="zh-CN" altLang="en-US"/>
          </a:p>
        </p:txBody>
      </p:sp>
      <p:sp>
        <p:nvSpPr>
          <p:cNvPr id="4" name="文本框"/>
          <p:cNvSpPr>
            <a:spLocks noGrp="1"/>
          </p:cNvSpPr>
          <p:nvPr>
            <p:ph type="sldNum" sz="quarter" idx="12"/>
          </p:nvPr>
        </p:nvSpPr>
        <p:spPr/>
        <p:txBody>
          <a:bodyPr/>
          <a:lstStyle/>
          <a:p>
            <a:fld id="{3E00D155-3BB6-43CF-9AC4-BC63A66E74A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文本框"/>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文本框"/>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框"/>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文本框"/>
          <p:cNvSpPr>
            <a:spLocks noGrp="1"/>
          </p:cNvSpPr>
          <p:nvPr>
            <p:ph type="dt" sz="half" idx="10"/>
          </p:nvPr>
        </p:nvSpPr>
        <p:spPr/>
        <p:txBody>
          <a:bodyPr/>
          <a:lstStyle/>
          <a:p>
            <a:fld id="{72514870-5082-4025-BC8A-5E070B8EB77D}" type="datetimeFigureOut">
              <a:rPr lang="zh-CN" altLang="en-US" smtClean="0"/>
            </a:fld>
            <a:endParaRPr lang="zh-CN" altLang="en-US"/>
          </a:p>
        </p:txBody>
      </p:sp>
      <p:sp>
        <p:nvSpPr>
          <p:cNvPr id="6" name="文本框"/>
          <p:cNvSpPr>
            <a:spLocks noGrp="1"/>
          </p:cNvSpPr>
          <p:nvPr>
            <p:ph type="ftr" sz="quarter" idx="11"/>
          </p:nvPr>
        </p:nvSpPr>
        <p:spPr/>
        <p:txBody>
          <a:bodyPr/>
          <a:lstStyle/>
          <a:p>
            <a:endParaRPr lang="zh-CN" altLang="en-US"/>
          </a:p>
        </p:txBody>
      </p:sp>
      <p:sp>
        <p:nvSpPr>
          <p:cNvPr id="7" name="文本框"/>
          <p:cNvSpPr>
            <a:spLocks noGrp="1"/>
          </p:cNvSpPr>
          <p:nvPr>
            <p:ph type="sldNum" sz="quarter" idx="12"/>
          </p:nvPr>
        </p:nvSpPr>
        <p:spPr/>
        <p:txBody>
          <a:bodyPr/>
          <a:lstStyle/>
          <a:p>
            <a:fld id="{3E00D155-3BB6-43CF-9AC4-BC63A66E74A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文本框"/>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文本框"/>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框"/>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文本框"/>
          <p:cNvSpPr>
            <a:spLocks noGrp="1"/>
          </p:cNvSpPr>
          <p:nvPr>
            <p:ph type="dt" sz="half" idx="10"/>
          </p:nvPr>
        </p:nvSpPr>
        <p:spPr/>
        <p:txBody>
          <a:bodyPr/>
          <a:lstStyle/>
          <a:p>
            <a:fld id="{72514870-5082-4025-BC8A-5E070B8EB77D}" type="datetimeFigureOut">
              <a:rPr lang="zh-CN" altLang="en-US" smtClean="0"/>
            </a:fld>
            <a:endParaRPr lang="zh-CN" altLang="en-US"/>
          </a:p>
        </p:txBody>
      </p:sp>
      <p:sp>
        <p:nvSpPr>
          <p:cNvPr id="6" name="文本框"/>
          <p:cNvSpPr>
            <a:spLocks noGrp="1"/>
          </p:cNvSpPr>
          <p:nvPr>
            <p:ph type="ftr" sz="quarter" idx="11"/>
          </p:nvPr>
        </p:nvSpPr>
        <p:spPr/>
        <p:txBody>
          <a:bodyPr/>
          <a:lstStyle/>
          <a:p>
            <a:endParaRPr lang="zh-CN" altLang="en-US"/>
          </a:p>
        </p:txBody>
      </p:sp>
      <p:sp>
        <p:nvSpPr>
          <p:cNvPr id="7" name="文本框"/>
          <p:cNvSpPr>
            <a:spLocks noGrp="1"/>
          </p:cNvSpPr>
          <p:nvPr>
            <p:ph type="sldNum" sz="quarter" idx="12"/>
          </p:nvPr>
        </p:nvSpPr>
        <p:spPr/>
        <p:txBody>
          <a:bodyPr/>
          <a:lstStyle/>
          <a:p>
            <a:fld id="{3E00D155-3BB6-43CF-9AC4-BC63A66E74A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本">
    <p:spTree>
      <p:nvGrpSpPr>
        <p:cNvPr id="1" name=""/>
        <p:cNvGrpSpPr/>
        <p:nvPr/>
      </p:nvGrpSpPr>
      <p:grpSpPr>
        <a:xfrm>
          <a:off x="0" y="0"/>
          <a:ext cx="0" cy="0"/>
          <a:chOff x="0" y="0"/>
          <a:chExt cx="0" cy="0"/>
        </a:xfrm>
      </p:grpSpPr>
      <p:sp>
        <p:nvSpPr>
          <p:cNvPr id="2" name="文本框"/>
          <p:cNvSpPr>
            <a:spLocks noGrp="1"/>
          </p:cNvSpPr>
          <p:nvPr>
            <p:ph type="title"/>
          </p:nvPr>
        </p:nvSpPr>
        <p:spPr/>
        <p:txBody>
          <a:bodyPr/>
          <a:lstStyle/>
          <a:p>
            <a:r>
              <a:rPr lang="zh-CN" altLang="en-US" smtClean="0"/>
              <a:t>单击此处编辑母版标题样式</a:t>
            </a:r>
            <a:endParaRPr lang="zh-CN" altLang="en-US"/>
          </a:p>
        </p:txBody>
      </p:sp>
      <p:sp>
        <p:nvSpPr>
          <p:cNvPr id="3" name="文本框"/>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框"/>
          <p:cNvSpPr>
            <a:spLocks noGrp="1"/>
          </p:cNvSpPr>
          <p:nvPr>
            <p:ph type="dt" sz="half" idx="10"/>
          </p:nvPr>
        </p:nvSpPr>
        <p:spPr/>
        <p:txBody>
          <a:bodyPr/>
          <a:lstStyle/>
          <a:p>
            <a:fld id="{72514870-5082-4025-BC8A-5E070B8EB77D}" type="datetimeFigureOut">
              <a:rPr lang="zh-CN" altLang="en-US" smtClean="0"/>
            </a:fld>
            <a:endParaRPr lang="zh-CN" altLang="en-US"/>
          </a:p>
        </p:txBody>
      </p:sp>
      <p:sp>
        <p:nvSpPr>
          <p:cNvPr id="5" name="文本框"/>
          <p:cNvSpPr>
            <a:spLocks noGrp="1"/>
          </p:cNvSpPr>
          <p:nvPr>
            <p:ph type="ftr" sz="quarter" idx="11"/>
          </p:nvPr>
        </p:nvSpPr>
        <p:spPr/>
        <p:txBody>
          <a:bodyPr/>
          <a:lstStyle/>
          <a:p>
            <a:endParaRPr lang="zh-CN" altLang="en-US"/>
          </a:p>
        </p:txBody>
      </p:sp>
      <p:sp>
        <p:nvSpPr>
          <p:cNvPr id="6" name="文本框"/>
          <p:cNvSpPr>
            <a:spLocks noGrp="1"/>
          </p:cNvSpPr>
          <p:nvPr>
            <p:ph type="sldNum" sz="quarter" idx="12"/>
          </p:nvPr>
        </p:nvSpPr>
        <p:spPr/>
        <p:txBody>
          <a:bodyPr/>
          <a:lstStyle/>
          <a:p>
            <a:fld id="{3E00D155-3BB6-43CF-9AC4-BC63A66E74A9}"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文本框"/>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文本框"/>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框"/>
          <p:cNvSpPr>
            <a:spLocks noGrp="1"/>
          </p:cNvSpPr>
          <p:nvPr>
            <p:ph type="dt" sz="half" idx="10"/>
          </p:nvPr>
        </p:nvSpPr>
        <p:spPr/>
        <p:txBody>
          <a:bodyPr/>
          <a:lstStyle/>
          <a:p>
            <a:fld id="{72514870-5082-4025-BC8A-5E070B8EB77D}" type="datetimeFigureOut">
              <a:rPr lang="zh-CN" altLang="en-US" smtClean="0"/>
            </a:fld>
            <a:endParaRPr lang="zh-CN" altLang="en-US"/>
          </a:p>
        </p:txBody>
      </p:sp>
      <p:sp>
        <p:nvSpPr>
          <p:cNvPr id="5" name="文本框"/>
          <p:cNvSpPr>
            <a:spLocks noGrp="1"/>
          </p:cNvSpPr>
          <p:nvPr>
            <p:ph type="ftr" sz="quarter" idx="11"/>
          </p:nvPr>
        </p:nvSpPr>
        <p:spPr/>
        <p:txBody>
          <a:bodyPr/>
          <a:lstStyle/>
          <a:p>
            <a:endParaRPr lang="zh-CN" altLang="en-US"/>
          </a:p>
        </p:txBody>
      </p:sp>
      <p:sp>
        <p:nvSpPr>
          <p:cNvPr id="6" name="文本框"/>
          <p:cNvSpPr>
            <a:spLocks noGrp="1"/>
          </p:cNvSpPr>
          <p:nvPr>
            <p:ph type="sldNum" sz="quarter" idx="12"/>
          </p:nvPr>
        </p:nvSpPr>
        <p:spPr/>
        <p:txBody>
          <a:bodyPr/>
          <a:lstStyle/>
          <a:p>
            <a:fld id="{3E00D155-3BB6-43CF-9AC4-BC63A66E74A9}"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showMasterSp="0">
  <p:cSld name="自定义版式">
    <p:bg>
      <p:bgPr>
        <a:solidFill>
          <a:schemeClr val="bg1"/>
        </a:solidFill>
        <a:effectLst/>
      </p:bgPr>
    </p:bg>
    <p:spTree>
      <p:nvGrpSpPr>
        <p:cNvPr id="1" name=""/>
        <p:cNvGrpSpPr/>
        <p:nvPr/>
      </p:nvGrpSpPr>
      <p:grpSpPr>
        <a:xfrm>
          <a:off x="0" y="0"/>
          <a:ext cx="0" cy="0"/>
          <a:chOff x="0" y="0"/>
          <a:chExt cx="0" cy="0"/>
        </a:xfrm>
      </p:grpSpPr>
      <p:sp>
        <p:nvSpPr>
          <p:cNvPr id="14" name="文本框"/>
          <p:cNvSpPr>
            <a:spLocks noGrp="1"/>
          </p:cNvSpPr>
          <p:nvPr>
            <p:ph type="title"/>
          </p:nvPr>
        </p:nvSpPr>
        <p:spPr>
          <a:xfrm>
            <a:off x="457200" y="205979"/>
            <a:ext cx="8229600" cy="857250"/>
          </a:xfrm>
          <a:prstGeom prst="rect">
            <a:avLst/>
          </a:prstGeom>
          <a:noFill/>
          <a:ln w="9525" cap="flat" cmpd="sng">
            <a:noFill/>
            <a:prstDash val="solid"/>
            <a:miter/>
          </a:ln>
        </p:spPr>
        <p:txBody>
          <a:bodyPr vert="horz" wrap="square" lIns="91440" tIns="45720" rIns="91440" bIns="45720" anchor="ctr" anchorCtr="0"/>
          <a:lstStyle/>
          <a:p>
            <a:r>
              <a:rPr lang="zh-CN" altLang="en-US"/>
              <a:t>单击此处编辑母版标题样式</a:t>
            </a:r>
            <a:endParaRPr lang="zh-CN" altLang="en-US"/>
          </a:p>
        </p:txBody>
      </p:sp>
      <p:sp>
        <p:nvSpPr>
          <p:cNvPr id="15" name="文本框"/>
          <p:cNvSpPr>
            <a:spLocks noGrp="1"/>
          </p:cNvSpPr>
          <p:nvPr>
            <p:ph type="dt" idx="10"/>
          </p:nvPr>
        </p:nvSpPr>
        <p:spPr>
          <a:xfrm>
            <a:off x="457200" y="4767263"/>
            <a:ext cx="2133600" cy="273844"/>
          </a:xfrm>
          <a:prstGeom prst="rect">
            <a:avLst/>
          </a:prstGeom>
          <a:noFill/>
          <a:ln w="9525" cap="flat" cmpd="sng">
            <a:noFill/>
            <a:prstDash val="solid"/>
            <a:miter/>
          </a:ln>
        </p:spPr>
        <p:txBody>
          <a:bodyPr vert="horz" wrap="square" lIns="91440" tIns="45720" rIns="91440" bIns="45720" anchor="ctr" anchorCtr="0"/>
          <a:lstStyle/>
          <a:p>
            <a:endParaRPr lang="zh-CN" altLang="en-US">
              <a:latin typeface="Times New Roman" panose="02020603050405020304" charset="0"/>
              <a:ea typeface="宋体" panose="02010600030101010101" pitchFamily="2" charset="-122"/>
              <a:cs typeface="Times New Roman" panose="02020603050405020304" charset="0"/>
            </a:endParaRPr>
          </a:p>
        </p:txBody>
      </p:sp>
      <p:sp>
        <p:nvSpPr>
          <p:cNvPr id="16" name="文本框"/>
          <p:cNvSpPr>
            <a:spLocks noGrp="1"/>
          </p:cNvSpPr>
          <p:nvPr>
            <p:ph type="ftr"/>
          </p:nvPr>
        </p:nvSpPr>
        <p:spPr>
          <a:xfrm>
            <a:off x="3124200" y="4767263"/>
            <a:ext cx="2895600" cy="273844"/>
          </a:xfrm>
          <a:prstGeom prst="rect">
            <a:avLst/>
          </a:prstGeom>
          <a:noFill/>
          <a:ln w="9525" cap="flat" cmpd="sng">
            <a:noFill/>
            <a:prstDash val="solid"/>
            <a:miter/>
          </a:ln>
        </p:spPr>
        <p:txBody>
          <a:bodyPr vert="horz" wrap="square" lIns="91440" tIns="45720" rIns="91440" bIns="45720" anchor="ctr" anchorCtr="0"/>
          <a:lstStyle/>
          <a:p>
            <a:endParaRPr lang="zh-CN" altLang="en-US">
              <a:latin typeface="Times New Roman" panose="02020603050405020304" charset="0"/>
              <a:ea typeface="宋体" panose="02010600030101010101" pitchFamily="2" charset="-122"/>
              <a:cs typeface="Times New Roman" panose="02020603050405020304" charset="0"/>
            </a:endParaRPr>
          </a:p>
        </p:txBody>
      </p:sp>
      <p:sp>
        <p:nvSpPr>
          <p:cNvPr id="17" name="文本框"/>
          <p:cNvSpPr>
            <a:spLocks noGrp="1"/>
          </p:cNvSpPr>
          <p:nvPr>
            <p:ph type="sldNum"/>
          </p:nvPr>
        </p:nvSpPr>
        <p:spPr>
          <a:xfrm>
            <a:off x="6553200" y="4767263"/>
            <a:ext cx="2133600" cy="273844"/>
          </a:xfrm>
          <a:prstGeom prst="rect">
            <a:avLst/>
          </a:prstGeom>
          <a:noFill/>
          <a:ln w="9525" cap="flat" cmpd="sng">
            <a:noFill/>
            <a:prstDash val="solid"/>
            <a:miter/>
          </a:ln>
        </p:spPr>
        <p:txBody>
          <a:bodyPr vert="horz" wrap="square" lIns="91440" tIns="45720" rIns="91440" bIns="45720" anchor="ctr" anchorCtr="0"/>
          <a:lstStyle/>
          <a:p>
            <a:fld id="{CAD2D6BD-DE1B-4B5F-8B41-2702339687B9}" type="slidenum">
              <a:rPr lang="en-US" altLang="zh-CN" sz="18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a:latin typeface="Times New Roman" panose="02020603050405020304" charset="0"/>
              <a:ea typeface="宋体" panose="02010600030101010101" pitchFamily="2" charset="-122"/>
              <a:cs typeface="Times New Roman" panose="0202060305040502030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showMasterSp="0">
  <p:cSld name="自定义版式">
    <p:bg>
      <p:bgPr>
        <a:solidFill>
          <a:schemeClr val="bg1"/>
        </a:solidFill>
        <a:effectLst/>
      </p:bgPr>
    </p:bg>
    <p:spTree>
      <p:nvGrpSpPr>
        <p:cNvPr id="1" name=""/>
        <p:cNvGrpSpPr/>
        <p:nvPr/>
      </p:nvGrpSpPr>
      <p:grpSpPr>
        <a:xfrm>
          <a:off x="0" y="0"/>
          <a:ext cx="0" cy="0"/>
          <a:chOff x="0" y="0"/>
          <a:chExt cx="0" cy="0"/>
        </a:xfrm>
      </p:grpSpPr>
      <p:sp>
        <p:nvSpPr>
          <p:cNvPr id="91" name="文本框"/>
          <p:cNvSpPr>
            <a:spLocks noGrp="1"/>
          </p:cNvSpPr>
          <p:nvPr>
            <p:ph type="title"/>
          </p:nvPr>
        </p:nvSpPr>
        <p:spPr>
          <a:xfrm>
            <a:off x="457200" y="205979"/>
            <a:ext cx="8229600" cy="857250"/>
          </a:xfrm>
          <a:prstGeom prst="rect">
            <a:avLst/>
          </a:prstGeom>
          <a:noFill/>
          <a:ln w="9525" cap="flat" cmpd="sng">
            <a:noFill/>
            <a:prstDash val="solid"/>
            <a:miter/>
          </a:ln>
        </p:spPr>
        <p:txBody>
          <a:bodyPr vert="horz" wrap="square" lIns="91440" tIns="45720" rIns="91440" bIns="45720" anchor="ctr" anchorCtr="0"/>
          <a:lstStyle/>
          <a:p>
            <a:r>
              <a:rPr lang="zh-CN" altLang="en-US"/>
              <a:t>单击此处编辑母版标题样式</a:t>
            </a:r>
            <a:endParaRPr lang="zh-CN" altLang="en-US"/>
          </a:p>
        </p:txBody>
      </p:sp>
      <p:sp>
        <p:nvSpPr>
          <p:cNvPr id="92" name="文本框"/>
          <p:cNvSpPr>
            <a:spLocks noGrp="1"/>
          </p:cNvSpPr>
          <p:nvPr>
            <p:ph type="body" idx="1"/>
          </p:nvPr>
        </p:nvSpPr>
        <p:spPr>
          <a:xfrm>
            <a:off x="457200" y="1200151"/>
            <a:ext cx="8229600" cy="3394472"/>
          </a:xfrm>
          <a:prstGeom prst="rect">
            <a:avLst/>
          </a:prstGeom>
          <a:noFill/>
          <a:ln w="9525" cap="flat" cmpd="sng">
            <a:noFill/>
            <a:prstDash val="solid"/>
            <a:miter/>
          </a:ln>
        </p:spPr>
        <p:txBody>
          <a:bodyPr vert="horz" wrap="square" lIns="91440" tIns="45720" rIns="91440" bIns="45720" anchor="t" anchorCtr="0"/>
          <a:lstStyle/>
          <a:p>
            <a:r>
              <a:rPr lang="zh-CN" altLang="en-US"/>
              <a:t>单击此处编辑母版文本样式</a:t>
            </a:r>
            <a:endParaRPr lang="en-US" altLang="zh-CN"/>
          </a:p>
          <a:p>
            <a:pPr lvl="1"/>
            <a:r>
              <a:rPr lang="zh-CN" altLang="en-US"/>
              <a:t>第二级</a:t>
            </a:r>
            <a:endParaRPr lang="en-US" altLang="zh-CN"/>
          </a:p>
          <a:p>
            <a:pPr lvl="2"/>
            <a:r>
              <a:rPr lang="zh-CN" altLang="en-US"/>
              <a:t>第三级</a:t>
            </a:r>
            <a:endParaRPr lang="en-US" altLang="zh-CN"/>
          </a:p>
          <a:p>
            <a:pPr lvl="3"/>
            <a:r>
              <a:rPr lang="zh-CN" altLang="en-US"/>
              <a:t>第四级</a:t>
            </a:r>
            <a:endParaRPr lang="en-US" altLang="zh-CN"/>
          </a:p>
          <a:p>
            <a:pPr lvl="4"/>
            <a:r>
              <a:rPr lang="zh-CN" altLang="en-US"/>
              <a:t>第五级</a:t>
            </a:r>
            <a:endParaRPr lang="zh-CN" altLang="en-US"/>
          </a:p>
        </p:txBody>
      </p:sp>
      <p:sp>
        <p:nvSpPr>
          <p:cNvPr id="93" name="文本框"/>
          <p:cNvSpPr>
            <a:spLocks noGrp="1"/>
          </p:cNvSpPr>
          <p:nvPr>
            <p:ph type="dt" idx="10"/>
          </p:nvPr>
        </p:nvSpPr>
        <p:spPr>
          <a:xfrm>
            <a:off x="457200" y="4767263"/>
            <a:ext cx="2133600" cy="273844"/>
          </a:xfrm>
          <a:prstGeom prst="rect">
            <a:avLst/>
          </a:prstGeom>
          <a:noFill/>
          <a:ln w="9525" cap="flat" cmpd="sng">
            <a:noFill/>
            <a:prstDash val="solid"/>
            <a:miter/>
          </a:ln>
        </p:spPr>
        <p:txBody>
          <a:bodyPr vert="horz" wrap="square" lIns="91440" tIns="45720" rIns="91440" bIns="45720" anchor="t" anchorCtr="0"/>
          <a:lstStyle/>
          <a:p>
            <a:endParaRPr lang="zh-CN" altLang="en-US">
              <a:latin typeface="Times New Roman" panose="02020603050405020304" charset="0"/>
              <a:ea typeface="宋体" panose="02010600030101010101" pitchFamily="2" charset="-122"/>
              <a:cs typeface="Times New Roman" panose="02020603050405020304" charset="0"/>
            </a:endParaRPr>
          </a:p>
        </p:txBody>
      </p:sp>
      <p:sp>
        <p:nvSpPr>
          <p:cNvPr id="94" name="文本框"/>
          <p:cNvSpPr>
            <a:spLocks noGrp="1"/>
          </p:cNvSpPr>
          <p:nvPr>
            <p:ph type="ftr"/>
          </p:nvPr>
        </p:nvSpPr>
        <p:spPr>
          <a:xfrm>
            <a:off x="3124200" y="4767263"/>
            <a:ext cx="2895600" cy="273844"/>
          </a:xfrm>
          <a:prstGeom prst="rect">
            <a:avLst/>
          </a:prstGeom>
          <a:noFill/>
          <a:ln w="9525" cap="flat" cmpd="sng">
            <a:noFill/>
            <a:prstDash val="solid"/>
            <a:miter/>
          </a:ln>
        </p:spPr>
        <p:txBody>
          <a:bodyPr vert="horz" wrap="square" lIns="91440" tIns="45720" rIns="91440" bIns="45720" anchor="t" anchorCtr="0"/>
          <a:lstStyle/>
          <a:p>
            <a:endParaRPr lang="zh-CN" altLang="en-US">
              <a:latin typeface="Times New Roman" panose="02020603050405020304" charset="0"/>
              <a:ea typeface="宋体" panose="02010600030101010101" pitchFamily="2" charset="-122"/>
              <a:cs typeface="Times New Roman" panose="02020603050405020304" charset="0"/>
            </a:endParaRPr>
          </a:p>
        </p:txBody>
      </p:sp>
      <p:sp>
        <p:nvSpPr>
          <p:cNvPr id="95" name="文本框"/>
          <p:cNvSpPr>
            <a:spLocks noGrp="1"/>
          </p:cNvSpPr>
          <p:nvPr>
            <p:ph type="sldNum"/>
          </p:nvPr>
        </p:nvSpPr>
        <p:spPr>
          <a:xfrm>
            <a:off x="6553200" y="4767263"/>
            <a:ext cx="2133600" cy="273844"/>
          </a:xfrm>
          <a:prstGeom prst="rect">
            <a:avLst/>
          </a:prstGeom>
          <a:noFill/>
          <a:ln w="9525" cap="flat" cmpd="sng">
            <a:noFill/>
            <a:prstDash val="solid"/>
            <a:miter/>
          </a:ln>
        </p:spPr>
        <p:txBody>
          <a:bodyPr vert="horz" wrap="square" lIns="91440" tIns="45720" rIns="91440" bIns="45720" anchor="t" anchorCtr="0"/>
          <a:lstStyle/>
          <a:p>
            <a:fld id="{CAD2D6BD-DE1B-4B5F-8B41-2702339687B9}" type="slidenum">
              <a:rPr lang="en-US" altLang="zh-CN" sz="18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a:latin typeface="Times New Roman" panose="02020603050405020304" charset="0"/>
              <a:ea typeface="宋体" panose="02010600030101010101" pitchFamily="2" charset="-122"/>
              <a:cs typeface="Times New Roman" panose="0202060305040502030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showMasterSp="0">
  <p:cSld name="自定义版式">
    <p:bg>
      <p:bgPr>
        <a:solidFill>
          <a:schemeClr val="bg1"/>
        </a:solidFill>
        <a:effectLst/>
      </p:bgPr>
    </p:bg>
    <p:spTree>
      <p:nvGrpSpPr>
        <p:cNvPr id="1" name=""/>
        <p:cNvGrpSpPr/>
        <p:nvPr/>
      </p:nvGrpSpPr>
      <p:grpSpPr>
        <a:xfrm>
          <a:off x="0" y="0"/>
          <a:ext cx="0" cy="0"/>
          <a:chOff x="0" y="0"/>
          <a:chExt cx="0" cy="0"/>
        </a:xfrm>
      </p:grpSpPr>
      <p:sp>
        <p:nvSpPr>
          <p:cNvPr id="120" name="文本框"/>
          <p:cNvSpPr>
            <a:spLocks noGrp="1"/>
          </p:cNvSpPr>
          <p:nvPr>
            <p:ph type="title"/>
          </p:nvPr>
        </p:nvSpPr>
        <p:spPr>
          <a:xfrm>
            <a:off x="457200" y="205979"/>
            <a:ext cx="8229600" cy="857250"/>
          </a:xfrm>
          <a:prstGeom prst="rect">
            <a:avLst/>
          </a:prstGeom>
          <a:noFill/>
          <a:ln w="9525" cap="flat" cmpd="sng">
            <a:noFill/>
            <a:prstDash val="solid"/>
            <a:miter/>
          </a:ln>
        </p:spPr>
        <p:txBody>
          <a:bodyPr vert="horz" wrap="square" lIns="91440" tIns="45720" rIns="91440" bIns="45720" anchor="ctr" anchorCtr="0"/>
          <a:lstStyle/>
          <a:p>
            <a:r>
              <a:rPr lang="zh-CN" altLang="en-US"/>
              <a:t>单击此处编辑母版标题样式</a:t>
            </a:r>
            <a:endParaRPr lang="zh-CN" altLang="en-US"/>
          </a:p>
        </p:txBody>
      </p:sp>
      <p:sp>
        <p:nvSpPr>
          <p:cNvPr id="121" name="文本框"/>
          <p:cNvSpPr>
            <a:spLocks noGrp="1"/>
          </p:cNvSpPr>
          <p:nvPr>
            <p:ph type="body" idx="1"/>
          </p:nvPr>
        </p:nvSpPr>
        <p:spPr>
          <a:xfrm>
            <a:off x="457200" y="1200151"/>
            <a:ext cx="8229600" cy="3394472"/>
          </a:xfrm>
          <a:prstGeom prst="rect">
            <a:avLst/>
          </a:prstGeom>
          <a:noFill/>
          <a:ln w="9525" cap="flat" cmpd="sng">
            <a:noFill/>
            <a:prstDash val="solid"/>
            <a:miter/>
          </a:ln>
        </p:spPr>
        <p:txBody>
          <a:bodyPr vert="horz" wrap="square" lIns="91440" tIns="45720" rIns="91440" bIns="45720" anchor="t" anchorCtr="0"/>
          <a:lstStyle/>
          <a:p>
            <a:r>
              <a:rPr lang="zh-CN" altLang="en-US"/>
              <a:t>单击此处编辑母版文本样式</a:t>
            </a:r>
            <a:endParaRPr lang="en-US" altLang="zh-CN"/>
          </a:p>
          <a:p>
            <a:pPr lvl="1"/>
            <a:r>
              <a:rPr lang="zh-CN" altLang="en-US"/>
              <a:t>第二级</a:t>
            </a:r>
            <a:endParaRPr lang="en-US" altLang="zh-CN"/>
          </a:p>
          <a:p>
            <a:pPr lvl="2"/>
            <a:r>
              <a:rPr lang="zh-CN" altLang="en-US"/>
              <a:t>第三级</a:t>
            </a:r>
            <a:endParaRPr lang="en-US" altLang="zh-CN"/>
          </a:p>
          <a:p>
            <a:pPr lvl="3"/>
            <a:r>
              <a:rPr lang="zh-CN" altLang="en-US"/>
              <a:t>第四级</a:t>
            </a:r>
            <a:endParaRPr lang="en-US" altLang="zh-CN"/>
          </a:p>
          <a:p>
            <a:pPr lvl="4"/>
            <a:r>
              <a:rPr lang="zh-CN" altLang="en-US"/>
              <a:t>第五级</a:t>
            </a:r>
            <a:endParaRPr lang="zh-CN" altLang="en-US"/>
          </a:p>
        </p:txBody>
      </p:sp>
      <p:sp>
        <p:nvSpPr>
          <p:cNvPr id="122" name="文本框"/>
          <p:cNvSpPr>
            <a:spLocks noGrp="1"/>
          </p:cNvSpPr>
          <p:nvPr>
            <p:ph type="dt" idx="10"/>
          </p:nvPr>
        </p:nvSpPr>
        <p:spPr>
          <a:xfrm>
            <a:off x="457200" y="4767263"/>
            <a:ext cx="2133600" cy="273844"/>
          </a:xfrm>
          <a:prstGeom prst="rect">
            <a:avLst/>
          </a:prstGeom>
          <a:noFill/>
          <a:ln w="9525" cap="flat" cmpd="sng">
            <a:noFill/>
            <a:prstDash val="solid"/>
            <a:miter/>
          </a:ln>
        </p:spPr>
        <p:txBody>
          <a:bodyPr vert="horz" wrap="square" lIns="91440" tIns="45720" rIns="91440" bIns="45720" anchor="t" anchorCtr="0"/>
          <a:lstStyle/>
          <a:p>
            <a:endParaRPr lang="zh-CN" altLang="en-US">
              <a:latin typeface="Times New Roman" panose="02020603050405020304" charset="0"/>
              <a:ea typeface="宋体" panose="02010600030101010101" pitchFamily="2" charset="-122"/>
              <a:cs typeface="Times New Roman" panose="02020603050405020304" charset="0"/>
            </a:endParaRPr>
          </a:p>
        </p:txBody>
      </p:sp>
      <p:sp>
        <p:nvSpPr>
          <p:cNvPr id="123" name="文本框"/>
          <p:cNvSpPr>
            <a:spLocks noGrp="1"/>
          </p:cNvSpPr>
          <p:nvPr>
            <p:ph type="ftr"/>
          </p:nvPr>
        </p:nvSpPr>
        <p:spPr>
          <a:xfrm>
            <a:off x="3124200" y="4767263"/>
            <a:ext cx="2895600" cy="273844"/>
          </a:xfrm>
          <a:prstGeom prst="rect">
            <a:avLst/>
          </a:prstGeom>
          <a:noFill/>
          <a:ln w="9525" cap="flat" cmpd="sng">
            <a:noFill/>
            <a:prstDash val="solid"/>
            <a:miter/>
          </a:ln>
        </p:spPr>
        <p:txBody>
          <a:bodyPr vert="horz" wrap="square" lIns="91440" tIns="45720" rIns="91440" bIns="45720" anchor="t" anchorCtr="0"/>
          <a:lstStyle/>
          <a:p>
            <a:endParaRPr lang="zh-CN" altLang="en-US">
              <a:latin typeface="Times New Roman" panose="02020603050405020304" charset="0"/>
              <a:ea typeface="宋体" panose="02010600030101010101" pitchFamily="2" charset="-122"/>
              <a:cs typeface="Times New Roman" panose="02020603050405020304" charset="0"/>
            </a:endParaRPr>
          </a:p>
        </p:txBody>
      </p:sp>
      <p:sp>
        <p:nvSpPr>
          <p:cNvPr id="124" name="文本框"/>
          <p:cNvSpPr>
            <a:spLocks noGrp="1"/>
          </p:cNvSpPr>
          <p:nvPr>
            <p:ph type="sldNum"/>
          </p:nvPr>
        </p:nvSpPr>
        <p:spPr>
          <a:xfrm>
            <a:off x="6553200" y="4767263"/>
            <a:ext cx="2133600" cy="273844"/>
          </a:xfrm>
          <a:prstGeom prst="rect">
            <a:avLst/>
          </a:prstGeom>
          <a:noFill/>
          <a:ln w="9525" cap="flat" cmpd="sng">
            <a:noFill/>
            <a:prstDash val="solid"/>
            <a:miter/>
          </a:ln>
        </p:spPr>
        <p:txBody>
          <a:bodyPr vert="horz" wrap="square" lIns="91440" tIns="45720" rIns="91440" bIns="45720" anchor="t" anchorCtr="0"/>
          <a:lstStyle/>
          <a:p>
            <a:fld id="{CAD2D6BD-DE1B-4B5F-8B41-2702339687B9}" type="slidenum">
              <a:rPr lang="en-US" altLang="zh-CN" sz="18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a:latin typeface="Times New Roman" panose="02020603050405020304" charset="0"/>
              <a:ea typeface="宋体" panose="02010600030101010101" pitchFamily="2" charset="-122"/>
              <a:cs typeface="Times New Roman" panose="0202060305040502030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showMasterSp="0">
  <p:cSld name="自定义版式">
    <p:bg>
      <p:bgPr>
        <a:solidFill>
          <a:schemeClr val="bg1"/>
        </a:solidFill>
        <a:effectLst/>
      </p:bgPr>
    </p:bg>
    <p:spTree>
      <p:nvGrpSpPr>
        <p:cNvPr id="1" name=""/>
        <p:cNvGrpSpPr/>
        <p:nvPr/>
      </p:nvGrpSpPr>
      <p:grpSpPr>
        <a:xfrm>
          <a:off x="0" y="0"/>
          <a:ext cx="0" cy="0"/>
          <a:chOff x="0" y="0"/>
          <a:chExt cx="0" cy="0"/>
        </a:xfrm>
      </p:grpSpPr>
      <p:sp>
        <p:nvSpPr>
          <p:cNvPr id="355" name="文本框"/>
          <p:cNvSpPr>
            <a:spLocks noGrp="1"/>
          </p:cNvSpPr>
          <p:nvPr>
            <p:ph type="title"/>
          </p:nvPr>
        </p:nvSpPr>
        <p:spPr>
          <a:xfrm>
            <a:off x="457200" y="205979"/>
            <a:ext cx="8229600" cy="857250"/>
          </a:xfrm>
          <a:prstGeom prst="rect">
            <a:avLst/>
          </a:prstGeom>
          <a:noFill/>
          <a:ln w="9525" cap="flat" cmpd="sng">
            <a:noFill/>
            <a:prstDash val="solid"/>
            <a:miter/>
          </a:ln>
        </p:spPr>
        <p:txBody>
          <a:bodyPr vert="horz" wrap="square" lIns="91440" tIns="45720" rIns="91440" bIns="45720" anchor="ctr" anchorCtr="0"/>
          <a:lstStyle/>
          <a:p>
            <a:r>
              <a:rPr lang="zh-CN" altLang="en-US"/>
              <a:t>单击此处编辑母版标题样式</a:t>
            </a:r>
            <a:endParaRPr lang="zh-CN" altLang="en-US"/>
          </a:p>
        </p:txBody>
      </p:sp>
      <p:sp>
        <p:nvSpPr>
          <p:cNvPr id="356" name="文本框"/>
          <p:cNvSpPr>
            <a:spLocks noGrp="1"/>
          </p:cNvSpPr>
          <p:nvPr>
            <p:ph type="body" idx="1"/>
          </p:nvPr>
        </p:nvSpPr>
        <p:spPr>
          <a:xfrm>
            <a:off x="457200" y="1200151"/>
            <a:ext cx="8229600" cy="3394472"/>
          </a:xfrm>
          <a:prstGeom prst="rect">
            <a:avLst/>
          </a:prstGeom>
          <a:noFill/>
          <a:ln w="9525" cap="flat" cmpd="sng">
            <a:noFill/>
            <a:prstDash val="solid"/>
            <a:miter/>
          </a:ln>
        </p:spPr>
        <p:txBody>
          <a:bodyPr vert="horz" wrap="square" lIns="91440" tIns="45720" rIns="91440" bIns="45720" anchor="t" anchorCtr="0"/>
          <a:lstStyle/>
          <a:p>
            <a:r>
              <a:rPr lang="zh-CN" altLang="en-US"/>
              <a:t>单击此处编辑母版文本样式</a:t>
            </a:r>
            <a:endParaRPr lang="en-US" altLang="zh-CN"/>
          </a:p>
          <a:p>
            <a:pPr lvl="1"/>
            <a:r>
              <a:rPr lang="zh-CN" altLang="en-US"/>
              <a:t>第二级</a:t>
            </a:r>
            <a:endParaRPr lang="en-US" altLang="zh-CN"/>
          </a:p>
          <a:p>
            <a:pPr lvl="2"/>
            <a:r>
              <a:rPr lang="zh-CN" altLang="en-US"/>
              <a:t>第三级</a:t>
            </a:r>
            <a:endParaRPr lang="en-US" altLang="zh-CN"/>
          </a:p>
          <a:p>
            <a:pPr lvl="3"/>
            <a:r>
              <a:rPr lang="zh-CN" altLang="en-US"/>
              <a:t>第四级</a:t>
            </a:r>
            <a:endParaRPr lang="en-US" altLang="zh-CN"/>
          </a:p>
          <a:p>
            <a:pPr lvl="4"/>
            <a:r>
              <a:rPr lang="zh-CN" altLang="en-US"/>
              <a:t>第五级</a:t>
            </a:r>
            <a:endParaRPr lang="zh-CN" altLang="en-US"/>
          </a:p>
        </p:txBody>
      </p:sp>
      <p:sp>
        <p:nvSpPr>
          <p:cNvPr id="357" name="文本框"/>
          <p:cNvSpPr>
            <a:spLocks noGrp="1"/>
          </p:cNvSpPr>
          <p:nvPr>
            <p:ph type="dt" idx="10"/>
          </p:nvPr>
        </p:nvSpPr>
        <p:spPr>
          <a:xfrm>
            <a:off x="457200" y="4767263"/>
            <a:ext cx="2133600" cy="273844"/>
          </a:xfrm>
          <a:prstGeom prst="rect">
            <a:avLst/>
          </a:prstGeom>
          <a:noFill/>
          <a:ln w="9525" cap="flat" cmpd="sng">
            <a:noFill/>
            <a:prstDash val="solid"/>
            <a:miter/>
          </a:ln>
        </p:spPr>
        <p:txBody>
          <a:bodyPr vert="horz" wrap="square" lIns="91440" tIns="45720" rIns="91440" bIns="45720" anchor="t" anchorCtr="0"/>
          <a:lstStyle/>
          <a:p>
            <a:endParaRPr lang="zh-CN" altLang="en-US">
              <a:latin typeface="Times New Roman" panose="02020603050405020304" charset="0"/>
              <a:ea typeface="宋体" panose="02010600030101010101" pitchFamily="2" charset="-122"/>
              <a:cs typeface="Times New Roman" panose="02020603050405020304" charset="0"/>
            </a:endParaRPr>
          </a:p>
        </p:txBody>
      </p:sp>
      <p:sp>
        <p:nvSpPr>
          <p:cNvPr id="358" name="文本框"/>
          <p:cNvSpPr>
            <a:spLocks noGrp="1"/>
          </p:cNvSpPr>
          <p:nvPr>
            <p:ph type="ftr"/>
          </p:nvPr>
        </p:nvSpPr>
        <p:spPr>
          <a:xfrm>
            <a:off x="3124200" y="4767263"/>
            <a:ext cx="2895600" cy="273844"/>
          </a:xfrm>
          <a:prstGeom prst="rect">
            <a:avLst/>
          </a:prstGeom>
          <a:noFill/>
          <a:ln w="9525" cap="flat" cmpd="sng">
            <a:noFill/>
            <a:prstDash val="solid"/>
            <a:miter/>
          </a:ln>
        </p:spPr>
        <p:txBody>
          <a:bodyPr vert="horz" wrap="square" lIns="91440" tIns="45720" rIns="91440" bIns="45720" anchor="t" anchorCtr="0"/>
          <a:lstStyle/>
          <a:p>
            <a:endParaRPr lang="zh-CN" altLang="en-US">
              <a:latin typeface="Times New Roman" panose="02020603050405020304" charset="0"/>
              <a:ea typeface="宋体" panose="02010600030101010101" pitchFamily="2" charset="-122"/>
              <a:cs typeface="Times New Roman" panose="02020603050405020304" charset="0"/>
            </a:endParaRPr>
          </a:p>
        </p:txBody>
      </p:sp>
      <p:sp>
        <p:nvSpPr>
          <p:cNvPr id="359" name="文本框"/>
          <p:cNvSpPr>
            <a:spLocks noGrp="1"/>
          </p:cNvSpPr>
          <p:nvPr>
            <p:ph type="sldNum"/>
          </p:nvPr>
        </p:nvSpPr>
        <p:spPr>
          <a:xfrm>
            <a:off x="6553200" y="4767263"/>
            <a:ext cx="2133600" cy="273844"/>
          </a:xfrm>
          <a:prstGeom prst="rect">
            <a:avLst/>
          </a:prstGeom>
          <a:noFill/>
          <a:ln w="9525" cap="flat" cmpd="sng">
            <a:noFill/>
            <a:prstDash val="solid"/>
            <a:miter/>
          </a:ln>
        </p:spPr>
        <p:txBody>
          <a:bodyPr vert="horz" wrap="square" lIns="91440" tIns="45720" rIns="91440" bIns="45720" anchor="t" anchorCtr="0"/>
          <a:lstStyle/>
          <a:p>
            <a:fld id="{CAD2D6BD-DE1B-4B5F-8B41-2702339687B9}" type="slidenum">
              <a:rPr lang="en-US" altLang="zh-CN" sz="18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fld>
            <a:endParaRPr lang="zh-CN" altLang="en-US">
              <a:latin typeface="Times New Roman" panose="02020603050405020304" charset="0"/>
              <a:ea typeface="宋体" panose="02010600030101010101" pitchFamily="2" charset="-122"/>
              <a:cs typeface="Times New Roman" panose="0202060305040502030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文本框"/>
          <p:cNvSpPr>
            <a:spLocks noGrp="1"/>
          </p:cNvSpPr>
          <p:nvPr>
            <p:ph type="ctrTitle"/>
          </p:nvPr>
        </p:nvSpPr>
        <p:spPr>
          <a:xfrm>
            <a:off x="685800" y="1597818"/>
            <a:ext cx="7772400" cy="1102518"/>
          </a:xfrm>
        </p:spPr>
        <p:txBody>
          <a:bodyPr/>
          <a:lstStyle/>
          <a:p>
            <a:r>
              <a:rPr lang="zh-CN" altLang="en-US" smtClean="0"/>
              <a:t>单击此处编辑母版标题样式</a:t>
            </a:r>
            <a:endParaRPr lang="zh-CN" altLang="en-US"/>
          </a:p>
        </p:txBody>
      </p:sp>
      <p:sp>
        <p:nvSpPr>
          <p:cNvPr id="3" name="文本框"/>
          <p:cNvSpPr>
            <a:spLocks noGrp="1"/>
          </p:cNvSpPr>
          <p:nvPr>
            <p:ph type="subTitle" idx="1"/>
          </p:nvPr>
        </p:nvSpPr>
        <p:spPr>
          <a:xfrm>
            <a:off x="1371600" y="2914649"/>
            <a:ext cx="6400800" cy="1314449"/>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文本框"/>
          <p:cNvSpPr>
            <a:spLocks noGrp="1"/>
          </p:cNvSpPr>
          <p:nvPr>
            <p:ph type="title"/>
          </p:nvPr>
        </p:nvSpPr>
        <p:spPr/>
        <p:txBody>
          <a:bodyPr/>
          <a:lstStyle/>
          <a:p>
            <a:r>
              <a:rPr lang="zh-CN" altLang="en-US" smtClean="0"/>
              <a:t>单击此处编辑母版标题样式</a:t>
            </a:r>
            <a:endParaRPr lang="zh-CN" altLang="en-US"/>
          </a:p>
        </p:txBody>
      </p:sp>
      <p:sp>
        <p:nvSpPr>
          <p:cNvPr id="3" name="文本框"/>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文本框"/>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框"/>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文本框"/>
          <p:cNvSpPr>
            <a:spLocks noGrp="1"/>
          </p:cNvSpPr>
          <p:nvPr>
            <p:ph type="title"/>
          </p:nvPr>
        </p:nvSpPr>
        <p:spPr/>
        <p:txBody>
          <a:bodyPr/>
          <a:lstStyle/>
          <a:p>
            <a:r>
              <a:rPr lang="zh-CN" altLang="en-US" smtClean="0"/>
              <a:t>单击此处编辑母版标题样式</a:t>
            </a:r>
            <a:endParaRPr lang="zh-CN" altLang="en-US"/>
          </a:p>
        </p:txBody>
      </p:sp>
      <p:sp>
        <p:nvSpPr>
          <p:cNvPr id="3" name="文本框"/>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框"/>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文本框"/>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框"/>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文本框"/>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框"/>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文本框"/>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文本框"/>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文本框"/>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文本框"/>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框"/>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文本框"/>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文本框"/>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框"/>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标题和竖排文本">
    <p:spTree>
      <p:nvGrpSpPr>
        <p:cNvPr id="1" name=""/>
        <p:cNvGrpSpPr/>
        <p:nvPr/>
      </p:nvGrpSpPr>
      <p:grpSpPr>
        <a:xfrm>
          <a:off x="0" y="0"/>
          <a:ext cx="0" cy="0"/>
          <a:chOff x="0" y="0"/>
          <a:chExt cx="0" cy="0"/>
        </a:xfrm>
      </p:grpSpPr>
      <p:sp>
        <p:nvSpPr>
          <p:cNvPr id="2" name="文本框"/>
          <p:cNvSpPr>
            <a:spLocks noGrp="1"/>
          </p:cNvSpPr>
          <p:nvPr>
            <p:ph type="title"/>
          </p:nvPr>
        </p:nvSpPr>
        <p:spPr/>
        <p:txBody>
          <a:bodyPr/>
          <a:lstStyle/>
          <a:p>
            <a:r>
              <a:rPr lang="zh-CN" altLang="en-US" smtClean="0"/>
              <a:t>单击此处编辑母版标题样式</a:t>
            </a:r>
            <a:endParaRPr lang="zh-CN" altLang="en-US"/>
          </a:p>
        </p:txBody>
      </p:sp>
      <p:sp>
        <p:nvSpPr>
          <p:cNvPr id="3" name="文本框"/>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文本框"/>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文本框"/>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showMasterSp="0">
  <p:cSld name="自定义版式">
    <p:spTree>
      <p:nvGrpSpPr>
        <p:cNvPr id="1" name=""/>
        <p:cNvGrpSpPr/>
        <p:nvPr/>
      </p:nvGrpSpPr>
      <p:grpSpPr>
        <a:xfrm>
          <a:off x="0" y="0"/>
          <a:ext cx="0" cy="0"/>
          <a:chOff x="0" y="0"/>
          <a:chExt cx="0" cy="0"/>
        </a:xfrm>
      </p:grpSpPr>
      <p:sp>
        <p:nvSpPr>
          <p:cNvPr id="144" name="矩形"/>
          <p:cNvSpPr/>
          <p:nvPr/>
        </p:nvSpPr>
        <p:spPr>
          <a:xfrm>
            <a:off x="-5699" y="5326056"/>
            <a:ext cx="9149699" cy="271381"/>
          </a:xfrm>
          <a:prstGeom prst="rect">
            <a:avLst/>
          </a:prstGeom>
          <a:noFill/>
          <a:ln w="9525" cap="flat" cmpd="sng">
            <a:noFill/>
            <a:prstDash val="solid"/>
            <a:miter/>
          </a:ln>
        </p:spPr>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6" Type="http://schemas.openxmlformats.org/officeDocument/2006/relationships/theme" Target="../theme/theme1.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4.xml"/><Relationship Id="rId8" Type="http://schemas.openxmlformats.org/officeDocument/2006/relationships/slideLayout" Target="../slideLayouts/slideLayout23.xml"/><Relationship Id="rId7" Type="http://schemas.openxmlformats.org/officeDocument/2006/relationships/slideLayout" Target="../slideLayouts/slideLayout22.xml"/><Relationship Id="rId6" Type="http://schemas.openxmlformats.org/officeDocument/2006/relationships/slideLayout" Target="../slideLayouts/slideLayout21.xml"/><Relationship Id="rId5" Type="http://schemas.openxmlformats.org/officeDocument/2006/relationships/slideLayout" Target="../slideLayouts/slideLayout20.xml"/><Relationship Id="rId4" Type="http://schemas.openxmlformats.org/officeDocument/2006/relationships/slideLayout" Target="../slideLayouts/slideLayout19.xml"/><Relationship Id="rId3" Type="http://schemas.openxmlformats.org/officeDocument/2006/relationships/slideLayout" Target="../slideLayouts/slideLayout18.xml"/><Relationship Id="rId2" Type="http://schemas.openxmlformats.org/officeDocument/2006/relationships/slideLayout" Target="../slideLayouts/slideLayout17.xml"/><Relationship Id="rId13" Type="http://schemas.openxmlformats.org/officeDocument/2006/relationships/theme" Target="../theme/theme2.xml"/><Relationship Id="rId12" Type="http://schemas.openxmlformats.org/officeDocument/2006/relationships/slideLayout" Target="../slideLayouts/slideLayout27.xml"/><Relationship Id="rId11" Type="http://schemas.openxmlformats.org/officeDocument/2006/relationships/slideLayout" Target="../slideLayouts/slideLayout26.xml"/><Relationship Id="rId10" Type="http://schemas.openxmlformats.org/officeDocument/2006/relationships/slideLayout" Target="../slideLayouts/slideLayout25.xml"/><Relationship Id="rId1"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p:cNvSpPr>
            <a:spLocks noGrp="1"/>
          </p:cNvSpPr>
          <p:nvPr>
            <p:ph type="title"/>
          </p:nvPr>
        </p:nvSpPr>
        <p:spPr>
          <a:xfrm>
            <a:off x="457200" y="205979"/>
            <a:ext cx="8229600" cy="857250"/>
          </a:xfrm>
          <a:prstGeom prst="rect">
            <a:avLst/>
          </a:prstGeom>
          <a:noFill/>
          <a:ln w="9525" cap="flat" cmpd="sng">
            <a:noFill/>
            <a:prstDash val="solid"/>
            <a:miter/>
          </a:ln>
        </p:spPr>
        <p:txBody>
          <a:bodyPr vert="horz" wrap="square" lIns="91440" tIns="45720" rIns="91440" bIns="45720" anchor="ctr" anchorCtr="0"/>
          <a:lstStyle/>
          <a:p>
            <a:r>
              <a:rPr lang="zh-CN" altLang="en-US"/>
              <a:t>单击此处编辑母版标题样式</a:t>
            </a:r>
            <a:endParaRPr lang="zh-CN" altLang="en-US"/>
          </a:p>
        </p:txBody>
      </p:sp>
      <p:sp>
        <p:nvSpPr>
          <p:cNvPr id="3" name="文本框"/>
          <p:cNvSpPr>
            <a:spLocks noGrp="1"/>
          </p:cNvSpPr>
          <p:nvPr>
            <p:ph type="body" idx="1"/>
          </p:nvPr>
        </p:nvSpPr>
        <p:spPr>
          <a:xfrm>
            <a:off x="457200" y="1200151"/>
            <a:ext cx="8229600" cy="3394472"/>
          </a:xfrm>
          <a:prstGeom prst="rect">
            <a:avLst/>
          </a:prstGeom>
          <a:noFill/>
          <a:ln w="9525" cap="flat" cmpd="sng">
            <a:noFill/>
            <a:prstDash val="solid"/>
            <a:miter/>
          </a:ln>
        </p:spPr>
        <p:txBody>
          <a:bodyPr vert="horz" wrap="square" lIns="91440" tIns="45720" rIns="91440" bIns="45720" anchor="t" anchorCtr="0"/>
          <a:lstStyle/>
          <a:p>
            <a:r>
              <a:rPr lang="zh-CN" altLang="en-US"/>
              <a:t>单击此处编辑母版文本样式</a:t>
            </a:r>
            <a:endParaRPr lang="en-US" altLang="zh-CN"/>
          </a:p>
          <a:p>
            <a:pPr lvl="1"/>
            <a:r>
              <a:rPr lang="zh-CN" altLang="en-US"/>
              <a:t>第二级</a:t>
            </a:r>
            <a:endParaRPr lang="en-US" altLang="zh-CN"/>
          </a:p>
          <a:p>
            <a:pPr lvl="2"/>
            <a:r>
              <a:rPr lang="zh-CN" altLang="en-US"/>
              <a:t>第三级</a:t>
            </a:r>
            <a:endParaRPr lang="en-US" altLang="zh-CN"/>
          </a:p>
          <a:p>
            <a:pPr lvl="3"/>
            <a:r>
              <a:rPr lang="zh-CN" altLang="en-US"/>
              <a:t>第四级</a:t>
            </a:r>
            <a:endParaRPr lang="en-US" altLang="zh-CN"/>
          </a:p>
          <a:p>
            <a:pPr lvl="4"/>
            <a:r>
              <a:rPr lang="zh-CN" altLang="en-US"/>
              <a:t>第五级</a:t>
            </a:r>
            <a:endParaRPr lang="zh-CN" altLang="en-US"/>
          </a:p>
        </p:txBody>
      </p:sp>
      <p:sp>
        <p:nvSpPr>
          <p:cNvPr id="4" name="文本框"/>
          <p:cNvSpPr>
            <a:spLocks noGrp="1"/>
          </p:cNvSpPr>
          <p:nvPr>
            <p:ph type="dt" idx="2"/>
          </p:nvPr>
        </p:nvSpPr>
        <p:spPr>
          <a:xfrm>
            <a:off x="457200" y="4767263"/>
            <a:ext cx="2133600" cy="273844"/>
          </a:xfrm>
          <a:prstGeom prst="rect">
            <a:avLst/>
          </a:prstGeom>
          <a:noFill/>
          <a:ln w="9525" cap="flat" cmpd="sng">
            <a:noFill/>
            <a:prstDash val="solid"/>
            <a:miter/>
          </a:ln>
        </p:spPr>
        <p:txBody>
          <a:bodyPr vert="horz" wrap="square" lIns="91440" tIns="45720" rIns="91440" bIns="45720" anchor="ctr" anchorCtr="0"/>
          <a:lstStyle/>
          <a:p>
            <a:pPr algn="l"/>
            <a:fld id="{CAD2D6BD-DE1B-4B5F-8B41-2702339687B9}" type="datetime1">
              <a:rPr lang="zh-CN" altLang="en-US" sz="1200">
                <a:solidFill>
                  <a:srgbClr val="898989"/>
                </a:solidFill>
                <a:latin typeface="Calibri" panose="020F0502020204030204" charset="0"/>
                <a:ea typeface="宋体" panose="02010600030101010101" pitchFamily="2" charset="-122"/>
                <a:cs typeface="Calibri" panose="020F0502020204030204" charset="0"/>
              </a:rPr>
            </a:fld>
            <a:endParaRPr lang="zh-CN" altLang="en-US" sz="1200">
              <a:solidFill>
                <a:srgbClr val="898989"/>
              </a:solidFill>
              <a:latin typeface="Calibri" panose="020F0502020204030204" charset="0"/>
              <a:ea typeface="宋体" panose="02010600030101010101" pitchFamily="2" charset="-122"/>
              <a:cs typeface="Calibri" panose="020F0502020204030204" charset="0"/>
            </a:endParaRPr>
          </a:p>
        </p:txBody>
      </p:sp>
      <p:sp>
        <p:nvSpPr>
          <p:cNvPr id="5" name="文本框"/>
          <p:cNvSpPr>
            <a:spLocks noGrp="1"/>
          </p:cNvSpPr>
          <p:nvPr>
            <p:ph type="ftr" idx="3"/>
          </p:nvPr>
        </p:nvSpPr>
        <p:spPr>
          <a:xfrm>
            <a:off x="3124200" y="4767263"/>
            <a:ext cx="2895600" cy="273844"/>
          </a:xfrm>
          <a:prstGeom prst="rect">
            <a:avLst/>
          </a:prstGeom>
          <a:noFill/>
          <a:ln w="9525" cap="flat" cmpd="sng">
            <a:noFill/>
            <a:prstDash val="solid"/>
            <a:miter/>
          </a:ln>
        </p:spPr>
        <p:txBody>
          <a:bodyPr vert="horz" wrap="square" lIns="91440" tIns="45720" rIns="91440" bIns="45720" anchor="ctr" anchorCtr="0"/>
          <a:lstStyle/>
          <a:p>
            <a:pPr algn="ctr"/>
            <a:endParaRPr lang="zh-CN" altLang="en-US" sz="1200">
              <a:solidFill>
                <a:srgbClr val="898989"/>
              </a:solidFill>
              <a:latin typeface="Calibri" panose="020F0502020204030204" charset="0"/>
              <a:ea typeface="宋体" panose="02010600030101010101" pitchFamily="2" charset="-122"/>
              <a:cs typeface="Calibri" panose="020F0502020204030204" charset="0"/>
            </a:endParaRPr>
          </a:p>
        </p:txBody>
      </p:sp>
      <p:sp>
        <p:nvSpPr>
          <p:cNvPr id="6" name="文本框"/>
          <p:cNvSpPr>
            <a:spLocks noGrp="1"/>
          </p:cNvSpPr>
          <p:nvPr>
            <p:ph type="sldNum" idx="4"/>
          </p:nvPr>
        </p:nvSpPr>
        <p:spPr>
          <a:xfrm>
            <a:off x="6553200" y="4767263"/>
            <a:ext cx="2133600" cy="273844"/>
          </a:xfrm>
          <a:prstGeom prst="rect">
            <a:avLst/>
          </a:prstGeom>
          <a:noFill/>
          <a:ln w="9525" cap="flat" cmpd="sng">
            <a:noFill/>
            <a:prstDash val="solid"/>
            <a:miter/>
          </a:ln>
        </p:spPr>
        <p:txBody>
          <a:bodyPr vert="horz" wrap="square" lIns="91440" tIns="45720" rIns="91440" bIns="45720" anchor="ctr" anchorCtr="0"/>
          <a:lstStyle/>
          <a:p>
            <a:pPr algn="r"/>
            <a:fld id="{CAD2D6BD-DE1B-4B5F-8B41-2702339687B9}" type="slidenum">
              <a:rPr lang="en-US" altLang="zh-CN" sz="1200" b="0" i="0" u="none" strike="noStrike" kern="1200" cap="none" spc="0" baseline="0">
                <a:solidFill>
                  <a:srgbClr val="898989"/>
                </a:solidFill>
                <a:latin typeface="Calibri" panose="020F0502020204030204" charset="0"/>
                <a:ea typeface="宋体" panose="02010600030101010101" pitchFamily="2" charset="-122"/>
                <a:cs typeface="Calibri" panose="020F0502020204030204" charset="0"/>
              </a:rPr>
            </a:fld>
            <a:endParaRPr lang="zh-CN" altLang="en-US" sz="1200">
              <a:solidFill>
                <a:srgbClr val="898989"/>
              </a:solidFill>
              <a:latin typeface="Calibri" panose="020F0502020204030204" charset="0"/>
              <a:ea typeface="宋体" panose="02010600030101010101" pitchFamily="2" charset="-122"/>
              <a:cs typeface="Calibri" panose="020F050202020403020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sldNum="0" hdr="0" ftr="0" dt="0"/>
  <p:txStyles>
    <p:titleStyle>
      <a:lvl1pPr algn="ctr" defTabSz="914400" eaLnBrk="1" fontAlgn="auto" latinLnBrk="0" hangingPunct="1">
        <a:spcBef>
          <a:spcPts val="0"/>
        </a:spcBef>
        <a:buNone/>
        <a:defRPr sz="4400" kern="1200">
          <a:solidFill>
            <a:schemeClr val="tx1"/>
          </a:solidFill>
          <a:latin typeface="Calibri" panose="020F0502020204030204" charset="0"/>
          <a:ea typeface="宋体" panose="02010600030101010101" pitchFamily="2" charset="-122"/>
          <a:cs typeface="Calibri" panose="020F0502020204030204" charset="0"/>
        </a:defRPr>
      </a:lvl1pPr>
    </p:titleStyle>
    <p:bodyStyle>
      <a:lvl1pPr marL="342900" indent="-342900" algn="l" defTabSz="914400" eaLnBrk="1" fontAlgn="auto" latinLnBrk="0" hangingPunct="1">
        <a:spcBef>
          <a:spcPct val="20000"/>
        </a:spcBef>
        <a:buFont typeface="Arial" panose="020B0604020202020204" pitchFamily="34" charset="0"/>
        <a:buChar char="•"/>
        <a:defRPr sz="3200" kern="1200">
          <a:solidFill>
            <a:schemeClr val="tx1"/>
          </a:solidFill>
          <a:latin typeface="Calibri" panose="020F0502020204030204" charset="0"/>
          <a:ea typeface="宋体" panose="02010600030101010101" pitchFamily="2" charset="-122"/>
          <a:cs typeface="Calibri" panose="020F0502020204030204" charset="0"/>
        </a:defRPr>
      </a:lvl1pPr>
      <a:lvl2pPr marL="742950" indent="-285750" algn="l" defTabSz="914400" eaLnBrk="1" fontAlgn="auto" latinLnBrk="0" hangingPunct="1">
        <a:spcBef>
          <a:spcPct val="20000"/>
        </a:spcBef>
        <a:buFont typeface="Arial" panose="020B0604020202020204" pitchFamily="34" charset="0"/>
        <a:buChar char="–"/>
        <a:defRPr sz="2800" kern="1200">
          <a:solidFill>
            <a:schemeClr val="tx1"/>
          </a:solidFill>
          <a:latin typeface="Calibri" panose="020F0502020204030204" charset="0"/>
          <a:ea typeface="宋体" panose="02010600030101010101" pitchFamily="2" charset="-122"/>
          <a:cs typeface="Calibri" panose="020F0502020204030204" charset="0"/>
        </a:defRPr>
      </a:lvl2pPr>
      <a:lvl3pPr marL="1143000" indent="-228600" algn="l" defTabSz="914400" eaLnBrk="1" fontAlgn="auto" latinLnBrk="0" hangingPunct="1">
        <a:spcBef>
          <a:spcPct val="20000"/>
        </a:spcBef>
        <a:buFont typeface="Arial" panose="020B0604020202020204" pitchFamily="34" charset="0"/>
        <a:buChar char="•"/>
        <a:defRPr sz="2400" kern="1200">
          <a:solidFill>
            <a:schemeClr val="tx1"/>
          </a:solidFill>
          <a:latin typeface="Calibri" panose="020F0502020204030204" charset="0"/>
          <a:ea typeface="宋体" panose="02010600030101010101" pitchFamily="2" charset="-122"/>
          <a:cs typeface="Calibri" panose="020F0502020204030204" charset="0"/>
        </a:defRPr>
      </a:lvl3pPr>
      <a:lvl4pPr marL="1600200" indent="-228600" algn="l" defTabSz="914400" eaLnBrk="1" fontAlgn="auto" latinLnBrk="0" hangingPunct="1">
        <a:spcBef>
          <a:spcPct val="20000"/>
        </a:spcBef>
        <a:buFont typeface="Arial" panose="020B0604020202020204" pitchFamily="34" charset="0"/>
        <a:buChar char="–"/>
        <a:defRPr sz="2000" kern="1200">
          <a:solidFill>
            <a:schemeClr val="tx1"/>
          </a:solidFill>
          <a:latin typeface="Calibri" panose="020F0502020204030204" charset="0"/>
          <a:ea typeface="宋体" panose="02010600030101010101" pitchFamily="2" charset="-122"/>
          <a:cs typeface="Calibri" panose="020F0502020204030204" charset="0"/>
        </a:defRPr>
      </a:lvl4pPr>
      <a:lvl5pPr marL="2057400" indent="-228600" algn="l" defTabSz="914400" eaLnBrk="1" fontAlgn="auto" latinLnBrk="0" hangingPunct="1">
        <a:spcBef>
          <a:spcPct val="20000"/>
        </a:spcBef>
        <a:buFont typeface="Arial" panose="020B0604020202020204" pitchFamily="34" charset="0"/>
        <a:buChar char="»"/>
        <a:defRPr sz="2000" kern="1200">
          <a:solidFill>
            <a:schemeClr val="tx1"/>
          </a:solidFill>
          <a:latin typeface="Calibri" panose="020F0502020204030204" charset="0"/>
          <a:ea typeface="宋体" panose="02010600030101010101" pitchFamily="2" charset="-122"/>
          <a:cs typeface="Calibri" panose="020F0502020204030204" charset="0"/>
        </a:defRPr>
      </a:lvl5pPr>
      <a:lvl6pPr marL="2514600" indent="-228600" algn="l" defTabSz="914400" eaLnBrk="1" fontAlgn="auto" latinLnBrk="0" hangingPunct="1">
        <a:spcBef>
          <a:spcPct val="20000"/>
        </a:spcBef>
        <a:buNone/>
        <a:defRPr sz="2000" kern="1200">
          <a:solidFill>
            <a:schemeClr val="tx1"/>
          </a:solidFill>
          <a:latin typeface="Calibri" panose="020F0502020204030204" charset="0"/>
          <a:ea typeface="宋体" panose="02010600030101010101" pitchFamily="2" charset="-122"/>
          <a:cs typeface="Calibri" panose="020F0502020204030204" charset="0"/>
        </a:defRPr>
      </a:lvl6pPr>
      <a:lvl7pPr marL="2971800" indent="-228600" algn="l" defTabSz="914400" eaLnBrk="1" fontAlgn="auto" latinLnBrk="0" hangingPunct="1">
        <a:spcBef>
          <a:spcPct val="20000"/>
        </a:spcBef>
        <a:buNone/>
        <a:defRPr sz="2000" kern="1200">
          <a:solidFill>
            <a:schemeClr val="tx1"/>
          </a:solidFill>
          <a:latin typeface="Calibri" panose="020F0502020204030204" charset="0"/>
          <a:ea typeface="宋体" panose="02010600030101010101" pitchFamily="2" charset="-122"/>
          <a:cs typeface="Calibri" panose="020F0502020204030204" charset="0"/>
        </a:defRPr>
      </a:lvl7pPr>
      <a:lvl8pPr marL="3429000" indent="-228600" algn="l" defTabSz="914400" eaLnBrk="1" fontAlgn="auto" latinLnBrk="0" hangingPunct="1">
        <a:spcBef>
          <a:spcPct val="20000"/>
        </a:spcBef>
        <a:buNone/>
        <a:defRPr sz="2000" kern="1200">
          <a:solidFill>
            <a:schemeClr val="tx1"/>
          </a:solidFill>
          <a:latin typeface="Calibri" panose="020F0502020204030204" charset="0"/>
          <a:ea typeface="宋体" panose="02010600030101010101" pitchFamily="2" charset="-122"/>
          <a:cs typeface="Calibri" panose="020F0502020204030204" charset="0"/>
        </a:defRPr>
      </a:lvl8pPr>
      <a:lvl9pPr marL="3429000" indent="-228600" algn="l" defTabSz="914400" eaLnBrk="1" fontAlgn="auto" latinLnBrk="0" hangingPunct="1">
        <a:spcBef>
          <a:spcPct val="20000"/>
        </a:spcBef>
        <a:buNone/>
        <a:defRPr sz="2000" kern="1200">
          <a:solidFill>
            <a:schemeClr val="tx1"/>
          </a:solidFill>
          <a:latin typeface="Calibri" panose="020F0502020204030204" charset="0"/>
          <a:ea typeface="宋体" panose="02010600030101010101" pitchFamily="2" charset="-122"/>
          <a:cs typeface="Calibri" panose="020F0502020204030204" charset="0"/>
        </a:defRPr>
      </a:lvl9pPr>
    </p:bodyStyle>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矩形"/>
          <p:cNvSpPr/>
          <p:nvPr/>
        </p:nvSpPr>
        <p:spPr>
          <a:xfrm>
            <a:off x="-5699" y="5326056"/>
            <a:ext cx="9149699" cy="271381"/>
          </a:xfrm>
          <a:prstGeom prst="rect">
            <a:avLst/>
          </a:prstGeom>
          <a:noFill/>
          <a:ln w="9525" cap="flat" cmpd="sng">
            <a:noFill/>
            <a:prstDash val="solid"/>
            <a:miter/>
          </a:ln>
        </p:spPr>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Lst>
  <p:hf sldNum="0" hdr="0" ftr="0" dt="0"/>
  <p:txStyles>
    <p:titleStyle>
      <a:lvl1pPr defTabSz="914400" fontAlgn="base" hangingPunct="0">
        <a:buNone/>
        <a:defRPr sz="1800"/>
      </a:lvl1pPr>
    </p:titleStyle>
    <p:bodyStyle>
      <a:lvl1pPr defTabSz="914400" fontAlgn="base" hangingPunct="0">
        <a:buNone/>
        <a:defRPr sz="1800"/>
      </a:lvl1pPr>
      <a:lvl2pPr defTabSz="914400" fontAlgn="base" hangingPunct="0">
        <a:buNone/>
        <a:defRPr sz="1800"/>
      </a:lvl2pPr>
      <a:lvl3pPr defTabSz="914400" fontAlgn="base" hangingPunct="0">
        <a:buNone/>
        <a:defRPr sz="1800"/>
      </a:lvl3pPr>
      <a:lvl4pPr defTabSz="914400" fontAlgn="base" hangingPunct="0">
        <a:buNone/>
        <a:defRPr sz="1800"/>
      </a:lvl4pPr>
      <a:lvl5pPr defTabSz="914400" fontAlgn="base" hangingPunct="0">
        <a:buNone/>
        <a:defRPr sz="1800"/>
      </a:lvl5pPr>
      <a:lvl6pPr defTabSz="914400" fontAlgn="base" hangingPunct="0">
        <a:buNone/>
        <a:defRPr sz="1800"/>
      </a:lvl6pPr>
      <a:lvl7pPr defTabSz="914400" fontAlgn="base" hangingPunct="0">
        <a:buNone/>
        <a:defRPr sz="1800"/>
      </a:lvl7pPr>
      <a:lvl8pPr defTabSz="914400" fontAlgn="base" hangingPunct="0">
        <a:buNone/>
        <a:defRPr sz="1800"/>
      </a:lvl8pPr>
      <a:lvl9pPr defTabSz="914400" fontAlgn="base" hangingPunct="0">
        <a:buNone/>
        <a:defRPr sz="1800"/>
      </a:lvl9pPr>
    </p:bodyStyle>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2.xml"/><Relationship Id="rId2" Type="http://schemas.openxmlformats.org/officeDocument/2006/relationships/image" Target="../media/image2.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12.xml"/><Relationship Id="rId2" Type="http://schemas.openxmlformats.org/officeDocument/2006/relationships/image" Target="../media/image2.png"/><Relationship Id="rId1"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5" Type="http://schemas.openxmlformats.org/officeDocument/2006/relationships/notesSlide" Target="../notesSlides/notesSlide5.xml"/><Relationship Id="rId4" Type="http://schemas.openxmlformats.org/officeDocument/2006/relationships/slideLayout" Target="../slideLayouts/slideLayout12.xml"/><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14.xml"/><Relationship Id="rId2" Type="http://schemas.openxmlformats.org/officeDocument/2006/relationships/image" Target="../media/image7.png"/><Relationship Id="rId1" Type="http://schemas.openxmlformats.org/officeDocument/2006/relationships/image" Target="../media/image6.jpeg"/></Relationships>
</file>

<file path=ppt/slides/_rels/slide8.xml.rels><?xml version="1.0" encoding="UTF-8" standalone="yes"?>
<Relationships xmlns="http://schemas.openxmlformats.org/package/2006/relationships"><Relationship Id="rId4" Type="http://schemas.openxmlformats.org/officeDocument/2006/relationships/notesSlide" Target="../notesSlides/notesSlide8.xml"/><Relationship Id="rId3" Type="http://schemas.openxmlformats.org/officeDocument/2006/relationships/slideLayout" Target="../slideLayouts/slideLayout14.xml"/><Relationship Id="rId2" Type="http://schemas.openxmlformats.org/officeDocument/2006/relationships/image" Target="../media/image7.png"/><Relationship Id="rId1"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4.xml"/><Relationship Id="rId1"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4.xml"/><Relationship Id="rId1"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4.xml"/><Relationship Id="rId1"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2.xml"/><Relationship Id="rId1" Type="http://schemas.openxmlformats.org/officeDocument/2006/relationships/image" Target="../media/image10.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4.xml"/><Relationship Id="rId1"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2.xml"/><Relationship Id="rId1" Type="http://schemas.openxmlformats.org/officeDocument/2006/relationships/image" Target="../media/image11.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2.xml"/><Relationship Id="rId1" Type="http://schemas.openxmlformats.org/officeDocument/2006/relationships/image" Target="../media/image12.png"/></Relationships>
</file>

<file path=ppt/slides/_rels/slide19.xml.rels><?xml version="1.0" encoding="UTF-8" standalone="yes"?>
<Relationships xmlns="http://schemas.openxmlformats.org/package/2006/relationships"><Relationship Id="rId4" Type="http://schemas.openxmlformats.org/officeDocument/2006/relationships/notesSlide" Target="../notesSlides/notesSlide19.xml"/><Relationship Id="rId3" Type="http://schemas.openxmlformats.org/officeDocument/2006/relationships/slideLayout" Target="../slideLayouts/slideLayout12.xml"/><Relationship Id="rId2" Type="http://schemas.openxmlformats.org/officeDocument/2006/relationships/image" Target="../media/image12.png"/><Relationship Id="rId1"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4.xml"/><Relationship Id="rId1"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2.xml"/><Relationship Id="rId1" Type="http://schemas.openxmlformats.org/officeDocument/2006/relationships/image" Target="../media/image14.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2.xml"/><Relationship Id="rId1" Type="http://schemas.openxmlformats.org/officeDocument/2006/relationships/image" Target="../media/image15.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矩形"/>
          <p:cNvSpPr/>
          <p:nvPr/>
        </p:nvSpPr>
        <p:spPr>
          <a:xfrm>
            <a:off x="-5699" y="5326056"/>
            <a:ext cx="9149699" cy="271381"/>
          </a:xfrm>
          <a:prstGeom prst="rect">
            <a:avLst/>
          </a:prstGeom>
          <a:noFill/>
          <a:ln w="9525" cap="flat" cmpd="sng">
            <a:noFill/>
            <a:prstDash val="solid"/>
            <a:round/>
          </a:ln>
        </p:spPr>
      </p:sp>
      <p:pic>
        <p:nvPicPr>
          <p:cNvPr id="19" name="图片" descr="C:\Users\Thinkpad\Desktop\3.png"/>
          <p:cNvPicPr>
            <a:picLocks noChangeAspect="1"/>
          </p:cNvPicPr>
          <p:nvPr/>
        </p:nvPicPr>
        <p:blipFill>
          <a:blip r:embed="rId1" cstate="print"/>
          <a:stretch>
            <a:fillRect/>
          </a:stretch>
        </p:blipFill>
        <p:spPr>
          <a:xfrm>
            <a:off x="107503" y="2643758"/>
            <a:ext cx="9144000" cy="2536269"/>
          </a:xfrm>
          <a:prstGeom prst="rect">
            <a:avLst/>
          </a:prstGeom>
          <a:noFill/>
          <a:ln w="9525" cap="flat" cmpd="sng">
            <a:noFill/>
            <a:prstDash val="solid"/>
            <a:miter/>
          </a:ln>
        </p:spPr>
      </p:pic>
      <p:sp>
        <p:nvSpPr>
          <p:cNvPr id="20" name="矩形"/>
          <p:cNvSpPr/>
          <p:nvPr/>
        </p:nvSpPr>
        <p:spPr>
          <a:xfrm>
            <a:off x="958024" y="2134405"/>
            <a:ext cx="7286384" cy="1243973"/>
          </a:xfrm>
          <a:prstGeom prst="rect">
            <a:avLst/>
          </a:prstGeom>
          <a:noFill/>
          <a:ln w="9525" cap="flat" cmpd="sng">
            <a:noFill/>
            <a:prstDash val="solid"/>
            <a:round/>
          </a:ln>
        </p:spPr>
        <p:txBody>
          <a:bodyPr vert="horz" wrap="square" lIns="91448" tIns="45724" rIns="91448" bIns="45724" anchor="t" anchorCtr="0">
            <a:spAutoFit/>
          </a:bodyPr>
          <a:lstStyle/>
          <a:p>
            <a:pPr marL="0" indent="0" algn="ctr">
              <a:lnSpc>
                <a:spcPct val="100000"/>
              </a:lnSpc>
              <a:spcBef>
                <a:spcPts val="0"/>
              </a:spcBef>
              <a:spcAft>
                <a:spcPts val="0"/>
              </a:spcAft>
              <a:buNone/>
            </a:pPr>
            <a:r>
              <a:rPr lang="en-US" altLang="zh-CN" sz="4800" b="0" i="0" u="none" strike="noStrike" kern="1200" cap="none" spc="0" baseline="0">
                <a:solidFill>
                  <a:srgbClr val="000000"/>
                </a:solidFill>
                <a:latin typeface="汉仪行楷简" pitchFamily="49" charset="-122"/>
                <a:ea typeface="汉仪行楷简" pitchFamily="49" charset="-122"/>
                <a:cs typeface="Calibri" panose="020F0502020204030204" charset="0"/>
              </a:rPr>
              <a:t>18课挽救民族危亡的斗争</a:t>
            </a:r>
            <a:endParaRPr lang="en-US" altLang="zh-CN" sz="4800" b="0" i="0" u="none" strike="noStrike" kern="1200" cap="none" spc="0" baseline="0">
              <a:solidFill>
                <a:srgbClr val="000000"/>
              </a:solidFill>
              <a:latin typeface="汉仪行楷简" pitchFamily="49" charset="-122"/>
              <a:ea typeface="汉仪行楷简" pitchFamily="49" charset="-122"/>
              <a:cs typeface="Calibri" panose="020F0502020204030204" charset="0"/>
            </a:endParaRPr>
          </a:p>
          <a:p>
            <a:pPr marL="0" indent="0" algn="r">
              <a:lnSpc>
                <a:spcPct val="100000"/>
              </a:lnSpc>
              <a:spcBef>
                <a:spcPts val="0"/>
              </a:spcBef>
              <a:spcAft>
                <a:spcPts val="0"/>
              </a:spcAft>
              <a:buNone/>
            </a:pPr>
            <a:r>
              <a:rPr lang="zh-CN" altLang="en-US" sz="2800" b="0" i="0" u="none" strike="noStrike" kern="1200" cap="none" spc="0" baseline="0">
                <a:solidFill>
                  <a:srgbClr val="000000"/>
                </a:solidFill>
                <a:latin typeface="汉仪行楷简" pitchFamily="49" charset="-122"/>
                <a:ea typeface="汉仪行楷简" pitchFamily="49" charset="-122"/>
                <a:cs typeface="Calibri" panose="020F0502020204030204" charset="0"/>
              </a:rPr>
              <a:t>甲午战争引发一轮轮海啸</a:t>
            </a:r>
            <a:endParaRPr lang="zh-CN" altLang="en-US" sz="2800" b="0" i="0" u="none" strike="noStrike" kern="1200" cap="none" spc="0" baseline="0">
              <a:solidFill>
                <a:srgbClr val="000000"/>
              </a:solidFill>
              <a:latin typeface="汉仪行楷简" pitchFamily="49" charset="-122"/>
              <a:ea typeface="汉仪行楷简" pitchFamily="49" charset="-122"/>
              <a:cs typeface="Calibri" panose="020F0502020204030204" charset="0"/>
            </a:endParaRPr>
          </a:p>
        </p:txBody>
      </p:sp>
      <p:pic>
        <p:nvPicPr>
          <p:cNvPr id="21" name="图片" descr="28"/>
          <p:cNvPicPr>
            <a:picLocks noChangeAspect="1"/>
          </p:cNvPicPr>
          <p:nvPr/>
        </p:nvPicPr>
        <p:blipFill>
          <a:blip r:embed="rId2" cstate="print"/>
          <a:stretch>
            <a:fillRect/>
          </a:stretch>
        </p:blipFill>
        <p:spPr>
          <a:xfrm>
            <a:off x="1722411" y="1563638"/>
            <a:ext cx="1931653" cy="1475919"/>
          </a:xfrm>
          <a:prstGeom prst="rect">
            <a:avLst/>
          </a:prstGeom>
          <a:noFill/>
          <a:ln w="9525" cap="flat" cmpd="sng">
            <a:noFill/>
            <a:prstDash val="solid"/>
            <a:miter/>
          </a:ln>
        </p:spPr>
      </p:pic>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750"/>
                                        <p:tgtEl>
                                          <p:spTgt spid="19"/>
                                        </p:tgtEl>
                                      </p:cBhvr>
                                    </p:animEffect>
                                    <p:anim calcmode="lin" valueType="num">
                                      <p:cBhvr>
                                        <p:cTn id="8" dur="1750" fill="hold"/>
                                        <p:tgtEl>
                                          <p:spTgt spid="19"/>
                                        </p:tgtEl>
                                        <p:attrNameLst>
                                          <p:attrName>ppt_x</p:attrName>
                                        </p:attrNameLst>
                                      </p:cBhvr>
                                      <p:tavLst>
                                        <p:tav tm="0">
                                          <p:val>
                                            <p:strVal val="#ppt_x"/>
                                          </p:val>
                                        </p:tav>
                                        <p:tav tm="100000">
                                          <p:val>
                                            <p:strVal val="#ppt_x"/>
                                          </p:val>
                                        </p:tav>
                                      </p:tavLst>
                                    </p:anim>
                                    <p:anim calcmode="lin" valueType="num">
                                      <p:cBhvr>
                                        <p:cTn id="9" dur="175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10" presetClass="entr" presetSubtype="0"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childTnLst>
                                </p:cTn>
                              </p:par>
                              <p:par>
                                <p:cTn id="14" presetID="63" presetClass="path" presetSubtype="0" accel="50000" fill="hold" nodeType="withEffect">
                                  <p:stCondLst>
                                    <p:cond delay="0"/>
                                  </p:stCondLst>
                                  <p:childTnLst>
                                    <p:animMotion origin="layout" path="M -0.06945 0.00093 L 0.54662 0.00093" pathEditMode="relative" ptsTypes="">
                                      <p:cBhvr>
                                        <p:cTn id="15" dur="2500" fill="hold"/>
                                        <p:tgtEl>
                                          <p:spTgt spid="21"/>
                                        </p:tgtEl>
                                        <p:attrNameLst>
                                          <p:attrName>ppt_x</p:attrName>
                                          <p:attrName>ppt_y</p:attrName>
                                        </p:attrNameLst>
                                      </p:cBhvr>
                                    </p:animMotion>
                                  </p:childTnLst>
                                </p:cTn>
                              </p:par>
                              <p:par>
                                <p:cTn id="16" presetID="22" presetClass="entr" presetSubtype="8"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wipe(left)">
                                      <p:cBhvr>
                                        <p:cTn id="18" dur="3250"/>
                                        <p:tgtEl>
                                          <p:spTgt spid="20"/>
                                        </p:tgtEl>
                                      </p:cBhvr>
                                    </p:animEffect>
                                  </p:childTnLst>
                                </p:cTn>
                              </p:par>
                            </p:childTnLst>
                          </p:cTn>
                        </p:par>
                        <p:par>
                          <p:cTn id="19" fill="hold">
                            <p:stCondLst>
                              <p:cond delay="2500"/>
                            </p:stCondLst>
                            <p:childTnLst>
                              <p:par>
                                <p:cTn id="20" presetID="10" presetClass="exit" presetSubtype="0" fill="hold" nodeType="afterEffect">
                                  <p:stCondLst>
                                    <p:cond delay="0"/>
                                  </p:stCondLst>
                                  <p:childTnLst>
                                    <p:animEffect transition="out" filter="fade">
                                      <p:cBhvr>
                                        <p:cTn id="21" dur="1000"/>
                                        <p:tgtEl>
                                          <p:spTgt spid="21"/>
                                        </p:tgtEl>
                                      </p:cBhvr>
                                    </p:animEffect>
                                    <p:set>
                                      <p:cBhvr>
                                        <p:cTn id="22" dur="1" fill="hold">
                                          <p:stCondLst>
                                            <p:cond delay="999"/>
                                          </p:stCondLst>
                                        </p:cTn>
                                        <p:tgtEl>
                                          <p:spTgt spid="21"/>
                                        </p:tgtEl>
                                        <p:attrNameLst>
                                          <p:attrName>style.visibility</p:attrName>
                                        </p:attrNameLst>
                                      </p:cBhvr>
                                      <p:to>
                                        <p:strVal val="hidden"/>
                                      </p:to>
                                    </p:set>
                                  </p:childTnLst>
                                </p:cTn>
                              </p:par>
                            </p:childTnLst>
                          </p:cTn>
                        </p:par>
                        <p:par>
                          <p:cTn id="23" fill="hold">
                            <p:stCondLst>
                              <p:cond delay="3500"/>
                            </p:stCondLst>
                            <p:childTnLst>
                              <p:par>
                                <p:cTn id="24" presetID="22" presetClass="entr" presetSubtype="8"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wipe(left)">
                                      <p:cBhvr>
                                        <p:cTn id="2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矩形"/>
          <p:cNvSpPr/>
          <p:nvPr/>
        </p:nvSpPr>
        <p:spPr>
          <a:xfrm>
            <a:off x="327227" y="1994077"/>
            <a:ext cx="811545" cy="543877"/>
          </a:xfrm>
          <a:prstGeom prst="rect">
            <a:avLst/>
          </a:prstGeom>
          <a:noFill/>
          <a:ln w="9525" cap="flat" cmpd="sng">
            <a:noFill/>
            <a:prstDash val="solid"/>
            <a:miter/>
          </a:ln>
        </p:spPr>
        <p:txBody>
          <a:bodyPr vert="horz" wrap="none" lIns="91440" tIns="45720" rIns="91440" bIns="45720" anchor="t" anchorCtr="0">
            <a:spAutoFit/>
          </a:bodyPr>
          <a:lstStyle/>
          <a:p>
            <a:pPr marL="0" indent="0" algn="l">
              <a:lnSpc>
                <a:spcPct val="125000"/>
              </a:lnSpc>
              <a:spcBef>
                <a:spcPts val="0"/>
              </a:spcBef>
              <a:spcAft>
                <a:spcPts val="0"/>
              </a:spcAft>
              <a:buNone/>
            </a:pPr>
            <a:r>
              <a:rPr lang="en-US" altLang="zh-CN" sz="2400" b="1" i="0" u="none" strike="noStrike" kern="1200" cap="none" spc="0" baseline="0">
                <a:solidFill>
                  <a:schemeClr val="tx1"/>
                </a:solidFill>
                <a:latin typeface="方正古隶简体" pitchFamily="65" charset="-122"/>
                <a:ea typeface="方正古隶简体" pitchFamily="65" charset="-122"/>
                <a:cs typeface="Calibri" panose="020F0502020204030204" charset="0"/>
              </a:rPr>
              <a:t>2011</a:t>
            </a:r>
            <a:endParaRPr lang="zh-CN" altLang="en-US" sz="2400" b="1" i="0" u="none" strike="noStrike" kern="1200" cap="none" spc="0" baseline="0">
              <a:solidFill>
                <a:schemeClr val="tx1"/>
              </a:solidFill>
              <a:latin typeface="方正古隶简体" pitchFamily="65" charset="-122"/>
              <a:ea typeface="方正古隶简体" pitchFamily="65" charset="-122"/>
              <a:cs typeface="Calibri" panose="020F0502020204030204" charset="0"/>
            </a:endParaRPr>
          </a:p>
        </p:txBody>
      </p:sp>
      <p:sp>
        <p:nvSpPr>
          <p:cNvPr id="35" name="矩形"/>
          <p:cNvSpPr/>
          <p:nvPr/>
        </p:nvSpPr>
        <p:spPr>
          <a:xfrm>
            <a:off x="1113433" y="3144194"/>
            <a:ext cx="811545" cy="543877"/>
          </a:xfrm>
          <a:prstGeom prst="rect">
            <a:avLst/>
          </a:prstGeom>
          <a:noFill/>
          <a:ln w="9525" cap="flat" cmpd="sng">
            <a:noFill/>
            <a:prstDash val="solid"/>
            <a:miter/>
          </a:ln>
        </p:spPr>
        <p:txBody>
          <a:bodyPr vert="horz" wrap="none" lIns="91440" tIns="45720" rIns="91440" bIns="45720" anchor="t" anchorCtr="0">
            <a:spAutoFit/>
          </a:bodyPr>
          <a:lstStyle/>
          <a:p>
            <a:pPr marL="0" indent="0" algn="l">
              <a:lnSpc>
                <a:spcPct val="125000"/>
              </a:lnSpc>
              <a:spcBef>
                <a:spcPts val="0"/>
              </a:spcBef>
              <a:spcAft>
                <a:spcPts val="0"/>
              </a:spcAft>
              <a:buNone/>
            </a:pPr>
            <a:r>
              <a:rPr lang="en-US" altLang="zh-CN" sz="2400" b="1" i="0" u="none" strike="noStrike" kern="1200" cap="none" spc="0" baseline="0">
                <a:solidFill>
                  <a:srgbClr val="000000"/>
                </a:solidFill>
                <a:latin typeface="方正古隶简体" pitchFamily="65" charset="-122"/>
                <a:ea typeface="方正古隶简体" pitchFamily="65" charset="-122"/>
                <a:cs typeface="Calibri" panose="020F0502020204030204" charset="0"/>
              </a:rPr>
              <a:t>2017</a:t>
            </a:r>
            <a:endParaRPr lang="zh-CN" altLang="en-US" sz="2400" b="1" i="0" u="none" strike="noStrike" kern="1200" cap="none" spc="0" baseline="0">
              <a:solidFill>
                <a:srgbClr val="000000"/>
              </a:solidFill>
              <a:latin typeface="方正古隶简体" pitchFamily="65" charset="-122"/>
              <a:ea typeface="方正古隶简体" pitchFamily="65" charset="-122"/>
              <a:cs typeface="Calibri" panose="020F0502020204030204" charset="0"/>
            </a:endParaRPr>
          </a:p>
        </p:txBody>
      </p:sp>
      <p:sp>
        <p:nvSpPr>
          <p:cNvPr id="36" name="直线"/>
          <p:cNvSpPr/>
          <p:nvPr/>
        </p:nvSpPr>
        <p:spPr>
          <a:xfrm>
            <a:off x="1402284" y="1410352"/>
            <a:ext cx="12182" cy="1116945"/>
          </a:xfrm>
          <a:prstGeom prst="line">
            <a:avLst/>
          </a:prstGeom>
          <a:noFill/>
          <a:ln w="9525" cap="flat" cmpd="sng">
            <a:solidFill>
              <a:srgbClr val="888888"/>
            </a:solidFill>
            <a:prstDash val="dash"/>
            <a:round/>
            <a:headEnd type="oval" w="med" len="med"/>
            <a:tailEnd type="oval" w="med" len="med"/>
          </a:ln>
        </p:spPr>
      </p:sp>
      <p:sp>
        <p:nvSpPr>
          <p:cNvPr id="37" name="矩形"/>
          <p:cNvSpPr/>
          <p:nvPr/>
        </p:nvSpPr>
        <p:spPr>
          <a:xfrm>
            <a:off x="1618919" y="259698"/>
            <a:ext cx="6769022" cy="2335530"/>
          </a:xfrm>
          <a:prstGeom prst="rect">
            <a:avLst/>
          </a:prstGeom>
          <a:noFill/>
          <a:ln w="9525" cap="flat" cmpd="sng">
            <a:noFill/>
            <a:prstDash val="solid"/>
            <a:miter/>
          </a:ln>
        </p:spPr>
        <p:txBody>
          <a:bodyPr vert="horz" wrap="square" lIns="91440" tIns="45720" rIns="91440" bIns="45720" anchor="t" anchorCtr="0">
            <a:spAutoFit/>
          </a:bodyPr>
          <a:lstStyle/>
          <a:p>
            <a:pPr marL="0" indent="25400" algn="just">
              <a:lnSpc>
                <a:spcPct val="100000"/>
              </a:lnSpc>
              <a:spcBef>
                <a:spcPct val="20000"/>
              </a:spcBef>
              <a:spcAft>
                <a:spcPts val="0"/>
              </a:spcAft>
              <a:buNone/>
            </a:pPr>
            <a:r>
              <a:rPr lang="en-US" altLang="zh-CN" sz="2400" b="1" i="0" u="none" strike="noStrike" kern="0" cap="none" spc="0" baseline="0">
                <a:solidFill>
                  <a:schemeClr val="tx1"/>
                </a:solidFill>
                <a:latin typeface="华文楷体" charset="-122"/>
                <a:ea typeface="华文楷体" charset="-122"/>
                <a:cs typeface="仿宋" panose="02010609060101010101" pitchFamily="-128" charset="-122"/>
              </a:rPr>
              <a:t>1.列举1840年至1900年间西方列强的侵华史实，概述中国</a:t>
            </a:r>
            <a:r>
              <a:rPr lang="zh-CN" altLang="en-US" sz="2400" b="1" i="0" u="none" strike="noStrike" kern="0" cap="none" spc="0" baseline="0">
                <a:solidFill>
                  <a:srgbClr val="0070C3"/>
                </a:solidFill>
                <a:latin typeface="华文楷体" charset="-122"/>
                <a:ea typeface="华文楷体" charset="-122"/>
                <a:cs typeface="仿宋" panose="02010609060101010101" pitchFamily="-128" charset="-122"/>
              </a:rPr>
              <a:t>军民反抗外来侵略斗争的事迹</a:t>
            </a:r>
            <a:r>
              <a:rPr lang="zh-CN" altLang="en-US" sz="2400" b="1" i="0" u="none" strike="noStrike" kern="0" cap="none" spc="0" baseline="0">
                <a:solidFill>
                  <a:schemeClr val="tx1"/>
                </a:solidFill>
                <a:latin typeface="华文楷体" charset="-122"/>
                <a:ea typeface="华文楷体" charset="-122"/>
                <a:cs typeface="仿宋" panose="02010609060101010101" pitchFamily="-128" charset="-122"/>
              </a:rPr>
              <a:t>，体会中华民族英勇不屈的斗争精神。</a:t>
            </a:r>
            <a:endParaRPr lang="en-US" altLang="zh-CN" sz="2400" b="1" i="0" u="none" strike="noStrike" kern="0" cap="none" spc="0" baseline="0">
              <a:solidFill>
                <a:schemeClr val="tx1"/>
              </a:solidFill>
              <a:latin typeface="华文楷体" charset="-122"/>
              <a:ea typeface="华文楷体" charset="-122"/>
              <a:cs typeface="仿宋" panose="02010609060101010101" pitchFamily="-128" charset="-122"/>
            </a:endParaRPr>
          </a:p>
          <a:p>
            <a:pPr marL="0" indent="25400" algn="just">
              <a:lnSpc>
                <a:spcPct val="100000"/>
              </a:lnSpc>
              <a:spcBef>
                <a:spcPct val="20000"/>
              </a:spcBef>
              <a:spcAft>
                <a:spcPts val="0"/>
              </a:spcAft>
              <a:buNone/>
            </a:pPr>
            <a:r>
              <a:rPr lang="en-US" altLang="zh-CN" sz="2400" b="1" i="0" u="none" strike="noStrike" kern="0" cap="none" spc="0" baseline="0">
                <a:solidFill>
                  <a:schemeClr val="tx1"/>
                </a:solidFill>
                <a:latin typeface="华文楷体" charset="-122"/>
                <a:ea typeface="华文楷体" charset="-122"/>
                <a:cs typeface="仿宋" panose="02010609060101010101" pitchFamily="-128" charset="-122"/>
              </a:rPr>
              <a:t>2.了解鸦片战争后中国人学习西方、寻求变革的思想历程，理解维新变法思想在近代中国社会发展进程中所起的作用。</a:t>
            </a:r>
            <a:endParaRPr lang="zh-CN" altLang="en-US" sz="2400" b="0" i="0" u="none" strike="noStrike" kern="0" cap="none" spc="-150" baseline="0">
              <a:solidFill>
                <a:srgbClr val="0D0D0D"/>
              </a:solidFill>
              <a:latin typeface="华文楷体" charset="-122"/>
              <a:ea typeface="华文楷体" charset="-122"/>
              <a:cs typeface="Calibri" panose="020F0502020204030204" charset="0"/>
            </a:endParaRPr>
          </a:p>
        </p:txBody>
      </p:sp>
      <p:sp>
        <p:nvSpPr>
          <p:cNvPr id="38" name="直线"/>
          <p:cNvSpPr/>
          <p:nvPr/>
        </p:nvSpPr>
        <p:spPr>
          <a:xfrm>
            <a:off x="2269811" y="3208638"/>
            <a:ext cx="0" cy="1060724"/>
          </a:xfrm>
          <a:prstGeom prst="line">
            <a:avLst/>
          </a:prstGeom>
          <a:noFill/>
          <a:ln w="9525" cap="flat" cmpd="sng">
            <a:solidFill>
              <a:srgbClr val="888888"/>
            </a:solidFill>
            <a:prstDash val="dash"/>
            <a:round/>
            <a:headEnd type="oval" w="med" len="med"/>
            <a:tailEnd type="oval" w="med" len="med"/>
          </a:ln>
        </p:spPr>
      </p:sp>
      <p:sp>
        <p:nvSpPr>
          <p:cNvPr id="39" name="矩形"/>
          <p:cNvSpPr/>
          <p:nvPr/>
        </p:nvSpPr>
        <p:spPr>
          <a:xfrm>
            <a:off x="2415408" y="3068842"/>
            <a:ext cx="6335904" cy="1881949"/>
          </a:xfrm>
          <a:prstGeom prst="rect">
            <a:avLst/>
          </a:prstGeom>
          <a:noFill/>
          <a:ln w="9525" cap="flat" cmpd="sng">
            <a:noFill/>
            <a:prstDash val="solid"/>
            <a:miter/>
          </a:ln>
        </p:spPr>
        <p:txBody>
          <a:bodyPr vert="horz" wrap="square" lIns="91440" tIns="45720" rIns="91440" bIns="45720" anchor="t" anchorCtr="0">
            <a:spAutoFit/>
          </a:bodyPr>
          <a:lstStyle/>
          <a:p>
            <a:pPr marL="0" indent="25400" algn="just">
              <a:lnSpc>
                <a:spcPct val="100000"/>
              </a:lnSpc>
              <a:spcBef>
                <a:spcPct val="20000"/>
              </a:spcBef>
              <a:spcAft>
                <a:spcPts val="0"/>
              </a:spcAft>
              <a:buNone/>
            </a:pPr>
            <a:r>
              <a:rPr lang="en-US" altLang="zh-CN" sz="2400" b="1" i="0" u="none" strike="noStrike" kern="0" cap="none" spc="0" baseline="0">
                <a:solidFill>
                  <a:schemeClr val="tx1"/>
                </a:solidFill>
                <a:latin typeface="华文楷体" charset="-122"/>
                <a:ea typeface="华文楷体" charset="-122"/>
                <a:cs typeface="仿宋" panose="02010609060101010101" pitchFamily="-128" charset="-122"/>
              </a:rPr>
              <a:t>1.认识列强侵华对中国社会的</a:t>
            </a:r>
            <a:r>
              <a:rPr lang="zh-CN" altLang="en-US" sz="2400" b="1" i="0" u="none" strike="noStrike" kern="0" cap="none" spc="0" baseline="0">
                <a:solidFill>
                  <a:srgbClr val="0070C3"/>
                </a:solidFill>
                <a:latin typeface="华文楷体" charset="-122"/>
                <a:ea typeface="华文楷体" charset="-122"/>
                <a:cs typeface="仿宋" panose="02010609060101010101" pitchFamily="-128" charset="-122"/>
              </a:rPr>
              <a:t>影响</a:t>
            </a:r>
            <a:r>
              <a:rPr lang="zh-CN" altLang="en-US" sz="2400" b="1" i="0" u="none" strike="noStrike" kern="0" cap="none" spc="0" baseline="0">
                <a:solidFill>
                  <a:schemeClr val="tx1"/>
                </a:solidFill>
                <a:latin typeface="华文楷体" charset="-122"/>
                <a:ea typeface="华文楷体" charset="-122"/>
                <a:cs typeface="仿宋" panose="02010609060101010101" pitchFamily="-128" charset="-122"/>
              </a:rPr>
              <a:t>，概述晚清时期中国</a:t>
            </a:r>
            <a:r>
              <a:rPr lang="zh-CN" altLang="en-US" sz="2400" b="1" i="0" u="none" strike="noStrike" kern="0" cap="none" spc="0" baseline="0">
                <a:solidFill>
                  <a:srgbClr val="0070C3"/>
                </a:solidFill>
                <a:latin typeface="华文楷体" charset="-122"/>
                <a:ea typeface="华文楷体" charset="-122"/>
                <a:cs typeface="仿宋" panose="02010609060101010101" pitchFamily="-128" charset="-122"/>
              </a:rPr>
              <a:t>人民反抗外来侵略的</a:t>
            </a:r>
            <a:r>
              <a:rPr lang="zh-CN" altLang="en-US" sz="2400" b="1" i="0" u="none" strike="noStrike" kern="0" cap="none" spc="0" baseline="0">
                <a:solidFill>
                  <a:schemeClr val="tx1"/>
                </a:solidFill>
                <a:latin typeface="华文楷体" charset="-122"/>
                <a:ea typeface="华文楷体" charset="-122"/>
                <a:cs typeface="仿宋" panose="02010609060101010101" pitchFamily="-128" charset="-122"/>
              </a:rPr>
              <a:t>斗争事迹及</a:t>
            </a:r>
            <a:r>
              <a:rPr lang="zh-CN" altLang="en-US" sz="2400" b="1" i="0" u="none" strike="noStrike" kern="0" cap="none" spc="0" baseline="0">
                <a:solidFill>
                  <a:srgbClr val="FF0000"/>
                </a:solidFill>
                <a:latin typeface="华文楷体" charset="-122"/>
                <a:ea typeface="华文楷体" charset="-122"/>
                <a:cs typeface="仿宋" panose="02010609060101010101" pitchFamily="-128" charset="-122"/>
              </a:rPr>
              <a:t>意义</a:t>
            </a:r>
            <a:r>
              <a:rPr lang="zh-CN" altLang="en-US" sz="2400" b="1" i="0" u="none" strike="noStrike" kern="0" cap="none" spc="0" baseline="0">
                <a:solidFill>
                  <a:schemeClr val="tx1"/>
                </a:solidFill>
                <a:latin typeface="华文楷体" charset="-122"/>
                <a:ea typeface="华文楷体" charset="-122"/>
                <a:cs typeface="仿宋" panose="02010609060101010101" pitchFamily="-128" charset="-122"/>
              </a:rPr>
              <a:t>；</a:t>
            </a:r>
            <a:endParaRPr lang="en-US" altLang="zh-CN" sz="2400" b="1" i="0" u="none" strike="noStrike" kern="0" cap="none" spc="0" baseline="0">
              <a:solidFill>
                <a:schemeClr val="tx1"/>
              </a:solidFill>
              <a:latin typeface="华文楷体" charset="-122"/>
              <a:ea typeface="华文楷体" charset="-122"/>
              <a:cs typeface="仿宋" panose="02010609060101010101" pitchFamily="-128" charset="-122"/>
            </a:endParaRPr>
          </a:p>
          <a:p>
            <a:pPr marL="0" indent="25400" algn="just">
              <a:lnSpc>
                <a:spcPct val="100000"/>
              </a:lnSpc>
              <a:spcBef>
                <a:spcPct val="20000"/>
              </a:spcBef>
              <a:spcAft>
                <a:spcPts val="0"/>
              </a:spcAft>
              <a:buNone/>
            </a:pPr>
            <a:r>
              <a:rPr lang="en-US" altLang="zh-CN" sz="2400" b="1" i="0" u="none" strike="noStrike" kern="0" cap="none" spc="0" baseline="0">
                <a:solidFill>
                  <a:schemeClr val="tx1"/>
                </a:solidFill>
                <a:latin typeface="华文楷体" charset="-122"/>
                <a:ea typeface="华文楷体" charset="-122"/>
                <a:cs typeface="仿宋" panose="02010609060101010101" pitchFamily="-128" charset="-122"/>
              </a:rPr>
              <a:t>2.</a:t>
            </a:r>
            <a:r>
              <a:rPr lang="zh-CN" altLang="en-US" sz="2400" b="1" i="0" u="none" strike="noStrike" kern="0" cap="none" spc="0" baseline="0">
                <a:solidFill>
                  <a:srgbClr val="FF0000"/>
                </a:solidFill>
                <a:latin typeface="华文楷体" charset="-122"/>
                <a:ea typeface="华文楷体" charset="-122"/>
                <a:cs typeface="仿宋" panose="02010609060101010101" pitchFamily="-128" charset="-122"/>
              </a:rPr>
              <a:t>认识社会各阶级为挽救危局所作的努力及存在的局限性</a:t>
            </a:r>
            <a:r>
              <a:rPr lang="zh-CN" altLang="en-US" sz="2400" b="1" i="0" u="none" strike="noStrike" kern="0" cap="none" spc="0" baseline="0">
                <a:solidFill>
                  <a:schemeClr val="tx1"/>
                </a:solidFill>
                <a:latin typeface="华文楷体" charset="-122"/>
                <a:ea typeface="华文楷体" charset="-122"/>
                <a:cs typeface="仿宋" panose="02010609060101010101" pitchFamily="-128" charset="-122"/>
              </a:rPr>
              <a:t>。</a:t>
            </a:r>
            <a:endParaRPr lang="en-US" altLang="zh-CN" sz="2400" b="1" i="0" u="none" strike="noStrike" kern="0" cap="none" spc="0" baseline="0">
              <a:solidFill>
                <a:schemeClr val="tx1"/>
              </a:solidFill>
              <a:latin typeface="华文楷体" charset="-122"/>
              <a:ea typeface="华文楷体" charset="-122"/>
              <a:cs typeface="仿宋" panose="02010609060101010101" pitchFamily="-128" charset="-122"/>
            </a:endParaRPr>
          </a:p>
          <a:p>
            <a:pPr marL="0" indent="0" algn="l">
              <a:lnSpc>
                <a:spcPct val="129000"/>
              </a:lnSpc>
              <a:spcBef>
                <a:spcPts val="0"/>
              </a:spcBef>
              <a:spcAft>
                <a:spcPts val="0"/>
              </a:spcAft>
              <a:buNone/>
            </a:pPr>
            <a:endParaRPr lang="zh-CN" altLang="en-US" sz="1400" b="0" i="0" u="none" strike="noStrike" kern="0" cap="none" spc="-150" baseline="0">
              <a:solidFill>
                <a:srgbClr val="0D0D0D"/>
              </a:solidFill>
              <a:latin typeface="楷体" panose="02010609060101010101" pitchFamily="49" charset="-122"/>
              <a:ea typeface="楷体" panose="02010609060101010101" pitchFamily="49" charset="-122"/>
              <a:cs typeface="Calibri" panose="020F0502020204030204" charset="0"/>
            </a:endParaRPr>
          </a:p>
        </p:txBody>
      </p:sp>
      <p:sp>
        <p:nvSpPr>
          <p:cNvPr id="40" name="矩形"/>
          <p:cNvSpPr/>
          <p:nvPr/>
        </p:nvSpPr>
        <p:spPr>
          <a:xfrm>
            <a:off x="326369" y="264101"/>
            <a:ext cx="903702" cy="1163002"/>
          </a:xfrm>
          <a:prstGeom prst="rect">
            <a:avLst/>
          </a:prstGeom>
          <a:noFill/>
          <a:ln w="9525" cap="flat" cmpd="sng">
            <a:noFill/>
            <a:prstDash val="solid"/>
            <a:miter/>
          </a:ln>
        </p:spPr>
        <p:txBody>
          <a:bodyPr vert="horz" wrap="none" lIns="91440" tIns="45720" rIns="91440" bIns="45720" anchor="t" anchorCtr="0">
            <a:spAutoFit/>
          </a:bodyPr>
          <a:lstStyle/>
          <a:p>
            <a:pPr marL="0" indent="0" algn="l">
              <a:lnSpc>
                <a:spcPct val="125000"/>
              </a:lnSpc>
              <a:spcBef>
                <a:spcPts val="0"/>
              </a:spcBef>
              <a:spcAft>
                <a:spcPts val="0"/>
              </a:spcAft>
              <a:buNone/>
            </a:pPr>
            <a:r>
              <a:rPr lang="zh-CN" altLang="en-US" sz="2800" b="1" i="0" u="none" strike="noStrike" kern="1200" cap="none" spc="0" baseline="0">
                <a:solidFill>
                  <a:srgbClr val="000000"/>
                </a:solidFill>
                <a:latin typeface="方正古隶简体" pitchFamily="65" charset="-122"/>
                <a:ea typeface="方正古隶简体" pitchFamily="65" charset="-122"/>
                <a:cs typeface="Calibri" panose="020F0502020204030204" charset="0"/>
              </a:rPr>
              <a:t>课程</a:t>
            </a:r>
            <a:endParaRPr lang="en-US" altLang="zh-CN" sz="2800" b="1" i="0" u="none" strike="noStrike" kern="1200" cap="none" spc="0" baseline="0">
              <a:solidFill>
                <a:srgbClr val="000000"/>
              </a:solidFill>
              <a:latin typeface="方正古隶简体" pitchFamily="65" charset="-122"/>
              <a:ea typeface="方正古隶简体" pitchFamily="65" charset="-122"/>
              <a:cs typeface="Calibri" panose="020F0502020204030204" charset="0"/>
            </a:endParaRPr>
          </a:p>
          <a:p>
            <a:pPr marL="0" indent="0" algn="l">
              <a:lnSpc>
                <a:spcPct val="125000"/>
              </a:lnSpc>
              <a:spcBef>
                <a:spcPts val="0"/>
              </a:spcBef>
              <a:spcAft>
                <a:spcPts val="0"/>
              </a:spcAft>
              <a:buNone/>
            </a:pPr>
            <a:r>
              <a:rPr lang="zh-CN" altLang="en-US" sz="2800" b="1" i="0" u="none" strike="noStrike" kern="1200" cap="none" spc="0" baseline="0">
                <a:solidFill>
                  <a:srgbClr val="000000"/>
                </a:solidFill>
                <a:latin typeface="方正古隶简体" pitchFamily="65" charset="-122"/>
                <a:ea typeface="方正古隶简体" pitchFamily="65" charset="-122"/>
                <a:cs typeface="Calibri" panose="020F0502020204030204" charset="0"/>
              </a:rPr>
              <a:t>标准</a:t>
            </a:r>
            <a:endParaRPr lang="zh-CN" altLang="en-US" sz="2800" b="1" i="0" u="none" strike="noStrike" kern="1200" cap="none" spc="0" baseline="0">
              <a:solidFill>
                <a:srgbClr val="000000"/>
              </a:solidFill>
              <a:latin typeface="方正古隶简体" pitchFamily="65" charset="-122"/>
              <a:ea typeface="方正古隶简体" pitchFamily="65" charset="-122"/>
              <a:cs typeface="Calibri" panose="020F0502020204030204" charset="0"/>
            </a:endParaRPr>
          </a:p>
        </p:txBody>
      </p:sp>
      <p:sp>
        <p:nvSpPr>
          <p:cNvPr id="41" name="矩形"/>
          <p:cNvSpPr/>
          <p:nvPr/>
        </p:nvSpPr>
        <p:spPr>
          <a:xfrm>
            <a:off x="-5699" y="5326056"/>
            <a:ext cx="9149699" cy="271381"/>
          </a:xfrm>
          <a:prstGeom prst="rect">
            <a:avLst/>
          </a:prstGeom>
          <a:noFill/>
          <a:ln w="9525" cap="flat" cmpd="sng">
            <a:noFill/>
            <a:prstDash val="solid"/>
            <a:round/>
          </a:ln>
        </p:spPr>
      </p:sp>
    </p:spTree>
  </p:cSld>
  <p:clrMapOvr>
    <a:masterClrMapping/>
  </p:clrMapOvr>
  <p:transition spd="med"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anim calcmode="lin" valueType="num">
                                      <p:cBhvr>
                                        <p:cTn id="9" dur="500" fill="hold"/>
                                        <p:tgtEl>
                                          <p:spTgt spid="34"/>
                                        </p:tgtEl>
                                        <p:attrNameLst>
                                          <p:attrName>style.rotation</p:attrName>
                                        </p:attrNameLst>
                                      </p:cBhvr>
                                      <p:tavLst>
                                        <p:tav tm="0">
                                          <p:val>
                                            <p:fltVal val="360"/>
                                          </p:val>
                                        </p:tav>
                                        <p:tav tm="100000">
                                          <p:val>
                                            <p:fltVal val="0"/>
                                          </p:val>
                                        </p:tav>
                                      </p:tavLst>
                                    </p:anim>
                                    <p:animEffect transition="in" filter="fade">
                                      <p:cBhvr>
                                        <p:cTn id="10" dur="500"/>
                                        <p:tgtEl>
                                          <p:spTgt spid="34"/>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p:cTn id="13" dur="500" fill="hold"/>
                                        <p:tgtEl>
                                          <p:spTgt spid="35"/>
                                        </p:tgtEl>
                                        <p:attrNameLst>
                                          <p:attrName>ppt_w</p:attrName>
                                        </p:attrNameLst>
                                      </p:cBhvr>
                                      <p:tavLst>
                                        <p:tav tm="0">
                                          <p:val>
                                            <p:fltVal val="0"/>
                                          </p:val>
                                        </p:tav>
                                        <p:tav tm="100000">
                                          <p:val>
                                            <p:strVal val="#ppt_w"/>
                                          </p:val>
                                        </p:tav>
                                      </p:tavLst>
                                    </p:anim>
                                    <p:anim calcmode="lin" valueType="num">
                                      <p:cBhvr>
                                        <p:cTn id="14" dur="500" fill="hold"/>
                                        <p:tgtEl>
                                          <p:spTgt spid="35"/>
                                        </p:tgtEl>
                                        <p:attrNameLst>
                                          <p:attrName>ppt_h</p:attrName>
                                        </p:attrNameLst>
                                      </p:cBhvr>
                                      <p:tavLst>
                                        <p:tav tm="0">
                                          <p:val>
                                            <p:fltVal val="0"/>
                                          </p:val>
                                        </p:tav>
                                        <p:tav tm="100000">
                                          <p:val>
                                            <p:strVal val="#ppt_h"/>
                                          </p:val>
                                        </p:tav>
                                      </p:tavLst>
                                    </p:anim>
                                    <p:anim calcmode="lin" valueType="num">
                                      <p:cBhvr>
                                        <p:cTn id="15" dur="500" fill="hold"/>
                                        <p:tgtEl>
                                          <p:spTgt spid="35"/>
                                        </p:tgtEl>
                                        <p:attrNameLst>
                                          <p:attrName>style.rotation</p:attrName>
                                        </p:attrNameLst>
                                      </p:cBhvr>
                                      <p:tavLst>
                                        <p:tav tm="0">
                                          <p:val>
                                            <p:fltVal val="360"/>
                                          </p:val>
                                        </p:tav>
                                        <p:tav tm="100000">
                                          <p:val>
                                            <p:fltVal val="0"/>
                                          </p:val>
                                        </p:tav>
                                      </p:tavLst>
                                    </p:anim>
                                    <p:animEffect transition="in" filter="fade">
                                      <p:cBhvr>
                                        <p:cTn id="16" dur="500"/>
                                        <p:tgtEl>
                                          <p:spTgt spid="35"/>
                                        </p:tgtEl>
                                      </p:cBhvr>
                                    </p:animEffect>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36"/>
                                        </p:tgtEl>
                                        <p:attrNameLst>
                                          <p:attrName>style.visibility</p:attrName>
                                        </p:attrNameLst>
                                      </p:cBhvr>
                                      <p:to>
                                        <p:strVal val="visible"/>
                                      </p:to>
                                    </p:set>
                                    <p:animEffect transition="in" filter="wipe(down)">
                                      <p:cBhvr>
                                        <p:cTn id="20" dur="500"/>
                                        <p:tgtEl>
                                          <p:spTgt spid="36"/>
                                        </p:tgtEl>
                                      </p:cBhvr>
                                    </p:animEffect>
                                  </p:childTnLst>
                                </p:cTn>
                              </p:par>
                            </p:childTnLst>
                          </p:cTn>
                        </p:par>
                        <p:par>
                          <p:cTn id="21" fill="hold">
                            <p:stCondLst>
                              <p:cond delay="1000"/>
                            </p:stCondLst>
                            <p:childTnLst>
                              <p:par>
                                <p:cTn id="22" presetID="21" presetClass="entr" presetSubtype="1" fill="hold" grpId="0" nodeType="after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wheel(1)">
                                      <p:cBhvr>
                                        <p:cTn id="24" dur="2000"/>
                                        <p:tgtEl>
                                          <p:spTgt spid="37"/>
                                        </p:tgtEl>
                                      </p:cBhvr>
                                    </p:animEffect>
                                  </p:childTnLst>
                                </p:cTn>
                              </p:par>
                            </p:childTnLst>
                          </p:cTn>
                        </p:par>
                        <p:par>
                          <p:cTn id="25" fill="hold">
                            <p:stCondLst>
                              <p:cond delay="3000"/>
                            </p:stCondLst>
                            <p:childTnLst>
                              <p:par>
                                <p:cTn id="26" presetID="22" presetClass="entr" presetSubtype="1" fill="hold" grpId="0" nodeType="after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wipe(up)">
                                      <p:cBhvr>
                                        <p:cTn id="28" dur="500"/>
                                        <p:tgtEl>
                                          <p:spTgt spid="38"/>
                                        </p:tgtEl>
                                      </p:cBhvr>
                                    </p:animEffect>
                                  </p:childTnLst>
                                </p:cTn>
                              </p:par>
                            </p:childTnLst>
                          </p:cTn>
                        </p:par>
                        <p:par>
                          <p:cTn id="29" fill="hold">
                            <p:stCondLst>
                              <p:cond delay="3500"/>
                            </p:stCondLst>
                            <p:childTnLst>
                              <p:par>
                                <p:cTn id="30" presetID="21" presetClass="entr" presetSubtype="1" fill="hold" grpId="0" nodeType="after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wheel(1)">
                                      <p:cBhvr>
                                        <p:cTn id="32" dur="2000"/>
                                        <p:tgtEl>
                                          <p:spTgt spid="39"/>
                                        </p:tgtEl>
                                      </p:cBhvr>
                                    </p:animEffect>
                                  </p:childTnLst>
                                </p:cTn>
                              </p:par>
                            </p:childTnLst>
                          </p:cTn>
                        </p:par>
                        <p:par>
                          <p:cTn id="33" fill="hold">
                            <p:stCondLst>
                              <p:cond delay="5500"/>
                            </p:stCondLst>
                            <p:childTnLst>
                              <p:par>
                                <p:cTn id="34" presetID="22" presetClass="entr" presetSubtype="8" fill="hold" grpId="0" nodeType="afterEffect">
                                  <p:stCondLst>
                                    <p:cond delay="0"/>
                                  </p:stCondLst>
                                  <p:childTnLst>
                                    <p:set>
                                      <p:cBhvr>
                                        <p:cTn id="35" dur="1" fill="hold">
                                          <p:stCondLst>
                                            <p:cond delay="0"/>
                                          </p:stCondLst>
                                        </p:cTn>
                                        <p:tgtEl>
                                          <p:spTgt spid="41"/>
                                        </p:tgtEl>
                                        <p:attrNameLst>
                                          <p:attrName>style.visibility</p:attrName>
                                        </p:attrNameLst>
                                      </p:cBhvr>
                                      <p:to>
                                        <p:strVal val="visible"/>
                                      </p:to>
                                    </p:set>
                                    <p:animEffect transition="in" filter="wipe(left)">
                                      <p:cBhvr>
                                        <p:cTn id="36"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animBg="1"/>
      <p:bldP spid="37" grpId="0"/>
      <p:bldP spid="38" grpId="0" animBg="1"/>
      <p:bldP spid="39" grpId="0"/>
      <p:bldP spid="4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 name="矩形"/>
          <p:cNvSpPr/>
          <p:nvPr/>
        </p:nvSpPr>
        <p:spPr>
          <a:xfrm>
            <a:off x="-5699" y="5326056"/>
            <a:ext cx="9149699" cy="271381"/>
          </a:xfrm>
          <a:prstGeom prst="rect">
            <a:avLst/>
          </a:prstGeom>
          <a:noFill/>
          <a:ln w="9525" cap="flat" cmpd="sng">
            <a:noFill/>
            <a:prstDash val="solid"/>
            <a:round/>
          </a:ln>
        </p:spPr>
      </p:sp>
      <p:pic>
        <p:nvPicPr>
          <p:cNvPr id="110" name="图片" descr="C:\Users\Thinkpad\Desktop\3.png"/>
          <p:cNvPicPr>
            <a:picLocks noChangeAspect="1"/>
          </p:cNvPicPr>
          <p:nvPr/>
        </p:nvPicPr>
        <p:blipFill>
          <a:blip r:embed="rId1" cstate="print"/>
          <a:stretch>
            <a:fillRect/>
          </a:stretch>
        </p:blipFill>
        <p:spPr>
          <a:xfrm>
            <a:off x="107503" y="2643758"/>
            <a:ext cx="9144000" cy="2536269"/>
          </a:xfrm>
          <a:prstGeom prst="rect">
            <a:avLst/>
          </a:prstGeom>
          <a:noFill/>
          <a:ln w="9525" cap="flat" cmpd="sng">
            <a:noFill/>
            <a:prstDash val="solid"/>
            <a:miter/>
          </a:ln>
        </p:spPr>
      </p:pic>
      <p:sp>
        <p:nvSpPr>
          <p:cNvPr id="111" name="矩形"/>
          <p:cNvSpPr/>
          <p:nvPr/>
        </p:nvSpPr>
        <p:spPr>
          <a:xfrm>
            <a:off x="697865" y="2134235"/>
            <a:ext cx="7844790" cy="1260475"/>
          </a:xfrm>
          <a:prstGeom prst="rect">
            <a:avLst/>
          </a:prstGeom>
          <a:noFill/>
          <a:ln w="9525" cap="flat" cmpd="sng">
            <a:noFill/>
            <a:prstDash val="solid"/>
            <a:round/>
          </a:ln>
        </p:spPr>
        <p:txBody>
          <a:bodyPr vert="horz" wrap="square" lIns="91448" tIns="45724" rIns="91448" bIns="45724" anchor="t" anchorCtr="0">
            <a:spAutoFit/>
          </a:bodyPr>
          <a:lstStyle/>
          <a:p>
            <a:pPr marL="0" indent="0" algn="ctr">
              <a:lnSpc>
                <a:spcPct val="100000"/>
              </a:lnSpc>
              <a:spcBef>
                <a:spcPts val="0"/>
              </a:spcBef>
              <a:spcAft>
                <a:spcPts val="0"/>
              </a:spcAft>
              <a:buNone/>
            </a:pPr>
            <a:r>
              <a:rPr lang="zh-CN" altLang="zh-CN" sz="4800" b="0" i="0" u="none" strike="noStrike" kern="1200" cap="none" spc="0" baseline="0">
                <a:solidFill>
                  <a:srgbClr val="000000"/>
                </a:solidFill>
                <a:latin typeface="汉仪行楷简" pitchFamily="49" charset="-122"/>
                <a:ea typeface="汉仪行楷简" pitchFamily="49" charset="-122"/>
                <a:cs typeface="Calibri" panose="020F0502020204030204" charset="0"/>
              </a:rPr>
              <a:t>第</a:t>
            </a:r>
            <a:r>
              <a:rPr lang="en-US" altLang="zh-CN" sz="4800" b="0" i="0" u="none" strike="noStrike" kern="1200" cap="none" spc="0" baseline="0">
                <a:solidFill>
                  <a:srgbClr val="000000"/>
                </a:solidFill>
                <a:latin typeface="汉仪行楷简" pitchFamily="49" charset="-122"/>
                <a:ea typeface="汉仪行楷简" pitchFamily="49" charset="-122"/>
                <a:cs typeface="Calibri" panose="020F0502020204030204" charset="0"/>
              </a:rPr>
              <a:t>18课挽救民族危亡的斗争</a:t>
            </a:r>
            <a:endParaRPr lang="en-US" altLang="zh-CN" sz="4800" b="0" i="0" u="none" strike="noStrike" kern="1200" cap="none" spc="0" baseline="0">
              <a:solidFill>
                <a:srgbClr val="000000"/>
              </a:solidFill>
              <a:latin typeface="汉仪行楷简" pitchFamily="49" charset="-122"/>
              <a:ea typeface="汉仪行楷简" pitchFamily="49" charset="-122"/>
              <a:cs typeface="Calibri" panose="020F0502020204030204" charset="0"/>
            </a:endParaRPr>
          </a:p>
          <a:p>
            <a:pPr marL="0" indent="0" algn="r">
              <a:lnSpc>
                <a:spcPct val="100000"/>
              </a:lnSpc>
              <a:spcBef>
                <a:spcPts val="0"/>
              </a:spcBef>
              <a:spcAft>
                <a:spcPts val="0"/>
              </a:spcAft>
              <a:buNone/>
            </a:pPr>
            <a:r>
              <a:rPr lang="zh-CN" altLang="en-US" sz="2800" b="0" i="0" u="none" strike="noStrike" kern="1200" cap="none" spc="0" baseline="0">
                <a:solidFill>
                  <a:srgbClr val="000000"/>
                </a:solidFill>
                <a:latin typeface="汉仪行楷简" pitchFamily="49" charset="-122"/>
                <a:ea typeface="汉仪行楷简" pitchFamily="49" charset="-122"/>
                <a:cs typeface="Calibri" panose="020F0502020204030204" charset="0"/>
              </a:rPr>
              <a:t>甲午战争引发一轮轮海啸</a:t>
            </a:r>
            <a:endParaRPr lang="zh-CN" altLang="en-US" sz="2800" b="0" i="0" u="none" strike="noStrike" kern="1200" cap="none" spc="0" baseline="0">
              <a:solidFill>
                <a:srgbClr val="000000"/>
              </a:solidFill>
              <a:latin typeface="汉仪行楷简" pitchFamily="49" charset="-122"/>
              <a:ea typeface="汉仪行楷简" pitchFamily="49" charset="-122"/>
              <a:cs typeface="Calibri" panose="020F0502020204030204" charset="0"/>
            </a:endParaRPr>
          </a:p>
        </p:txBody>
      </p:sp>
      <p:pic>
        <p:nvPicPr>
          <p:cNvPr id="112" name="图片" descr="28"/>
          <p:cNvPicPr>
            <a:picLocks noChangeAspect="1"/>
          </p:cNvPicPr>
          <p:nvPr/>
        </p:nvPicPr>
        <p:blipFill>
          <a:blip r:embed="rId2" cstate="print"/>
          <a:stretch>
            <a:fillRect/>
          </a:stretch>
        </p:blipFill>
        <p:spPr>
          <a:xfrm>
            <a:off x="1722411" y="1563638"/>
            <a:ext cx="1931653" cy="1475919"/>
          </a:xfrm>
          <a:prstGeom prst="rect">
            <a:avLst/>
          </a:prstGeom>
          <a:noFill/>
          <a:ln w="9525" cap="flat" cmpd="sng">
            <a:noFill/>
            <a:prstDash val="solid"/>
            <a:miter/>
          </a:ln>
        </p:spPr>
      </p:pic>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10"/>
                                        </p:tgtEl>
                                        <p:attrNameLst>
                                          <p:attrName>style.visibility</p:attrName>
                                        </p:attrNameLst>
                                      </p:cBhvr>
                                      <p:to>
                                        <p:strVal val="visible"/>
                                      </p:to>
                                    </p:set>
                                    <p:animEffect transition="in" filter="fade">
                                      <p:cBhvr>
                                        <p:cTn id="7" dur="1750"/>
                                        <p:tgtEl>
                                          <p:spTgt spid="110"/>
                                        </p:tgtEl>
                                      </p:cBhvr>
                                    </p:animEffect>
                                    <p:anim calcmode="lin" valueType="num">
                                      <p:cBhvr>
                                        <p:cTn id="8" dur="1750" fill="hold"/>
                                        <p:tgtEl>
                                          <p:spTgt spid="110"/>
                                        </p:tgtEl>
                                        <p:attrNameLst>
                                          <p:attrName>ppt_x</p:attrName>
                                        </p:attrNameLst>
                                      </p:cBhvr>
                                      <p:tavLst>
                                        <p:tav tm="0">
                                          <p:val>
                                            <p:strVal val="#ppt_x"/>
                                          </p:val>
                                        </p:tav>
                                        <p:tav tm="100000">
                                          <p:val>
                                            <p:strVal val="#ppt_x"/>
                                          </p:val>
                                        </p:tav>
                                      </p:tavLst>
                                    </p:anim>
                                    <p:anim calcmode="lin" valueType="num">
                                      <p:cBhvr>
                                        <p:cTn id="9" dur="1750" fill="hold"/>
                                        <p:tgtEl>
                                          <p:spTgt spid="11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10" presetClass="entr" presetSubtype="0" fill="hold" nodeType="afterEffect">
                                  <p:stCondLst>
                                    <p:cond delay="0"/>
                                  </p:stCondLst>
                                  <p:childTnLst>
                                    <p:set>
                                      <p:cBhvr>
                                        <p:cTn id="12" dur="1" fill="hold">
                                          <p:stCondLst>
                                            <p:cond delay="0"/>
                                          </p:stCondLst>
                                        </p:cTn>
                                        <p:tgtEl>
                                          <p:spTgt spid="112"/>
                                        </p:tgtEl>
                                        <p:attrNameLst>
                                          <p:attrName>style.visibility</p:attrName>
                                        </p:attrNameLst>
                                      </p:cBhvr>
                                      <p:to>
                                        <p:strVal val="visible"/>
                                      </p:to>
                                    </p:set>
                                    <p:animEffect transition="in" filter="fade">
                                      <p:cBhvr>
                                        <p:cTn id="13" dur="500"/>
                                        <p:tgtEl>
                                          <p:spTgt spid="112"/>
                                        </p:tgtEl>
                                      </p:cBhvr>
                                    </p:animEffect>
                                  </p:childTnLst>
                                </p:cTn>
                              </p:par>
                              <p:par>
                                <p:cTn id="14" presetID="63" presetClass="path" presetSubtype="0" accel="50000" fill="hold" nodeType="withEffect">
                                  <p:stCondLst>
                                    <p:cond delay="0"/>
                                  </p:stCondLst>
                                  <p:childTnLst>
                                    <p:animMotion origin="layout" path="M -0.06945 0.00093 L 0.54662 0.00093" pathEditMode="relative" ptsTypes="">
                                      <p:cBhvr>
                                        <p:cTn id="15" dur="2500" fill="hold"/>
                                        <p:tgtEl>
                                          <p:spTgt spid="112"/>
                                        </p:tgtEl>
                                        <p:attrNameLst>
                                          <p:attrName>ppt_x</p:attrName>
                                          <p:attrName>ppt_y</p:attrName>
                                        </p:attrNameLst>
                                      </p:cBhvr>
                                    </p:animMotion>
                                  </p:childTnLst>
                                </p:cTn>
                              </p:par>
                              <p:par>
                                <p:cTn id="16" presetID="22" presetClass="entr" presetSubtype="8" fill="hold" grpId="0" nodeType="withEffect">
                                  <p:stCondLst>
                                    <p:cond delay="0"/>
                                  </p:stCondLst>
                                  <p:childTnLst>
                                    <p:set>
                                      <p:cBhvr>
                                        <p:cTn id="17" dur="1" fill="hold">
                                          <p:stCondLst>
                                            <p:cond delay="0"/>
                                          </p:stCondLst>
                                        </p:cTn>
                                        <p:tgtEl>
                                          <p:spTgt spid="111"/>
                                        </p:tgtEl>
                                        <p:attrNameLst>
                                          <p:attrName>style.visibility</p:attrName>
                                        </p:attrNameLst>
                                      </p:cBhvr>
                                      <p:to>
                                        <p:strVal val="visible"/>
                                      </p:to>
                                    </p:set>
                                    <p:animEffect transition="in" filter="wipe(left)">
                                      <p:cBhvr>
                                        <p:cTn id="18" dur="3250"/>
                                        <p:tgtEl>
                                          <p:spTgt spid="111"/>
                                        </p:tgtEl>
                                      </p:cBhvr>
                                    </p:animEffect>
                                  </p:childTnLst>
                                </p:cTn>
                              </p:par>
                            </p:childTnLst>
                          </p:cTn>
                        </p:par>
                        <p:par>
                          <p:cTn id="19" fill="hold">
                            <p:stCondLst>
                              <p:cond delay="2500"/>
                            </p:stCondLst>
                            <p:childTnLst>
                              <p:par>
                                <p:cTn id="20" presetID="10" presetClass="exit" presetSubtype="0" fill="hold" nodeType="afterEffect">
                                  <p:stCondLst>
                                    <p:cond delay="0"/>
                                  </p:stCondLst>
                                  <p:childTnLst>
                                    <p:animEffect transition="out" filter="fade">
                                      <p:cBhvr>
                                        <p:cTn id="21" dur="1000"/>
                                        <p:tgtEl>
                                          <p:spTgt spid="112"/>
                                        </p:tgtEl>
                                      </p:cBhvr>
                                    </p:animEffect>
                                    <p:set>
                                      <p:cBhvr>
                                        <p:cTn id="22" dur="1" fill="hold">
                                          <p:stCondLst>
                                            <p:cond delay="999"/>
                                          </p:stCondLst>
                                        </p:cTn>
                                        <p:tgtEl>
                                          <p:spTgt spid="112"/>
                                        </p:tgtEl>
                                        <p:attrNameLst>
                                          <p:attrName>style.visibility</p:attrName>
                                        </p:attrNameLst>
                                      </p:cBhvr>
                                      <p:to>
                                        <p:strVal val="hidden"/>
                                      </p:to>
                                    </p:set>
                                  </p:childTnLst>
                                </p:cTn>
                              </p:par>
                            </p:childTnLst>
                          </p:cTn>
                        </p:par>
                        <p:par>
                          <p:cTn id="23" fill="hold">
                            <p:stCondLst>
                              <p:cond delay="3500"/>
                            </p:stCondLst>
                            <p:childTnLst>
                              <p:par>
                                <p:cTn id="24" presetID="22" presetClass="entr" presetSubtype="8" fill="hold" grpId="0" nodeType="afterEffect">
                                  <p:stCondLst>
                                    <p:cond delay="0"/>
                                  </p:stCondLst>
                                  <p:childTnLst>
                                    <p:set>
                                      <p:cBhvr>
                                        <p:cTn id="25" dur="1" fill="hold">
                                          <p:stCondLst>
                                            <p:cond delay="0"/>
                                          </p:stCondLst>
                                        </p:cTn>
                                        <p:tgtEl>
                                          <p:spTgt spid="109"/>
                                        </p:tgtEl>
                                        <p:attrNameLst>
                                          <p:attrName>style.visibility</p:attrName>
                                        </p:attrNameLst>
                                      </p:cBhvr>
                                      <p:to>
                                        <p:strVal val="visible"/>
                                      </p:to>
                                    </p:set>
                                    <p:animEffect transition="in" filter="wipe(left)">
                                      <p:cBhvr>
                                        <p:cTn id="26" dur="5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p:bldP spid="10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 name="矩形"/>
          <p:cNvSpPr/>
          <p:nvPr/>
        </p:nvSpPr>
        <p:spPr>
          <a:xfrm>
            <a:off x="104992" y="2857518"/>
            <a:ext cx="9002939" cy="1198880"/>
          </a:xfrm>
          <a:prstGeom prst="rect">
            <a:avLst/>
          </a:prstGeom>
          <a:noFill/>
          <a:ln w="9525" cap="flat" cmpd="sng">
            <a:noFill/>
            <a:prstDash val="solid"/>
            <a:miter/>
          </a:ln>
        </p:spPr>
        <p:txBody>
          <a:bodyPr vert="horz" wrap="square" lIns="91440" tIns="45720" rIns="91440" bIns="45720" anchor="t" anchorCtr="0">
            <a:spAutoFit/>
          </a:bodyPr>
          <a:lstStyle/>
          <a:p>
            <a:pPr marL="0" indent="0" algn="l" fontAlgn="t">
              <a:lnSpc>
                <a:spcPct val="100000"/>
              </a:lnSpc>
              <a:spcBef>
                <a:spcPts val="0"/>
              </a:spcBef>
              <a:spcAft>
                <a:spcPts val="0"/>
              </a:spcAft>
              <a:buNone/>
            </a:pPr>
            <a:r>
              <a:rPr lang="zh-CN" altLang="en-US" sz="2400" b="0" i="0" u="none" strike="noStrike" kern="1200" cap="none" spc="0" baseline="0">
                <a:solidFill>
                  <a:schemeClr val="tx1"/>
                </a:solidFill>
                <a:latin typeface="华文楷体" charset="-122"/>
                <a:ea typeface="华文楷体" charset="-122"/>
                <a:cs typeface="Times New Roman" panose="02020603050405020304" charset="0"/>
              </a:rPr>
              <a:t>    每语及国事杌陧</a:t>
            </a:r>
            <a:r>
              <a:rPr lang="en-US" altLang="zh-CN" sz="2400" b="0" i="0" u="none" strike="noStrike" kern="1200" cap="none" spc="0" baseline="0">
                <a:solidFill>
                  <a:schemeClr val="tx1"/>
                </a:solidFill>
                <a:latin typeface="华文楷体" charset="-122"/>
                <a:ea typeface="华文楷体" charset="-122"/>
                <a:cs typeface="Times New Roman" panose="02020603050405020304" charset="0"/>
              </a:rPr>
              <a:t>(wù niè倾危不安的样子),</a:t>
            </a:r>
            <a:r>
              <a:rPr lang="zh-CN" altLang="en-US" sz="2400" b="0" i="0" u="none" strike="noStrike" kern="1200" cap="none" spc="0" baseline="0">
                <a:solidFill>
                  <a:schemeClr val="tx1"/>
                </a:solidFill>
                <a:latin typeface="华文楷体" charset="-122"/>
                <a:ea typeface="华文楷体" charset="-122"/>
                <a:cs typeface="Times New Roman" panose="02020603050405020304" charset="0"/>
              </a:rPr>
              <a:t>民生憔悴</a:t>
            </a:r>
            <a:r>
              <a:rPr lang="en-US" altLang="zh-CN" sz="2400" b="0" i="0" u="none" strike="noStrike" kern="1200" cap="none" spc="0" baseline="0">
                <a:solidFill>
                  <a:schemeClr val="tx1"/>
                </a:solidFill>
                <a:latin typeface="华文楷体" charset="-122"/>
                <a:ea typeface="华文楷体" charset="-122"/>
                <a:cs typeface="Times New Roman" panose="02020603050405020304" charset="0"/>
              </a:rPr>
              <a:t>,外凭侮陵(</a:t>
            </a:r>
            <a:r>
              <a:rPr lang="zh-CN" altLang="en-US" sz="2400" b="0" i="0" u="none" strike="noStrike" kern="1200" cap="none" spc="0" baseline="0">
                <a:solidFill>
                  <a:schemeClr val="tx1"/>
                </a:solidFill>
                <a:latin typeface="华文楷体" charset="-122"/>
                <a:ea typeface="华文楷体" charset="-122"/>
                <a:cs typeface="Times New Roman" panose="02020603050405020304" charset="0"/>
              </a:rPr>
              <a:t>侵扰</a:t>
            </a:r>
            <a:r>
              <a:rPr lang="en-US" altLang="zh-CN" sz="2400" b="0" i="0" u="none" strike="noStrike" kern="1200" cap="none" spc="0" baseline="0">
                <a:solidFill>
                  <a:schemeClr val="tx1"/>
                </a:solidFill>
                <a:latin typeface="华文楷体" charset="-122"/>
                <a:ea typeface="华文楷体" charset="-122"/>
                <a:cs typeface="Times New Roman" panose="02020603050405020304" charset="0"/>
              </a:rPr>
              <a:t>),</a:t>
            </a:r>
            <a:r>
              <a:rPr lang="zh-CN" altLang="en-US" sz="2400" b="0" i="0" u="none" strike="noStrike" kern="1200" cap="none" spc="0" baseline="0">
                <a:solidFill>
                  <a:schemeClr val="tx1"/>
                </a:solidFill>
                <a:latin typeface="华文楷体" charset="-122"/>
                <a:ea typeface="华文楷体" charset="-122"/>
                <a:cs typeface="Times New Roman" panose="02020603050405020304" charset="0"/>
              </a:rPr>
              <a:t>辄</a:t>
            </a:r>
            <a:r>
              <a:rPr lang="en-US" altLang="zh-CN" sz="2400" b="0" i="0" u="none" strike="noStrike" kern="1200" cap="none" spc="0" baseline="0">
                <a:solidFill>
                  <a:schemeClr val="tx1"/>
                </a:solidFill>
                <a:latin typeface="华文楷体" charset="-122"/>
                <a:ea typeface="华文楷体" charset="-122"/>
                <a:cs typeface="Times New Roman" panose="02020603050405020304" charset="0"/>
              </a:rPr>
              <a:t>zhé</a:t>
            </a:r>
            <a:r>
              <a:rPr lang="zh-CN" altLang="en-US" sz="2400" b="0" i="0" u="none" strike="noStrike" kern="1200" cap="none" spc="0" baseline="0">
                <a:solidFill>
                  <a:schemeClr val="tx1"/>
                </a:solidFill>
                <a:latin typeface="华文楷体" charset="-122"/>
                <a:ea typeface="华文楷体" charset="-122"/>
                <a:cs typeface="Times New Roman" panose="02020603050405020304" charset="0"/>
              </a:rPr>
              <a:t>慷慨欷歔</a:t>
            </a:r>
            <a:r>
              <a:rPr lang="en-US" altLang="zh-CN" sz="2400" b="0" i="0" u="none" strike="noStrike" kern="1200" cap="none" spc="0" baseline="0">
                <a:solidFill>
                  <a:schemeClr val="tx1"/>
                </a:solidFill>
                <a:latin typeface="华文楷体" charset="-122"/>
                <a:ea typeface="华文楷体" charset="-122"/>
                <a:cs typeface="Times New Roman" panose="02020603050405020304" charset="0"/>
              </a:rPr>
              <a:t>(xī xū抽咽声),</a:t>
            </a:r>
            <a:r>
              <a:rPr lang="zh-CN" altLang="en-US" sz="2400" b="0" i="0" u="none" strike="noStrike" kern="1200" cap="none" spc="0" baseline="0">
                <a:solidFill>
                  <a:schemeClr val="tx1"/>
                </a:solidFill>
                <a:latin typeface="华文楷体" charset="-122"/>
                <a:ea typeface="华文楷体" charset="-122"/>
                <a:cs typeface="Times New Roman" panose="02020603050405020304" charset="0"/>
              </a:rPr>
              <a:t>或至</a:t>
            </a:r>
            <a:r>
              <a:rPr lang="zh-CN" altLang="en-US" sz="2400" b="0" i="0" u="none" strike="noStrike" kern="1200" cap="none" spc="0" baseline="0">
                <a:solidFill>
                  <a:srgbClr val="FF0000"/>
                </a:solidFill>
                <a:latin typeface="华文楷体" charset="-122"/>
                <a:ea typeface="华文楷体" charset="-122"/>
                <a:cs typeface="Times New Roman" panose="02020603050405020304" charset="0"/>
              </a:rPr>
              <a:t>流涕。</a:t>
            </a:r>
            <a:endParaRPr lang="zh-CN" altLang="en-US" sz="2400" b="0" i="0" u="none" strike="noStrike" kern="1200" cap="none" spc="0" baseline="0">
              <a:solidFill>
                <a:srgbClr val="FF0000"/>
              </a:solidFill>
              <a:latin typeface="华文楷体" charset="-122"/>
              <a:ea typeface="华文楷体" charset="-122"/>
              <a:cs typeface="Times New Roman" panose="02020603050405020304" charset="0"/>
            </a:endParaRPr>
          </a:p>
          <a:p>
            <a:pPr marL="0" indent="0" algn="l" fontAlgn="t">
              <a:lnSpc>
                <a:spcPct val="100000"/>
              </a:lnSpc>
              <a:spcBef>
                <a:spcPts val="0"/>
              </a:spcBef>
              <a:spcAft>
                <a:spcPts val="0"/>
              </a:spcAft>
              <a:buNone/>
            </a:pPr>
            <a:r>
              <a:rPr lang="zh-CN" altLang="en-US" sz="2400" b="0" i="0" u="none" strike="noStrike" kern="1200" cap="none" spc="0" baseline="0">
                <a:solidFill>
                  <a:srgbClr val="FF0000"/>
                </a:solidFill>
                <a:latin typeface="华文楷体" charset="-122"/>
                <a:ea typeface="华文楷体" charset="-122"/>
                <a:cs typeface="Times New Roman" panose="02020603050405020304" charset="0"/>
              </a:rPr>
              <a:t>      </a:t>
            </a:r>
            <a:r>
              <a:rPr lang="zh-CN" altLang="en-US" sz="2400" b="0" i="0" u="none" strike="noStrike" kern="1200" cap="none" spc="0" baseline="0">
                <a:solidFill>
                  <a:srgbClr val="FF0000"/>
                </a:solidFill>
                <a:latin typeface="楷体" panose="02010609060101010101" pitchFamily="49" charset="-122"/>
                <a:ea typeface="楷体" panose="02010609060101010101" pitchFamily="49" charset="-122"/>
                <a:cs typeface="楷体" panose="02010609060101010101" pitchFamily="49" charset="-122"/>
              </a:rPr>
              <a:t> </a:t>
            </a:r>
            <a:r>
              <a:rPr lang="zh-CN" altLang="en-US" sz="2400" b="0" i="0" u="none" strike="noStrike" kern="100" cap="none" spc="0" baseline="0">
                <a:solidFill>
                  <a:schemeClr val="tx1"/>
                </a:solidFill>
                <a:latin typeface="楷体" panose="02010609060101010101" pitchFamily="49" charset="-122"/>
                <a:ea typeface="楷体" panose="02010609060101010101" pitchFamily="49" charset="-122"/>
                <a:cs typeface="楷体" panose="02010609060101010101" pitchFamily="49" charset="-122"/>
              </a:rPr>
              <a:t>——《康南海自编年谱》,《戊戌变法》第四册第124页</a:t>
            </a:r>
            <a:endParaRPr lang="zh-CN" altLang="en-US" sz="2400" b="0" i="0" u="none" strike="noStrike" kern="1200" cap="none" spc="0" baseline="0">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369" name="矩形"/>
          <p:cNvSpPr/>
          <p:nvPr/>
        </p:nvSpPr>
        <p:spPr>
          <a:xfrm>
            <a:off x="108068" y="693428"/>
            <a:ext cx="8711867" cy="829945"/>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t" latinLnBrk="0" hangingPunct="1">
              <a:lnSpc>
                <a:spcPct val="100000"/>
              </a:lnSpc>
              <a:spcBef>
                <a:spcPts val="0"/>
              </a:spcBef>
              <a:spcAft>
                <a:spcPts val="0"/>
              </a:spcAft>
              <a:buNone/>
            </a:pPr>
            <a:r>
              <a:rPr lang="zh-CN" altLang="en-US" sz="2400" b="0" i="0" u="none" strike="noStrike" kern="100" cap="none" spc="0" baseline="0">
                <a:solidFill>
                  <a:schemeClr val="tx1"/>
                </a:solidFill>
                <a:latin typeface="华文楷体" charset="-122"/>
                <a:ea typeface="华文楷体" charset="-122"/>
                <a:cs typeface="楷体" panose="02010609060101010101" pitchFamily="49" charset="-122"/>
              </a:rPr>
              <a:t>    马关条约签订之后,光绪十分惧怕做亡国之主,认为"非变法不足以</a:t>
            </a:r>
            <a:r>
              <a:rPr lang="zh-CN" altLang="en-US" sz="2400" b="0" i="0" u="none" strike="noStrike" kern="100" cap="none" spc="0" baseline="0">
                <a:solidFill>
                  <a:srgbClr val="FF0000"/>
                </a:solidFill>
                <a:latin typeface="华文楷体" charset="-122"/>
                <a:ea typeface="华文楷体" charset="-122"/>
                <a:cs typeface="楷体" panose="02010609060101010101" pitchFamily="49" charset="-122"/>
              </a:rPr>
              <a:t>救</a:t>
            </a:r>
            <a:r>
              <a:rPr lang="zh-CN" altLang="en-US" sz="2400" b="0" i="0" u="none" strike="noStrike" kern="100" cap="none" spc="0" baseline="0">
                <a:solidFill>
                  <a:schemeClr val="tx1"/>
                </a:solidFill>
                <a:latin typeface="华文楷体" charset="-122"/>
                <a:ea typeface="华文楷体" charset="-122"/>
                <a:cs typeface="楷体" panose="02010609060101010101" pitchFamily="49" charset="-122"/>
              </a:rPr>
              <a:t>中国"            </a:t>
            </a:r>
            <a:r>
              <a:rPr lang="zh-CN" altLang="en-US" sz="2400" b="1" i="0" u="none" strike="noStrike" kern="100" cap="none" spc="0" baseline="0">
                <a:solidFill>
                  <a:schemeClr val="tx1"/>
                </a:solidFill>
                <a:latin typeface="华文楷体" charset="-122"/>
                <a:ea typeface="华文楷体" charset="-122"/>
                <a:cs typeface="楷体" panose="02010609060101010101" pitchFamily="49" charset="-122"/>
              </a:rPr>
              <a:t>——《梁启超传》第105页</a:t>
            </a:r>
            <a:endParaRPr lang="zh-CN" altLang="en-US" sz="2400" b="1" i="0" u="none" strike="noStrike" kern="100" cap="none" spc="0" baseline="0">
              <a:solidFill>
                <a:schemeClr val="tx1"/>
              </a:solidFill>
              <a:latin typeface="华文楷体" charset="-122"/>
              <a:ea typeface="华文楷体" charset="-122"/>
              <a:cs typeface="楷体" panose="02010609060101010101" pitchFamily="49" charset="-122"/>
            </a:endParaRPr>
          </a:p>
        </p:txBody>
      </p:sp>
      <p:sp>
        <p:nvSpPr>
          <p:cNvPr id="370" name="矩形"/>
          <p:cNvSpPr/>
          <p:nvPr/>
        </p:nvSpPr>
        <p:spPr>
          <a:xfrm>
            <a:off x="108068" y="1413417"/>
            <a:ext cx="8781615" cy="1568450"/>
          </a:xfrm>
          <a:prstGeom prst="rect">
            <a:avLst/>
          </a:prstGeom>
          <a:noFill/>
          <a:ln w="9525" cap="flat" cmpd="sng">
            <a:noFill/>
            <a:prstDash val="solid"/>
            <a:miter/>
          </a:ln>
        </p:spPr>
        <p:txBody>
          <a:bodyPr vert="horz" wrap="square" lIns="91440" tIns="45720" rIns="91440" bIns="45720" anchor="t" anchorCtr="0">
            <a:spAutoFit/>
          </a:bodyPr>
          <a:lstStyle/>
          <a:p>
            <a:pPr marL="0" indent="0" algn="l" fontAlgn="t">
              <a:lnSpc>
                <a:spcPct val="100000"/>
              </a:lnSpc>
              <a:spcBef>
                <a:spcPts val="0"/>
              </a:spcBef>
              <a:spcAft>
                <a:spcPts val="0"/>
              </a:spcAft>
              <a:buNone/>
            </a:pPr>
            <a:r>
              <a:rPr lang="zh-CN" altLang="en-US" sz="2400" b="0" i="0" u="none" strike="noStrike" kern="100" cap="none" spc="0" baseline="0">
                <a:solidFill>
                  <a:schemeClr val="tx1"/>
                </a:solidFill>
                <a:latin typeface="华文楷体" charset="-122"/>
                <a:ea typeface="华文楷体" charset="-122"/>
                <a:cs typeface="楷体" panose="02010609060101010101" pitchFamily="49" charset="-122"/>
              </a:rPr>
              <a:t>    在菏泽县,老太太们各家收集水跟面粉,用来捏成面人,说是德国鬼子,扔到锅里,并搬到十字路口去点火煮之,届时人们会念咒到:"千家面,百家水,活活</a:t>
            </a:r>
            <a:r>
              <a:rPr lang="zh-CN" altLang="en-US" sz="2400" b="0" i="0" u="none" strike="noStrike" kern="100" cap="none" spc="0" baseline="0">
                <a:solidFill>
                  <a:srgbClr val="FF0000"/>
                </a:solidFill>
                <a:latin typeface="华文楷体" charset="-122"/>
                <a:ea typeface="华文楷体" charset="-122"/>
                <a:cs typeface="楷体" panose="02010609060101010101" pitchFamily="49" charset="-122"/>
              </a:rPr>
              <a:t>煮死小洋鬼。</a:t>
            </a:r>
            <a:r>
              <a:rPr lang="en-US" altLang="zh-CN" sz="2400" b="0" i="0" u="none" strike="noStrike" kern="100" cap="none" spc="0" baseline="0">
                <a:solidFill>
                  <a:schemeClr val="tx1"/>
                </a:solidFill>
                <a:latin typeface="华文楷体" charset="-122"/>
                <a:ea typeface="华文楷体" charset="-122"/>
                <a:cs typeface="楷体" panose="02010609060101010101" pitchFamily="49" charset="-122"/>
              </a:rPr>
              <a:t>"    </a:t>
            </a:r>
            <a:r>
              <a:rPr lang="en-US" altLang="zh-CN" sz="2400" b="0" i="0" u="none" strike="noStrike" kern="100" cap="none" spc="0" baseline="0">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400" b="0" i="0" u="none" strike="noStrike" kern="100" cap="none" spc="0" baseline="0">
                <a:solidFill>
                  <a:schemeClr val="tx1"/>
                </a:solidFill>
                <a:latin typeface="楷体" panose="02010609060101010101" pitchFamily="49" charset="-122"/>
                <a:ea typeface="楷体" panose="02010609060101010101" pitchFamily="49" charset="-122"/>
                <a:cs typeface="楷体" panose="02010609060101010101" pitchFamily="49" charset="-122"/>
              </a:rPr>
              <a:t>义和团的起源及其运动:中国民众Nationalism的诞生》第197页</a:t>
            </a:r>
            <a:endParaRPr lang="zh-CN" altLang="en-US" sz="2400" b="0" i="0" u="none" strike="noStrike" kern="1200" cap="none" spc="0" baseline="0">
              <a:solidFill>
                <a:schemeClr val="tx1"/>
              </a:solidFill>
              <a:latin typeface="楷体" panose="02010609060101010101" pitchFamily="49" charset="-122"/>
              <a:ea typeface="楷体" panose="02010609060101010101" pitchFamily="49" charset="-122"/>
              <a:cs typeface="Times New Roman" panose="02020603050405020304" charset="0"/>
            </a:endParaRPr>
          </a:p>
        </p:txBody>
      </p:sp>
      <p:sp>
        <p:nvSpPr>
          <p:cNvPr id="371" name="矩形"/>
          <p:cNvSpPr/>
          <p:nvPr/>
        </p:nvSpPr>
        <p:spPr>
          <a:xfrm>
            <a:off x="4284154" y="4439264"/>
            <a:ext cx="4892981" cy="553085"/>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25000"/>
              </a:lnSpc>
              <a:spcBef>
                <a:spcPts val="0"/>
              </a:spcBef>
              <a:spcAft>
                <a:spcPts val="0"/>
              </a:spcAft>
              <a:buNone/>
            </a:pPr>
            <a:r>
              <a:rPr lang="en-US" altLang="zh-CN" sz="2400" b="1" i="0" u="none" strike="noStrike" kern="0" cap="none" spc="0" baseline="0">
                <a:solidFill>
                  <a:schemeClr val="hlink"/>
                </a:solidFill>
                <a:latin typeface="华文楷体" charset="-122"/>
                <a:ea typeface="华文楷体" charset="-122"/>
                <a:cs typeface="楷体" panose="02010609060101010101" pitchFamily="49" charset="-122"/>
              </a:rPr>
              <a:t>4.</a:t>
            </a:r>
            <a:r>
              <a:rPr lang="zh-CN" altLang="en-US" sz="2400" b="1" i="0" u="none" strike="noStrike" kern="1200" cap="none" spc="0" baseline="0">
                <a:solidFill>
                  <a:schemeClr val="hlink"/>
                </a:solidFill>
                <a:latin typeface="华文楷体" charset="-122"/>
                <a:ea typeface="华文楷体" charset="-122"/>
                <a:cs typeface="Times New Roman" panose="02020603050405020304" charset="0"/>
              </a:rPr>
              <a:t>中华民族意识觉醒;</a:t>
            </a:r>
            <a:endParaRPr lang="zh-CN" altLang="en-US" sz="2400" b="1" i="0" u="none" strike="noStrike" kern="1200" cap="none" spc="0" baseline="0">
              <a:solidFill>
                <a:schemeClr val="hlink"/>
              </a:solidFill>
              <a:latin typeface="华文楷体" charset="-122"/>
              <a:ea typeface="华文楷体" charset="-122"/>
              <a:cs typeface="Calibri" panose="020F0502020204030204" charset="0"/>
            </a:endParaRPr>
          </a:p>
        </p:txBody>
      </p:sp>
      <p:sp>
        <p:nvSpPr>
          <p:cNvPr id="372" name="矩形"/>
          <p:cNvSpPr/>
          <p:nvPr/>
        </p:nvSpPr>
        <p:spPr>
          <a:xfrm>
            <a:off x="110243" y="4003615"/>
            <a:ext cx="4892981" cy="553085"/>
          </a:xfrm>
          <a:prstGeom prst="rect">
            <a:avLst/>
          </a:prstGeom>
          <a:solidFill>
            <a:srgbClr val="FFFFFF"/>
          </a:solid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25000"/>
              </a:lnSpc>
              <a:spcBef>
                <a:spcPts val="0"/>
              </a:spcBef>
              <a:spcAft>
                <a:spcPts val="0"/>
              </a:spcAft>
              <a:buNone/>
            </a:pPr>
            <a:r>
              <a:rPr lang="en-US" altLang="zh-CN" sz="2400" b="1" i="0" u="none" strike="noStrike" kern="0" cap="none" spc="0" baseline="0">
                <a:solidFill>
                  <a:schemeClr val="hlink"/>
                </a:solidFill>
                <a:latin typeface="华文楷体" charset="-122"/>
                <a:ea typeface="华文楷体" charset="-122"/>
                <a:cs typeface="楷体" panose="02010609060101010101" pitchFamily="49" charset="-122"/>
              </a:rPr>
              <a:t>1.甲午战争后民族危机加剧;</a:t>
            </a:r>
            <a:endParaRPr lang="en-US" altLang="zh-CN" sz="2400" b="1" i="0" u="none" strike="noStrike" kern="0" cap="none" spc="0" baseline="0">
              <a:solidFill>
                <a:schemeClr val="hlink"/>
              </a:solidFill>
              <a:latin typeface="华文楷体" charset="-122"/>
              <a:ea typeface="华文楷体" charset="-122"/>
              <a:cs typeface="楷体" panose="02010609060101010101" pitchFamily="49" charset="-122"/>
            </a:endParaRPr>
          </a:p>
        </p:txBody>
      </p:sp>
      <p:sp>
        <p:nvSpPr>
          <p:cNvPr id="373" name="矩形"/>
          <p:cNvSpPr/>
          <p:nvPr/>
        </p:nvSpPr>
        <p:spPr>
          <a:xfrm>
            <a:off x="4280063" y="4074182"/>
            <a:ext cx="5258492" cy="460375"/>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base" latinLnBrk="0" hangingPunct="1">
              <a:lnSpc>
                <a:spcPct val="100000"/>
              </a:lnSpc>
              <a:spcBef>
                <a:spcPts val="0"/>
              </a:spcBef>
              <a:spcAft>
                <a:spcPts val="0"/>
              </a:spcAft>
              <a:buNone/>
            </a:pPr>
            <a:r>
              <a:rPr lang="en-US" altLang="zh-CN" sz="2400" b="1" i="0" u="none" strike="noStrike" kern="0" cap="none" spc="0" baseline="0">
                <a:solidFill>
                  <a:schemeClr val="hlink"/>
                </a:solidFill>
                <a:latin typeface="华文楷体" charset="-122"/>
                <a:ea typeface="华文楷体" charset="-122"/>
                <a:cs typeface="Times New Roman" panose="02020603050405020304" charset="0"/>
              </a:rPr>
              <a:t>3.新兴民族资产阶级的力量增长</a:t>
            </a:r>
            <a:r>
              <a:rPr lang="en-US" altLang="zh-CN" sz="2400" b="1" i="0" u="none" strike="noStrike" kern="0" cap="none" spc="-150" baseline="0">
                <a:solidFill>
                  <a:schemeClr val="hlink"/>
                </a:solidFill>
                <a:latin typeface="楷体" panose="02010609060101010101" pitchFamily="49" charset="-122"/>
                <a:ea typeface="楷体" panose="02010609060101010101" pitchFamily="49" charset="-122"/>
                <a:cs typeface="Calibri" panose="020F0502020204030204" charset="0"/>
              </a:rPr>
              <a:t>;</a:t>
            </a:r>
            <a:endParaRPr lang="zh-CN" altLang="en-US" sz="2400" b="1" i="0" u="none" strike="noStrike" kern="0" cap="none" spc="-150" baseline="0">
              <a:solidFill>
                <a:schemeClr val="hlink"/>
              </a:solidFill>
              <a:latin typeface="楷体" panose="02010609060101010101" pitchFamily="49" charset="-122"/>
              <a:ea typeface="楷体" panose="02010609060101010101" pitchFamily="49" charset="-122"/>
              <a:cs typeface="Calibri" panose="020F0502020204030204" charset="0"/>
            </a:endParaRPr>
          </a:p>
        </p:txBody>
      </p:sp>
      <p:sp>
        <p:nvSpPr>
          <p:cNvPr id="374" name="矩形"/>
          <p:cNvSpPr/>
          <p:nvPr/>
        </p:nvSpPr>
        <p:spPr>
          <a:xfrm>
            <a:off x="104465" y="4513694"/>
            <a:ext cx="5258492" cy="460375"/>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base" latinLnBrk="0" hangingPunct="1">
              <a:lnSpc>
                <a:spcPct val="100000"/>
              </a:lnSpc>
              <a:spcBef>
                <a:spcPts val="0"/>
              </a:spcBef>
              <a:spcAft>
                <a:spcPts val="0"/>
              </a:spcAft>
              <a:buNone/>
            </a:pPr>
            <a:r>
              <a:rPr lang="en-US" altLang="zh-CN" sz="2400" b="1" i="0" u="none" strike="noStrike" kern="0" cap="none" spc="0" baseline="0">
                <a:solidFill>
                  <a:schemeClr val="hlink"/>
                </a:solidFill>
                <a:latin typeface="华文楷体" charset="-122"/>
                <a:ea typeface="华文楷体" charset="-122"/>
                <a:cs typeface="Times New Roman" panose="02020603050405020304" charset="0"/>
              </a:rPr>
              <a:t>2.清政府统治危机加深;</a:t>
            </a:r>
            <a:endParaRPr lang="zh-CN" altLang="en-US" sz="2400" b="1" i="0" u="none" strike="noStrike" kern="0" cap="none" spc="-150" baseline="0">
              <a:solidFill>
                <a:schemeClr val="hlink"/>
              </a:solidFill>
              <a:latin typeface="楷体" panose="02010609060101010101" pitchFamily="49" charset="-122"/>
              <a:ea typeface="楷体" panose="02010609060101010101" pitchFamily="49" charset="-122"/>
              <a:cs typeface="Calibri" panose="020F0502020204030204" charset="0"/>
            </a:endParaRPr>
          </a:p>
        </p:txBody>
      </p:sp>
      <p:sp>
        <p:nvSpPr>
          <p:cNvPr id="375" name="矩形"/>
          <p:cNvSpPr/>
          <p:nvPr/>
        </p:nvSpPr>
        <p:spPr>
          <a:xfrm>
            <a:off x="-972964" y="117437"/>
            <a:ext cx="7415888" cy="481965"/>
          </a:xfrm>
          <a:prstGeom prst="rect">
            <a:avLst/>
          </a:prstGeom>
          <a:noFill/>
          <a:ln w="9525" cap="flat" cmpd="sng">
            <a:noFill/>
            <a:prstDash val="solid"/>
            <a:miter/>
          </a:ln>
        </p:spPr>
        <p:txBody>
          <a:bodyPr vert="horz" wrap="square" lIns="91440" tIns="45720" rIns="91440" bIns="45720" anchor="t" anchorCtr="0">
            <a:spAutoFit/>
          </a:bodyPr>
          <a:lstStyle/>
          <a:p>
            <a:pPr marL="0" indent="0" algn="ctr">
              <a:lnSpc>
                <a:spcPct val="100000"/>
              </a:lnSpc>
              <a:spcBef>
                <a:spcPts val="0"/>
              </a:spcBef>
              <a:spcAft>
                <a:spcPts val="0"/>
              </a:spcAft>
              <a:buNone/>
            </a:pPr>
            <a:r>
              <a:rPr lang="zh-CN" altLang="en-US" sz="2600" b="1"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t>一、挽救民族危亡斗争的背景</a:t>
            </a:r>
            <a:endParaRPr lang="zh-CN" altLang="en-US" sz="2600" b="1"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1000"/>
                                  </p:stCondLst>
                                  <p:childTnLst>
                                    <p:set>
                                      <p:cBhvr>
                                        <p:cTn id="6" dur="1" fill="hold">
                                          <p:stCondLst>
                                            <p:cond delay="0"/>
                                          </p:stCondLst>
                                        </p:cTn>
                                        <p:tgtEl>
                                          <p:spTgt spid="37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1000"/>
                                  </p:stCondLst>
                                  <p:childTnLst>
                                    <p:set>
                                      <p:cBhvr>
                                        <p:cTn id="10" dur="1" fill="hold">
                                          <p:stCondLst>
                                            <p:cond delay="0"/>
                                          </p:stCondLst>
                                        </p:cTn>
                                        <p:tgtEl>
                                          <p:spTgt spid="37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1000"/>
                                  </p:stCondLst>
                                  <p:childTnLst>
                                    <p:set>
                                      <p:cBhvr>
                                        <p:cTn id="14" dur="1" fill="hold">
                                          <p:stCondLst>
                                            <p:cond delay="0"/>
                                          </p:stCondLst>
                                        </p:cTn>
                                        <p:tgtEl>
                                          <p:spTgt spid="37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1000"/>
                                  </p:stCondLst>
                                  <p:childTnLst>
                                    <p:set>
                                      <p:cBhvr>
                                        <p:cTn id="18" dur="1" fill="hold">
                                          <p:stCondLst>
                                            <p:cond delay="0"/>
                                          </p:stCondLst>
                                        </p:cTn>
                                        <p:tgtEl>
                                          <p:spTgt spid="3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2" grpId="0" bldLvl="0" animBg="1"/>
      <p:bldP spid="374" grpId="0"/>
      <p:bldP spid="373" grpId="0"/>
      <p:bldP spid="371"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1" name="矩形"/>
          <p:cNvSpPr/>
          <p:nvPr/>
        </p:nvSpPr>
        <p:spPr>
          <a:xfrm>
            <a:off x="-5699" y="5326056"/>
            <a:ext cx="9149699" cy="271381"/>
          </a:xfrm>
          <a:prstGeom prst="rect">
            <a:avLst/>
          </a:prstGeom>
          <a:noFill/>
          <a:ln w="9525" cap="flat" cmpd="sng">
            <a:noFill/>
            <a:prstDash val="solid"/>
            <a:round/>
          </a:ln>
        </p:spPr>
      </p:sp>
      <p:sp>
        <p:nvSpPr>
          <p:cNvPr id="132" name="矩形"/>
          <p:cNvSpPr/>
          <p:nvPr/>
        </p:nvSpPr>
        <p:spPr>
          <a:xfrm>
            <a:off x="4791370" y="1343003"/>
            <a:ext cx="4319935" cy="2063114"/>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base" latinLnBrk="0" hangingPunct="1">
              <a:lnSpc>
                <a:spcPct val="100000"/>
              </a:lnSpc>
              <a:spcBef>
                <a:spcPct val="20000"/>
              </a:spcBef>
              <a:spcAft>
                <a:spcPts val="0"/>
              </a:spcAft>
              <a:buNone/>
            </a:pPr>
            <a:r>
              <a:rPr lang="zh-CN" altLang="en-US" sz="2800" b="1" i="0" u="none" strike="noStrike" kern="0" cap="none" spc="0" baseline="0">
                <a:solidFill>
                  <a:srgbClr val="000000"/>
                </a:solidFill>
                <a:latin typeface="华文楷体" charset="-122"/>
                <a:ea typeface="华文楷体" charset="-122"/>
                <a:cs typeface="Times New Roman" panose="02020603050405020304" charset="0"/>
              </a:rPr>
              <a:t>富国强兵，救亡图存</a:t>
            </a:r>
            <a:endParaRPr lang="en-US" altLang="zh-CN" sz="2800" b="1" i="0" u="none" strike="noStrike" kern="0" cap="none" spc="0" baseline="0">
              <a:solidFill>
                <a:srgbClr val="000000"/>
              </a:solidFill>
              <a:latin typeface="华文楷体" charset="-122"/>
              <a:ea typeface="华文楷体" charset="-122"/>
              <a:cs typeface="Times New Roman" panose="02020603050405020304" charset="0"/>
            </a:endParaRPr>
          </a:p>
          <a:p>
            <a:pPr marL="0" indent="0" algn="l" eaLnBrk="1" fontAlgn="base" latinLnBrk="0" hangingPunct="1">
              <a:lnSpc>
                <a:spcPct val="100000"/>
              </a:lnSpc>
              <a:spcBef>
                <a:spcPct val="20000"/>
              </a:spcBef>
              <a:spcAft>
                <a:spcPts val="0"/>
              </a:spcAft>
              <a:buNone/>
            </a:pPr>
            <a:r>
              <a:rPr lang="zh-CN" altLang="en-US" sz="2800" b="1" i="0" u="none" strike="noStrike" kern="0" cap="none" spc="0" baseline="0">
                <a:solidFill>
                  <a:srgbClr val="000000"/>
                </a:solidFill>
                <a:latin typeface="华文楷体" charset="-122"/>
                <a:ea typeface="华文楷体" charset="-122"/>
                <a:cs typeface="Times New Roman" panose="02020603050405020304" charset="0"/>
              </a:rPr>
              <a:t>实行</a:t>
            </a:r>
            <a:r>
              <a:rPr lang="zh-CN" altLang="en-US" sz="2800" b="1" i="0" u="none" strike="noStrike" kern="0" cap="none" spc="0" baseline="0">
                <a:solidFill>
                  <a:srgbClr val="FF0000"/>
                </a:solidFill>
                <a:latin typeface="华文楷体" charset="-122"/>
                <a:ea typeface="华文楷体" charset="-122"/>
                <a:cs typeface="Times New Roman" panose="02020603050405020304" charset="0"/>
              </a:rPr>
              <a:t>君主立宪</a:t>
            </a:r>
            <a:endParaRPr lang="en-US" altLang="zh-CN" sz="2800" b="1" i="0" u="none" strike="noStrike" kern="0" cap="none" spc="0" baseline="0">
              <a:solidFill>
                <a:srgbClr val="FF0000"/>
              </a:solidFill>
              <a:latin typeface="华文楷体" charset="-122"/>
              <a:ea typeface="华文楷体" charset="-122"/>
              <a:cs typeface="Times New Roman" panose="02020603050405020304" charset="0"/>
            </a:endParaRPr>
          </a:p>
          <a:p>
            <a:pPr marL="0" indent="0" algn="l" eaLnBrk="1" fontAlgn="base" latinLnBrk="0" hangingPunct="1">
              <a:lnSpc>
                <a:spcPct val="100000"/>
              </a:lnSpc>
              <a:spcBef>
                <a:spcPct val="20000"/>
              </a:spcBef>
              <a:spcAft>
                <a:spcPts val="0"/>
              </a:spcAft>
              <a:buNone/>
            </a:pPr>
            <a:r>
              <a:rPr lang="zh-CN" altLang="en-US" sz="2800" b="1" i="0" u="none" strike="noStrike" kern="0" cap="none" spc="0" baseline="0">
                <a:solidFill>
                  <a:srgbClr val="000000"/>
                </a:solidFill>
                <a:latin typeface="华文楷体" charset="-122"/>
                <a:ea typeface="华文楷体" charset="-122"/>
                <a:cs typeface="Times New Roman" panose="02020603050405020304" charset="0"/>
              </a:rPr>
              <a:t>发展</a:t>
            </a:r>
            <a:r>
              <a:rPr lang="zh-CN" altLang="en-US" sz="2800" b="1" i="0" u="none" strike="noStrike" kern="0" cap="none" spc="0" baseline="0">
                <a:solidFill>
                  <a:srgbClr val="FF0000"/>
                </a:solidFill>
                <a:latin typeface="华文楷体" charset="-122"/>
                <a:ea typeface="华文楷体" charset="-122"/>
                <a:cs typeface="Times New Roman" panose="02020603050405020304" charset="0"/>
              </a:rPr>
              <a:t>资本主义</a:t>
            </a:r>
            <a:r>
              <a:rPr lang="zh-CN" altLang="en-US" sz="2800" b="1" i="0" u="none" strike="noStrike" kern="0" cap="none" spc="0" baseline="0">
                <a:solidFill>
                  <a:srgbClr val="000000"/>
                </a:solidFill>
                <a:latin typeface="华文楷体" charset="-122"/>
                <a:ea typeface="华文楷体" charset="-122"/>
                <a:cs typeface="Times New Roman" panose="02020603050405020304" charset="0"/>
              </a:rPr>
              <a:t>经济与文化</a:t>
            </a:r>
            <a:r>
              <a:rPr lang="en-US" altLang="zh-CN" sz="2800" b="1" i="0" u="none" strike="noStrike" kern="0" cap="none" spc="0" baseline="0">
                <a:solidFill>
                  <a:srgbClr val="000000"/>
                </a:solidFill>
                <a:latin typeface="华文楷体" charset="-122"/>
                <a:ea typeface="华文楷体" charset="-122"/>
                <a:cs typeface="Times New Roman" panose="02020603050405020304" charset="0"/>
              </a:rPr>
              <a:t> </a:t>
            </a:r>
            <a:endParaRPr lang="en-US" altLang="zh-CN" sz="2800" b="1" i="0" u="none" strike="noStrike" kern="0" cap="none" spc="0" baseline="0">
              <a:solidFill>
                <a:srgbClr val="000000"/>
              </a:solidFill>
              <a:latin typeface="华文楷体" charset="-122"/>
              <a:ea typeface="华文楷体" charset="-122"/>
              <a:cs typeface="Times New Roman" panose="02020603050405020304" charset="0"/>
            </a:endParaRPr>
          </a:p>
          <a:p>
            <a:pPr marL="0" indent="0" algn="l" eaLnBrk="1" fontAlgn="base" latinLnBrk="0" hangingPunct="1">
              <a:lnSpc>
                <a:spcPct val="100000"/>
              </a:lnSpc>
              <a:spcBef>
                <a:spcPct val="20000"/>
              </a:spcBef>
              <a:spcAft>
                <a:spcPts val="0"/>
              </a:spcAft>
              <a:buNone/>
            </a:pPr>
            <a:r>
              <a:rPr lang="zh-CN" altLang="en-US" sz="2800" b="1" i="0" u="none" strike="noStrike" kern="0" cap="none" spc="0" baseline="0">
                <a:solidFill>
                  <a:srgbClr val="000000"/>
                </a:solidFill>
                <a:latin typeface="华文楷体" charset="-122"/>
                <a:ea typeface="华文楷体" charset="-122"/>
                <a:cs typeface="Times New Roman" panose="02020603050405020304" charset="0"/>
              </a:rPr>
              <a:t>物竞天择 适者生存</a:t>
            </a:r>
            <a:endParaRPr lang="zh-CN" altLang="en-US" sz="2800" b="1" i="0" u="none" strike="noStrike" kern="0" cap="none" spc="0" baseline="0">
              <a:solidFill>
                <a:srgbClr val="000000"/>
              </a:solidFill>
              <a:latin typeface="华文楷体" charset="-122"/>
              <a:ea typeface="华文楷体" charset="-122"/>
              <a:cs typeface="Times New Roman" panose="02020603050405020304" charset="0"/>
            </a:endParaRPr>
          </a:p>
        </p:txBody>
      </p:sp>
      <p:grpSp>
        <p:nvGrpSpPr>
          <p:cNvPr id="139" name="组合"/>
          <p:cNvGrpSpPr/>
          <p:nvPr/>
        </p:nvGrpSpPr>
        <p:grpSpPr>
          <a:xfrm>
            <a:off x="175713" y="905823"/>
            <a:ext cx="4108290" cy="3023321"/>
            <a:chOff x="175713" y="905823"/>
            <a:chExt cx="4108290" cy="3023321"/>
          </a:xfrm>
        </p:grpSpPr>
        <p:pic>
          <p:nvPicPr>
            <p:cNvPr id="133" name="图片" descr="梁启超"/>
            <p:cNvPicPr/>
            <p:nvPr/>
          </p:nvPicPr>
          <p:blipFill>
            <a:blip r:embed="rId1" cstate="print"/>
            <a:srcRect l="5901" t="2222" r="2643"/>
            <a:stretch>
              <a:fillRect/>
            </a:stretch>
          </p:blipFill>
          <p:spPr>
            <a:xfrm rot="21600000" flipH="1">
              <a:off x="1459469" y="905823"/>
              <a:ext cx="1299566" cy="2507006"/>
            </a:xfrm>
            <a:prstGeom prst="rect">
              <a:avLst/>
            </a:prstGeom>
            <a:noFill/>
            <a:ln w="9525" cap="flat" cmpd="sng">
              <a:noFill/>
              <a:prstDash val="solid"/>
              <a:round/>
            </a:ln>
          </p:spPr>
        </p:pic>
        <p:pic>
          <p:nvPicPr>
            <p:cNvPr id="134" name="图片" descr="u=840359191,3627577504&amp;gp=3"/>
            <p:cNvPicPr/>
            <p:nvPr/>
          </p:nvPicPr>
          <p:blipFill>
            <a:blip r:embed="rId2" cstate="print"/>
            <a:stretch>
              <a:fillRect/>
            </a:stretch>
          </p:blipFill>
          <p:spPr>
            <a:xfrm rot="21600000" flipH="1">
              <a:off x="2643972" y="939896"/>
              <a:ext cx="1640031" cy="2417107"/>
            </a:xfrm>
            <a:prstGeom prst="rect">
              <a:avLst/>
            </a:prstGeom>
            <a:noFill/>
            <a:ln w="9525" cap="flat" cmpd="sng">
              <a:noFill/>
              <a:prstDash val="solid"/>
              <a:round/>
            </a:ln>
          </p:spPr>
        </p:pic>
        <p:pic>
          <p:nvPicPr>
            <p:cNvPr id="135" name="图片" descr="5-1-1-1"/>
            <p:cNvPicPr/>
            <p:nvPr/>
          </p:nvPicPr>
          <p:blipFill>
            <a:blip r:embed="rId3" cstate="print"/>
            <a:srcRect l="6258" t="2336" r="8351" b="4234"/>
            <a:stretch>
              <a:fillRect/>
            </a:stretch>
          </p:blipFill>
          <p:spPr>
            <a:xfrm rot="21600000" flipH="1">
              <a:off x="175713" y="919780"/>
              <a:ext cx="1328506" cy="2452345"/>
            </a:xfrm>
            <a:prstGeom prst="rect">
              <a:avLst/>
            </a:prstGeom>
            <a:noFill/>
            <a:ln w="9525" cap="flat" cmpd="sng">
              <a:noFill/>
              <a:prstDash val="solid"/>
              <a:round/>
            </a:ln>
          </p:spPr>
        </p:pic>
        <p:sp>
          <p:nvSpPr>
            <p:cNvPr id="136" name="矩形"/>
            <p:cNvSpPr/>
            <p:nvPr/>
          </p:nvSpPr>
          <p:spPr>
            <a:xfrm>
              <a:off x="317597" y="3467752"/>
              <a:ext cx="1210676" cy="453388"/>
            </a:xfrm>
            <a:prstGeom prst="rect">
              <a:avLst/>
            </a:prstGeom>
            <a:noFill/>
            <a:ln w="9525" cap="flat" cmpd="sng">
              <a:noFill/>
              <a:prstDash val="solid"/>
              <a:miter/>
            </a:ln>
          </p:spPr>
          <p:txBody>
            <a:bodyPr vert="horz" wrap="square" lIns="91440" tIns="45720" rIns="91440" bIns="45720" anchor="t" anchorCtr="0">
              <a:spAutoFit/>
            </a:bodyPr>
            <a:lstStyle/>
            <a:p>
              <a:pPr marL="0" indent="0" algn="l">
                <a:lnSpc>
                  <a:spcPct val="100000"/>
                </a:lnSpc>
                <a:spcBef>
                  <a:spcPts val="0"/>
                </a:spcBef>
                <a:spcAft>
                  <a:spcPts val="0"/>
                </a:spcAft>
                <a:buNone/>
              </a:pPr>
              <a:r>
                <a:rPr lang="zh-CN" altLang="en-US" sz="2400" b="1" i="0" u="none" strike="noStrike" kern="0" cap="none" spc="0" baseline="0">
                  <a:solidFill>
                    <a:srgbClr val="0000FF"/>
                  </a:solidFill>
                  <a:latin typeface="Times New Roman" panose="02020603050405020304" charset="0"/>
                  <a:ea typeface="宋体" panose="02010600030101010101" pitchFamily="2" charset="-122"/>
                  <a:cs typeface="Times New Roman" panose="02020603050405020304" charset="0"/>
                </a:rPr>
                <a:t>康有为</a:t>
              </a:r>
              <a:endParaRPr lang="zh-CN" altLang="en-US" sz="2400" b="1" i="0" u="none" strike="noStrike" kern="0" cap="none" spc="0" baseline="0">
                <a:solidFill>
                  <a:srgbClr val="0000FF"/>
                </a:solidFill>
                <a:latin typeface="Times New Roman" panose="02020603050405020304" charset="0"/>
                <a:ea typeface="宋体" panose="02010600030101010101" pitchFamily="2" charset="-122"/>
                <a:cs typeface="Times New Roman" panose="02020603050405020304" charset="0"/>
              </a:endParaRPr>
            </a:p>
          </p:txBody>
        </p:sp>
        <p:sp>
          <p:nvSpPr>
            <p:cNvPr id="137" name="矩形"/>
            <p:cNvSpPr/>
            <p:nvPr/>
          </p:nvSpPr>
          <p:spPr>
            <a:xfrm>
              <a:off x="1489037" y="3471558"/>
              <a:ext cx="1313902" cy="453390"/>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base" latinLnBrk="0" hangingPunct="0">
                <a:lnSpc>
                  <a:spcPct val="100000"/>
                </a:lnSpc>
                <a:spcBef>
                  <a:spcPts val="0"/>
                </a:spcBef>
                <a:spcAft>
                  <a:spcPts val="0"/>
                </a:spcAft>
                <a:buNone/>
              </a:pPr>
              <a:r>
                <a:rPr lang="zh-CN" altLang="en-US" sz="2400" b="1" i="0" u="none" strike="noStrike" kern="0" cap="none" spc="0" baseline="0">
                  <a:solidFill>
                    <a:srgbClr val="0000FF"/>
                  </a:solidFill>
                  <a:latin typeface="Times New Roman" panose="02020603050405020304" charset="0"/>
                  <a:ea typeface="宋体" panose="02010600030101010101" pitchFamily="2" charset="-122"/>
                  <a:cs typeface="Times New Roman" panose="02020603050405020304" charset="0"/>
                </a:rPr>
                <a:t>梁启超</a:t>
              </a:r>
              <a:endParaRPr lang="zh-CN" altLang="en-US" sz="2400" b="1" i="0" u="none" strike="noStrike" kern="0" cap="none" spc="0" baseline="0">
                <a:solidFill>
                  <a:srgbClr val="0000FF"/>
                </a:solidFill>
                <a:latin typeface="Times New Roman" panose="02020603050405020304" charset="0"/>
                <a:ea typeface="宋体" panose="02010600030101010101" pitchFamily="2" charset="-122"/>
                <a:cs typeface="Times New Roman" panose="02020603050405020304" charset="0"/>
              </a:endParaRPr>
            </a:p>
          </p:txBody>
        </p:sp>
        <p:sp>
          <p:nvSpPr>
            <p:cNvPr id="138" name="矩形"/>
            <p:cNvSpPr/>
            <p:nvPr/>
          </p:nvSpPr>
          <p:spPr>
            <a:xfrm>
              <a:off x="3000925" y="3475756"/>
              <a:ext cx="1038732" cy="453388"/>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base" latinLnBrk="0" hangingPunct="0">
                <a:lnSpc>
                  <a:spcPct val="100000"/>
                </a:lnSpc>
                <a:spcBef>
                  <a:spcPts val="0"/>
                </a:spcBef>
                <a:spcAft>
                  <a:spcPts val="0"/>
                </a:spcAft>
                <a:buNone/>
              </a:pPr>
              <a:r>
                <a:rPr lang="zh-CN" altLang="en-US" sz="2400" b="1" i="0" u="none" strike="noStrike" kern="0" cap="none" spc="0" baseline="0">
                  <a:solidFill>
                    <a:srgbClr val="0000FF"/>
                  </a:solidFill>
                  <a:latin typeface="Times New Roman" panose="02020603050405020304" charset="0"/>
                  <a:ea typeface="宋体" panose="02010600030101010101" pitchFamily="2" charset="-122"/>
                  <a:cs typeface="Times New Roman" panose="02020603050405020304" charset="0"/>
                </a:rPr>
                <a:t>严复</a:t>
              </a:r>
              <a:endParaRPr lang="zh-CN" altLang="en-US" sz="2400" b="1" i="0" u="none" strike="noStrike" kern="0" cap="none" spc="0" baseline="0">
                <a:solidFill>
                  <a:srgbClr val="0000FF"/>
                </a:solidFill>
                <a:latin typeface="Times New Roman" panose="02020603050405020304" charset="0"/>
                <a:ea typeface="宋体" panose="02010600030101010101" pitchFamily="2" charset="-122"/>
                <a:cs typeface="Times New Roman" panose="02020603050405020304" charset="0"/>
              </a:endParaRPr>
            </a:p>
          </p:txBody>
        </p:sp>
      </p:grpSp>
      <p:sp>
        <p:nvSpPr>
          <p:cNvPr id="140" name="矩形"/>
          <p:cNvSpPr/>
          <p:nvPr/>
        </p:nvSpPr>
        <p:spPr>
          <a:xfrm>
            <a:off x="3352749" y="114298"/>
            <a:ext cx="4762427" cy="815339"/>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base" latinLnBrk="0" hangingPunct="0">
              <a:lnSpc>
                <a:spcPct val="100000"/>
              </a:lnSpc>
              <a:spcBef>
                <a:spcPts val="0"/>
              </a:spcBef>
              <a:spcAft>
                <a:spcPts val="0"/>
              </a:spcAft>
              <a:buNone/>
            </a:pPr>
            <a:r>
              <a:rPr lang="zh-CN" altLang="en-US" sz="4800" b="1" i="0" u="none" strike="noStrike" kern="0" cap="none" spc="0" baseline="0">
                <a:solidFill>
                  <a:srgbClr val="000000"/>
                </a:solidFill>
                <a:latin typeface="华文楷体" charset="-122"/>
                <a:ea typeface="华文楷体" charset="-122"/>
                <a:cs typeface="Arial" panose="020B0604020202020204" pitchFamily="34" charset="0"/>
              </a:rPr>
              <a:t>维新思想</a:t>
            </a:r>
            <a:endParaRPr lang="zh-CN" altLang="en-US" sz="4800" b="0" i="0" u="none" strike="noStrike" kern="0" cap="none" spc="0" baseline="0">
              <a:solidFill>
                <a:srgbClr val="000000"/>
              </a:solidFill>
              <a:latin typeface="华文楷体" charset="-122"/>
              <a:ea typeface="华文楷体" charset="-122"/>
              <a:cs typeface="Times New Roman" panose="02020603050405020304" charset="0"/>
            </a:endParaRPr>
          </a:p>
        </p:txBody>
      </p:sp>
      <p:sp>
        <p:nvSpPr>
          <p:cNvPr id="141" name="矩形"/>
          <p:cNvSpPr/>
          <p:nvPr/>
        </p:nvSpPr>
        <p:spPr>
          <a:xfrm>
            <a:off x="1255480" y="4006889"/>
            <a:ext cx="2379558" cy="634365"/>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base" latinLnBrk="0" hangingPunct="0">
              <a:lnSpc>
                <a:spcPct val="100000"/>
              </a:lnSpc>
              <a:spcBef>
                <a:spcPts val="0"/>
              </a:spcBef>
              <a:spcAft>
                <a:spcPts val="0"/>
              </a:spcAft>
              <a:buNone/>
            </a:pPr>
            <a:r>
              <a:rPr lang="zh-CN" altLang="en-US" sz="3600" b="1" i="0" u="none" strike="noStrike" kern="0" cap="none" spc="0" baseline="0">
                <a:solidFill>
                  <a:srgbClr val="000000"/>
                </a:solidFill>
                <a:latin typeface="华文楷体" charset="-122"/>
                <a:ea typeface="华文楷体" charset="-122"/>
                <a:cs typeface="Arial" panose="020B0604020202020204" pitchFamily="34" charset="0"/>
              </a:rPr>
              <a:t>资产阶级</a:t>
            </a:r>
            <a:endParaRPr lang="zh-CN" altLang="en-US" sz="3600" b="0" i="0" u="none" strike="noStrike" kern="0" cap="none" spc="0" baseline="0">
              <a:solidFill>
                <a:srgbClr val="000000"/>
              </a:solidFill>
              <a:latin typeface="华文楷体" charset="-122"/>
              <a:ea typeface="华文楷体" charset="-122"/>
              <a:cs typeface="Times New Roman" panose="02020603050405020304" charset="0"/>
            </a:endParaRPr>
          </a:p>
        </p:txBody>
      </p:sp>
    </p:spTree>
  </p:cSld>
  <p:clrMapOvr>
    <a:masterClrMapping/>
  </p:clrMapOvr>
  <p:transition spd="med" advClick="0"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2"/>
                                        </p:tgtEl>
                                        <p:attrNameLst>
                                          <p:attrName>style.visibility</p:attrName>
                                        </p:attrNameLst>
                                      </p:cBhvr>
                                      <p:to>
                                        <p:strVal val="visible"/>
                                      </p:to>
                                    </p:set>
                                    <p:animEffect transition="in" filter="wipe(down)">
                                      <p:cBhvr>
                                        <p:cTn id="7" dur="500"/>
                                        <p:tgtEl>
                                          <p:spTgt spid="13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9"/>
                                        </p:tgtEl>
                                        <p:attrNameLst>
                                          <p:attrName>style.visibility</p:attrName>
                                        </p:attrNameLst>
                                      </p:cBhvr>
                                      <p:to>
                                        <p:strVal val="visible"/>
                                      </p:to>
                                    </p:set>
                                    <p:animEffect transition="in" filter="blinds(horizontal)">
                                      <p:cBhvr>
                                        <p:cTn id="12"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 grpId="0" animBg="1"/>
      <p:bldP spid="139"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45" name="表格"/>
          <p:cNvGraphicFramePr>
            <a:graphicFrameLocks noGrp="1"/>
          </p:cNvGraphicFramePr>
          <p:nvPr/>
        </p:nvGraphicFramePr>
        <p:xfrm>
          <a:off x="1328768" y="906476"/>
          <a:ext cx="6141538" cy="2226197"/>
        </p:xfrm>
        <a:graphic>
          <a:graphicData uri="http://schemas.openxmlformats.org/drawingml/2006/table">
            <a:tbl>
              <a:tblPr bandRow="1"/>
              <a:tblGrid>
                <a:gridCol w="2260343"/>
                <a:gridCol w="1327374"/>
                <a:gridCol w="2490282"/>
              </a:tblGrid>
              <a:tr h="762265">
                <a:tc>
                  <a:txBody>
                    <a:bodyPr/>
                    <a:lstStyle/>
                    <a:p>
                      <a:pPr marL="0" indent="0" algn="ctr" eaLnBrk="1" fontAlgn="base" latinLnBrk="0" hangingPunct="1">
                        <a:lnSpc>
                          <a:spcPct val="100000"/>
                        </a:lnSpc>
                        <a:spcBef>
                          <a:spcPct val="20000"/>
                        </a:spcBef>
                        <a:spcAft>
                          <a:spcPts val="0"/>
                        </a:spcAft>
                        <a:buNone/>
                      </a:pPr>
                      <a:r>
                        <a:rPr lang="zh-CN" altLang="en-US" sz="2400" b="1" i="0" u="none" strike="noStrike" kern="1200" cap="none" spc="0" baseline="0">
                          <a:solidFill>
                            <a:schemeClr val="tx1"/>
                          </a:solidFill>
                          <a:effectLst>
                            <a:outerShdw blurRad="38100" dist="38100" dir="2700000" algn="tl">
                              <a:srgbClr val="C0C0C0"/>
                            </a:outerShdw>
                          </a:effectLst>
                          <a:latin typeface="楷体" panose="02010609060101010101" pitchFamily="49" charset="-122"/>
                          <a:ea typeface="楷体" panose="02010609060101010101" pitchFamily="49" charset="-122"/>
                          <a:cs typeface="Arial" panose="020B0604020202020204" pitchFamily="34" charset="0"/>
                        </a:rPr>
                        <a:t>时间</a:t>
                      </a:r>
                      <a:endParaRPr lang="zh-CN" altLang="en-US" sz="2400" b="1" i="0" u="none" strike="noStrike" kern="1200" cap="none" spc="0" baseline="0">
                        <a:solidFill>
                          <a:schemeClr val="tx1"/>
                        </a:solidFill>
                        <a:effectLst>
                          <a:outerShdw blurRad="38100" dist="38100" dir="2700000" algn="tl">
                            <a:srgbClr val="C0C0C0"/>
                          </a:outerShdw>
                        </a:effectLst>
                        <a:latin typeface="楷体" panose="02010609060101010101" pitchFamily="49" charset="-122"/>
                        <a:ea typeface="楷体" panose="02010609060101010101" pitchFamily="49" charset="-122"/>
                        <a:cs typeface="Arial" panose="020B0604020202020204" pitchFamily="34" charset="0"/>
                      </a:endParaRPr>
                    </a:p>
                  </a:txBody>
                  <a:tcPr marL="0" marR="0" marT="0" marB="0" vert="horz" anchor="ctr">
                    <a:lnL w="28575">
                      <a:solidFill>
                        <a:srgbClr val="000000"/>
                      </a:solidFill>
                      <a:prstDash val="solid"/>
                      <a:headEnd type="none" w="med" len="med"/>
                      <a:tailEnd type="none" w="med" len="med"/>
                    </a:lnL>
                    <a:lnR w="28575">
                      <a:solidFill>
                        <a:srgbClr val="000000"/>
                      </a:solidFill>
                      <a:prstDash val="solid"/>
                      <a:headEnd type="none" w="med" len="med"/>
                      <a:tailEnd type="none" w="med" len="med"/>
                    </a:lnR>
                    <a:lnT w="28575">
                      <a:solidFill>
                        <a:srgbClr val="000000"/>
                      </a:solidFill>
                      <a:prstDash val="solid"/>
                      <a:headEnd type="none" w="med" len="med"/>
                      <a:tailEnd type="none" w="med" len="med"/>
                    </a:lnT>
                    <a:lnB w="28575">
                      <a:solidFill>
                        <a:srgbClr val="000000"/>
                      </a:solidFill>
                      <a:prstDash val="solid"/>
                      <a:headEnd type="none" w="med" len="med"/>
                      <a:tailEnd type="none" w="med" len="med"/>
                    </a:lnB>
                  </a:tcPr>
                </a:tc>
                <a:tc>
                  <a:txBody>
                    <a:bodyPr/>
                    <a:lstStyle/>
                    <a:p>
                      <a:pPr marL="0" indent="0" algn="ctr" eaLnBrk="1" fontAlgn="base" latinLnBrk="0" hangingPunct="1">
                        <a:lnSpc>
                          <a:spcPct val="100000"/>
                        </a:lnSpc>
                        <a:spcBef>
                          <a:spcPct val="20000"/>
                        </a:spcBef>
                        <a:spcAft>
                          <a:spcPts val="0"/>
                        </a:spcAft>
                        <a:buNone/>
                      </a:pPr>
                      <a:r>
                        <a:rPr lang="zh-CN" altLang="en-US" sz="2400" b="1" i="0" u="none" strike="noStrike" kern="1200" cap="none" spc="0" baseline="0">
                          <a:solidFill>
                            <a:schemeClr val="tx1"/>
                          </a:solidFill>
                          <a:effectLst>
                            <a:outerShdw blurRad="38100" dist="38100" dir="2700000" algn="tl">
                              <a:srgbClr val="C0C0C0"/>
                            </a:outerShdw>
                          </a:effectLst>
                          <a:latin typeface="楷体" panose="02010609060101010101" pitchFamily="49" charset="-122"/>
                          <a:ea typeface="楷体" panose="02010609060101010101" pitchFamily="49" charset="-122"/>
                          <a:cs typeface="Arial" panose="020B0604020202020204" pitchFamily="34" charset="0"/>
                        </a:rPr>
                        <a:t>企业数</a:t>
                      </a:r>
                      <a:endParaRPr lang="zh-CN" altLang="en-US" sz="2400" b="1" i="0" u="none" strike="noStrike" kern="1200" cap="none" spc="0" baseline="0">
                        <a:solidFill>
                          <a:schemeClr val="tx1"/>
                        </a:solidFill>
                        <a:effectLst>
                          <a:outerShdw blurRad="38100" dist="38100" dir="2700000" algn="tl">
                            <a:srgbClr val="C0C0C0"/>
                          </a:outerShdw>
                        </a:effectLst>
                        <a:latin typeface="楷体" panose="02010609060101010101" pitchFamily="49" charset="-122"/>
                        <a:ea typeface="楷体" panose="02010609060101010101" pitchFamily="49" charset="-122"/>
                        <a:cs typeface="Arial" panose="020B0604020202020204" pitchFamily="34" charset="0"/>
                      </a:endParaRPr>
                    </a:p>
                  </a:txBody>
                  <a:tcPr marL="0" marR="0" marT="0" marB="0" vert="horz" anchor="ctr">
                    <a:lnL w="28575">
                      <a:solidFill>
                        <a:srgbClr val="000000"/>
                      </a:solidFill>
                      <a:prstDash val="solid"/>
                      <a:headEnd type="none" w="med" len="med"/>
                      <a:tailEnd type="none" w="med" len="med"/>
                    </a:lnL>
                    <a:lnR w="28575">
                      <a:solidFill>
                        <a:srgbClr val="000000"/>
                      </a:solidFill>
                      <a:prstDash val="solid"/>
                      <a:headEnd type="none" w="med" len="med"/>
                      <a:tailEnd type="none" w="med" len="med"/>
                    </a:lnR>
                    <a:lnT w="28575">
                      <a:solidFill>
                        <a:srgbClr val="000000"/>
                      </a:solidFill>
                      <a:prstDash val="solid"/>
                      <a:headEnd type="none" w="med" len="med"/>
                      <a:tailEnd type="none" w="med" len="med"/>
                    </a:lnT>
                    <a:lnB w="28575">
                      <a:solidFill>
                        <a:srgbClr val="000000"/>
                      </a:solidFill>
                      <a:prstDash val="solid"/>
                      <a:headEnd type="none" w="med" len="med"/>
                      <a:tailEnd type="none" w="med" len="med"/>
                    </a:lnB>
                  </a:tcPr>
                </a:tc>
                <a:tc>
                  <a:txBody>
                    <a:bodyPr/>
                    <a:lstStyle/>
                    <a:p>
                      <a:pPr marL="0" indent="0" algn="ctr" eaLnBrk="1" fontAlgn="base" latinLnBrk="0" hangingPunct="1">
                        <a:lnSpc>
                          <a:spcPct val="100000"/>
                        </a:lnSpc>
                        <a:spcBef>
                          <a:spcPct val="20000"/>
                        </a:spcBef>
                        <a:spcAft>
                          <a:spcPts val="0"/>
                        </a:spcAft>
                        <a:buNone/>
                      </a:pPr>
                      <a:r>
                        <a:rPr lang="zh-CN" altLang="en-US" sz="2400" b="1" i="0" u="none" strike="noStrike" kern="1200" cap="none" spc="0" baseline="0">
                          <a:solidFill>
                            <a:schemeClr val="tx1"/>
                          </a:solidFill>
                          <a:effectLst>
                            <a:outerShdw blurRad="38100" dist="38100" dir="2700000" algn="tl">
                              <a:srgbClr val="C0C0C0"/>
                            </a:outerShdw>
                          </a:effectLst>
                          <a:latin typeface="楷体" panose="02010609060101010101" pitchFamily="49" charset="-122"/>
                          <a:ea typeface="楷体" panose="02010609060101010101" pitchFamily="49" charset="-122"/>
                          <a:cs typeface="Arial" panose="020B0604020202020204" pitchFamily="34" charset="0"/>
                        </a:rPr>
                        <a:t>资金额（万元）</a:t>
                      </a:r>
                      <a:endParaRPr lang="zh-CN" altLang="en-US" sz="2400" b="1" i="0" u="none" strike="noStrike" kern="1200" cap="none" spc="0" baseline="0">
                        <a:solidFill>
                          <a:schemeClr val="tx1"/>
                        </a:solidFill>
                        <a:effectLst>
                          <a:outerShdw blurRad="38100" dist="38100" dir="2700000" algn="tl">
                            <a:srgbClr val="C0C0C0"/>
                          </a:outerShdw>
                        </a:effectLst>
                        <a:latin typeface="楷体" panose="02010609060101010101" pitchFamily="49" charset="-122"/>
                        <a:ea typeface="楷体" panose="02010609060101010101" pitchFamily="49" charset="-122"/>
                        <a:cs typeface="Arial" panose="020B0604020202020204" pitchFamily="34" charset="0"/>
                      </a:endParaRPr>
                    </a:p>
                  </a:txBody>
                  <a:tcPr marL="0" marR="0" marT="0" marB="0" vert="horz" anchor="ctr">
                    <a:lnL w="28575">
                      <a:solidFill>
                        <a:srgbClr val="000000"/>
                      </a:solidFill>
                      <a:prstDash val="solid"/>
                      <a:headEnd type="none" w="med" len="med"/>
                      <a:tailEnd type="none" w="med" len="med"/>
                    </a:lnL>
                    <a:lnR w="28575">
                      <a:solidFill>
                        <a:srgbClr val="000000"/>
                      </a:solidFill>
                      <a:prstDash val="solid"/>
                      <a:headEnd type="none" w="med" len="med"/>
                      <a:tailEnd type="none" w="med" len="med"/>
                    </a:lnR>
                    <a:lnT w="28575">
                      <a:solidFill>
                        <a:srgbClr val="000000"/>
                      </a:solidFill>
                      <a:prstDash val="solid"/>
                      <a:headEnd type="none" w="med" len="med"/>
                      <a:tailEnd type="none" w="med" len="med"/>
                    </a:lnT>
                    <a:lnB w="28575">
                      <a:solidFill>
                        <a:srgbClr val="000000"/>
                      </a:solidFill>
                      <a:prstDash val="solid"/>
                      <a:headEnd type="none" w="med" len="med"/>
                      <a:tailEnd type="none" w="med" len="med"/>
                    </a:lnB>
                  </a:tcPr>
                </a:tc>
              </a:tr>
              <a:tr h="659377">
                <a:tc>
                  <a:txBody>
                    <a:bodyPr/>
                    <a:lstStyle/>
                    <a:p>
                      <a:pPr marL="0" indent="0" algn="ctr" eaLnBrk="1" fontAlgn="base" latinLnBrk="0" hangingPunct="1">
                        <a:lnSpc>
                          <a:spcPct val="100000"/>
                        </a:lnSpc>
                        <a:spcBef>
                          <a:spcPct val="20000"/>
                        </a:spcBef>
                        <a:spcAft>
                          <a:spcPts val="0"/>
                        </a:spcAft>
                        <a:buNone/>
                      </a:pPr>
                      <a:r>
                        <a:rPr lang="en-US" altLang="zh-CN" sz="2400" b="1" i="0" u="none" strike="noStrike" kern="1200" cap="none" spc="0" baseline="0">
                          <a:solidFill>
                            <a:schemeClr val="tx1"/>
                          </a:solidFill>
                          <a:effectLst>
                            <a:outerShdw blurRad="38100" dist="38100" dir="2700000" algn="tl">
                              <a:srgbClr val="C0C0C0"/>
                            </a:outerShdw>
                          </a:effectLst>
                          <a:latin typeface="楷体" panose="02010609060101010101" pitchFamily="49" charset="-122"/>
                          <a:ea typeface="楷体" panose="02010609060101010101" pitchFamily="49" charset="-122"/>
                          <a:cs typeface="Arial" panose="020B0604020202020204" pitchFamily="34" charset="0"/>
                        </a:rPr>
                        <a:t>1863—1894</a:t>
                      </a:r>
                      <a:endParaRPr lang="zh-CN" altLang="en-US" sz="2400" b="1" i="0" u="none" strike="noStrike" kern="1200" cap="none" spc="0" baseline="0">
                        <a:solidFill>
                          <a:schemeClr val="tx1"/>
                        </a:solidFill>
                        <a:effectLst>
                          <a:outerShdw blurRad="38100" dist="38100" dir="2700000" algn="tl">
                            <a:srgbClr val="C0C0C0"/>
                          </a:outerShdw>
                        </a:effectLst>
                        <a:latin typeface="楷体" panose="02010609060101010101" pitchFamily="49" charset="-122"/>
                        <a:ea typeface="楷体" panose="02010609060101010101" pitchFamily="49" charset="-122"/>
                        <a:cs typeface="Arial" panose="020B0604020202020204" pitchFamily="34" charset="0"/>
                      </a:endParaRPr>
                    </a:p>
                  </a:txBody>
                  <a:tcPr marL="0" marR="0" marT="0" marB="0" vert="horz" anchor="ctr">
                    <a:lnL w="28575">
                      <a:solidFill>
                        <a:srgbClr val="000000"/>
                      </a:solidFill>
                      <a:prstDash val="solid"/>
                      <a:headEnd type="none" w="med" len="med"/>
                      <a:tailEnd type="none" w="med" len="med"/>
                    </a:lnL>
                    <a:lnR w="28575">
                      <a:solidFill>
                        <a:srgbClr val="000000"/>
                      </a:solidFill>
                      <a:prstDash val="solid"/>
                      <a:headEnd type="none" w="med" len="med"/>
                      <a:tailEnd type="none" w="med" len="med"/>
                    </a:lnR>
                    <a:lnT w="28575">
                      <a:solidFill>
                        <a:srgbClr val="000000"/>
                      </a:solidFill>
                      <a:prstDash val="solid"/>
                      <a:headEnd type="none" w="med" len="med"/>
                      <a:tailEnd type="none" w="med" len="med"/>
                    </a:lnT>
                    <a:lnB w="28575">
                      <a:solidFill>
                        <a:srgbClr val="000000"/>
                      </a:solidFill>
                      <a:prstDash val="solid"/>
                      <a:headEnd type="none" w="med" len="med"/>
                      <a:tailEnd type="none" w="med" len="med"/>
                    </a:lnB>
                  </a:tcPr>
                </a:tc>
                <a:tc>
                  <a:txBody>
                    <a:bodyPr/>
                    <a:lstStyle/>
                    <a:p>
                      <a:pPr marL="0" indent="0" algn="ctr" eaLnBrk="1" fontAlgn="base" latinLnBrk="0" hangingPunct="1">
                        <a:lnSpc>
                          <a:spcPct val="100000"/>
                        </a:lnSpc>
                        <a:spcBef>
                          <a:spcPct val="20000"/>
                        </a:spcBef>
                        <a:spcAft>
                          <a:spcPts val="0"/>
                        </a:spcAft>
                        <a:buNone/>
                      </a:pPr>
                      <a:r>
                        <a:rPr lang="en-US" altLang="zh-CN" sz="2400" b="1" i="0" u="none" strike="noStrike" kern="1200" cap="none" spc="0" baseline="0">
                          <a:solidFill>
                            <a:schemeClr val="tx1"/>
                          </a:solidFill>
                          <a:effectLst>
                            <a:outerShdw blurRad="38100" dist="38100" dir="2700000" algn="tl">
                              <a:srgbClr val="C0C0C0"/>
                            </a:outerShdw>
                          </a:effectLst>
                          <a:latin typeface="楷体" panose="02010609060101010101" pitchFamily="49" charset="-122"/>
                          <a:ea typeface="楷体" panose="02010609060101010101" pitchFamily="49" charset="-122"/>
                          <a:cs typeface="Arial" panose="020B0604020202020204" pitchFamily="34" charset="0"/>
                        </a:rPr>
                        <a:t>119</a:t>
                      </a:r>
                      <a:endParaRPr lang="zh-CN" altLang="en-US" sz="2400" b="1" i="0" u="none" strike="noStrike" kern="1200" cap="none" spc="0" baseline="0">
                        <a:solidFill>
                          <a:schemeClr val="tx1"/>
                        </a:solidFill>
                        <a:effectLst>
                          <a:outerShdw blurRad="38100" dist="38100" dir="2700000" algn="tl">
                            <a:srgbClr val="C0C0C0"/>
                          </a:outerShdw>
                        </a:effectLst>
                        <a:latin typeface="楷体" panose="02010609060101010101" pitchFamily="49" charset="-122"/>
                        <a:ea typeface="楷体" panose="02010609060101010101" pitchFamily="49" charset="-122"/>
                        <a:cs typeface="Arial" panose="020B0604020202020204" pitchFamily="34" charset="0"/>
                      </a:endParaRPr>
                    </a:p>
                  </a:txBody>
                  <a:tcPr marL="0" marR="0" marT="0" marB="0" vert="horz" anchor="ctr">
                    <a:lnL w="28575">
                      <a:solidFill>
                        <a:srgbClr val="000000"/>
                      </a:solidFill>
                      <a:prstDash val="solid"/>
                      <a:headEnd type="none" w="med" len="med"/>
                      <a:tailEnd type="none" w="med" len="med"/>
                    </a:lnL>
                    <a:lnR w="28575">
                      <a:solidFill>
                        <a:srgbClr val="000000"/>
                      </a:solidFill>
                      <a:prstDash val="solid"/>
                      <a:headEnd type="none" w="med" len="med"/>
                      <a:tailEnd type="none" w="med" len="med"/>
                    </a:lnR>
                    <a:lnT w="28575">
                      <a:solidFill>
                        <a:srgbClr val="000000"/>
                      </a:solidFill>
                      <a:prstDash val="solid"/>
                      <a:headEnd type="none" w="med" len="med"/>
                      <a:tailEnd type="none" w="med" len="med"/>
                    </a:lnT>
                    <a:lnB w="28575">
                      <a:solidFill>
                        <a:srgbClr val="000000"/>
                      </a:solidFill>
                      <a:prstDash val="solid"/>
                      <a:headEnd type="none" w="med" len="med"/>
                      <a:tailEnd type="none" w="med" len="med"/>
                    </a:lnB>
                  </a:tcPr>
                </a:tc>
                <a:tc>
                  <a:txBody>
                    <a:bodyPr/>
                    <a:lstStyle/>
                    <a:p>
                      <a:pPr marL="0" indent="0" algn="ctr" eaLnBrk="1" fontAlgn="base" latinLnBrk="0" hangingPunct="1">
                        <a:lnSpc>
                          <a:spcPct val="100000"/>
                        </a:lnSpc>
                        <a:spcBef>
                          <a:spcPct val="20000"/>
                        </a:spcBef>
                        <a:spcAft>
                          <a:spcPts val="0"/>
                        </a:spcAft>
                        <a:buNone/>
                      </a:pPr>
                      <a:r>
                        <a:rPr lang="en-US" altLang="zh-CN" sz="2400" b="1" i="0" u="none" strike="noStrike" kern="1200" cap="none" spc="0" baseline="0">
                          <a:solidFill>
                            <a:schemeClr val="tx1"/>
                          </a:solidFill>
                          <a:effectLst>
                            <a:outerShdw blurRad="38100" dist="38100" dir="2700000" algn="tl">
                              <a:srgbClr val="C0C0C0"/>
                            </a:outerShdw>
                          </a:effectLst>
                          <a:latin typeface="楷体" panose="02010609060101010101" pitchFamily="49" charset="-122"/>
                          <a:ea typeface="楷体" panose="02010609060101010101" pitchFamily="49" charset="-122"/>
                          <a:cs typeface="Arial" panose="020B0604020202020204" pitchFamily="34" charset="0"/>
                        </a:rPr>
                        <a:t>680</a:t>
                      </a:r>
                      <a:endParaRPr lang="zh-CN" altLang="en-US" sz="2400" b="1" i="0" u="none" strike="noStrike" kern="1200" cap="none" spc="0" baseline="0">
                        <a:solidFill>
                          <a:schemeClr val="tx1"/>
                        </a:solidFill>
                        <a:effectLst>
                          <a:outerShdw blurRad="38100" dist="38100" dir="2700000" algn="tl">
                            <a:srgbClr val="C0C0C0"/>
                          </a:outerShdw>
                        </a:effectLst>
                        <a:latin typeface="楷体" panose="02010609060101010101" pitchFamily="49" charset="-122"/>
                        <a:ea typeface="楷体" panose="02010609060101010101" pitchFamily="49" charset="-122"/>
                        <a:cs typeface="Arial" panose="020B0604020202020204" pitchFamily="34" charset="0"/>
                      </a:endParaRPr>
                    </a:p>
                  </a:txBody>
                  <a:tcPr marL="0" marR="0" marT="0" marB="0" vert="horz" anchor="ctr">
                    <a:lnL w="28575">
                      <a:solidFill>
                        <a:srgbClr val="000000"/>
                      </a:solidFill>
                      <a:prstDash val="solid"/>
                      <a:headEnd type="none" w="med" len="med"/>
                      <a:tailEnd type="none" w="med" len="med"/>
                    </a:lnL>
                    <a:lnR w="28575">
                      <a:solidFill>
                        <a:srgbClr val="000000"/>
                      </a:solidFill>
                      <a:prstDash val="solid"/>
                      <a:headEnd type="none" w="med" len="med"/>
                      <a:tailEnd type="none" w="med" len="med"/>
                    </a:lnR>
                    <a:lnT w="28575">
                      <a:solidFill>
                        <a:srgbClr val="000000"/>
                      </a:solidFill>
                      <a:prstDash val="solid"/>
                      <a:headEnd type="none" w="med" len="med"/>
                      <a:tailEnd type="none" w="med" len="med"/>
                    </a:lnT>
                    <a:lnB w="28575">
                      <a:solidFill>
                        <a:srgbClr val="000000"/>
                      </a:solidFill>
                      <a:prstDash val="solid"/>
                      <a:headEnd type="none" w="med" len="med"/>
                      <a:tailEnd type="none" w="med" len="med"/>
                    </a:lnB>
                  </a:tcPr>
                </a:tc>
              </a:tr>
              <a:tr h="804555">
                <a:tc>
                  <a:txBody>
                    <a:bodyPr/>
                    <a:lstStyle/>
                    <a:p>
                      <a:pPr marL="0" indent="0" algn="ctr" eaLnBrk="1" fontAlgn="base" latinLnBrk="0" hangingPunct="1">
                        <a:lnSpc>
                          <a:spcPct val="100000"/>
                        </a:lnSpc>
                        <a:spcBef>
                          <a:spcPct val="20000"/>
                        </a:spcBef>
                        <a:spcAft>
                          <a:spcPts val="0"/>
                        </a:spcAft>
                        <a:buNone/>
                      </a:pPr>
                      <a:r>
                        <a:rPr lang="en-US" altLang="zh-CN" sz="2400" b="1" i="0" u="none" strike="noStrike" kern="1200" cap="none" spc="0" baseline="0">
                          <a:solidFill>
                            <a:schemeClr val="tx1"/>
                          </a:solidFill>
                          <a:effectLst>
                            <a:outerShdw blurRad="38100" dist="38100" dir="2700000" algn="tl">
                              <a:srgbClr val="C0C0C0"/>
                            </a:outerShdw>
                          </a:effectLst>
                          <a:latin typeface="楷体" panose="02010609060101010101" pitchFamily="49" charset="-122"/>
                          <a:ea typeface="楷体" panose="02010609060101010101" pitchFamily="49" charset="-122"/>
                          <a:cs typeface="Arial" panose="020B0604020202020204" pitchFamily="34" charset="0"/>
                        </a:rPr>
                        <a:t>1895—1898</a:t>
                      </a:r>
                      <a:endParaRPr lang="zh-CN" altLang="en-US" sz="2400" b="1" i="0" u="none" strike="noStrike" kern="1200" cap="none" spc="0" baseline="0">
                        <a:solidFill>
                          <a:schemeClr val="tx1"/>
                        </a:solidFill>
                        <a:effectLst>
                          <a:outerShdw blurRad="38100" dist="38100" dir="2700000" algn="tl">
                            <a:srgbClr val="C0C0C0"/>
                          </a:outerShdw>
                        </a:effectLst>
                        <a:latin typeface="楷体" panose="02010609060101010101" pitchFamily="49" charset="-122"/>
                        <a:ea typeface="楷体" panose="02010609060101010101" pitchFamily="49" charset="-122"/>
                        <a:cs typeface="Arial" panose="020B0604020202020204" pitchFamily="34" charset="0"/>
                      </a:endParaRPr>
                    </a:p>
                  </a:txBody>
                  <a:tcPr marL="0" marR="0" marT="0" marB="0" vert="horz" anchor="ctr">
                    <a:lnL w="28575">
                      <a:solidFill>
                        <a:srgbClr val="000000"/>
                      </a:solidFill>
                      <a:prstDash val="solid"/>
                      <a:headEnd type="none" w="med" len="med"/>
                      <a:tailEnd type="none" w="med" len="med"/>
                    </a:lnL>
                    <a:lnR w="28575">
                      <a:solidFill>
                        <a:srgbClr val="000000"/>
                      </a:solidFill>
                      <a:prstDash val="solid"/>
                      <a:headEnd type="none" w="med" len="med"/>
                      <a:tailEnd type="none" w="med" len="med"/>
                    </a:lnR>
                    <a:lnT w="28575">
                      <a:solidFill>
                        <a:srgbClr val="000000"/>
                      </a:solidFill>
                      <a:prstDash val="solid"/>
                      <a:headEnd type="none" w="med" len="med"/>
                      <a:tailEnd type="none" w="med" len="med"/>
                    </a:lnT>
                    <a:lnB w="28575">
                      <a:solidFill>
                        <a:srgbClr val="000000"/>
                      </a:solidFill>
                      <a:prstDash val="solid"/>
                      <a:headEnd type="none" w="med" len="med"/>
                      <a:tailEnd type="none" w="med" len="med"/>
                    </a:lnB>
                  </a:tcPr>
                </a:tc>
                <a:tc>
                  <a:txBody>
                    <a:bodyPr/>
                    <a:lstStyle/>
                    <a:p>
                      <a:pPr marL="0" indent="0" algn="ctr" eaLnBrk="1" fontAlgn="base" latinLnBrk="0" hangingPunct="1">
                        <a:lnSpc>
                          <a:spcPct val="100000"/>
                        </a:lnSpc>
                        <a:spcBef>
                          <a:spcPct val="20000"/>
                        </a:spcBef>
                        <a:spcAft>
                          <a:spcPts val="0"/>
                        </a:spcAft>
                        <a:buNone/>
                      </a:pPr>
                      <a:r>
                        <a:rPr lang="en-US" altLang="zh-CN" sz="2400" b="1" i="0" u="none" strike="noStrike" kern="1200" cap="none" spc="0" baseline="0">
                          <a:solidFill>
                            <a:schemeClr val="tx1"/>
                          </a:solidFill>
                          <a:effectLst>
                            <a:outerShdw blurRad="38100" dist="38100" dir="2700000" algn="tl">
                              <a:srgbClr val="C0C0C0"/>
                            </a:outerShdw>
                          </a:effectLst>
                          <a:latin typeface="楷体" panose="02010609060101010101" pitchFamily="49" charset="-122"/>
                          <a:ea typeface="楷体" panose="02010609060101010101" pitchFamily="49" charset="-122"/>
                          <a:cs typeface="Arial" panose="020B0604020202020204" pitchFamily="34" charset="0"/>
                        </a:rPr>
                        <a:t>174</a:t>
                      </a:r>
                      <a:endParaRPr lang="zh-CN" altLang="en-US" sz="2400" b="1" i="0" u="none" strike="noStrike" kern="1200" cap="none" spc="0" baseline="0">
                        <a:solidFill>
                          <a:schemeClr val="tx1"/>
                        </a:solidFill>
                        <a:effectLst>
                          <a:outerShdw blurRad="38100" dist="38100" dir="2700000" algn="tl">
                            <a:srgbClr val="C0C0C0"/>
                          </a:outerShdw>
                        </a:effectLst>
                        <a:latin typeface="楷体" panose="02010609060101010101" pitchFamily="49" charset="-122"/>
                        <a:ea typeface="楷体" panose="02010609060101010101" pitchFamily="49" charset="-122"/>
                        <a:cs typeface="Arial" panose="020B0604020202020204" pitchFamily="34" charset="0"/>
                      </a:endParaRPr>
                    </a:p>
                  </a:txBody>
                  <a:tcPr marL="0" marR="0" marT="0" marB="0" vert="horz" anchor="ctr">
                    <a:lnL w="28575">
                      <a:solidFill>
                        <a:srgbClr val="000000"/>
                      </a:solidFill>
                      <a:prstDash val="solid"/>
                      <a:headEnd type="none" w="med" len="med"/>
                      <a:tailEnd type="none" w="med" len="med"/>
                    </a:lnL>
                    <a:lnR w="28575">
                      <a:solidFill>
                        <a:srgbClr val="000000"/>
                      </a:solidFill>
                      <a:prstDash val="solid"/>
                      <a:headEnd type="none" w="med" len="med"/>
                      <a:tailEnd type="none" w="med" len="med"/>
                    </a:lnR>
                    <a:lnT w="28575">
                      <a:solidFill>
                        <a:srgbClr val="000000"/>
                      </a:solidFill>
                      <a:prstDash val="solid"/>
                      <a:headEnd type="none" w="med" len="med"/>
                      <a:tailEnd type="none" w="med" len="med"/>
                    </a:lnT>
                    <a:lnB w="28575">
                      <a:solidFill>
                        <a:srgbClr val="000000"/>
                      </a:solidFill>
                      <a:prstDash val="solid"/>
                      <a:headEnd type="none" w="med" len="med"/>
                      <a:tailEnd type="none" w="med" len="med"/>
                    </a:lnB>
                  </a:tcPr>
                </a:tc>
                <a:tc>
                  <a:txBody>
                    <a:bodyPr/>
                    <a:lstStyle/>
                    <a:p>
                      <a:pPr marL="0" indent="0" algn="ctr" eaLnBrk="1" fontAlgn="base" latinLnBrk="0" hangingPunct="1">
                        <a:lnSpc>
                          <a:spcPct val="100000"/>
                        </a:lnSpc>
                        <a:spcBef>
                          <a:spcPct val="20000"/>
                        </a:spcBef>
                        <a:spcAft>
                          <a:spcPts val="0"/>
                        </a:spcAft>
                        <a:buNone/>
                      </a:pPr>
                      <a:r>
                        <a:rPr lang="en-US" altLang="zh-CN" sz="2400" b="1" i="0" u="none" strike="noStrike" kern="1200" cap="none" spc="0" baseline="0">
                          <a:solidFill>
                            <a:schemeClr val="tx1"/>
                          </a:solidFill>
                          <a:effectLst>
                            <a:outerShdw blurRad="38100" dist="38100" dir="2700000" algn="tl">
                              <a:srgbClr val="C0C0C0"/>
                            </a:outerShdw>
                          </a:effectLst>
                          <a:latin typeface="楷体" panose="02010609060101010101" pitchFamily="49" charset="-122"/>
                          <a:ea typeface="楷体" panose="02010609060101010101" pitchFamily="49" charset="-122"/>
                          <a:cs typeface="Arial" panose="020B0604020202020204" pitchFamily="34" charset="0"/>
                        </a:rPr>
                        <a:t>1432</a:t>
                      </a:r>
                      <a:endParaRPr lang="zh-CN" altLang="en-US" sz="2400" b="1" i="0" u="none" strike="noStrike" kern="1200" cap="none" spc="0" baseline="0">
                        <a:solidFill>
                          <a:schemeClr val="tx1"/>
                        </a:solidFill>
                        <a:effectLst>
                          <a:outerShdw blurRad="38100" dist="38100" dir="2700000" algn="tl">
                            <a:srgbClr val="C0C0C0"/>
                          </a:outerShdw>
                        </a:effectLst>
                        <a:latin typeface="楷体" panose="02010609060101010101" pitchFamily="49" charset="-122"/>
                        <a:ea typeface="楷体" panose="02010609060101010101" pitchFamily="49" charset="-122"/>
                        <a:cs typeface="Arial" panose="020B0604020202020204" pitchFamily="34" charset="0"/>
                      </a:endParaRPr>
                    </a:p>
                  </a:txBody>
                  <a:tcPr marL="0" marR="0" marT="0" marB="0" vert="horz" anchor="ctr">
                    <a:lnL w="28575">
                      <a:solidFill>
                        <a:srgbClr val="000000"/>
                      </a:solidFill>
                      <a:prstDash val="solid"/>
                      <a:headEnd type="none" w="med" len="med"/>
                      <a:tailEnd type="none" w="med" len="med"/>
                    </a:lnL>
                    <a:lnR w="28575">
                      <a:solidFill>
                        <a:srgbClr val="000000"/>
                      </a:solidFill>
                      <a:prstDash val="solid"/>
                      <a:headEnd type="none" w="med" len="med"/>
                      <a:tailEnd type="none" w="med" len="med"/>
                    </a:lnR>
                    <a:lnT w="28575">
                      <a:solidFill>
                        <a:srgbClr val="000000"/>
                      </a:solidFill>
                      <a:prstDash val="solid"/>
                      <a:headEnd type="none" w="med" len="med"/>
                      <a:tailEnd type="none" w="med" len="med"/>
                    </a:lnT>
                    <a:lnB w="28575">
                      <a:solidFill>
                        <a:srgbClr val="000000"/>
                      </a:solidFill>
                      <a:prstDash val="solid"/>
                      <a:headEnd type="none" w="med" len="med"/>
                      <a:tailEnd type="none" w="med" len="med"/>
                    </a:lnB>
                  </a:tcPr>
                </a:tc>
              </a:tr>
            </a:tbl>
          </a:graphicData>
        </a:graphic>
      </p:graphicFrame>
      <p:sp>
        <p:nvSpPr>
          <p:cNvPr id="146" name="矩形"/>
          <p:cNvSpPr/>
          <p:nvPr/>
        </p:nvSpPr>
        <p:spPr>
          <a:xfrm>
            <a:off x="2847026" y="3215327"/>
            <a:ext cx="5364157" cy="460375"/>
          </a:xfrm>
          <a:prstGeom prst="rect">
            <a:avLst/>
          </a:prstGeom>
          <a:noFill/>
          <a:ln w="9525" cap="flat" cmpd="sng">
            <a:noFill/>
            <a:prstDash val="solid"/>
            <a:round/>
          </a:ln>
        </p:spPr>
        <p:txBody>
          <a:bodyPr vert="horz" wrap="square" lIns="91440" tIns="45720" rIns="91440" bIns="45720" anchor="t" anchorCtr="0">
            <a:spAutoFit/>
          </a:bodyPr>
          <a:lstStyle/>
          <a:p>
            <a:pPr marL="0" indent="0" algn="just" eaLnBrk="1" fontAlgn="base" latinLnBrk="0" hangingPunct="1">
              <a:lnSpc>
                <a:spcPct val="100000"/>
              </a:lnSpc>
              <a:spcBef>
                <a:spcPts val="0"/>
              </a:spcBef>
              <a:spcAft>
                <a:spcPts val="0"/>
              </a:spcAft>
              <a:buNone/>
            </a:pPr>
            <a:r>
              <a:rPr lang="en-US" altLang="zh-CN" sz="2400" b="1" i="0" u="none" strike="noStrike" kern="1200" cap="none" spc="0" baseline="0">
                <a:solidFill>
                  <a:schemeClr val="tx1"/>
                </a:solidFill>
                <a:latin typeface="楷体" panose="02010609060101010101" pitchFamily="49" charset="-122"/>
                <a:ea typeface="楷体" panose="02010609060101010101" pitchFamily="49" charset="-122"/>
                <a:cs typeface="Arial" panose="020B0604020202020204" pitchFamily="34" charset="0"/>
              </a:rPr>
              <a:t>—《</a:t>
            </a:r>
            <a:r>
              <a:rPr lang="zh-CN" altLang="en-US" sz="2400" b="1" i="0" u="none" strike="noStrike" kern="1200" cap="none" spc="0" baseline="0">
                <a:solidFill>
                  <a:schemeClr val="tx1"/>
                </a:solidFill>
                <a:latin typeface="楷体" panose="02010609060101010101" pitchFamily="49" charset="-122"/>
                <a:ea typeface="楷体" panose="02010609060101010101" pitchFamily="49" charset="-122"/>
                <a:cs typeface="Arial" panose="020B0604020202020204" pitchFamily="34" charset="0"/>
              </a:rPr>
              <a:t>中国近代史资料丛书（四）》</a:t>
            </a:r>
            <a:endParaRPr lang="zh-CN" altLang="en-US" sz="2400" b="1" i="0" u="none" strike="noStrike" kern="1200" cap="none" spc="0" baseline="0">
              <a:solidFill>
                <a:schemeClr val="tx1"/>
              </a:solidFill>
              <a:latin typeface="楷体" panose="02010609060101010101" pitchFamily="49" charset="-122"/>
              <a:ea typeface="楷体" panose="02010609060101010101" pitchFamily="49" charset="-122"/>
              <a:cs typeface="Arial" panose="020B0604020202020204" pitchFamily="34" charset="0"/>
            </a:endParaRPr>
          </a:p>
        </p:txBody>
      </p:sp>
      <p:sp>
        <p:nvSpPr>
          <p:cNvPr id="147" name="矩形"/>
          <p:cNvSpPr/>
          <p:nvPr/>
        </p:nvSpPr>
        <p:spPr>
          <a:xfrm>
            <a:off x="896967" y="258775"/>
            <a:ext cx="6227761" cy="520065"/>
          </a:xfrm>
          <a:prstGeom prst="rect">
            <a:avLst/>
          </a:prstGeom>
          <a:noFill/>
          <a:ln w="9525" cap="flat" cmpd="sng">
            <a:noFill/>
            <a:prstDash val="solid"/>
            <a:round/>
          </a:ln>
        </p:spPr>
        <p:txBody>
          <a:bodyPr vert="horz" wrap="square" lIns="91440" tIns="45720" rIns="91440" bIns="45720" anchor="t" anchorCtr="0">
            <a:spAutoFit/>
          </a:bodyPr>
          <a:lstStyle/>
          <a:p>
            <a:pPr marL="0" indent="0" algn="ctr" eaLnBrk="1" fontAlgn="base" latinLnBrk="0" hangingPunct="1">
              <a:lnSpc>
                <a:spcPct val="100000"/>
              </a:lnSpc>
              <a:spcBef>
                <a:spcPct val="50000"/>
              </a:spcBef>
              <a:spcAft>
                <a:spcPts val="0"/>
              </a:spcAft>
              <a:buNone/>
            </a:pPr>
            <a:r>
              <a:rPr lang="zh-CN" altLang="en-US" sz="2800" b="1" i="0" u="none" strike="noStrike" kern="1200" cap="none" spc="0" baseline="0">
                <a:solidFill>
                  <a:schemeClr val="tx1"/>
                </a:solidFill>
                <a:latin typeface="宋体" panose="02010600030101010101" pitchFamily="2" charset="-122"/>
                <a:ea typeface="宋体" panose="02010600030101010101" pitchFamily="2" charset="-122"/>
                <a:cs typeface="Arial" panose="020B0604020202020204" pitchFamily="34" charset="0"/>
              </a:rPr>
              <a:t>甲午中日战争前后民办企业比较表</a:t>
            </a:r>
            <a:endParaRPr lang="zh-CN" altLang="en-US" sz="2800" b="1" i="0" u="none" strike="noStrike" kern="1200" cap="none" spc="0" baseline="0">
              <a:solidFill>
                <a:schemeClr val="tx1"/>
              </a:solidFill>
              <a:latin typeface="宋体" panose="02010600030101010101" pitchFamily="2" charset="-122"/>
              <a:ea typeface="宋体" panose="02010600030101010101" pitchFamily="2" charset="-122"/>
              <a:cs typeface="Arial" panose="020B0604020202020204" pitchFamily="34" charset="0"/>
            </a:endParaRPr>
          </a:p>
        </p:txBody>
      </p:sp>
      <p:sp>
        <p:nvSpPr>
          <p:cNvPr id="148" name="矩形"/>
          <p:cNvSpPr/>
          <p:nvPr/>
        </p:nvSpPr>
        <p:spPr>
          <a:xfrm>
            <a:off x="180066" y="3790891"/>
            <a:ext cx="8711867" cy="1198880"/>
          </a:xfrm>
          <a:prstGeom prst="rect">
            <a:avLst/>
          </a:prstGeom>
          <a:noFill/>
          <a:ln w="9525" cap="flat" cmpd="sng">
            <a:noFill/>
            <a:prstDash val="solid"/>
            <a:miter/>
          </a:ln>
        </p:spPr>
        <p:txBody>
          <a:bodyPr vert="horz" wrap="square" lIns="91440" tIns="45720" rIns="91440" bIns="45720" anchor="t" anchorCtr="0">
            <a:spAutoFit/>
          </a:bodyPr>
          <a:lstStyle/>
          <a:p>
            <a:pPr marL="0" indent="0" algn="l">
              <a:lnSpc>
                <a:spcPct val="100000"/>
              </a:lnSpc>
              <a:spcBef>
                <a:spcPts val="0"/>
              </a:spcBef>
              <a:spcAft>
                <a:spcPts val="0"/>
              </a:spcAft>
              <a:buNone/>
            </a:pPr>
            <a:r>
              <a:rPr lang="zh-CN" altLang="en-US" sz="2400" b="1"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        </a:t>
            </a:r>
            <a:r>
              <a:rPr lang="zh-CN" altLang="en-US" sz="2400" b="1" i="0" u="none" strike="noStrike" kern="0" cap="none" spc="0" baseline="0">
                <a:solidFill>
                  <a:schemeClr val="accent2"/>
                </a:solidFill>
                <a:latin typeface="Times New Roman" panose="02020603050405020304" charset="0"/>
                <a:ea typeface="宋体" panose="02010600030101010101" pitchFamily="2" charset="-122"/>
                <a:cs typeface="Times New Roman" panose="02020603050405020304" charset="0"/>
              </a:rPr>
              <a:t>伴随着自然经济的进一步解体和清政府放宽民间设厂的限制，中国民族资本主义在19世纪末期，获得了初步的发展，增强了新兴民族资产阶级的力量，使其开始主导近代中国变革。</a:t>
            </a:r>
            <a:endParaRPr lang="zh-CN" altLang="en-US" sz="2400" b="1" i="0" u="none" strike="noStrike" kern="0" cap="none" spc="0" baseline="0">
              <a:solidFill>
                <a:schemeClr val="accent2"/>
              </a:solidFill>
              <a:latin typeface="Times New Roman" panose="02020603050405020304" charset="0"/>
              <a:ea typeface="宋体" panose="02010600030101010101" pitchFamily="2" charset="-122"/>
              <a:cs typeface="Times New Roman" panose="0202060305040502030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1" name="图片"/>
          <p:cNvPicPr>
            <a:picLocks noChangeAspect="1"/>
          </p:cNvPicPr>
          <p:nvPr/>
        </p:nvPicPr>
        <p:blipFill>
          <a:blip r:embed="rId1" cstate="print"/>
          <a:srcRect l="8755" r="6992" b="6043"/>
          <a:stretch>
            <a:fillRect/>
          </a:stretch>
        </p:blipFill>
        <p:spPr>
          <a:xfrm>
            <a:off x="105292" y="761988"/>
            <a:ext cx="3383948" cy="4295621"/>
          </a:xfrm>
          <a:prstGeom prst="rect">
            <a:avLst/>
          </a:prstGeom>
          <a:noFill/>
          <a:ln w="9525" cap="flat" cmpd="sng">
            <a:noFill/>
            <a:prstDash val="solid"/>
            <a:miter/>
          </a:ln>
        </p:spPr>
      </p:pic>
      <p:sp>
        <p:nvSpPr>
          <p:cNvPr id="162" name="矩形"/>
          <p:cNvSpPr/>
          <p:nvPr/>
        </p:nvSpPr>
        <p:spPr>
          <a:xfrm>
            <a:off x="3856510" y="622553"/>
            <a:ext cx="4969872" cy="1539239"/>
          </a:xfrm>
          <a:prstGeom prst="rect">
            <a:avLst/>
          </a:prstGeom>
          <a:noFill/>
          <a:ln w="9525" cap="flat" cmpd="sng">
            <a:noFill/>
            <a:prstDash val="solid"/>
            <a:miter/>
          </a:ln>
        </p:spPr>
        <p:txBody>
          <a:bodyPr vert="horz" wrap="square" lIns="91440" tIns="45720" rIns="91440" bIns="45720" anchor="t" anchorCtr="0">
            <a:spAutoFit/>
          </a:bodyPr>
          <a:lstStyle/>
          <a:p>
            <a:pPr marL="0" indent="0" algn="l" fontAlgn="t">
              <a:lnSpc>
                <a:spcPct val="100000"/>
              </a:lnSpc>
              <a:spcBef>
                <a:spcPts val="0"/>
              </a:spcBef>
              <a:spcAft>
                <a:spcPts val="0"/>
              </a:spcAft>
              <a:buNone/>
            </a:pPr>
            <a:r>
              <a:rPr lang="zh-CN" altLang="en-US" sz="2400" b="0" i="0" u="none" strike="noStrike" kern="1200" cap="none" spc="0" baseline="0">
                <a:solidFill>
                  <a:schemeClr val="tx1"/>
                </a:solidFill>
                <a:latin typeface="华文楷体" charset="-122"/>
                <a:ea typeface="华文楷体" charset="-122"/>
                <a:cs typeface="Times New Roman" panose="02020603050405020304" charset="0"/>
              </a:rPr>
              <a:t>马关条约签订之前,康有为已经有了这种使命感,为解决中国的现实问题去研究学术.编写了</a:t>
            </a:r>
            <a:r>
              <a:rPr lang="zh-CN" altLang="en-US" sz="2400" b="0" i="0" u="none" strike="noStrike" kern="100" cap="none" spc="0" baseline="0">
                <a:solidFill>
                  <a:schemeClr val="tx1"/>
                </a:solidFill>
                <a:latin typeface="华文楷体" charset="-122"/>
                <a:ea typeface="华文楷体" charset="-122"/>
                <a:cs typeface="楷体" panose="02010609060101010101" pitchFamily="49" charset="-122"/>
              </a:rPr>
              <a:t>《孔子改制考》《新学伪经考》</a:t>
            </a:r>
            <a:endParaRPr lang="zh-CN" altLang="en-US" sz="2400" b="0" i="0" u="none" strike="noStrike" kern="1200" cap="none" spc="0" baseline="0">
              <a:solidFill>
                <a:schemeClr val="tx1"/>
              </a:solidFill>
              <a:latin typeface="华文楷体" charset="-122"/>
              <a:ea typeface="华文楷体" charset="-122"/>
              <a:cs typeface="Times New Roman" panose="02020603050405020304" charset="0"/>
            </a:endParaRPr>
          </a:p>
        </p:txBody>
      </p:sp>
      <p:pic>
        <p:nvPicPr>
          <p:cNvPr id="163" name="图片"/>
          <p:cNvPicPr>
            <a:picLocks noChangeAspect="1"/>
          </p:cNvPicPr>
          <p:nvPr/>
        </p:nvPicPr>
        <p:blipFill>
          <a:blip r:embed="rId2" cstate="print"/>
          <a:srcRect t="14849" b="7067"/>
          <a:stretch>
            <a:fillRect/>
          </a:stretch>
        </p:blipFill>
        <p:spPr>
          <a:xfrm>
            <a:off x="3562293" y="2137905"/>
            <a:ext cx="5483514" cy="2947456"/>
          </a:xfrm>
          <a:prstGeom prst="rect">
            <a:avLst/>
          </a:prstGeom>
          <a:noFill/>
          <a:ln w="9525" cap="flat" cmpd="sng">
            <a:noFill/>
            <a:prstDash val="solid"/>
            <a:miter/>
          </a:ln>
        </p:spPr>
      </p:pic>
      <p:sp>
        <p:nvSpPr>
          <p:cNvPr id="164" name="椭圆"/>
          <p:cNvSpPr/>
          <p:nvPr/>
        </p:nvSpPr>
        <p:spPr>
          <a:xfrm>
            <a:off x="6659968" y="4297504"/>
            <a:ext cx="645732" cy="478562"/>
          </a:xfrm>
          <a:prstGeom prst="ellipse">
            <a:avLst/>
          </a:prstGeom>
          <a:noFill/>
          <a:ln w="22225" cap="flat" cmpd="sng">
            <a:solidFill>
              <a:srgbClr val="FF0000"/>
            </a:solidFill>
            <a:prstDash val="solid"/>
            <a:miter/>
          </a:ln>
        </p:spPr>
      </p:sp>
      <p:sp>
        <p:nvSpPr>
          <p:cNvPr id="165" name="矩形"/>
          <p:cNvSpPr/>
          <p:nvPr/>
        </p:nvSpPr>
        <p:spPr>
          <a:xfrm>
            <a:off x="-39529" y="117437"/>
            <a:ext cx="8643468" cy="481965"/>
          </a:xfrm>
          <a:prstGeom prst="rect">
            <a:avLst/>
          </a:prstGeom>
          <a:noFill/>
          <a:ln w="9525" cap="flat" cmpd="sng">
            <a:noFill/>
            <a:prstDash val="solid"/>
            <a:miter/>
          </a:ln>
        </p:spPr>
        <p:txBody>
          <a:bodyPr vert="horz" wrap="square" lIns="91440" tIns="45720" rIns="91440" bIns="45720" anchor="t" anchorCtr="0">
            <a:spAutoFit/>
          </a:bodyPr>
          <a:lstStyle/>
          <a:p>
            <a:pPr marL="0" indent="0" algn="ctr" eaLnBrk="1" fontAlgn="auto" latinLnBrk="0" hangingPunct="1">
              <a:lnSpc>
                <a:spcPct val="100000"/>
              </a:lnSpc>
              <a:spcBef>
                <a:spcPts val="0"/>
              </a:spcBef>
              <a:spcAft>
                <a:spcPts val="0"/>
              </a:spcAft>
              <a:buNone/>
            </a:pPr>
            <a:r>
              <a:rPr lang="zh-CN" altLang="en-US" sz="2600" b="1"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t>二、挽救民族危亡斗争的过程 自上而下（戊戌变法）</a:t>
            </a:r>
            <a:endParaRPr lang="zh-CN" altLang="en-US" sz="2600" b="1"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8" name="图片"/>
          <p:cNvPicPr>
            <a:picLocks noChangeAspect="1"/>
          </p:cNvPicPr>
          <p:nvPr/>
        </p:nvPicPr>
        <p:blipFill>
          <a:blip r:embed="rId1" cstate="print"/>
          <a:srcRect l="8755" r="6992" b="6043"/>
          <a:stretch>
            <a:fillRect/>
          </a:stretch>
        </p:blipFill>
        <p:spPr>
          <a:xfrm>
            <a:off x="105292" y="190497"/>
            <a:ext cx="3383948" cy="4295623"/>
          </a:xfrm>
          <a:prstGeom prst="rect">
            <a:avLst/>
          </a:prstGeom>
          <a:noFill/>
          <a:ln w="9525" cap="flat" cmpd="sng">
            <a:noFill/>
            <a:prstDash val="solid"/>
            <a:miter/>
          </a:ln>
        </p:spPr>
      </p:pic>
      <p:pic>
        <p:nvPicPr>
          <p:cNvPr id="169" name="图片"/>
          <p:cNvPicPr>
            <a:picLocks noChangeAspect="1"/>
          </p:cNvPicPr>
          <p:nvPr/>
        </p:nvPicPr>
        <p:blipFill>
          <a:blip r:embed="rId2" cstate="print"/>
          <a:srcRect t="14849" b="7067"/>
          <a:stretch>
            <a:fillRect/>
          </a:stretch>
        </p:blipFill>
        <p:spPr>
          <a:xfrm>
            <a:off x="3638492" y="261509"/>
            <a:ext cx="5483514" cy="3027854"/>
          </a:xfrm>
          <a:prstGeom prst="rect">
            <a:avLst/>
          </a:prstGeom>
          <a:noFill/>
          <a:ln w="9525" cap="flat" cmpd="sng">
            <a:noFill/>
            <a:prstDash val="solid"/>
            <a:miter/>
          </a:ln>
        </p:spPr>
      </p:pic>
      <p:sp>
        <p:nvSpPr>
          <p:cNvPr id="170" name="矩形"/>
          <p:cNvSpPr/>
          <p:nvPr/>
        </p:nvSpPr>
        <p:spPr>
          <a:xfrm>
            <a:off x="3850454" y="3720456"/>
            <a:ext cx="4892980" cy="1091565"/>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25000"/>
              </a:lnSpc>
              <a:spcBef>
                <a:spcPts val="0"/>
              </a:spcBef>
              <a:spcAft>
                <a:spcPts val="0"/>
              </a:spcAft>
              <a:buNone/>
            </a:pPr>
            <a:r>
              <a:rPr lang="zh-CN" altLang="en-US" sz="2600" b="1" i="0" u="none" strike="noStrike" kern="0" cap="none" spc="0" baseline="0">
                <a:solidFill>
                  <a:srgbClr val="0000FF"/>
                </a:solidFill>
                <a:latin typeface="华文楷体" charset="-122"/>
                <a:ea typeface="华文楷体" charset="-122"/>
                <a:cs typeface="楷体" panose="02010609060101010101" pitchFamily="49" charset="-122"/>
              </a:rPr>
              <a:t>托古改制---资产阶级局限性</a:t>
            </a:r>
            <a:endParaRPr lang="en-US" altLang="zh-CN" sz="2600" b="1" i="0" u="none" strike="noStrike" kern="0" cap="none" spc="0" baseline="0">
              <a:solidFill>
                <a:srgbClr val="0000FF"/>
              </a:solidFill>
              <a:latin typeface="华文楷体" charset="-122"/>
              <a:ea typeface="华文楷体" charset="-122"/>
              <a:cs typeface="楷体" panose="02010609060101010101" pitchFamily="49" charset="-122"/>
            </a:endParaRPr>
          </a:p>
          <a:p>
            <a:pPr marL="0" indent="0" algn="l" eaLnBrk="1" fontAlgn="auto" latinLnBrk="0" hangingPunct="1">
              <a:lnSpc>
                <a:spcPct val="125000"/>
              </a:lnSpc>
              <a:spcBef>
                <a:spcPts val="0"/>
              </a:spcBef>
              <a:spcAft>
                <a:spcPts val="0"/>
              </a:spcAft>
              <a:buNone/>
            </a:pPr>
            <a:r>
              <a:rPr lang="zh-CN" altLang="en-US" sz="2600" b="1" i="0" u="none" strike="noStrike" kern="0" cap="none" spc="0" baseline="0">
                <a:solidFill>
                  <a:srgbClr val="0000FF"/>
                </a:solidFill>
                <a:latin typeface="华文楷体" charset="-122"/>
                <a:ea typeface="华文楷体" charset="-122"/>
                <a:cs typeface="楷体" panose="02010609060101010101" pitchFamily="49" charset="-122"/>
              </a:rPr>
              <a:t>           资产阶级力量小</a:t>
            </a:r>
            <a:endParaRPr lang="zh-CN" altLang="en-US" sz="2600" b="1" i="0" u="none" strike="noStrike" kern="1200" cap="none" spc="0" baseline="0">
              <a:solidFill>
                <a:srgbClr val="0000FF"/>
              </a:solidFill>
              <a:latin typeface="华文楷体" charset="-122"/>
              <a:ea typeface="华文楷体" charset="-122"/>
              <a:cs typeface="Calibri" panose="020F050202020403020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1000"/>
                                  </p:stCondLst>
                                  <p:childTnLst>
                                    <p:set>
                                      <p:cBhvr>
                                        <p:cTn id="6" dur="1" fill="hold">
                                          <p:stCondLst>
                                            <p:cond delay="0"/>
                                          </p:stCondLst>
                                        </p:cTn>
                                        <p:tgtEl>
                                          <p:spTgt spid="1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73" name="图片" descr="chinamap"/>
          <p:cNvPicPr>
            <a:picLocks noChangeAspect="1"/>
          </p:cNvPicPr>
          <p:nvPr/>
        </p:nvPicPr>
        <p:blipFill>
          <a:blip r:embed="rId1" cstate="print">
            <a:grayscl/>
          </a:blip>
          <a:stretch>
            <a:fillRect/>
          </a:stretch>
        </p:blipFill>
        <p:spPr>
          <a:xfrm>
            <a:off x="-34927" y="-100013"/>
            <a:ext cx="9461500" cy="5289550"/>
          </a:xfrm>
          <a:prstGeom prst="rect">
            <a:avLst/>
          </a:prstGeom>
          <a:noFill/>
          <a:ln w="9525" cap="flat" cmpd="sng">
            <a:solidFill>
              <a:srgbClr val="000000"/>
            </a:solidFill>
            <a:prstDash val="solid"/>
            <a:miter/>
          </a:ln>
        </p:spPr>
      </p:pic>
      <p:sp>
        <p:nvSpPr>
          <p:cNvPr id="174" name="矩形"/>
          <p:cNvSpPr/>
          <p:nvPr/>
        </p:nvSpPr>
        <p:spPr>
          <a:xfrm>
            <a:off x="6589822" y="1770937"/>
            <a:ext cx="1297201" cy="720089"/>
          </a:xfrm>
          <a:prstGeom prst="rect">
            <a:avLst/>
          </a:prstGeom>
          <a:noFill/>
          <a:ln w="9525" cap="flat" cmpd="sng">
            <a:noFill/>
            <a:prstDash val="solid"/>
            <a:round/>
          </a:ln>
        </p:spPr>
        <p:txBody>
          <a:bodyPr vert="horz" wrap="square" lIns="91440" tIns="45720" rIns="91440" bIns="45720" anchor="t" anchorCtr="0">
            <a:spAutoFit/>
          </a:bodyPr>
          <a:lstStyle/>
          <a:p>
            <a:pPr marL="0" indent="0" algn="l" eaLnBrk="1" fontAlgn="auto" latinLnBrk="0" hangingPunct="1">
              <a:lnSpc>
                <a:spcPct val="100000"/>
              </a:lnSpc>
              <a:spcBef>
                <a:spcPct val="50000"/>
              </a:spcBef>
              <a:spcAft>
                <a:spcPts val="0"/>
              </a:spcAft>
              <a:buNone/>
            </a:pPr>
            <a:r>
              <a:rPr lang="zh-CN" altLang="en-US" sz="14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rPr>
              <a:t>北京</a:t>
            </a:r>
            <a:endParaRPr lang="en-US" altLang="zh-CN" sz="14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endParaRPr>
          </a:p>
          <a:p>
            <a:pPr marL="0" indent="0" algn="l" eaLnBrk="1" fontAlgn="auto" latinLnBrk="0" hangingPunct="1">
              <a:lnSpc>
                <a:spcPct val="100000"/>
              </a:lnSpc>
              <a:spcBef>
                <a:spcPts val="0"/>
              </a:spcBef>
              <a:spcAft>
                <a:spcPts val="0"/>
              </a:spcAft>
              <a:buNone/>
            </a:pPr>
            <a:r>
              <a:rPr lang="en-US" altLang="zh-CN" sz="14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rPr>
              <a:t>1895公车上书</a:t>
            </a:r>
            <a:endParaRPr lang="en-US" altLang="zh-CN" sz="14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endParaRPr>
          </a:p>
          <a:p>
            <a:pPr marL="0" indent="0" algn="l" eaLnBrk="1" fontAlgn="auto" latinLnBrk="0" hangingPunct="1">
              <a:lnSpc>
                <a:spcPct val="100000"/>
              </a:lnSpc>
              <a:spcBef>
                <a:spcPts val="0"/>
              </a:spcBef>
              <a:spcAft>
                <a:spcPts val="0"/>
              </a:spcAft>
              <a:buNone/>
            </a:pPr>
            <a:endParaRPr lang="zh-CN" altLang="en-US" sz="14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endParaRPr>
          </a:p>
        </p:txBody>
      </p:sp>
      <p:sp>
        <p:nvSpPr>
          <p:cNvPr id="175" name="矩形"/>
          <p:cNvSpPr/>
          <p:nvPr/>
        </p:nvSpPr>
        <p:spPr>
          <a:xfrm>
            <a:off x="7133539" y="2570588"/>
            <a:ext cx="502086" cy="272414"/>
          </a:xfrm>
          <a:prstGeom prst="rect">
            <a:avLst/>
          </a:prstGeom>
          <a:noFill/>
          <a:ln w="9525" cap="flat" cmpd="sng">
            <a:noFill/>
            <a:prstDash val="solid"/>
            <a:round/>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rPr>
              <a:t>江苏</a:t>
            </a:r>
            <a:endPar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endParaRPr>
          </a:p>
        </p:txBody>
      </p:sp>
      <p:sp>
        <p:nvSpPr>
          <p:cNvPr id="176" name="矩形"/>
          <p:cNvSpPr/>
          <p:nvPr/>
        </p:nvSpPr>
        <p:spPr>
          <a:xfrm>
            <a:off x="112268" y="47620"/>
            <a:ext cx="8995663" cy="1453515"/>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0" indent="0" algn="l" eaLnBrk="1" fontAlgn="t" latinLnBrk="0" hangingPunct="0">
              <a:lnSpc>
                <a:spcPct val="100000"/>
              </a:lnSpc>
              <a:spcBef>
                <a:spcPts val="0"/>
              </a:spcBef>
              <a:spcAft>
                <a:spcPts val="0"/>
              </a:spcAft>
              <a:buNone/>
            </a:pPr>
            <a:r>
              <a:rPr lang="en-US" altLang="zh-CN"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   </a:t>
            </a:r>
            <a:r>
              <a:rPr lang="en-US" altLang="zh-CN" sz="2400" b="0" i="0" u="none" strike="noStrike" kern="0" cap="none" spc="0" baseline="0">
                <a:solidFill>
                  <a:schemeClr val="tx1"/>
                </a:solidFill>
                <a:latin typeface="华文楷体" charset="-122"/>
                <a:ea typeface="华文楷体" charset="-122"/>
                <a:cs typeface="Times New Roman" panose="02020603050405020304" charset="0"/>
              </a:rPr>
              <a:t>   </a:t>
            </a:r>
            <a:r>
              <a:rPr lang="en-US" altLang="zh-CN" sz="2000" b="0" i="0" u="none" strike="noStrike" kern="0" cap="none" spc="0" baseline="0">
                <a:solidFill>
                  <a:schemeClr val="tx1"/>
                </a:solidFill>
                <a:latin typeface="华文楷体" charset="-122"/>
                <a:ea typeface="华文楷体" charset="-122"/>
                <a:cs typeface="Times New Roman" panose="02020603050405020304" charset="0"/>
              </a:rPr>
              <a:t> </a:t>
            </a:r>
            <a:r>
              <a:rPr lang="zh-CN" altLang="en-US" sz="2200" b="0" i="0" u="none" strike="noStrike" kern="0" cap="none" spc="0" baseline="0">
                <a:solidFill>
                  <a:schemeClr val="tx1"/>
                </a:solidFill>
                <a:latin typeface="华文楷体" charset="-122"/>
                <a:ea typeface="华文楷体" charset="-122"/>
                <a:cs typeface="Times New Roman" panose="02020603050405020304" charset="0"/>
              </a:rPr>
              <a:t>康有为在回忆“公车上书”时说：“三月二十一日电到北京，吾先知消息，即令卓如（梁启超）鼓动各省，并先鼓动粤中公车，上折拒和议......与名者千二百余人，以一昼二夜草万言书，请拒和、迁都、变法三者……                          </a:t>
            </a:r>
            <a:r>
              <a:rPr lang="en-US" altLang="zh-CN" sz="2200" b="0" i="0" u="none" strike="noStrike" kern="0" cap="none" spc="0" baseline="0">
                <a:solidFill>
                  <a:schemeClr val="tx1"/>
                </a:solidFill>
                <a:latin typeface="华文楷体" charset="-122"/>
                <a:ea typeface="华文楷体" charset="-122"/>
                <a:cs typeface="Times New Roman" panose="02020603050405020304" charset="0"/>
              </a:rPr>
              <a:t>    </a:t>
            </a:r>
            <a:r>
              <a:rPr lang="zh-CN" altLang="en-US" sz="2200" b="0" i="0" u="none" strike="noStrike" kern="0" cap="none" spc="0" baseline="0">
                <a:solidFill>
                  <a:schemeClr val="tx1"/>
                </a:solidFill>
                <a:latin typeface="华文楷体" charset="-122"/>
                <a:ea typeface="华文楷体" charset="-122"/>
                <a:cs typeface="Times New Roman" panose="02020603050405020304" charset="0"/>
              </a:rPr>
              <a:t>——摘编自《康南海自编年谱》等</a:t>
            </a:r>
            <a:endParaRPr lang="zh-CN" altLang="en-US" sz="2200" b="0" i="0" u="none" strike="noStrike" kern="0" cap="none" spc="0" baseline="0">
              <a:solidFill>
                <a:schemeClr val="tx1"/>
              </a:solidFill>
              <a:latin typeface="华文楷体" charset="-122"/>
              <a:ea typeface="华文楷体" charset="-122"/>
              <a:cs typeface="Times New Roman" panose="02020603050405020304" charset="0"/>
            </a:endParaRPr>
          </a:p>
        </p:txBody>
      </p:sp>
      <p:sp>
        <p:nvSpPr>
          <p:cNvPr id="177" name="矩形"/>
          <p:cNvSpPr/>
          <p:nvPr/>
        </p:nvSpPr>
        <p:spPr>
          <a:xfrm>
            <a:off x="177292" y="1485416"/>
            <a:ext cx="8930639" cy="3787140"/>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0" indent="0" algn="l">
              <a:lnSpc>
                <a:spcPct val="100000"/>
              </a:lnSpc>
              <a:spcBef>
                <a:spcPts val="0"/>
              </a:spcBef>
              <a:spcAft>
                <a:spcPts val="0"/>
              </a:spcAft>
              <a:buNone/>
            </a:pPr>
            <a:r>
              <a:rPr lang="en-US" altLang="zh-CN" sz="2400" b="0" i="0" u="none" strike="noStrike" kern="1200" cap="none" spc="0" baseline="0">
                <a:solidFill>
                  <a:srgbClr val="000000"/>
                </a:solidFill>
                <a:latin typeface="Calibri" panose="020F0502020204030204" charset="0"/>
                <a:ea typeface="宋体" panose="02010600030101010101" pitchFamily="2" charset="-122"/>
                <a:cs typeface="Calibri" panose="020F0502020204030204" charset="0"/>
              </a:rPr>
              <a:t>   </a:t>
            </a:r>
            <a:r>
              <a:rPr lang="zh-CN" altLang="en-US" sz="2200" b="0" i="0" u="none" strike="noStrike" kern="1200" cap="none" spc="0" baseline="0">
                <a:solidFill>
                  <a:srgbClr val="000000"/>
                </a:solidFill>
                <a:latin typeface="华文楷体" charset="-122"/>
                <a:ea typeface="华文楷体" charset="-122"/>
                <a:cs typeface="Calibri" panose="020F0502020204030204" charset="0"/>
              </a:rPr>
              <a:t>二十世纪七八十年代以来，史学界对康有为的说法提出了诸多质疑。茅海建详细查阅清朝军机处《随手档》《早事档》《上谕档》《电报档》《洋务档》《收电》《交发档》《宫中电报电旨》等档案，提出： “从二月二十七日至四月二十一日，在不到两个月的日子里，上奏、代奏或电奏的次数达</a:t>
            </a:r>
            <a:r>
              <a:rPr lang="en-US" altLang="zh-CN" sz="2200" b="0" i="0" u="none" strike="noStrike" kern="1200" cap="none" spc="0" baseline="0">
                <a:solidFill>
                  <a:srgbClr val="000000"/>
                </a:solidFill>
                <a:latin typeface="华文楷体" charset="-122"/>
                <a:ea typeface="华文楷体" charset="-122"/>
                <a:cs typeface="Calibri" panose="020F0502020204030204" charset="0"/>
              </a:rPr>
              <a:t>154</a:t>
            </a:r>
            <a:r>
              <a:rPr lang="zh-CN" altLang="en-US" sz="2200" b="0" i="0" u="none" strike="noStrike" kern="1200" cap="none" spc="0" baseline="0">
                <a:solidFill>
                  <a:srgbClr val="000000"/>
                </a:solidFill>
                <a:latin typeface="华文楷体" charset="-122"/>
                <a:ea typeface="华文楷体" charset="-122"/>
                <a:cs typeface="Calibri" panose="020F0502020204030204" charset="0"/>
              </a:rPr>
              <a:t>次，加入的人数超过</a:t>
            </a:r>
            <a:r>
              <a:rPr lang="en-US" altLang="zh-CN" sz="2200" b="0" i="0" u="none" strike="noStrike" kern="1200" cap="none" spc="0" baseline="0">
                <a:solidFill>
                  <a:srgbClr val="000000"/>
                </a:solidFill>
                <a:latin typeface="华文楷体" charset="-122"/>
                <a:ea typeface="华文楷体" charset="-122"/>
                <a:cs typeface="Calibri" panose="020F0502020204030204" charset="0"/>
              </a:rPr>
              <a:t>2464</a:t>
            </a:r>
            <a:r>
              <a:rPr lang="zh-CN" altLang="en-US" sz="2200" b="0" i="0" u="none" strike="noStrike" kern="1200" cap="none" spc="0" baseline="0">
                <a:solidFill>
                  <a:srgbClr val="000000"/>
                </a:solidFill>
                <a:latin typeface="华文楷体" charset="-122"/>
                <a:ea typeface="华文楷体" charset="-122"/>
                <a:cs typeface="Calibri" panose="020F0502020204030204" charset="0"/>
              </a:rPr>
              <a:t>人次</a:t>
            </a:r>
            <a:r>
              <a:rPr lang="zh-CN" altLang="en-US" sz="2200" b="0" i="0" u="none" strike="noStrike" kern="1200" cap="none" spc="0" baseline="0">
                <a:solidFill>
                  <a:srgbClr val="000000"/>
                </a:solidFill>
                <a:latin typeface="华文楷体" charset="-122"/>
                <a:ea typeface="华文楷体" charset="-122"/>
                <a:cs typeface="Calibri" panose="020F0502020204030204" charset="0"/>
              </a:rPr>
              <a:t>……</a:t>
            </a:r>
            <a:r>
              <a:rPr lang="zh-CN" altLang="en-US" sz="2200" b="0" i="0" u="none" strike="noStrike" kern="1200" cap="none" spc="0" baseline="0">
                <a:solidFill>
                  <a:srgbClr val="000000"/>
                </a:solidFill>
                <a:latin typeface="华文楷体" charset="-122"/>
                <a:ea typeface="华文楷体" charset="-122"/>
                <a:cs typeface="Calibri" panose="020F0502020204030204" charset="0"/>
              </a:rPr>
              <a:t>在京城，翰林院、总理衙门、国子监、内阁、吏部官员皆有大规模的联名上书；举人们参加官员领衔的上书为</a:t>
            </a:r>
            <a:r>
              <a:rPr lang="en-US" altLang="zh-CN" sz="2200" b="0" i="0" u="none" strike="noStrike" kern="1200" cap="none" spc="0" baseline="0">
                <a:solidFill>
                  <a:srgbClr val="000000"/>
                </a:solidFill>
                <a:latin typeface="华文楷体" charset="-122"/>
                <a:ea typeface="华文楷体" charset="-122"/>
                <a:cs typeface="Calibri" panose="020F0502020204030204" charset="0"/>
              </a:rPr>
              <a:t>7</a:t>
            </a:r>
            <a:r>
              <a:rPr lang="zh-CN" altLang="en-US" sz="2200" b="0" i="0" u="none" strike="noStrike" kern="1200" cap="none" spc="0" baseline="0">
                <a:solidFill>
                  <a:srgbClr val="000000"/>
                </a:solidFill>
                <a:latin typeface="华文楷体" charset="-122"/>
                <a:ea typeface="华文楷体" charset="-122"/>
                <a:cs typeface="Calibri" panose="020F0502020204030204" charset="0"/>
              </a:rPr>
              <a:t>次，加入人数为</a:t>
            </a:r>
            <a:r>
              <a:rPr lang="en-US" altLang="zh-CN" sz="2200" b="0" i="0" u="none" strike="noStrike" kern="1200" cap="none" spc="0" baseline="0">
                <a:solidFill>
                  <a:srgbClr val="000000"/>
                </a:solidFill>
                <a:latin typeface="华文楷体" charset="-122"/>
                <a:ea typeface="华文楷体" charset="-122"/>
                <a:cs typeface="Calibri" panose="020F0502020204030204" charset="0"/>
              </a:rPr>
              <a:t>135</a:t>
            </a:r>
            <a:r>
              <a:rPr lang="zh-CN" altLang="en-US" sz="2200" b="0" i="0" u="none" strike="noStrike" kern="1200" cap="none" spc="0" baseline="0">
                <a:solidFill>
                  <a:srgbClr val="000000"/>
                </a:solidFill>
                <a:latin typeface="华文楷体" charset="-122"/>
                <a:ea typeface="华文楷体" charset="-122"/>
                <a:cs typeface="Calibri" panose="020F0502020204030204" charset="0"/>
              </a:rPr>
              <a:t>人次。”“四月初八日（</a:t>
            </a:r>
            <a:r>
              <a:rPr lang="en-US" altLang="zh-CN" sz="2200" b="0" i="0" u="none" strike="noStrike" kern="1200" cap="none" spc="0" baseline="0">
                <a:solidFill>
                  <a:srgbClr val="000000"/>
                </a:solidFill>
                <a:latin typeface="华文楷体" charset="-122"/>
                <a:ea typeface="华文楷体" charset="-122"/>
                <a:cs typeface="Calibri" panose="020F0502020204030204" charset="0"/>
              </a:rPr>
              <a:t>5</a:t>
            </a:r>
            <a:r>
              <a:rPr lang="zh-CN" altLang="en-US" sz="2200" b="0" i="0" u="none" strike="noStrike" kern="1200" cap="none" spc="0" baseline="0">
                <a:solidFill>
                  <a:srgbClr val="000000"/>
                </a:solidFill>
                <a:latin typeface="华文楷体" charset="-122"/>
                <a:ea typeface="华文楷体" charset="-122"/>
                <a:cs typeface="Calibri" panose="020F0502020204030204" charset="0"/>
              </a:rPr>
              <a:t>月</a:t>
            </a:r>
            <a:r>
              <a:rPr lang="en-US" altLang="zh-CN" sz="2200" b="0" i="0" u="none" strike="noStrike" kern="1200" cap="none" spc="0" baseline="0">
                <a:solidFill>
                  <a:srgbClr val="000000"/>
                </a:solidFill>
                <a:latin typeface="华文楷体" charset="-122"/>
                <a:ea typeface="华文楷体" charset="-122"/>
                <a:cs typeface="Calibri" panose="020F0502020204030204" charset="0"/>
              </a:rPr>
              <a:t>2</a:t>
            </a:r>
            <a:r>
              <a:rPr lang="zh-CN" altLang="en-US" sz="2200" b="0" i="0" u="none" strike="noStrike" kern="1200" cap="none" spc="0" baseline="0">
                <a:solidFill>
                  <a:srgbClr val="000000"/>
                </a:solidFill>
                <a:latin typeface="华文楷体" charset="-122"/>
                <a:ea typeface="华文楷体" charset="-122"/>
                <a:cs typeface="Calibri" panose="020F0502020204030204" charset="0"/>
              </a:rPr>
              <a:t>日），即康有为所称‘不收’其上书的当日，都察院代奏了官员举人的上书共计十五件。”“由此可以证明，廉有为组织的十八行省公车联名上书，并非都察院不收，而是康有为根本没有去送。”</a:t>
            </a:r>
            <a:endParaRPr lang="en-US" altLang="zh-CN" sz="2200" b="0" i="0" u="none" strike="noStrike" kern="1200" cap="none" spc="0" baseline="0">
              <a:solidFill>
                <a:srgbClr val="000000"/>
              </a:solidFill>
              <a:latin typeface="华文楷体" charset="-122"/>
              <a:ea typeface="华文楷体" charset="-122"/>
              <a:cs typeface="Calibri" panose="020F0502020204030204" charset="0"/>
            </a:endParaRPr>
          </a:p>
          <a:p>
            <a:pPr marL="0" indent="0" algn="r">
              <a:lnSpc>
                <a:spcPct val="100000"/>
              </a:lnSpc>
              <a:spcBef>
                <a:spcPts val="0"/>
              </a:spcBef>
              <a:spcAft>
                <a:spcPts val="0"/>
              </a:spcAft>
              <a:buNone/>
            </a:pPr>
            <a:r>
              <a:rPr lang="zh-CN" altLang="en-US" sz="2200" b="0" i="0" u="none" strike="noStrike" kern="1200" cap="none" spc="0" baseline="0">
                <a:solidFill>
                  <a:srgbClr val="000000"/>
                </a:solidFill>
                <a:latin typeface="华文楷体" charset="-122"/>
                <a:ea typeface="华文楷体" charset="-122"/>
                <a:cs typeface="Calibri" panose="020F0502020204030204" charset="0"/>
              </a:rPr>
              <a:t>——</a:t>
            </a:r>
            <a:r>
              <a:rPr lang="zh-CN" altLang="en-US" sz="2200" b="0" i="0" u="none" strike="noStrike" kern="1200" cap="none" spc="0" baseline="0">
                <a:solidFill>
                  <a:srgbClr val="000000"/>
                </a:solidFill>
                <a:latin typeface="华文楷体" charset="-122"/>
                <a:ea typeface="华文楷体" charset="-122"/>
                <a:cs typeface="Calibri" panose="020F0502020204030204" charset="0"/>
              </a:rPr>
              <a:t>摘编自茅海建《戊戌变法史事考二集》</a:t>
            </a:r>
            <a:endParaRPr lang="zh-CN" altLang="en-US" sz="2200" b="0" i="0" u="none" strike="noStrike" kern="1200" cap="none" spc="0" baseline="0">
              <a:solidFill>
                <a:srgbClr val="000000"/>
              </a:solidFill>
              <a:latin typeface="华文楷体" charset="-122"/>
              <a:ea typeface="华文楷体" charset="-122"/>
              <a:cs typeface="Calibri" panose="020F0502020204030204" charset="0"/>
            </a:endParaRPr>
          </a:p>
        </p:txBody>
      </p:sp>
      <p:sp>
        <p:nvSpPr>
          <p:cNvPr id="178" name="矩形"/>
          <p:cNvSpPr/>
          <p:nvPr/>
        </p:nvSpPr>
        <p:spPr>
          <a:xfrm>
            <a:off x="-32385" y="1061085"/>
            <a:ext cx="9142095" cy="583565"/>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0" indent="0" algn="l">
              <a:lnSpc>
                <a:spcPct val="100000"/>
              </a:lnSpc>
              <a:spcBef>
                <a:spcPts val="0"/>
              </a:spcBef>
              <a:spcAft>
                <a:spcPts val="0"/>
              </a:spcAft>
              <a:buNone/>
            </a:pPr>
            <a:r>
              <a:rPr lang="zh-CN" altLang="en-US" sz="3200" b="0" i="0" u="none" strike="noStrike" kern="1200" cap="none" spc="0" baseline="0">
                <a:solidFill>
                  <a:srgbClr val="FF0000"/>
                </a:solidFill>
                <a:latin typeface="华文楷体" charset="-122"/>
                <a:ea typeface="华文楷体" charset="-122"/>
                <a:cs typeface="Calibri" panose="020F0502020204030204" charset="0"/>
              </a:rPr>
              <a:t>评析材料</a:t>
            </a:r>
            <a:r>
              <a:rPr lang="en-US" altLang="zh-CN" sz="3200" b="0" i="0" u="none" strike="noStrike" kern="1200" cap="none" spc="0" baseline="0">
                <a:solidFill>
                  <a:srgbClr val="FF0000"/>
                </a:solidFill>
                <a:latin typeface="华文楷体" charset="-122"/>
                <a:ea typeface="华文楷体" charset="-122"/>
                <a:cs typeface="Calibri" panose="020F0502020204030204" charset="0"/>
              </a:rPr>
              <a:t>1</a:t>
            </a:r>
            <a:r>
              <a:rPr lang="zh-CN" altLang="en-US" sz="3200" b="0" i="0" u="none" strike="noStrike" kern="1200" cap="none" spc="0" baseline="0">
                <a:solidFill>
                  <a:srgbClr val="FF0000"/>
                </a:solidFill>
                <a:latin typeface="华文楷体" charset="-122"/>
                <a:ea typeface="华文楷体" charset="-122"/>
                <a:cs typeface="Calibri" panose="020F0502020204030204" charset="0"/>
              </a:rPr>
              <a:t>、</a:t>
            </a:r>
            <a:r>
              <a:rPr lang="en-US" altLang="zh-CN" sz="3200" b="0" i="0" u="none" strike="noStrike" kern="1200" cap="none" spc="0" baseline="0">
                <a:solidFill>
                  <a:srgbClr val="FF0000"/>
                </a:solidFill>
                <a:latin typeface="华文楷体" charset="-122"/>
                <a:ea typeface="华文楷体" charset="-122"/>
                <a:cs typeface="Calibri" panose="020F0502020204030204" charset="0"/>
              </a:rPr>
              <a:t>2</a:t>
            </a:r>
            <a:r>
              <a:rPr lang="zh-CN" altLang="en-US" sz="3200" b="0" i="0" u="none" strike="noStrike" kern="1200" cap="none" spc="0" baseline="0">
                <a:solidFill>
                  <a:srgbClr val="FF0000"/>
                </a:solidFill>
                <a:latin typeface="华文楷体" charset="-122"/>
                <a:ea typeface="华文楷体" charset="-122"/>
                <a:cs typeface="Calibri" panose="020F0502020204030204" charset="0"/>
              </a:rPr>
              <a:t>论点所依据的不同类型史料的价值。</a:t>
            </a:r>
            <a:endParaRPr lang="zh-CN" altLang="en-US" sz="3200" b="0" i="0" u="none" strike="noStrike" kern="1200" cap="none" spc="0" baseline="0">
              <a:solidFill>
                <a:srgbClr val="FF0000"/>
              </a:solidFill>
              <a:latin typeface="华文楷体" charset="-122"/>
              <a:ea typeface="华文楷体" charset="-122"/>
              <a:cs typeface="Times New Roman" panose="0202060305040502030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6"/>
                                        </p:tgtEl>
                                        <p:attrNameLst>
                                          <p:attrName>style.visibility</p:attrName>
                                        </p:attrNameLst>
                                      </p:cBhvr>
                                      <p:to>
                                        <p:strVal val="visible"/>
                                      </p:to>
                                    </p:set>
                                    <p:animEffect transition="in" filter="blinds(horizontal)">
                                      <p:cBhvr>
                                        <p:cTn id="7" dur="500"/>
                                        <p:tgtEl>
                                          <p:spTgt spid="17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77"/>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 grpId="0" animBg="1"/>
      <p:bldP spid="177" grpId="0" animBg="1"/>
      <p:bldP spid="178"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1" name="矩形"/>
          <p:cNvSpPr/>
          <p:nvPr/>
        </p:nvSpPr>
        <p:spPr>
          <a:xfrm>
            <a:off x="468062" y="1260450"/>
            <a:ext cx="7631884" cy="2625090"/>
          </a:xfrm>
          <a:prstGeom prst="rect">
            <a:avLst/>
          </a:prstGeom>
          <a:noFill/>
          <a:ln w="9525" cap="flat" cmpd="sng">
            <a:noFill/>
            <a:prstDash val="solid"/>
            <a:miter/>
          </a:ln>
        </p:spPr>
        <p:txBody>
          <a:bodyPr vert="horz" wrap="square" lIns="91440" tIns="45720" rIns="91440" bIns="45720" anchor="t" anchorCtr="0">
            <a:spAutoFit/>
          </a:bodyPr>
          <a:lstStyle/>
          <a:p>
            <a:pPr marL="0" indent="0" algn="l" fontAlgn="t">
              <a:lnSpc>
                <a:spcPct val="100000"/>
              </a:lnSpc>
              <a:spcBef>
                <a:spcPts val="0"/>
              </a:spcBef>
              <a:spcAft>
                <a:spcPts val="0"/>
              </a:spcAft>
              <a:buNone/>
            </a:pPr>
            <a:r>
              <a:rPr lang="zh-CN" altLang="en-US" sz="2400" b="0" i="0" u="none" strike="noStrike" kern="1200" cap="none" spc="0" baseline="0">
                <a:solidFill>
                  <a:schemeClr val="tx1"/>
                </a:solidFill>
                <a:latin typeface="华文楷体" charset="-122"/>
                <a:ea typeface="华文楷体" charset="-122"/>
                <a:cs typeface="Times New Roman" panose="02020603050405020304" charset="0"/>
              </a:rPr>
              <a:t>材料一 属于个人回忆，记述者为当事人，从自身立场出发对史实的记载，对研究记述者或史实有较高史料价值；但由于个人回忆包含记述者的主观意图，因此有记述的并非是真实的历史。</a:t>
            </a:r>
            <a:endParaRPr lang="en-US" altLang="zh-CN" sz="2400" b="0" i="0" u="none" strike="noStrike" kern="1200" cap="none" spc="0" baseline="0">
              <a:solidFill>
                <a:schemeClr val="tx1"/>
              </a:solidFill>
              <a:latin typeface="华文楷体" charset="-122"/>
              <a:ea typeface="华文楷体" charset="-122"/>
              <a:cs typeface="Times New Roman" panose="02020603050405020304" charset="0"/>
            </a:endParaRPr>
          </a:p>
          <a:p>
            <a:pPr marL="0" indent="0" algn="l" fontAlgn="t">
              <a:lnSpc>
                <a:spcPct val="100000"/>
              </a:lnSpc>
              <a:spcBef>
                <a:spcPts val="0"/>
              </a:spcBef>
              <a:spcAft>
                <a:spcPts val="0"/>
              </a:spcAft>
              <a:buNone/>
            </a:pPr>
            <a:r>
              <a:rPr lang="zh-CN" altLang="en-US" sz="2400" b="0" i="0" u="none" strike="noStrike" kern="1200" cap="none" spc="0" baseline="0">
                <a:solidFill>
                  <a:schemeClr val="tx1"/>
                </a:solidFill>
                <a:latin typeface="华文楷体" charset="-122"/>
                <a:ea typeface="华文楷体" charset="-122"/>
                <a:cs typeface="Times New Roman" panose="02020603050405020304" charset="0"/>
              </a:rPr>
              <a:t>材料二 属于史学研究，作者阅读了大量宫廷档案。档案是原始性的第一手资料</a:t>
            </a:r>
            <a:r>
              <a:rPr lang="zh-CN" altLang="en-US" sz="2400" b="0" i="0" u="none" strike="noStrike" kern="1200" cap="none" spc="0" baseline="0">
                <a:solidFill>
                  <a:srgbClr val="FF0000"/>
                </a:solidFill>
                <a:latin typeface="华文楷体" charset="-122"/>
                <a:ea typeface="华文楷体" charset="-122"/>
                <a:cs typeface="Times New Roman" panose="02020603050405020304" charset="0"/>
              </a:rPr>
              <a:t>，</a:t>
            </a:r>
            <a:r>
              <a:rPr lang="zh-CN" altLang="en-US" sz="2400" b="0" i="0" u="none" strike="noStrike" kern="1200" cap="none" spc="0" baseline="0">
                <a:solidFill>
                  <a:schemeClr val="tx1"/>
                </a:solidFill>
                <a:latin typeface="华文楷体" charset="-122"/>
                <a:ea typeface="华文楷体" charset="-122"/>
                <a:cs typeface="Times New Roman" panose="02020603050405020304" charset="0"/>
              </a:rPr>
              <a:t>客观性和真实性较高，与回忆录相比具有较高的史料价值。</a:t>
            </a:r>
            <a:endParaRPr lang="zh-CN" altLang="en-US" sz="2400" b="0" i="0" u="none" strike="noStrike" kern="1200" cap="none" spc="0" baseline="0">
              <a:solidFill>
                <a:schemeClr val="tx1"/>
              </a:solidFill>
              <a:latin typeface="华文楷体" charset="-122"/>
              <a:ea typeface="华文楷体" charset="-122"/>
              <a:cs typeface="Times New Roman" panose="02020603050405020304" charset="0"/>
            </a:endParaRPr>
          </a:p>
        </p:txBody>
      </p:sp>
      <p:sp>
        <p:nvSpPr>
          <p:cNvPr id="182" name="矩形"/>
          <p:cNvSpPr/>
          <p:nvPr/>
        </p:nvSpPr>
        <p:spPr>
          <a:xfrm>
            <a:off x="42545" y="409575"/>
            <a:ext cx="9069705" cy="583565"/>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3200" b="0" i="0" u="none" strike="noStrike" kern="1200" cap="none" spc="0" baseline="0">
                <a:solidFill>
                  <a:srgbClr val="FF0000"/>
                </a:solidFill>
                <a:latin typeface="华文楷体" charset="-122"/>
                <a:ea typeface="华文楷体" charset="-122"/>
                <a:cs typeface="Calibri" panose="020F0502020204030204" charset="0"/>
              </a:rPr>
              <a:t>评析材料</a:t>
            </a:r>
            <a:r>
              <a:rPr lang="en-US" altLang="zh-CN" sz="3200" b="0" i="0" u="none" strike="noStrike" kern="1200" cap="none" spc="0" baseline="0">
                <a:solidFill>
                  <a:srgbClr val="FF0000"/>
                </a:solidFill>
                <a:latin typeface="华文楷体" charset="-122"/>
                <a:ea typeface="华文楷体" charset="-122"/>
                <a:cs typeface="Calibri" panose="020F0502020204030204" charset="0"/>
              </a:rPr>
              <a:t>1</a:t>
            </a:r>
            <a:r>
              <a:rPr lang="zh-CN" altLang="en-US" sz="3200" b="0" i="0" u="none" strike="noStrike" kern="1200" cap="none" spc="0" baseline="0">
                <a:solidFill>
                  <a:srgbClr val="FF0000"/>
                </a:solidFill>
                <a:latin typeface="华文楷体" charset="-122"/>
                <a:ea typeface="华文楷体" charset="-122"/>
                <a:cs typeface="Calibri" panose="020F0502020204030204" charset="0"/>
              </a:rPr>
              <a:t>、</a:t>
            </a:r>
            <a:r>
              <a:rPr lang="en-US" altLang="zh-CN" sz="3200" b="0" i="0" u="none" strike="noStrike" kern="1200" cap="none" spc="0" baseline="0">
                <a:solidFill>
                  <a:srgbClr val="FF0000"/>
                </a:solidFill>
                <a:latin typeface="华文楷体" charset="-122"/>
                <a:ea typeface="华文楷体" charset="-122"/>
                <a:cs typeface="Calibri" panose="020F0502020204030204" charset="0"/>
              </a:rPr>
              <a:t>2</a:t>
            </a:r>
            <a:r>
              <a:rPr lang="zh-CN" altLang="en-US" sz="3200" b="0" i="0" u="none" strike="noStrike" kern="1200" cap="none" spc="0" baseline="0">
                <a:solidFill>
                  <a:srgbClr val="FF0000"/>
                </a:solidFill>
                <a:latin typeface="华文楷体" charset="-122"/>
                <a:ea typeface="华文楷体" charset="-122"/>
                <a:cs typeface="Calibri" panose="020F0502020204030204" charset="0"/>
              </a:rPr>
              <a:t>论点所依据的不同类型史料的价值。</a:t>
            </a:r>
            <a:endParaRPr lang="zh-CN" altLang="en-US" sz="3200" b="0" i="0" u="none" strike="noStrike" kern="1200" cap="none" spc="0" baseline="0">
              <a:solidFill>
                <a:srgbClr val="FF0000"/>
              </a:solidFill>
              <a:latin typeface="华文楷体" charset="-122"/>
              <a:ea typeface="华文楷体" charset="-122"/>
              <a:cs typeface="Times New Roman" panose="02020603050405020304" charset="0"/>
            </a:endParaRPr>
          </a:p>
        </p:txBody>
      </p:sp>
      <p:sp>
        <p:nvSpPr>
          <p:cNvPr id="183" name="矩形"/>
          <p:cNvSpPr/>
          <p:nvPr/>
        </p:nvSpPr>
        <p:spPr>
          <a:xfrm>
            <a:off x="254095" y="4149761"/>
            <a:ext cx="8858035" cy="634365"/>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0" indent="0" algn="ctr" eaLnBrk="1" fontAlgn="auto" latinLnBrk="0" hangingPunct="1">
              <a:lnSpc>
                <a:spcPct val="100000"/>
              </a:lnSpc>
              <a:spcBef>
                <a:spcPts val="0"/>
              </a:spcBef>
              <a:spcAft>
                <a:spcPts val="0"/>
              </a:spcAft>
              <a:buNone/>
            </a:pPr>
            <a:r>
              <a:rPr lang="zh-CN" altLang="en-US" sz="3600" b="1" i="0" u="none" strike="noStrike" kern="1200" cap="none" spc="0" baseline="0">
                <a:solidFill>
                  <a:schemeClr val="hlink"/>
                </a:solidFill>
                <a:latin typeface="华文楷体" charset="-122"/>
                <a:ea typeface="华文楷体" charset="-122"/>
                <a:cs typeface="Calibri" panose="020F0502020204030204" charset="0"/>
              </a:rPr>
              <a:t>孤证不立</a:t>
            </a:r>
            <a:endParaRPr lang="zh-CN" altLang="en-US" sz="3600" b="1" i="0" u="none" strike="noStrike" kern="1200" cap="none" spc="0" baseline="0">
              <a:solidFill>
                <a:schemeClr val="hlink"/>
              </a:solidFill>
              <a:latin typeface="华文楷体" charset="-122"/>
              <a:ea typeface="华文楷体" charset="-122"/>
              <a:cs typeface="Times New Roman" panose="0202060305040502030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2" grpId="0" bldLvl="0" animBg="1"/>
      <p:bldP spid="181" grpId="0" animBg="1"/>
      <p:bldP spid="18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86" name="图片" descr="chinamap"/>
          <p:cNvPicPr>
            <a:picLocks noChangeAspect="1"/>
          </p:cNvPicPr>
          <p:nvPr/>
        </p:nvPicPr>
        <p:blipFill>
          <a:blip r:embed="rId1" cstate="print">
            <a:grayscl/>
          </a:blip>
          <a:stretch>
            <a:fillRect/>
          </a:stretch>
        </p:blipFill>
        <p:spPr>
          <a:xfrm>
            <a:off x="-323925" y="11808"/>
            <a:ext cx="9461500" cy="5289550"/>
          </a:xfrm>
          <a:prstGeom prst="rect">
            <a:avLst/>
          </a:prstGeom>
          <a:noFill/>
          <a:ln w="9525" cap="flat" cmpd="sng">
            <a:solidFill>
              <a:srgbClr val="000000"/>
            </a:solidFill>
            <a:prstDash val="solid"/>
            <a:miter/>
          </a:ln>
        </p:spPr>
      </p:pic>
      <p:sp>
        <p:nvSpPr>
          <p:cNvPr id="187" name="矩形"/>
          <p:cNvSpPr/>
          <p:nvPr/>
        </p:nvSpPr>
        <p:spPr>
          <a:xfrm>
            <a:off x="7450134" y="2926519"/>
            <a:ext cx="1153803" cy="543877"/>
          </a:xfrm>
          <a:prstGeom prst="rect">
            <a:avLst/>
          </a:prstGeom>
          <a:noFill/>
          <a:ln w="9525" cap="flat" cmpd="sng">
            <a:noFill/>
            <a:prstDash val="solid"/>
            <a:round/>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zh-CN" altLang="en-US"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rPr>
              <a:t>上海</a:t>
            </a:r>
            <a:endParaRPr lang="en-US" altLang="zh-CN"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endParaRPr>
          </a:p>
          <a:p>
            <a:pPr marL="0" indent="0" algn="l">
              <a:lnSpc>
                <a:spcPct val="100000"/>
              </a:lnSpc>
              <a:spcBef>
                <a:spcPct val="50000"/>
              </a:spcBef>
              <a:spcAft>
                <a:spcPts val="0"/>
              </a:spcAft>
              <a:buNone/>
            </a:pPr>
            <a:r>
              <a:rPr lang="en-US" altLang="zh-CN"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rPr>
              <a:t>1895强学会</a:t>
            </a:r>
            <a:endParaRPr lang="zh-CN" altLang="en-US"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endParaRPr>
          </a:p>
        </p:txBody>
      </p:sp>
      <p:sp>
        <p:nvSpPr>
          <p:cNvPr id="188" name="矩形"/>
          <p:cNvSpPr/>
          <p:nvPr/>
        </p:nvSpPr>
        <p:spPr>
          <a:xfrm>
            <a:off x="6155976" y="4142658"/>
            <a:ext cx="1223981" cy="543877"/>
          </a:xfrm>
          <a:prstGeom prst="rect">
            <a:avLst/>
          </a:prstGeom>
          <a:noFill/>
          <a:ln w="9525" cap="flat" cmpd="sng">
            <a:noFill/>
            <a:prstDash val="solid"/>
            <a:round/>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zh-CN" altLang="en-US"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rPr>
              <a:t>广州</a:t>
            </a:r>
            <a:endParaRPr lang="en-US" altLang="zh-CN"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endParaRPr>
          </a:p>
          <a:p>
            <a:pPr marL="0" indent="0" algn="l">
              <a:lnSpc>
                <a:spcPct val="100000"/>
              </a:lnSpc>
              <a:spcBef>
                <a:spcPct val="50000"/>
              </a:spcBef>
              <a:spcAft>
                <a:spcPts val="0"/>
              </a:spcAft>
              <a:buNone/>
            </a:pPr>
            <a:r>
              <a:rPr lang="en-US" altLang="zh-CN"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rPr>
              <a:t>1895万木草堂</a:t>
            </a:r>
            <a:endParaRPr lang="zh-CN" altLang="en-US"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endParaRPr>
          </a:p>
        </p:txBody>
      </p:sp>
      <p:sp>
        <p:nvSpPr>
          <p:cNvPr id="189" name="矩形"/>
          <p:cNvSpPr/>
          <p:nvPr/>
        </p:nvSpPr>
        <p:spPr>
          <a:xfrm>
            <a:off x="6370751" y="1770937"/>
            <a:ext cx="1297201" cy="634365"/>
          </a:xfrm>
          <a:prstGeom prst="rect">
            <a:avLst/>
          </a:prstGeom>
          <a:noFill/>
          <a:ln w="9525" cap="flat" cmpd="sng">
            <a:noFill/>
            <a:prstDash val="solid"/>
            <a:round/>
          </a:ln>
        </p:spPr>
        <p:txBody>
          <a:bodyPr vert="horz" wrap="square" lIns="91440" tIns="45720" rIns="91440" bIns="45720" anchor="t" anchorCtr="0">
            <a:spAutoFit/>
          </a:bodyPr>
          <a:lstStyle/>
          <a:p>
            <a:pPr marL="0" indent="0" algn="l" eaLnBrk="1" fontAlgn="auto" latinLnBrk="0" hangingPunct="1">
              <a:lnSpc>
                <a:spcPct val="100000"/>
              </a:lnSpc>
              <a:spcBef>
                <a:spcPct val="50000"/>
              </a:spcBef>
              <a:spcAft>
                <a:spcPts val="0"/>
              </a:spcAft>
              <a:buNone/>
            </a:pPr>
            <a:r>
              <a:rPr lang="zh-CN" altLang="en-US"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rPr>
              <a:t>北京</a:t>
            </a:r>
            <a:endParaRPr lang="en-US" altLang="zh-CN"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endParaRPr>
          </a:p>
          <a:p>
            <a:pPr marL="0" indent="0" algn="l" eaLnBrk="1" fontAlgn="auto" latinLnBrk="0" hangingPunct="1">
              <a:lnSpc>
                <a:spcPct val="100000"/>
              </a:lnSpc>
              <a:spcBef>
                <a:spcPts val="0"/>
              </a:spcBef>
              <a:spcAft>
                <a:spcPts val="0"/>
              </a:spcAft>
              <a:buNone/>
            </a:pPr>
            <a:r>
              <a:rPr lang="en-US" altLang="zh-CN"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rPr>
              <a:t>1895公车上书</a:t>
            </a:r>
            <a:endParaRPr lang="en-US" altLang="zh-CN"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endParaRPr>
          </a:p>
          <a:p>
            <a:pPr marL="0" indent="0" algn="l" eaLnBrk="1" fontAlgn="auto" latinLnBrk="0" hangingPunct="1">
              <a:lnSpc>
                <a:spcPct val="100000"/>
              </a:lnSpc>
              <a:spcBef>
                <a:spcPts val="0"/>
              </a:spcBef>
              <a:spcAft>
                <a:spcPts val="0"/>
              </a:spcAft>
              <a:buNone/>
            </a:pPr>
            <a:r>
              <a:rPr lang="en-US" altLang="zh-CN"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rPr>
              <a:t>1895万国公</a:t>
            </a:r>
            <a:r>
              <a:rPr lang="zh-CN" altLang="en-US"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rPr>
              <a:t>报</a:t>
            </a:r>
            <a:endParaRPr lang="zh-CN" altLang="en-US"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endParaRPr>
          </a:p>
        </p:txBody>
      </p:sp>
      <p:sp>
        <p:nvSpPr>
          <p:cNvPr id="190" name="矩形"/>
          <p:cNvSpPr/>
          <p:nvPr/>
        </p:nvSpPr>
        <p:spPr>
          <a:xfrm>
            <a:off x="7448436" y="3428947"/>
            <a:ext cx="1157300" cy="272414"/>
          </a:xfrm>
          <a:prstGeom prst="rect">
            <a:avLst/>
          </a:prstGeom>
          <a:noFill/>
          <a:ln w="9525" cap="flat" cmpd="sng">
            <a:noFill/>
            <a:prstDash val="solid"/>
            <a:miter/>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en-US" altLang="zh-CN"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rPr>
              <a:t>1896时务报</a:t>
            </a:r>
            <a:endParaRPr lang="zh-CN" altLang="en-US"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endParaRPr>
          </a:p>
        </p:txBody>
      </p:sp>
      <p:sp>
        <p:nvSpPr>
          <p:cNvPr id="191" name="矩形"/>
          <p:cNvSpPr/>
          <p:nvPr/>
        </p:nvSpPr>
        <p:spPr>
          <a:xfrm>
            <a:off x="7454885" y="4006889"/>
            <a:ext cx="1157301" cy="272414"/>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ct val="50000"/>
              </a:spcBef>
              <a:spcAft>
                <a:spcPts val="0"/>
              </a:spcAft>
              <a:buNone/>
            </a:pPr>
            <a:r>
              <a:rPr lang="en-US" altLang="zh-CN"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rPr>
              <a:t>1898女子学堂</a:t>
            </a:r>
            <a:endParaRPr lang="zh-CN" altLang="en-US"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endParaRPr>
          </a:p>
        </p:txBody>
      </p:sp>
      <p:sp>
        <p:nvSpPr>
          <p:cNvPr id="192" name="矩形"/>
          <p:cNvSpPr/>
          <p:nvPr/>
        </p:nvSpPr>
        <p:spPr>
          <a:xfrm>
            <a:off x="7521559" y="3721143"/>
            <a:ext cx="1441247" cy="272414"/>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ct val="50000"/>
              </a:spcBef>
              <a:spcAft>
                <a:spcPts val="0"/>
              </a:spcAft>
              <a:buNone/>
            </a:pPr>
            <a:r>
              <a:rPr lang="en-US" altLang="zh-CN"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rPr>
              <a:t>1897不缠足运动</a:t>
            </a:r>
            <a:endParaRPr lang="zh-CN" altLang="en-US"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endParaRPr>
          </a:p>
        </p:txBody>
      </p:sp>
      <p:sp>
        <p:nvSpPr>
          <p:cNvPr id="193" name="矩形"/>
          <p:cNvSpPr/>
          <p:nvPr/>
        </p:nvSpPr>
        <p:spPr>
          <a:xfrm>
            <a:off x="4984664" y="3737784"/>
            <a:ext cx="502086" cy="272414"/>
          </a:xfrm>
          <a:prstGeom prst="rect">
            <a:avLst/>
          </a:prstGeom>
          <a:noFill/>
          <a:ln w="9525" cap="flat" cmpd="sng">
            <a:noFill/>
            <a:prstDash val="solid"/>
            <a:round/>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rPr>
              <a:t>贵州</a:t>
            </a:r>
            <a:endPar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endParaRPr>
          </a:p>
        </p:txBody>
      </p:sp>
      <p:sp>
        <p:nvSpPr>
          <p:cNvPr id="194" name="矩形"/>
          <p:cNvSpPr/>
          <p:nvPr/>
        </p:nvSpPr>
        <p:spPr>
          <a:xfrm>
            <a:off x="5434754" y="4148584"/>
            <a:ext cx="500507" cy="272414"/>
          </a:xfrm>
          <a:prstGeom prst="rect">
            <a:avLst/>
          </a:prstGeom>
          <a:noFill/>
          <a:ln w="9525" cap="flat" cmpd="sng">
            <a:noFill/>
            <a:prstDash val="solid"/>
            <a:round/>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rPr>
              <a:t>南宁</a:t>
            </a:r>
            <a:endPar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endParaRPr>
          </a:p>
        </p:txBody>
      </p:sp>
      <p:sp>
        <p:nvSpPr>
          <p:cNvPr id="195" name="矩形"/>
          <p:cNvSpPr/>
          <p:nvPr/>
        </p:nvSpPr>
        <p:spPr>
          <a:xfrm>
            <a:off x="5987263" y="3626913"/>
            <a:ext cx="502089" cy="272414"/>
          </a:xfrm>
          <a:prstGeom prst="rect">
            <a:avLst/>
          </a:prstGeom>
          <a:noFill/>
          <a:ln w="9525" cap="flat" cmpd="sng">
            <a:noFill/>
            <a:prstDash val="solid"/>
            <a:round/>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rPr>
              <a:t>湖南</a:t>
            </a:r>
            <a:endPar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endParaRPr>
          </a:p>
        </p:txBody>
      </p:sp>
      <p:sp>
        <p:nvSpPr>
          <p:cNvPr id="196" name="矩形"/>
          <p:cNvSpPr/>
          <p:nvPr/>
        </p:nvSpPr>
        <p:spPr>
          <a:xfrm>
            <a:off x="5942865" y="3067047"/>
            <a:ext cx="502086" cy="272414"/>
          </a:xfrm>
          <a:prstGeom prst="rect">
            <a:avLst/>
          </a:prstGeom>
          <a:noFill/>
          <a:ln w="9525" cap="flat" cmpd="sng">
            <a:noFill/>
            <a:prstDash val="solid"/>
            <a:round/>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rPr>
              <a:t>湖北</a:t>
            </a:r>
            <a:endPar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endParaRPr>
          </a:p>
        </p:txBody>
      </p:sp>
      <p:sp>
        <p:nvSpPr>
          <p:cNvPr id="197" name="矩形"/>
          <p:cNvSpPr/>
          <p:nvPr/>
        </p:nvSpPr>
        <p:spPr>
          <a:xfrm>
            <a:off x="6799329" y="3573363"/>
            <a:ext cx="502086" cy="272414"/>
          </a:xfrm>
          <a:prstGeom prst="rect">
            <a:avLst/>
          </a:prstGeom>
          <a:noFill/>
          <a:ln w="9525" cap="flat" cmpd="sng">
            <a:noFill/>
            <a:prstDash val="solid"/>
            <a:round/>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rPr>
              <a:t>福建</a:t>
            </a:r>
            <a:endPar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endParaRPr>
          </a:p>
        </p:txBody>
      </p:sp>
      <p:sp>
        <p:nvSpPr>
          <p:cNvPr id="198" name="矩形"/>
          <p:cNvSpPr/>
          <p:nvPr/>
        </p:nvSpPr>
        <p:spPr>
          <a:xfrm>
            <a:off x="6276201" y="1969932"/>
            <a:ext cx="644188" cy="272412"/>
          </a:xfrm>
          <a:prstGeom prst="rect">
            <a:avLst/>
          </a:prstGeom>
          <a:noFill/>
          <a:ln w="9525" cap="flat" cmpd="sng">
            <a:noFill/>
            <a:prstDash val="solid"/>
            <a:round/>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rPr>
              <a:t>天津</a:t>
            </a:r>
            <a:endPar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endParaRPr>
          </a:p>
        </p:txBody>
      </p:sp>
      <p:sp>
        <p:nvSpPr>
          <p:cNvPr id="199" name="矩形"/>
          <p:cNvSpPr/>
          <p:nvPr/>
        </p:nvSpPr>
        <p:spPr>
          <a:xfrm>
            <a:off x="7133539" y="2570588"/>
            <a:ext cx="502086" cy="272414"/>
          </a:xfrm>
          <a:prstGeom prst="rect">
            <a:avLst/>
          </a:prstGeom>
          <a:noFill/>
          <a:ln w="9525" cap="flat" cmpd="sng">
            <a:noFill/>
            <a:prstDash val="solid"/>
            <a:round/>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rPr>
              <a:t>江苏</a:t>
            </a:r>
            <a:endPar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endParaRPr>
          </a:p>
        </p:txBody>
      </p:sp>
      <p:sp>
        <p:nvSpPr>
          <p:cNvPr id="200" name="矩形"/>
          <p:cNvSpPr/>
          <p:nvPr/>
        </p:nvSpPr>
        <p:spPr>
          <a:xfrm>
            <a:off x="37493" y="3140125"/>
            <a:ext cx="7699381" cy="1177289"/>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0" indent="0" algn="l" eaLnBrk="1" fontAlgn="t" latinLnBrk="0" hangingPunct="1">
              <a:lnSpc>
                <a:spcPct val="100000"/>
              </a:lnSpc>
              <a:spcBef>
                <a:spcPts val="0"/>
              </a:spcBef>
              <a:spcAft>
                <a:spcPts val="0"/>
              </a:spcAft>
              <a:buNone/>
            </a:pPr>
            <a:r>
              <a:rPr lang="zh-CN" altLang="en-US" sz="2400" b="0" i="0" u="none" strike="noStrike" kern="1200" cap="none" spc="0" baseline="0">
                <a:solidFill>
                  <a:schemeClr val="tx1"/>
                </a:solidFill>
                <a:latin typeface="华文楷体" charset="-122"/>
                <a:ea typeface="华文楷体" charset="-122"/>
                <a:cs typeface="Times New Roman" panose="02020603050405020304" charset="0"/>
              </a:rPr>
              <a:t>  甲午挫后,时务报起,一时风靡海内,数月之间销行万余份,为中国有报以来所未有,举国趋之,如饮狂泉.</a:t>
            </a:r>
            <a:endParaRPr lang="en-US" altLang="zh-CN" sz="2400" b="0" i="0" u="none" strike="noStrike" kern="1200" cap="none" spc="0" baseline="0">
              <a:solidFill>
                <a:schemeClr val="tx1"/>
              </a:solidFill>
              <a:latin typeface="华文楷体" charset="-122"/>
              <a:ea typeface="华文楷体" charset="-122"/>
              <a:cs typeface="Times New Roman" panose="02020603050405020304" charset="0"/>
            </a:endParaRPr>
          </a:p>
          <a:p>
            <a:pPr marL="0" indent="0" algn="r" eaLnBrk="1" fontAlgn="t" latinLnBrk="0" hangingPunct="1">
              <a:lnSpc>
                <a:spcPct val="100000"/>
              </a:lnSpc>
              <a:spcBef>
                <a:spcPts val="0"/>
              </a:spcBef>
              <a:spcAft>
                <a:spcPts val="0"/>
              </a:spcAft>
              <a:buNone/>
            </a:pPr>
            <a:r>
              <a:rPr lang="zh-CN" altLang="en-US" sz="2400" b="0" i="0" u="none" strike="noStrike" kern="100" cap="none" spc="0" baseline="0">
                <a:solidFill>
                  <a:schemeClr val="tx1"/>
                </a:solidFill>
                <a:latin typeface="华文楷体" charset="-122"/>
                <a:ea typeface="华文楷体" charset="-122"/>
                <a:cs typeface="楷体" panose="02010609060101010101" pitchFamily="49" charset="-122"/>
              </a:rPr>
              <a:t>——《饮冰室合集,文集》第6页,第52页</a:t>
            </a:r>
            <a:endParaRPr lang="zh-CN" altLang="en-US" sz="2400" b="0" i="0" u="none" strike="noStrike" kern="1200" cap="none" spc="0" baseline="0">
              <a:solidFill>
                <a:schemeClr val="tx1"/>
              </a:solidFill>
              <a:latin typeface="华文楷体" charset="-122"/>
              <a:ea typeface="华文楷体" charset="-122"/>
              <a:cs typeface="Times New Roman" panose="02020603050405020304" charset="0"/>
            </a:endParaRPr>
          </a:p>
        </p:txBody>
      </p:sp>
      <p:sp>
        <p:nvSpPr>
          <p:cNvPr id="201" name="矩形"/>
          <p:cNvSpPr/>
          <p:nvPr/>
        </p:nvSpPr>
        <p:spPr>
          <a:xfrm>
            <a:off x="542308" y="1778069"/>
            <a:ext cx="7203791" cy="815339"/>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0" indent="0" algn="l" eaLnBrk="1" fontAlgn="t" latinLnBrk="0" hangingPunct="1">
              <a:lnSpc>
                <a:spcPct val="100000"/>
              </a:lnSpc>
              <a:spcBef>
                <a:spcPts val="0"/>
              </a:spcBef>
              <a:spcAft>
                <a:spcPts val="0"/>
              </a:spcAft>
              <a:buNone/>
            </a:pPr>
            <a:r>
              <a:rPr lang="zh-CN" altLang="en-US" sz="2400" b="0" i="0" u="none" strike="noStrike" kern="1200" cap="none" spc="0" baseline="0">
                <a:solidFill>
                  <a:schemeClr val="tx1"/>
                </a:solidFill>
                <a:latin typeface="华文楷体" charset="-122"/>
                <a:ea typeface="华文楷体" charset="-122"/>
                <a:cs typeface="Times New Roman" panose="02020603050405020304" charset="0"/>
              </a:rPr>
              <a:t>  据统计,戊戌变法时期参加不缠足的人达到30多万.</a:t>
            </a:r>
            <a:endParaRPr lang="en-US" altLang="zh-CN" sz="2400" b="0" i="0" u="none" strike="noStrike" kern="1200" cap="none" spc="0" baseline="0">
              <a:solidFill>
                <a:schemeClr val="tx1"/>
              </a:solidFill>
              <a:latin typeface="华文楷体" charset="-122"/>
              <a:ea typeface="华文楷体" charset="-122"/>
              <a:cs typeface="Times New Roman" panose="02020603050405020304" charset="0"/>
            </a:endParaRPr>
          </a:p>
          <a:p>
            <a:pPr marL="0" indent="0" algn="r" eaLnBrk="1" fontAlgn="t" latinLnBrk="0" hangingPunct="1">
              <a:lnSpc>
                <a:spcPct val="100000"/>
              </a:lnSpc>
              <a:spcBef>
                <a:spcPts val="0"/>
              </a:spcBef>
              <a:spcAft>
                <a:spcPts val="0"/>
              </a:spcAft>
              <a:buNone/>
            </a:pPr>
            <a:r>
              <a:rPr lang="zh-CN" altLang="en-US" sz="2400" b="0" i="0" u="none" strike="noStrike" kern="100" cap="none" spc="0" baseline="0">
                <a:solidFill>
                  <a:schemeClr val="tx1"/>
                </a:solidFill>
                <a:latin typeface="华文楷体" charset="-122"/>
                <a:ea typeface="华文楷体" charset="-122"/>
                <a:cs typeface="楷体" panose="02010609060101010101" pitchFamily="49" charset="-122"/>
              </a:rPr>
              <a:t>——《万国公报》(上海),1900年第6期</a:t>
            </a:r>
            <a:endParaRPr lang="zh-CN" altLang="en-US" sz="2400" b="0" i="0" u="none" strike="noStrike" kern="1200" cap="none" spc="0" baseline="0">
              <a:solidFill>
                <a:schemeClr val="tx1"/>
              </a:solidFill>
              <a:latin typeface="华文楷体" charset="-122"/>
              <a:ea typeface="华文楷体" charset="-122"/>
              <a:cs typeface="Times New Roman" panose="02020603050405020304" charset="0"/>
            </a:endParaRPr>
          </a:p>
        </p:txBody>
      </p:sp>
      <p:sp>
        <p:nvSpPr>
          <p:cNvPr id="202" name="矩形"/>
          <p:cNvSpPr/>
          <p:nvPr/>
        </p:nvSpPr>
        <p:spPr>
          <a:xfrm>
            <a:off x="6375503" y="2346489"/>
            <a:ext cx="1157300" cy="272414"/>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ct val="50000"/>
              </a:spcBef>
              <a:spcAft>
                <a:spcPts val="0"/>
              </a:spcAft>
              <a:buNone/>
            </a:pPr>
            <a:r>
              <a:rPr lang="en-US" altLang="zh-CN"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rPr>
              <a:t>1897</a:t>
            </a:r>
            <a:r>
              <a:rPr lang="zh-CN" altLang="en-US" sz="1200" b="1" i="0" u="none" strike="noStrike" kern="1200" cap="none" spc="0" baseline="0">
                <a:solidFill>
                  <a:srgbClr val="FF0000"/>
                </a:solidFill>
                <a:latin typeface="Calibri" panose="020F0502020204030204" charset="0"/>
                <a:ea typeface="宋体" panose="02010600030101010101" pitchFamily="2" charset="-122"/>
                <a:cs typeface="Calibri" panose="020F0502020204030204" charset="0"/>
              </a:rPr>
              <a:t>保国会</a:t>
            </a:r>
            <a:endParaRPr lang="zh-CN" altLang="en-US" sz="1200" b="1" i="0" u="none" strike="noStrike" kern="1200" cap="none" spc="0" baseline="0">
              <a:solidFill>
                <a:srgbClr val="FF0000"/>
              </a:solidFill>
              <a:latin typeface="Calibri" panose="020F0502020204030204" charset="0"/>
              <a:ea typeface="宋体" panose="02010600030101010101" pitchFamily="2" charset="-122"/>
              <a:cs typeface="Calibri" panose="020F0502020204030204" charset="0"/>
            </a:endParaRPr>
          </a:p>
        </p:txBody>
      </p:sp>
      <p:sp>
        <p:nvSpPr>
          <p:cNvPr id="203" name="矩形"/>
          <p:cNvSpPr/>
          <p:nvPr/>
        </p:nvSpPr>
        <p:spPr>
          <a:xfrm>
            <a:off x="6805779" y="2922598"/>
            <a:ext cx="502086" cy="272414"/>
          </a:xfrm>
          <a:prstGeom prst="rect">
            <a:avLst/>
          </a:prstGeom>
          <a:noFill/>
          <a:ln w="9525" cap="flat" cmpd="sng">
            <a:noFill/>
            <a:prstDash val="solid"/>
            <a:round/>
          </a:ln>
        </p:spPr>
        <p:txBody>
          <a:bodyPr vert="horz" wrap="square" lIns="91440" tIns="45720" rIns="91440" bIns="45720" anchor="t" anchorCtr="0">
            <a:spAutoFit/>
          </a:bodyPr>
          <a:lstStyle/>
          <a:p>
            <a:pPr marL="0" indent="0" algn="l" eaLnBrk="1" fontAlgn="auto" latinLnBrk="0" hangingPunct="1">
              <a:lnSpc>
                <a:spcPct val="100000"/>
              </a:lnSpc>
              <a:spcBef>
                <a:spcPct val="50000"/>
              </a:spcBef>
              <a:spcAft>
                <a:spcPts val="0"/>
              </a:spcAft>
              <a:buNone/>
            </a:pPr>
            <a:r>
              <a:rPr lang="zh-CN" altLang="en-US" sz="1200" b="1" i="0" u="none" strike="noStrike" kern="1200" cap="none" spc="0" baseline="0">
                <a:solidFill>
                  <a:srgbClr val="FF0000"/>
                </a:solidFill>
                <a:latin typeface="Calibri" panose="020F0502020204030204" charset="0"/>
                <a:ea typeface="宋体" panose="02010600030101010101" pitchFamily="2" charset="-122"/>
                <a:cs typeface="Calibri" panose="020F0502020204030204" charset="0"/>
              </a:rPr>
              <a:t>浙江</a:t>
            </a:r>
            <a:endParaRPr lang="zh-CN" altLang="en-US" sz="1200" b="1" i="0" u="none" strike="noStrike" kern="1200" cap="none" spc="0" baseline="0">
              <a:solidFill>
                <a:srgbClr val="FF0000"/>
              </a:solidFill>
              <a:latin typeface="Calibri" panose="020F0502020204030204" charset="0"/>
              <a:ea typeface="宋体" panose="02010600030101010101" pitchFamily="2" charset="-122"/>
              <a:cs typeface="Calibri" panose="020F0502020204030204" charset="0"/>
            </a:endParaRPr>
          </a:p>
        </p:txBody>
      </p:sp>
      <p:sp>
        <p:nvSpPr>
          <p:cNvPr id="204" name="矩形"/>
          <p:cNvSpPr/>
          <p:nvPr/>
        </p:nvSpPr>
        <p:spPr>
          <a:xfrm>
            <a:off x="4354817" y="3214793"/>
            <a:ext cx="502084" cy="272414"/>
          </a:xfrm>
          <a:prstGeom prst="rect">
            <a:avLst/>
          </a:prstGeom>
          <a:noFill/>
          <a:ln w="9525" cap="flat" cmpd="sng">
            <a:noFill/>
            <a:prstDash val="solid"/>
            <a:round/>
          </a:ln>
        </p:spPr>
        <p:txBody>
          <a:bodyPr vert="horz" wrap="square" lIns="91440" tIns="45720" rIns="91440" bIns="45720" anchor="t" anchorCtr="0">
            <a:spAutoFit/>
          </a:bodyPr>
          <a:lstStyle/>
          <a:p>
            <a:pPr marL="0" indent="0" algn="l" eaLnBrk="1" fontAlgn="auto" latinLnBrk="0" hangingPunct="1">
              <a:lnSpc>
                <a:spcPct val="100000"/>
              </a:lnSpc>
              <a:spcBef>
                <a:spcPct val="50000"/>
              </a:spcBef>
              <a:spcAft>
                <a:spcPts val="0"/>
              </a:spcAft>
              <a:buNone/>
            </a:pPr>
            <a:r>
              <a:rPr lang="zh-CN" altLang="en-US" sz="1200" b="1" i="0" u="none" strike="noStrike" kern="1200" cap="none" spc="0" baseline="0">
                <a:solidFill>
                  <a:srgbClr val="FF0000"/>
                </a:solidFill>
                <a:latin typeface="Calibri" panose="020F0502020204030204" charset="0"/>
                <a:ea typeface="宋体" panose="02010600030101010101" pitchFamily="2" charset="-122"/>
                <a:cs typeface="Calibri" panose="020F0502020204030204" charset="0"/>
              </a:rPr>
              <a:t>四川</a:t>
            </a:r>
            <a:endParaRPr lang="zh-CN" altLang="en-US" sz="1200" b="1" i="0" u="none" strike="noStrike" kern="1200" cap="none" spc="0" baseline="0">
              <a:solidFill>
                <a:srgbClr val="FF0000"/>
              </a:solidFill>
              <a:latin typeface="Calibri" panose="020F0502020204030204" charset="0"/>
              <a:ea typeface="宋体" panose="02010600030101010101" pitchFamily="2" charset="-122"/>
              <a:cs typeface="Calibri" panose="020F0502020204030204" charset="0"/>
            </a:endParaRPr>
          </a:p>
        </p:txBody>
      </p:sp>
      <p:sp>
        <p:nvSpPr>
          <p:cNvPr id="205" name="矩形"/>
          <p:cNvSpPr/>
          <p:nvPr/>
        </p:nvSpPr>
        <p:spPr>
          <a:xfrm>
            <a:off x="3999322" y="3935607"/>
            <a:ext cx="502088" cy="272414"/>
          </a:xfrm>
          <a:prstGeom prst="rect">
            <a:avLst/>
          </a:prstGeom>
          <a:noFill/>
          <a:ln w="9525" cap="flat" cmpd="sng">
            <a:noFill/>
            <a:prstDash val="solid"/>
            <a:round/>
          </a:ln>
        </p:spPr>
        <p:txBody>
          <a:bodyPr vert="horz" wrap="square" lIns="91440" tIns="45720" rIns="91440" bIns="45720" anchor="t" anchorCtr="0">
            <a:spAutoFit/>
          </a:bodyPr>
          <a:lstStyle/>
          <a:p>
            <a:pPr marL="0" indent="0" algn="l" eaLnBrk="1" fontAlgn="auto" latinLnBrk="0" hangingPunct="1">
              <a:lnSpc>
                <a:spcPct val="100000"/>
              </a:lnSpc>
              <a:spcBef>
                <a:spcPct val="50000"/>
              </a:spcBef>
              <a:spcAft>
                <a:spcPts val="0"/>
              </a:spcAft>
              <a:buNone/>
            </a:pPr>
            <a:r>
              <a:rPr lang="zh-CN" altLang="en-US" sz="1200" b="1" i="0" u="none" strike="noStrike" kern="1200" cap="none" spc="0" baseline="0">
                <a:solidFill>
                  <a:srgbClr val="FF0000"/>
                </a:solidFill>
                <a:latin typeface="Calibri" panose="020F0502020204030204" charset="0"/>
                <a:ea typeface="宋体" panose="02010600030101010101" pitchFamily="2" charset="-122"/>
                <a:cs typeface="Calibri" panose="020F0502020204030204" charset="0"/>
              </a:rPr>
              <a:t>云南</a:t>
            </a:r>
            <a:endParaRPr lang="zh-CN" altLang="en-US" sz="1200" b="1" i="0" u="none" strike="noStrike" kern="1200" cap="none" spc="0" baseline="0">
              <a:solidFill>
                <a:srgbClr val="FF0000"/>
              </a:solidFill>
              <a:latin typeface="Calibri" panose="020F0502020204030204" charset="0"/>
              <a:ea typeface="宋体" panose="02010600030101010101" pitchFamily="2" charset="-122"/>
              <a:cs typeface="Calibri" panose="020F0502020204030204" charset="0"/>
            </a:endParaRPr>
          </a:p>
        </p:txBody>
      </p:sp>
      <p:sp>
        <p:nvSpPr>
          <p:cNvPr id="206" name="矩形"/>
          <p:cNvSpPr/>
          <p:nvPr/>
        </p:nvSpPr>
        <p:spPr>
          <a:xfrm>
            <a:off x="-38101" y="257170"/>
            <a:ext cx="8206146" cy="1177288"/>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0" indent="0" algn="l" eaLnBrk="1" fontAlgn="t" latinLnBrk="0" hangingPunct="1">
              <a:lnSpc>
                <a:spcPct val="100000"/>
              </a:lnSpc>
              <a:spcBef>
                <a:spcPts val="0"/>
              </a:spcBef>
              <a:spcAft>
                <a:spcPts val="0"/>
              </a:spcAft>
              <a:buNone/>
            </a:pPr>
            <a:r>
              <a:rPr lang="zh-CN" altLang="en-US" sz="2400" b="0" i="0" u="none" strike="noStrike" kern="0" cap="none" spc="0" baseline="0">
                <a:solidFill>
                  <a:schemeClr val="tx1"/>
                </a:solidFill>
                <a:latin typeface="华文楷体" charset="-122"/>
                <a:ea typeface="华文楷体" charset="-122"/>
                <a:cs typeface="Times New Roman" panose="02020603050405020304" charset="0"/>
              </a:rPr>
              <a:t>“法者天下之公器也，变者天下之公理也……变者变者，变之权操诸已，可以保国，可以保种，可以保教……”</a:t>
            </a:r>
            <a:endParaRPr lang="en-US" altLang="zh-CN" sz="2400" b="0" i="0" u="none" strike="noStrike" kern="0" cap="none" spc="0" baseline="0">
              <a:solidFill>
                <a:schemeClr val="tx1"/>
              </a:solidFill>
              <a:latin typeface="华文楷体" charset="-122"/>
              <a:ea typeface="华文楷体" charset="-122"/>
              <a:cs typeface="Times New Roman" panose="02020603050405020304" charset="0"/>
            </a:endParaRPr>
          </a:p>
          <a:p>
            <a:pPr marL="0" indent="0" algn="r" eaLnBrk="1" fontAlgn="t" latinLnBrk="0" hangingPunct="1">
              <a:lnSpc>
                <a:spcPct val="100000"/>
              </a:lnSpc>
              <a:spcBef>
                <a:spcPts val="0"/>
              </a:spcBef>
              <a:spcAft>
                <a:spcPts val="0"/>
              </a:spcAft>
              <a:buNone/>
            </a:pPr>
            <a:r>
              <a:rPr lang="zh-CN" altLang="en-US" sz="2400" b="1" i="0" u="none" strike="noStrike" kern="0" cap="none" spc="0" baseline="0">
                <a:solidFill>
                  <a:schemeClr val="tx1"/>
                </a:solidFill>
                <a:latin typeface="华文楷体" charset="-122"/>
                <a:ea typeface="华文楷体" charset="-122"/>
                <a:cs typeface="Times New Roman" panose="02020603050405020304" charset="0"/>
              </a:rPr>
              <a:t>—</a:t>
            </a:r>
            <a:r>
              <a:rPr lang="zh-CN" altLang="en-US" sz="2400" b="0" i="0" u="none" strike="noStrike" kern="0" cap="none" spc="0" baseline="0">
                <a:solidFill>
                  <a:schemeClr val="tx1"/>
                </a:solidFill>
                <a:latin typeface="华文楷体" charset="-122"/>
                <a:ea typeface="华文楷体" charset="-122"/>
                <a:cs typeface="Times New Roman" panose="02020603050405020304" charset="0"/>
              </a:rPr>
              <a:t>梁启超《变法通议》</a:t>
            </a:r>
            <a:endParaRPr lang="zh-CN" altLang="en-US" sz="2400" b="0" i="0" u="none" strike="noStrike" kern="0" cap="none" spc="0" baseline="0">
              <a:solidFill>
                <a:schemeClr val="tx1"/>
              </a:solidFill>
              <a:latin typeface="华文楷体" charset="-122"/>
              <a:ea typeface="华文楷体" charset="-122"/>
              <a:cs typeface="Times New Roman" panose="0202060305040502030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6"/>
                                        </p:tgtEl>
                                        <p:attrNameLst>
                                          <p:attrName>style.visibility</p:attrName>
                                        </p:attrNameLst>
                                      </p:cBhvr>
                                      <p:to>
                                        <p:strVal val="visible"/>
                                      </p:to>
                                    </p:set>
                                    <p:animEffect transition="in" filter="blinds(horizontal)">
                                      <p:cBhvr>
                                        <p:cTn id="7" dur="500"/>
                                        <p:tgtEl>
                                          <p:spTgt spid="20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01"/>
                                        </p:tgtEl>
                                        <p:attrNameLst>
                                          <p:attrName>style.visibility</p:attrName>
                                        </p:attrNameLst>
                                      </p:cBhvr>
                                      <p:to>
                                        <p:strVal val="visible"/>
                                      </p:to>
                                    </p:set>
                                    <p:animEffect transition="in" filter="blinds(horizontal)">
                                      <p:cBhvr>
                                        <p:cTn id="12" dur="500"/>
                                        <p:tgtEl>
                                          <p:spTgt spid="20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0"/>
                                        </p:tgtEl>
                                        <p:attrNameLst>
                                          <p:attrName>style.visibility</p:attrName>
                                        </p:attrNameLst>
                                      </p:cBhvr>
                                      <p:to>
                                        <p:strVal val="visible"/>
                                      </p:to>
                                    </p:set>
                                    <p:animEffect transition="in" filter="blinds(horizontal)">
                                      <p:cBhvr>
                                        <p:cTn id="17" dur="500"/>
                                        <p:tgtEl>
                                          <p:spTgt spid="2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 grpId="0" animBg="1"/>
      <p:bldP spid="201" grpId="0" animBg="1"/>
      <p:bldP spid="20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9" name="图片"/>
          <p:cNvPicPr>
            <a:picLocks noChangeAspect="1"/>
          </p:cNvPicPr>
          <p:nvPr/>
        </p:nvPicPr>
        <p:blipFill>
          <a:blip r:embed="rId1" cstate="print"/>
          <a:srcRect r="13953"/>
          <a:stretch>
            <a:fillRect/>
          </a:stretch>
        </p:blipFill>
        <p:spPr>
          <a:xfrm>
            <a:off x="180066" y="690552"/>
            <a:ext cx="3095954" cy="3314826"/>
          </a:xfrm>
          <a:prstGeom prst="rect">
            <a:avLst/>
          </a:prstGeom>
          <a:noFill/>
          <a:ln w="9525" cap="flat" cmpd="sng">
            <a:noFill/>
            <a:prstDash val="solid"/>
            <a:miter/>
          </a:ln>
        </p:spPr>
      </p:pic>
      <p:sp>
        <p:nvSpPr>
          <p:cNvPr id="210" name="矩形"/>
          <p:cNvSpPr/>
          <p:nvPr/>
        </p:nvSpPr>
        <p:spPr>
          <a:xfrm>
            <a:off x="3349968" y="907174"/>
            <a:ext cx="6191903" cy="2663190"/>
          </a:xfrm>
          <a:prstGeom prst="rect">
            <a:avLst/>
          </a:prstGeom>
          <a:noFill/>
          <a:ln w="9525" cap="flat" cmpd="sng">
            <a:noFill/>
            <a:prstDash val="solid"/>
            <a:miter/>
          </a:ln>
        </p:spPr>
        <p:txBody>
          <a:bodyPr vert="horz" wrap="square" lIns="91440" tIns="45720" rIns="91440" bIns="45720" anchor="t" anchorCtr="0">
            <a:spAutoFit/>
          </a:bodyPr>
          <a:lstStyle/>
          <a:p>
            <a:pPr marL="0" indent="0" algn="l">
              <a:lnSpc>
                <a:spcPct val="100000"/>
              </a:lnSpc>
              <a:spcBef>
                <a:spcPts val="0"/>
              </a:spcBef>
              <a:spcAft>
                <a:spcPts val="0"/>
              </a:spcAft>
              <a:buNone/>
            </a:pPr>
            <a:r>
              <a:rPr lang="en-US" altLang="zh-CN" sz="2800" b="0" i="0" u="none" strike="noStrike" kern="1200" cap="none" spc="0" baseline="0">
                <a:solidFill>
                  <a:schemeClr val="tx1"/>
                </a:solidFill>
                <a:latin typeface="华文楷体" charset="-122"/>
                <a:ea typeface="华文楷体" charset="-122"/>
                <a:cs typeface="Times New Roman" panose="02020603050405020304" charset="0"/>
              </a:rPr>
              <a:t>1895.7 发布上喻各地官员,因时制宜,</a:t>
            </a:r>
            <a:endParaRPr lang="en-US" altLang="zh-CN" sz="2800" b="0" i="0" u="none" strike="noStrike" kern="1200" cap="none" spc="0" baseline="0">
              <a:solidFill>
                <a:schemeClr val="tx1"/>
              </a:solidFill>
              <a:latin typeface="华文楷体" charset="-122"/>
              <a:ea typeface="华文楷体" charset="-122"/>
              <a:cs typeface="Times New Roman" panose="02020603050405020304" charset="0"/>
            </a:endParaRPr>
          </a:p>
          <a:p>
            <a:pPr marL="0" indent="0" algn="l">
              <a:lnSpc>
                <a:spcPct val="100000"/>
              </a:lnSpc>
              <a:spcBef>
                <a:spcPts val="0"/>
              </a:spcBef>
              <a:spcAft>
                <a:spcPts val="0"/>
              </a:spcAft>
              <a:buNone/>
            </a:pPr>
            <a:r>
              <a:rPr lang="en-US" altLang="zh-CN" sz="2800" b="0" i="0" u="none" strike="noStrike" kern="1200" cap="none" spc="0" baseline="0">
                <a:solidFill>
                  <a:schemeClr val="tx1"/>
                </a:solidFill>
                <a:latin typeface="华文楷体" charset="-122"/>
                <a:ea typeface="华文楷体" charset="-122"/>
                <a:cs typeface="Times New Roman" panose="02020603050405020304" charset="0"/>
              </a:rPr>
              <a:t>          </a:t>
            </a:r>
            <a:r>
              <a:rPr lang="zh-CN" altLang="en-US" sz="2800" b="0" i="0" u="none" strike="noStrike" kern="1200" cap="none" spc="0" baseline="0">
                <a:solidFill>
                  <a:schemeClr val="tx1"/>
                </a:solidFill>
                <a:latin typeface="华文楷体" charset="-122"/>
                <a:ea typeface="华文楷体" charset="-122"/>
                <a:cs typeface="Times New Roman" panose="02020603050405020304" charset="0"/>
              </a:rPr>
              <a:t>图自强而弥祸患. </a:t>
            </a:r>
            <a:endParaRPr lang="en-US" altLang="zh-CN" sz="2800" b="0" i="0" u="none" strike="noStrike" kern="1200" cap="none" spc="0" baseline="0">
              <a:solidFill>
                <a:schemeClr val="tx1"/>
              </a:solidFill>
              <a:latin typeface="华文楷体" charset="-122"/>
              <a:ea typeface="华文楷体" charset="-122"/>
              <a:cs typeface="Times New Roman" panose="02020603050405020304" charset="0"/>
            </a:endParaRPr>
          </a:p>
          <a:p>
            <a:pPr marL="0" indent="0" algn="l">
              <a:lnSpc>
                <a:spcPct val="100000"/>
              </a:lnSpc>
              <a:spcBef>
                <a:spcPts val="0"/>
              </a:spcBef>
              <a:spcAft>
                <a:spcPts val="0"/>
              </a:spcAft>
              <a:buNone/>
            </a:pPr>
            <a:r>
              <a:rPr lang="en-US" altLang="zh-CN" sz="2800" b="0" i="0" u="none" strike="noStrike" kern="1200" cap="none" spc="0" baseline="0">
                <a:solidFill>
                  <a:schemeClr val="tx1"/>
                </a:solidFill>
                <a:latin typeface="华文楷体" charset="-122"/>
                <a:ea typeface="华文楷体" charset="-122"/>
                <a:cs typeface="Times New Roman" panose="02020603050405020304" charset="0"/>
              </a:rPr>
              <a:t>1896.6 令广办学堂,培植</a:t>
            </a:r>
            <a:r>
              <a:rPr lang="zh-CN" altLang="en-US" sz="2800" b="0" i="0" u="none" strike="noStrike" kern="1200" cap="none" spc="0" baseline="0">
                <a:solidFill>
                  <a:srgbClr val="FF0000"/>
                </a:solidFill>
                <a:latin typeface="华文楷体" charset="-122"/>
                <a:ea typeface="华文楷体" charset="-122"/>
                <a:cs typeface="Times New Roman" panose="02020603050405020304" charset="0"/>
              </a:rPr>
              <a:t>人才</a:t>
            </a:r>
            <a:r>
              <a:rPr lang="en-US" altLang="zh-CN" sz="2800" b="0" i="0" u="none" strike="noStrike" kern="1200" cap="none" spc="0" baseline="0">
                <a:solidFill>
                  <a:schemeClr val="tx1"/>
                </a:solidFill>
                <a:latin typeface="华文楷体" charset="-122"/>
                <a:ea typeface="华文楷体" charset="-122"/>
                <a:cs typeface="Times New Roman" panose="02020603050405020304" charset="0"/>
              </a:rPr>
              <a:t>.</a:t>
            </a:r>
            <a:endParaRPr lang="en-US" altLang="zh-CN" sz="2800" b="0" i="0" u="none" strike="noStrike" kern="1200" cap="none" spc="0" baseline="0">
              <a:solidFill>
                <a:schemeClr val="tx1"/>
              </a:solidFill>
              <a:latin typeface="华文楷体" charset="-122"/>
              <a:ea typeface="华文楷体" charset="-122"/>
              <a:cs typeface="Times New Roman" panose="02020603050405020304" charset="0"/>
            </a:endParaRPr>
          </a:p>
          <a:p>
            <a:pPr marL="0" indent="0" algn="l">
              <a:lnSpc>
                <a:spcPct val="100000"/>
              </a:lnSpc>
              <a:spcBef>
                <a:spcPts val="0"/>
              </a:spcBef>
              <a:spcAft>
                <a:spcPts val="0"/>
              </a:spcAft>
              <a:buNone/>
            </a:pPr>
            <a:r>
              <a:rPr lang="en-US" altLang="zh-CN" sz="2800" b="0" i="0" u="none" strike="noStrike" kern="1200" cap="none" spc="0" baseline="0">
                <a:solidFill>
                  <a:schemeClr val="tx1"/>
                </a:solidFill>
                <a:latin typeface="华文楷体" charset="-122"/>
                <a:ea typeface="华文楷体" charset="-122"/>
                <a:cs typeface="Times New Roman" panose="02020603050405020304" charset="0"/>
              </a:rPr>
              <a:t>1897.7广开矿山,</a:t>
            </a:r>
            <a:endParaRPr lang="en-US" altLang="zh-CN" sz="2800" b="0" i="0" u="none" strike="noStrike" kern="1200" cap="none" spc="0" baseline="0">
              <a:solidFill>
                <a:schemeClr val="tx1"/>
              </a:solidFill>
              <a:latin typeface="华文楷体" charset="-122"/>
              <a:ea typeface="华文楷体" charset="-122"/>
              <a:cs typeface="Times New Roman" panose="02020603050405020304" charset="0"/>
            </a:endParaRPr>
          </a:p>
          <a:p>
            <a:pPr marL="0" indent="0" algn="l">
              <a:lnSpc>
                <a:spcPct val="100000"/>
              </a:lnSpc>
              <a:spcBef>
                <a:spcPts val="0"/>
              </a:spcBef>
              <a:spcAft>
                <a:spcPts val="0"/>
              </a:spcAft>
              <a:buNone/>
            </a:pPr>
            <a:r>
              <a:rPr lang="en-US" altLang="zh-CN" sz="2800" b="0" i="0" u="none" strike="noStrike" kern="1200" cap="none" spc="0" baseline="0">
                <a:solidFill>
                  <a:schemeClr val="tx1"/>
                </a:solidFill>
                <a:latin typeface="华文楷体" charset="-122"/>
                <a:ea typeface="华文楷体" charset="-122"/>
                <a:cs typeface="Times New Roman" panose="02020603050405020304" charset="0"/>
              </a:rPr>
              <a:t>       </a:t>
            </a:r>
            <a:r>
              <a:rPr lang="en-US" altLang="zh-CN" sz="2800" b="0" i="0" u="none" strike="noStrike" kern="1200" cap="none" spc="0" baseline="0">
                <a:solidFill>
                  <a:schemeClr val="tx1"/>
                </a:solidFill>
                <a:latin typeface="华文楷体" charset="-122"/>
                <a:ea typeface="华文楷体" charset="-122"/>
                <a:cs typeface="Times New Roman" panose="02020603050405020304" charset="0"/>
              </a:rPr>
              <a:t>12月大力图强,"修明武备".</a:t>
            </a:r>
            <a:endParaRPr lang="en-US" altLang="zh-CN" sz="2800" b="0" i="0" u="none" strike="noStrike" kern="1200" cap="none" spc="0" baseline="0">
              <a:solidFill>
                <a:schemeClr val="tx1"/>
              </a:solidFill>
              <a:latin typeface="华文楷体" charset="-122"/>
              <a:ea typeface="华文楷体" charset="-122"/>
              <a:cs typeface="Times New Roman" panose="02020603050405020304" charset="0"/>
            </a:endParaRPr>
          </a:p>
          <a:p>
            <a:pPr marL="0" indent="0" algn="l">
              <a:lnSpc>
                <a:spcPct val="100000"/>
              </a:lnSpc>
              <a:spcBef>
                <a:spcPts val="0"/>
              </a:spcBef>
              <a:spcAft>
                <a:spcPts val="0"/>
              </a:spcAft>
              <a:buNone/>
            </a:pPr>
            <a:r>
              <a:rPr lang="en-US" altLang="zh-CN" sz="2800" b="0" i="0" u="none" strike="noStrike" kern="1200" cap="none" spc="0" baseline="0">
                <a:solidFill>
                  <a:schemeClr val="tx1"/>
                </a:solidFill>
                <a:latin typeface="华文楷体" charset="-122"/>
                <a:ea typeface="华文楷体" charset="-122"/>
                <a:cs typeface="Times New Roman" panose="02020603050405020304" charset="0"/>
              </a:rPr>
              <a:t>1898.1命各地推荐</a:t>
            </a:r>
            <a:r>
              <a:rPr lang="zh-CN" altLang="en-US" sz="2800" b="0" i="0" u="none" strike="noStrike" kern="1200" cap="none" spc="0" baseline="0">
                <a:solidFill>
                  <a:srgbClr val="FF0000"/>
                </a:solidFill>
                <a:latin typeface="华文楷体" charset="-122"/>
                <a:ea typeface="华文楷体" charset="-122"/>
                <a:cs typeface="Times New Roman" panose="02020603050405020304" charset="0"/>
              </a:rPr>
              <a:t>人才</a:t>
            </a:r>
            <a:r>
              <a:rPr lang="en-US" altLang="zh-CN" sz="2800" b="0" i="0" u="none" strike="noStrike" kern="1200" cap="none" spc="0" baseline="0">
                <a:solidFill>
                  <a:schemeClr val="tx1"/>
                </a:solidFill>
                <a:latin typeface="华文楷体" charset="-122"/>
                <a:ea typeface="华文楷体" charset="-122"/>
                <a:cs typeface="Times New Roman" panose="02020603050405020304" charset="0"/>
              </a:rPr>
              <a:t>.</a:t>
            </a:r>
            <a:endParaRPr lang="zh-CN" altLang="en-US" sz="2800" b="0" i="0" u="none" strike="noStrike" kern="1200" cap="none" spc="0" baseline="0">
              <a:solidFill>
                <a:schemeClr val="tx1"/>
              </a:solidFill>
              <a:latin typeface="华文楷体" charset="-122"/>
              <a:ea typeface="华文楷体" charset="-122"/>
              <a:cs typeface="Times New Roman" panose="02020603050405020304" charset="0"/>
            </a:endParaRPr>
          </a:p>
        </p:txBody>
      </p:sp>
      <p:sp>
        <p:nvSpPr>
          <p:cNvPr id="211" name="矩形"/>
          <p:cNvSpPr/>
          <p:nvPr/>
        </p:nvSpPr>
        <p:spPr>
          <a:xfrm>
            <a:off x="542916" y="4152836"/>
            <a:ext cx="4762427" cy="634365"/>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base" latinLnBrk="0" hangingPunct="0">
              <a:lnSpc>
                <a:spcPct val="100000"/>
              </a:lnSpc>
              <a:spcBef>
                <a:spcPts val="0"/>
              </a:spcBef>
              <a:spcAft>
                <a:spcPts val="0"/>
              </a:spcAft>
              <a:buNone/>
            </a:pPr>
            <a:r>
              <a:rPr lang="zh-CN" altLang="en-US" sz="3600" b="1" i="0" u="none" strike="noStrike" kern="0" cap="none" spc="0" baseline="0">
                <a:solidFill>
                  <a:srgbClr val="000000"/>
                </a:solidFill>
                <a:latin typeface="华文楷体" charset="-122"/>
                <a:ea typeface="华文楷体" charset="-122"/>
                <a:cs typeface="Arial" panose="020B0604020202020204" pitchFamily="34" charset="0"/>
              </a:rPr>
              <a:t>光绪皇帝</a:t>
            </a:r>
            <a:endParaRPr lang="zh-CN" altLang="en-US" sz="3600" b="0" i="0" u="none" strike="noStrike" kern="0" cap="none" spc="0" baseline="0">
              <a:solidFill>
                <a:srgbClr val="000000"/>
              </a:solidFill>
              <a:latin typeface="华文楷体" charset="-122"/>
              <a:ea typeface="华文楷体" charset="-122"/>
              <a:cs typeface="Times New Roman" panose="0202060305040502030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4" name="矩形"/>
          <p:cNvSpPr/>
          <p:nvPr/>
        </p:nvSpPr>
        <p:spPr>
          <a:xfrm>
            <a:off x="4356003" y="761988"/>
            <a:ext cx="4823926" cy="2825115"/>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base" latinLnBrk="0" hangingPunct="0">
              <a:lnSpc>
                <a:spcPct val="100000"/>
              </a:lnSpc>
              <a:spcBef>
                <a:spcPts val="0"/>
              </a:spcBef>
              <a:spcAft>
                <a:spcPts val="0"/>
              </a:spcAft>
              <a:buNone/>
            </a:pPr>
            <a:r>
              <a:rPr lang="en-US" altLang="zh-CN" sz="2600" b="0" i="0" u="none" strike="noStrike" kern="0" cap="none" spc="0" baseline="0">
                <a:solidFill>
                  <a:schemeClr val="tx1"/>
                </a:solidFill>
                <a:latin typeface="华文楷体" charset="-122"/>
                <a:ea typeface="华文楷体" charset="-122"/>
                <a:cs typeface="Times New Roman" panose="02020603050405020304" charset="0"/>
              </a:rPr>
              <a:t>1898 年6 月11 日，光绪皇帝在维新派推动下，颁布</a:t>
            </a:r>
            <a:r>
              <a:rPr lang="zh-CN" altLang="en-US" sz="2600" b="0" i="0" u="none" strike="noStrike" kern="0" cap="none" spc="0" baseline="0">
                <a:solidFill>
                  <a:schemeClr val="tx1"/>
                </a:solidFill>
                <a:latin typeface="华文楷体" charset="-122"/>
                <a:ea typeface="华文楷体" charset="-122"/>
                <a:cs typeface="Times New Roman" panose="02020603050405020304" charset="0"/>
              </a:rPr>
              <a:t>“明定国是”诏书。此后的103 天里，光绪皇帝先后发布上百道变法诏令，涉及政治、经济、军事、文化、教育等方面除旧布新的举措，史称“</a:t>
            </a:r>
            <a:r>
              <a:rPr lang="zh-CN" altLang="en-US" sz="2600" b="0" i="0" u="none" strike="noStrike" kern="0" cap="none" spc="0" baseline="0">
                <a:solidFill>
                  <a:srgbClr val="0000FF"/>
                </a:solidFill>
                <a:latin typeface="华文楷体" charset="-122"/>
                <a:ea typeface="华文楷体" charset="-122"/>
                <a:cs typeface="Times New Roman" panose="02020603050405020304" charset="0"/>
              </a:rPr>
              <a:t>百日维新</a:t>
            </a:r>
            <a:r>
              <a:rPr lang="zh-CN" altLang="en-US" sz="2600" b="0" i="0" u="none" strike="noStrike" kern="0" cap="none" spc="0" baseline="0">
                <a:solidFill>
                  <a:schemeClr val="tx1"/>
                </a:solidFill>
                <a:latin typeface="华文楷体" charset="-122"/>
                <a:ea typeface="华文楷体" charset="-122"/>
                <a:cs typeface="Times New Roman" panose="02020603050405020304" charset="0"/>
              </a:rPr>
              <a:t>”。</a:t>
            </a:r>
            <a:endParaRPr lang="zh-CN" altLang="en-US" sz="2600" b="0" i="0" u="none" strike="noStrike" kern="0" cap="none" spc="0" baseline="0">
              <a:solidFill>
                <a:schemeClr val="tx1"/>
              </a:solidFill>
              <a:latin typeface="华文楷体" charset="-122"/>
              <a:ea typeface="华文楷体" charset="-122"/>
              <a:cs typeface="Times New Roman" panose="02020603050405020304" charset="0"/>
            </a:endParaRPr>
          </a:p>
        </p:txBody>
      </p:sp>
      <p:pic>
        <p:nvPicPr>
          <p:cNvPr id="215" name="图片" descr="光绪帝与康有为、梁启超在一起"/>
          <p:cNvPicPr/>
          <p:nvPr/>
        </p:nvPicPr>
        <p:blipFill>
          <a:blip r:embed="rId1" cstate="print"/>
          <a:stretch>
            <a:fillRect/>
          </a:stretch>
        </p:blipFill>
        <p:spPr>
          <a:xfrm>
            <a:off x="465206" y="261966"/>
            <a:ext cx="3676650" cy="3744912"/>
          </a:xfrm>
          <a:prstGeom prst="rect">
            <a:avLst/>
          </a:prstGeom>
          <a:noFill/>
          <a:ln w="9525" cap="flat" cmpd="sng">
            <a:noFill/>
            <a:prstDash val="solid"/>
            <a:round/>
          </a:ln>
        </p:spPr>
      </p:pic>
      <p:sp>
        <p:nvSpPr>
          <p:cNvPr id="216" name="矩形"/>
          <p:cNvSpPr/>
          <p:nvPr/>
        </p:nvSpPr>
        <p:spPr>
          <a:xfrm>
            <a:off x="323914" y="4221190"/>
            <a:ext cx="4826000" cy="460375"/>
          </a:xfrm>
          <a:prstGeom prst="rect">
            <a:avLst/>
          </a:prstGeom>
          <a:solidFill>
            <a:schemeClr val="bg1"/>
          </a:solidFill>
          <a:ln w="12700" cap="flat" cmpd="sng">
            <a:noFill/>
            <a:prstDash val="solid"/>
            <a:round/>
          </a:ln>
        </p:spPr>
        <p:txBody>
          <a:bodyPr vert="horz" wrap="square" lIns="91440" tIns="45720" rIns="91440" bIns="45720" anchor="t" anchorCtr="0">
            <a:spAutoFit/>
          </a:bodyPr>
          <a:lstStyle/>
          <a:p>
            <a:pPr marL="0" indent="0" algn="l" eaLnBrk="1" latinLnBrk="0" hangingPunct="1">
              <a:lnSpc>
                <a:spcPct val="100000"/>
              </a:lnSpc>
              <a:spcBef>
                <a:spcPts val="0"/>
              </a:spcBef>
              <a:spcAft>
                <a:spcPts val="0"/>
              </a:spcAft>
              <a:buNone/>
            </a:pPr>
            <a:r>
              <a:rPr lang="en-US" altLang="zh-CN" sz="2400" b="1" i="0" u="none" strike="noStrike" kern="0" cap="none" spc="0" baseline="0">
                <a:solidFill>
                  <a:srgbClr val="0000FF"/>
                </a:solidFill>
                <a:latin typeface="华文楷体" charset="-122"/>
                <a:ea typeface="华文楷体" charset="-122"/>
                <a:cs typeface="Times New Roman" panose="02020603050405020304" charset="0"/>
              </a:rPr>
              <a:t> </a:t>
            </a:r>
            <a:r>
              <a:rPr lang="zh-CN" altLang="en-US" sz="2400" b="1" i="0" u="none" strike="noStrike" kern="0" cap="none" spc="0" baseline="0">
                <a:solidFill>
                  <a:srgbClr val="0000FF"/>
                </a:solidFill>
                <a:latin typeface="华文楷体" charset="-122"/>
                <a:ea typeface="华文楷体" charset="-122"/>
                <a:cs typeface="Times New Roman" panose="02020603050405020304" charset="0"/>
              </a:rPr>
              <a:t>梁启超  光绪帝  康有为</a:t>
            </a:r>
            <a:endParaRPr lang="zh-CN" altLang="en-US" sz="2400" b="1" i="0" u="none" strike="noStrike" kern="0" cap="none" spc="0" baseline="0">
              <a:solidFill>
                <a:srgbClr val="0000FF"/>
              </a:solidFill>
              <a:latin typeface="华文楷体" charset="-122"/>
              <a:ea typeface="华文楷体" charset="-122"/>
              <a:cs typeface="Times New Roman" panose="02020603050405020304" charset="0"/>
            </a:endParaRPr>
          </a:p>
        </p:txBody>
      </p:sp>
    </p:spTree>
  </p:cSld>
  <p:clrMapOvr>
    <a:masterClrMapping/>
  </p:clrMapOvr>
  <p:transition spd="med" advClick="0" advTm="0">
    <p:fad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19" name="表格"/>
          <p:cNvGraphicFramePr>
            <a:graphicFrameLocks noGrp="1"/>
          </p:cNvGraphicFramePr>
          <p:nvPr>
            <p:ph type="tbl"/>
          </p:nvPr>
        </p:nvGraphicFramePr>
        <p:xfrm>
          <a:off x="184147" y="406404"/>
          <a:ext cx="9009957" cy="3006263"/>
        </p:xfrm>
        <a:graphic>
          <a:graphicData uri="http://schemas.openxmlformats.org/drawingml/2006/table">
            <a:tbl>
              <a:tblPr bandRow="1"/>
              <a:tblGrid>
                <a:gridCol w="1444025"/>
                <a:gridCol w="3973398"/>
                <a:gridCol w="3538550"/>
              </a:tblGrid>
              <a:tr h="630088">
                <a:tc>
                  <a:txBody>
                    <a:bodyPr/>
                    <a:lstStyle/>
                    <a:p>
                      <a:pPr marL="0" indent="0" algn="ctr" eaLnBrk="1" fontAlgn="base" latinLnBrk="0" hangingPunct="1">
                        <a:lnSpc>
                          <a:spcPct val="100000"/>
                        </a:lnSpc>
                        <a:spcBef>
                          <a:spcPct val="20000"/>
                        </a:spcBef>
                        <a:spcAft>
                          <a:spcPts val="0"/>
                        </a:spcAft>
                        <a:buNone/>
                      </a:pPr>
                      <a:r>
                        <a:rPr lang="zh-CN" altLang="en-US" sz="2600" b="1" i="0" u="none" strike="noStrike" kern="1200" cap="none" spc="0" baseline="0">
                          <a:solidFill>
                            <a:schemeClr val="tx1"/>
                          </a:solidFill>
                          <a:latin typeface="华文楷体" charset="-122"/>
                          <a:ea typeface="华文楷体" charset="-122"/>
                          <a:cs typeface="Arial" panose="020B0604020202020204" pitchFamily="34" charset="0"/>
                        </a:rPr>
                        <a:t>类别</a:t>
                      </a:r>
                      <a:endParaRPr lang="zh-CN" altLang="en-US" sz="2600" b="1" i="0" u="none" strike="noStrike" kern="1200" cap="none" spc="0" baseline="0">
                        <a:solidFill>
                          <a:schemeClr val="tx1"/>
                        </a:solidFill>
                        <a:latin typeface="华文楷体" charset="-122"/>
                        <a:ea typeface="华文楷体" charset="-122"/>
                        <a:cs typeface="Arial" panose="020B0604020202020204" pitchFamily="34" charset="0"/>
                      </a:endParaRPr>
                    </a:p>
                  </a:txBody>
                  <a:tcPr marL="0" marR="0" marT="0" marB="0" vert="horz">
                    <a:lnL w="19050">
                      <a:solidFill>
                        <a:srgbClr val="000000"/>
                      </a:solidFill>
                      <a:prstDash val="solid"/>
                      <a:headEnd type="none" w="med" len="med"/>
                      <a:tailEnd type="none" w="med" len="med"/>
                    </a:lnL>
                    <a:lnR w="19050">
                      <a:solidFill>
                        <a:srgbClr val="000000"/>
                      </a:solidFill>
                      <a:prstDash val="solid"/>
                      <a:headEnd type="none" w="med" len="med"/>
                      <a:tailEnd type="none" w="med" len="med"/>
                    </a:lnR>
                    <a:lnT w="19050">
                      <a:solidFill>
                        <a:srgbClr val="000000"/>
                      </a:solidFill>
                      <a:prstDash val="solid"/>
                      <a:headEnd type="none" w="med" len="med"/>
                      <a:tailEnd type="none" w="med" len="med"/>
                    </a:lnT>
                    <a:lnB w="19050">
                      <a:solidFill>
                        <a:srgbClr val="000000"/>
                      </a:solidFill>
                      <a:prstDash val="solid"/>
                      <a:headEnd type="none" w="med" len="med"/>
                      <a:tailEnd type="none" w="med" len="med"/>
                    </a:lnB>
                  </a:tcPr>
                </a:tc>
                <a:tc>
                  <a:txBody>
                    <a:bodyPr/>
                    <a:lstStyle/>
                    <a:p>
                      <a:pPr marL="0" indent="0" algn="ctr" eaLnBrk="1" fontAlgn="base" latinLnBrk="0" hangingPunct="1">
                        <a:lnSpc>
                          <a:spcPct val="100000"/>
                        </a:lnSpc>
                        <a:spcBef>
                          <a:spcPct val="20000"/>
                        </a:spcBef>
                        <a:spcAft>
                          <a:spcPts val="0"/>
                        </a:spcAft>
                        <a:buNone/>
                      </a:pPr>
                      <a:r>
                        <a:rPr lang="zh-CN" altLang="en-US" sz="2600" b="1" i="0" u="none" strike="noStrike" kern="1200" cap="none" spc="0" baseline="0">
                          <a:solidFill>
                            <a:schemeClr val="tx1"/>
                          </a:solidFill>
                          <a:latin typeface="华文楷体" charset="-122"/>
                          <a:ea typeface="华文楷体" charset="-122"/>
                          <a:cs typeface="Arial" panose="020B0604020202020204" pitchFamily="34" charset="0"/>
                        </a:rPr>
                        <a:t>颁布新法</a:t>
                      </a:r>
                      <a:endParaRPr lang="zh-CN" altLang="en-US" sz="2600" b="1" i="0" u="none" strike="noStrike" kern="1200" cap="none" spc="0" baseline="0">
                        <a:solidFill>
                          <a:schemeClr val="tx1"/>
                        </a:solidFill>
                        <a:latin typeface="华文楷体" charset="-122"/>
                        <a:ea typeface="华文楷体" charset="-122"/>
                        <a:cs typeface="Arial" panose="020B0604020202020204" pitchFamily="34" charset="0"/>
                      </a:endParaRPr>
                    </a:p>
                  </a:txBody>
                  <a:tcPr marL="0" marR="0" marT="0" marB="0" vert="horz">
                    <a:lnL w="19050">
                      <a:solidFill>
                        <a:srgbClr val="000000"/>
                      </a:solidFill>
                      <a:prstDash val="solid"/>
                      <a:headEnd type="none" w="med" len="med"/>
                      <a:tailEnd type="none" w="med" len="med"/>
                    </a:lnL>
                    <a:lnR w="19050">
                      <a:solidFill>
                        <a:srgbClr val="000000"/>
                      </a:solidFill>
                      <a:prstDash val="solid"/>
                      <a:headEnd type="none" w="med" len="med"/>
                      <a:tailEnd type="none" w="med" len="med"/>
                    </a:lnR>
                    <a:lnT w="19050">
                      <a:solidFill>
                        <a:srgbClr val="000000"/>
                      </a:solidFill>
                      <a:prstDash val="solid"/>
                      <a:headEnd type="none" w="med" len="med"/>
                      <a:tailEnd type="none" w="med" len="med"/>
                    </a:lnT>
                    <a:lnB w="19050">
                      <a:solidFill>
                        <a:srgbClr val="000000"/>
                      </a:solidFill>
                      <a:prstDash val="solid"/>
                      <a:headEnd type="none" w="med" len="med"/>
                      <a:tailEnd type="none" w="med" len="med"/>
                    </a:lnB>
                  </a:tcPr>
                </a:tc>
                <a:tc>
                  <a:txBody>
                    <a:bodyPr/>
                    <a:lstStyle/>
                    <a:p>
                      <a:pPr marL="0" indent="0" algn="ctr" eaLnBrk="1" fontAlgn="base" latinLnBrk="0" hangingPunct="1">
                        <a:lnSpc>
                          <a:spcPct val="100000"/>
                        </a:lnSpc>
                        <a:spcBef>
                          <a:spcPct val="20000"/>
                        </a:spcBef>
                        <a:spcAft>
                          <a:spcPts val="0"/>
                        </a:spcAft>
                        <a:buNone/>
                      </a:pPr>
                      <a:r>
                        <a:rPr lang="zh-CN" altLang="en-US" sz="2600" b="1" i="0" u="none" strike="noStrike" kern="1200" cap="none" spc="0" baseline="0">
                          <a:solidFill>
                            <a:schemeClr val="tx1"/>
                          </a:solidFill>
                          <a:latin typeface="华文楷体" charset="-122"/>
                          <a:ea typeface="华文楷体" charset="-122"/>
                          <a:cs typeface="Arial" panose="020B0604020202020204" pitchFamily="34" charset="0"/>
                        </a:rPr>
                        <a:t>改革旧制</a:t>
                      </a:r>
                      <a:endParaRPr lang="zh-CN" altLang="en-US" sz="2600" b="1" i="0" u="none" strike="noStrike" kern="1200" cap="none" spc="0" baseline="0">
                        <a:solidFill>
                          <a:schemeClr val="tx1"/>
                        </a:solidFill>
                        <a:latin typeface="华文楷体" charset="-122"/>
                        <a:ea typeface="华文楷体" charset="-122"/>
                        <a:cs typeface="Arial" panose="020B0604020202020204" pitchFamily="34" charset="0"/>
                      </a:endParaRPr>
                    </a:p>
                  </a:txBody>
                  <a:tcPr marL="0" marR="0" marT="0" marB="0" vert="horz">
                    <a:lnL w="19050">
                      <a:solidFill>
                        <a:srgbClr val="000000"/>
                      </a:solidFill>
                      <a:prstDash val="solid"/>
                      <a:headEnd type="none" w="med" len="med"/>
                      <a:tailEnd type="none" w="med" len="med"/>
                    </a:lnL>
                    <a:lnR w="19050">
                      <a:solidFill>
                        <a:srgbClr val="000000"/>
                      </a:solidFill>
                      <a:prstDash val="solid"/>
                      <a:headEnd type="none" w="med" len="med"/>
                      <a:tailEnd type="none" w="med" len="med"/>
                    </a:lnR>
                    <a:lnT w="19050">
                      <a:solidFill>
                        <a:srgbClr val="000000"/>
                      </a:solidFill>
                      <a:prstDash val="solid"/>
                      <a:headEnd type="none" w="med" len="med"/>
                      <a:tailEnd type="none" w="med" len="med"/>
                    </a:lnT>
                    <a:lnB w="19050">
                      <a:solidFill>
                        <a:srgbClr val="000000"/>
                      </a:solidFill>
                      <a:prstDash val="solid"/>
                      <a:headEnd type="none" w="med" len="med"/>
                      <a:tailEnd type="none" w="med" len="med"/>
                    </a:lnB>
                  </a:tcPr>
                </a:tc>
              </a:tr>
              <a:tr h="947609">
                <a:tc>
                  <a:txBody>
                    <a:bodyPr/>
                    <a:lstStyle/>
                    <a:p>
                      <a:pPr marL="0" indent="0" algn="ctr" eaLnBrk="1" fontAlgn="base" latinLnBrk="0" hangingPunct="1">
                        <a:lnSpc>
                          <a:spcPct val="100000"/>
                        </a:lnSpc>
                        <a:spcBef>
                          <a:spcPct val="20000"/>
                        </a:spcBef>
                        <a:spcAft>
                          <a:spcPts val="0"/>
                        </a:spcAft>
                        <a:buNone/>
                      </a:pPr>
                      <a:endParaRPr lang="en-US" altLang="zh-CN" sz="2200" b="1" i="0" u="none" strike="noStrike" kern="1200" cap="none" spc="0" baseline="0">
                        <a:solidFill>
                          <a:schemeClr val="tx1"/>
                        </a:solidFill>
                        <a:latin typeface="华文楷体" charset="-122"/>
                        <a:ea typeface="华文楷体" charset="-122"/>
                        <a:cs typeface="Arial" panose="020B0604020202020204" pitchFamily="34" charset="0"/>
                      </a:endParaRPr>
                    </a:p>
                    <a:p>
                      <a:pPr marL="0" indent="0" algn="ctr" eaLnBrk="1" fontAlgn="base" latinLnBrk="0" hangingPunct="1">
                        <a:lnSpc>
                          <a:spcPct val="100000"/>
                        </a:lnSpc>
                        <a:spcBef>
                          <a:spcPct val="20000"/>
                        </a:spcBef>
                        <a:spcAft>
                          <a:spcPts val="0"/>
                        </a:spcAft>
                        <a:buNone/>
                      </a:pPr>
                      <a:r>
                        <a:rPr lang="zh-CN" altLang="en-US" sz="2200" b="1" i="0" u="none" strike="noStrike" kern="1200" cap="none" spc="0" baseline="0">
                          <a:solidFill>
                            <a:srgbClr val="000000"/>
                          </a:solidFill>
                          <a:latin typeface="华文楷体" charset="-122"/>
                          <a:ea typeface="华文楷体" charset="-122"/>
                          <a:cs typeface="Arial" panose="020B0604020202020204" pitchFamily="34" charset="0"/>
                        </a:rPr>
                        <a:t>政治方面</a:t>
                      </a:r>
                      <a:endParaRPr lang="zh-CN" altLang="en-US" sz="2200" b="1" i="0" u="none" strike="noStrike" kern="1200" cap="none" spc="0" baseline="0">
                        <a:solidFill>
                          <a:srgbClr val="000000"/>
                        </a:solidFill>
                        <a:latin typeface="华文楷体" charset="-122"/>
                        <a:ea typeface="华文楷体" charset="-122"/>
                        <a:cs typeface="Arial" panose="020B0604020202020204" pitchFamily="34" charset="0"/>
                      </a:endParaRPr>
                    </a:p>
                  </a:txBody>
                  <a:tcPr marL="0" marR="0" marT="0" marB="0" vert="horz">
                    <a:lnL w="19050">
                      <a:solidFill>
                        <a:srgbClr val="000000"/>
                      </a:solidFill>
                      <a:prstDash val="solid"/>
                      <a:headEnd type="none" w="med" len="med"/>
                      <a:tailEnd type="none" w="med" len="med"/>
                    </a:lnL>
                    <a:lnR w="19050">
                      <a:solidFill>
                        <a:srgbClr val="000000"/>
                      </a:solidFill>
                      <a:prstDash val="solid"/>
                      <a:headEnd type="none" w="med" len="med"/>
                      <a:tailEnd type="none" w="med" len="med"/>
                    </a:lnR>
                    <a:lnT w="19050">
                      <a:solidFill>
                        <a:srgbClr val="000000"/>
                      </a:solidFill>
                      <a:prstDash val="solid"/>
                      <a:headEnd type="none" w="med" len="med"/>
                      <a:tailEnd type="none" w="med" len="med"/>
                    </a:lnT>
                    <a:lnB w="19050">
                      <a:solidFill>
                        <a:srgbClr val="000000"/>
                      </a:solidFill>
                      <a:prstDash val="solid"/>
                      <a:headEnd type="none" w="med" len="med"/>
                      <a:tailEnd type="none" w="med" len="med"/>
                    </a:lnB>
                  </a:tcPr>
                </a:tc>
                <a:tc>
                  <a:txBody>
                    <a:bodyPr/>
                    <a:lstStyle/>
                    <a:p>
                      <a:pPr marL="0" indent="0" algn="ctr" eaLnBrk="1" fontAlgn="base" latinLnBrk="0" hangingPunct="1">
                        <a:lnSpc>
                          <a:spcPct val="100000"/>
                        </a:lnSpc>
                        <a:spcBef>
                          <a:spcPct val="20000"/>
                        </a:spcBef>
                        <a:spcAft>
                          <a:spcPts val="0"/>
                        </a:spcAft>
                        <a:buNone/>
                      </a:pPr>
                      <a:endParaRPr lang="en-US" altLang="zh-CN" sz="2000" b="1" i="0" u="none" strike="noStrike" kern="1200" cap="none" spc="0" baseline="0">
                        <a:solidFill>
                          <a:schemeClr val="tx1"/>
                        </a:solidFill>
                        <a:latin typeface="华文楷体" charset="-122"/>
                        <a:ea typeface="华文楷体" charset="-122"/>
                        <a:cs typeface="Arial" panose="020B0604020202020204" pitchFamily="34" charset="0"/>
                      </a:endParaRPr>
                    </a:p>
                    <a:p>
                      <a:pPr marL="0" indent="0" algn="ctr" eaLnBrk="1" fontAlgn="base" latinLnBrk="0" hangingPunct="1">
                        <a:lnSpc>
                          <a:spcPct val="100000"/>
                        </a:lnSpc>
                        <a:spcBef>
                          <a:spcPct val="20000"/>
                        </a:spcBef>
                        <a:spcAft>
                          <a:spcPts val="0"/>
                        </a:spcAft>
                        <a:buNone/>
                      </a:pPr>
                      <a:r>
                        <a:rPr lang="zh-CN" altLang="en-US" sz="2000" b="1" i="0" u="none" strike="noStrike" kern="1200" cap="none" spc="0" baseline="0">
                          <a:solidFill>
                            <a:schemeClr val="tx1"/>
                          </a:solidFill>
                          <a:latin typeface="华文楷体" charset="-122"/>
                          <a:ea typeface="华文楷体" charset="-122"/>
                          <a:cs typeface="Arial" panose="020B0604020202020204" pitchFamily="34" charset="0"/>
                        </a:rPr>
                        <a:t>允许官民</a:t>
                      </a:r>
                      <a:r>
                        <a:rPr lang="zh-CN" altLang="en-US" sz="2000" b="1" i="0" u="none" strike="noStrike" kern="1200" cap="none" spc="0" baseline="0">
                          <a:solidFill>
                            <a:srgbClr val="FF0000"/>
                          </a:solidFill>
                          <a:latin typeface="华文楷体" charset="-122"/>
                          <a:ea typeface="华文楷体" charset="-122"/>
                          <a:cs typeface="Arial" panose="020B0604020202020204" pitchFamily="34" charset="0"/>
                        </a:rPr>
                        <a:t>上书言事</a:t>
                      </a:r>
                      <a:endParaRPr lang="zh-CN" altLang="en-US" sz="2000" b="1" i="0" u="none" strike="noStrike" kern="1200" cap="none" spc="0" baseline="0">
                        <a:solidFill>
                          <a:srgbClr val="FF0000"/>
                        </a:solidFill>
                        <a:latin typeface="华文楷体" charset="-122"/>
                        <a:ea typeface="华文楷体" charset="-122"/>
                        <a:cs typeface="Arial" panose="020B0604020202020204" pitchFamily="34" charset="0"/>
                      </a:endParaRPr>
                    </a:p>
                  </a:txBody>
                  <a:tcPr marL="0" marR="0" marT="0" marB="0" vert="horz">
                    <a:lnL w="19050">
                      <a:solidFill>
                        <a:srgbClr val="000000"/>
                      </a:solidFill>
                      <a:prstDash val="solid"/>
                      <a:headEnd type="none" w="med" len="med"/>
                      <a:tailEnd type="none" w="med" len="med"/>
                    </a:lnL>
                    <a:lnR w="19050">
                      <a:solidFill>
                        <a:srgbClr val="000000"/>
                      </a:solidFill>
                      <a:prstDash val="solid"/>
                      <a:headEnd type="none" w="med" len="med"/>
                      <a:tailEnd type="none" w="med" len="med"/>
                    </a:lnR>
                    <a:lnT w="19050">
                      <a:solidFill>
                        <a:srgbClr val="000000"/>
                      </a:solidFill>
                      <a:prstDash val="solid"/>
                      <a:headEnd type="none" w="med" len="med"/>
                      <a:tailEnd type="none" w="med" len="med"/>
                    </a:lnT>
                    <a:lnB w="19050">
                      <a:solidFill>
                        <a:srgbClr val="000000"/>
                      </a:solidFill>
                      <a:prstDash val="solid"/>
                      <a:headEnd type="none" w="med" len="med"/>
                      <a:tailEnd type="none" w="med" len="med"/>
                    </a:lnB>
                  </a:tcPr>
                </a:tc>
                <a:tc>
                  <a:txBody>
                    <a:bodyPr/>
                    <a:lstStyle/>
                    <a:p>
                      <a:pPr marL="0" indent="0" algn="ctr" eaLnBrk="1" fontAlgn="base" latinLnBrk="0" hangingPunct="1">
                        <a:lnSpc>
                          <a:spcPct val="100000"/>
                        </a:lnSpc>
                        <a:spcBef>
                          <a:spcPct val="20000"/>
                        </a:spcBef>
                        <a:spcAft>
                          <a:spcPts val="0"/>
                        </a:spcAft>
                        <a:buNone/>
                      </a:pPr>
                      <a:r>
                        <a:rPr lang="en-US" altLang="zh-CN" sz="2000" b="1" i="0" u="none" strike="noStrike" kern="1200" cap="none" spc="0" baseline="0">
                          <a:solidFill>
                            <a:schemeClr val="tx1"/>
                          </a:solidFill>
                          <a:latin typeface="华文楷体" charset="-122"/>
                          <a:ea typeface="华文楷体" charset="-122"/>
                          <a:cs typeface="Arial" panose="020B0604020202020204" pitchFamily="34" charset="0"/>
                        </a:rPr>
                        <a:t>1.</a:t>
                      </a:r>
                      <a:r>
                        <a:rPr lang="zh-CN" altLang="en-US" sz="2000" b="1" i="0" u="none" strike="noStrike" kern="1200" cap="none" spc="0" baseline="0">
                          <a:solidFill>
                            <a:schemeClr val="tx1"/>
                          </a:solidFill>
                          <a:latin typeface="华文楷体" charset="-122"/>
                          <a:ea typeface="华文楷体" charset="-122"/>
                          <a:cs typeface="Arial" panose="020B0604020202020204" pitchFamily="34" charset="0"/>
                        </a:rPr>
                        <a:t>改订律例。</a:t>
                      </a:r>
                      <a:r>
                        <a:rPr lang="en-US" altLang="zh-CN" sz="2000" b="1" i="0" u="none" strike="noStrike" kern="1200" cap="none" spc="0" baseline="0">
                          <a:solidFill>
                            <a:schemeClr val="tx1"/>
                          </a:solidFill>
                          <a:latin typeface="华文楷体" charset="-122"/>
                          <a:ea typeface="华文楷体" charset="-122"/>
                          <a:cs typeface="Arial" panose="020B0604020202020204" pitchFamily="34" charset="0"/>
                        </a:rPr>
                        <a:t>2.</a:t>
                      </a:r>
                      <a:r>
                        <a:rPr lang="zh-CN" altLang="en-US" sz="2000" b="1" i="0" u="none" strike="noStrike" kern="1200" cap="none" spc="0" baseline="0">
                          <a:solidFill>
                            <a:schemeClr val="tx1"/>
                          </a:solidFill>
                          <a:latin typeface="华文楷体" charset="-122"/>
                          <a:ea typeface="华文楷体" charset="-122"/>
                          <a:cs typeface="Arial" panose="020B0604020202020204" pitchFamily="34" charset="0"/>
                        </a:rPr>
                        <a:t>裁撤冗员。</a:t>
                      </a:r>
                      <a:endParaRPr lang="en-US" altLang="zh-CN" sz="2000" b="1" i="0" u="none" strike="noStrike" kern="1200" cap="none" spc="0" baseline="0">
                        <a:solidFill>
                          <a:schemeClr val="tx1"/>
                        </a:solidFill>
                        <a:latin typeface="华文楷体" charset="-122"/>
                        <a:ea typeface="华文楷体" charset="-122"/>
                        <a:cs typeface="Arial" panose="020B0604020202020204" pitchFamily="34" charset="0"/>
                      </a:endParaRPr>
                    </a:p>
                    <a:p>
                      <a:pPr marL="0" indent="0" algn="ctr" eaLnBrk="1" fontAlgn="base" latinLnBrk="0" hangingPunct="1">
                        <a:lnSpc>
                          <a:spcPct val="100000"/>
                        </a:lnSpc>
                        <a:spcBef>
                          <a:spcPct val="20000"/>
                        </a:spcBef>
                        <a:spcAft>
                          <a:spcPts val="0"/>
                        </a:spcAft>
                        <a:buNone/>
                      </a:pPr>
                      <a:r>
                        <a:rPr lang="en-US" altLang="zh-CN" sz="2000" b="1" i="0" u="none" strike="noStrike" kern="1200" cap="none" spc="0" baseline="0">
                          <a:solidFill>
                            <a:schemeClr val="tx1"/>
                          </a:solidFill>
                          <a:latin typeface="华文楷体" charset="-122"/>
                          <a:ea typeface="华文楷体" charset="-122"/>
                          <a:cs typeface="Arial" panose="020B0604020202020204" pitchFamily="34" charset="0"/>
                        </a:rPr>
                        <a:t>3.</a:t>
                      </a:r>
                      <a:r>
                        <a:rPr lang="zh-CN" altLang="en-US" sz="2000" b="1" i="0" u="none" strike="noStrike" kern="1200" cap="none" spc="0" baseline="0">
                          <a:solidFill>
                            <a:schemeClr val="tx1"/>
                          </a:solidFill>
                          <a:latin typeface="华文楷体" charset="-122"/>
                          <a:ea typeface="华文楷体" charset="-122"/>
                          <a:cs typeface="Arial" panose="020B0604020202020204" pitchFamily="34" charset="0"/>
                        </a:rPr>
                        <a:t>澄清吏治。</a:t>
                      </a:r>
                      <a:endParaRPr lang="zh-CN" altLang="en-US" sz="2000" b="1" i="0" u="none" strike="noStrike" kern="1200" cap="none" spc="0" baseline="0">
                        <a:solidFill>
                          <a:schemeClr val="tx1"/>
                        </a:solidFill>
                        <a:latin typeface="华文楷体" charset="-122"/>
                        <a:ea typeface="华文楷体" charset="-122"/>
                        <a:cs typeface="Arial" panose="020B0604020202020204" pitchFamily="34" charset="0"/>
                      </a:endParaRPr>
                    </a:p>
                  </a:txBody>
                  <a:tcPr marL="0" marR="0" marT="0" marB="0" vert="horz">
                    <a:lnL w="19050">
                      <a:solidFill>
                        <a:srgbClr val="000000"/>
                      </a:solidFill>
                      <a:prstDash val="solid"/>
                      <a:headEnd type="none" w="med" len="med"/>
                      <a:tailEnd type="none" w="med" len="med"/>
                    </a:lnL>
                    <a:lnR w="19050">
                      <a:solidFill>
                        <a:srgbClr val="000000"/>
                      </a:solidFill>
                      <a:prstDash val="solid"/>
                      <a:headEnd type="none" w="med" len="med"/>
                      <a:tailEnd type="none" w="med" len="med"/>
                    </a:lnR>
                    <a:lnT w="19050">
                      <a:solidFill>
                        <a:srgbClr val="000000"/>
                      </a:solidFill>
                      <a:prstDash val="solid"/>
                      <a:headEnd type="none" w="med" len="med"/>
                      <a:tailEnd type="none" w="med" len="med"/>
                    </a:lnT>
                    <a:lnB w="19050">
                      <a:solidFill>
                        <a:srgbClr val="000000"/>
                      </a:solidFill>
                      <a:prstDash val="solid"/>
                      <a:headEnd type="none" w="med" len="med"/>
                      <a:tailEnd type="none" w="med" len="med"/>
                    </a:lnB>
                  </a:tcPr>
                </a:tc>
              </a:tr>
              <a:tr h="1428566">
                <a:tc>
                  <a:txBody>
                    <a:bodyPr/>
                    <a:lstStyle/>
                    <a:p>
                      <a:pPr marL="0" indent="0" algn="ctr" eaLnBrk="1" fontAlgn="base" latinLnBrk="0" hangingPunct="1">
                        <a:lnSpc>
                          <a:spcPct val="100000"/>
                        </a:lnSpc>
                        <a:spcBef>
                          <a:spcPct val="20000"/>
                        </a:spcBef>
                        <a:spcAft>
                          <a:spcPts val="0"/>
                        </a:spcAft>
                        <a:buNone/>
                      </a:pPr>
                      <a:endParaRPr lang="en-US" altLang="zh-CN" sz="2200" b="1" i="0" u="none" strike="noStrike" kern="1200" cap="none" spc="0" baseline="0">
                        <a:solidFill>
                          <a:schemeClr val="tx1"/>
                        </a:solidFill>
                        <a:latin typeface="华文楷体" charset="-122"/>
                        <a:ea typeface="华文楷体" charset="-122"/>
                        <a:cs typeface="Arial" panose="020B0604020202020204" pitchFamily="34" charset="0"/>
                      </a:endParaRPr>
                    </a:p>
                    <a:p>
                      <a:pPr marL="0" indent="0" algn="ctr" eaLnBrk="1" fontAlgn="base" latinLnBrk="0" hangingPunct="1">
                        <a:lnSpc>
                          <a:spcPct val="100000"/>
                        </a:lnSpc>
                        <a:spcBef>
                          <a:spcPct val="20000"/>
                        </a:spcBef>
                        <a:spcAft>
                          <a:spcPts val="0"/>
                        </a:spcAft>
                        <a:buNone/>
                      </a:pPr>
                      <a:r>
                        <a:rPr lang="zh-CN" altLang="en-US" sz="2200" b="1" i="0" u="none" strike="noStrike" kern="1200" cap="none" spc="0" baseline="0">
                          <a:solidFill>
                            <a:srgbClr val="000000"/>
                          </a:solidFill>
                          <a:latin typeface="华文楷体" charset="-122"/>
                          <a:ea typeface="华文楷体" charset="-122"/>
                          <a:cs typeface="Arial" panose="020B0604020202020204" pitchFamily="34" charset="0"/>
                        </a:rPr>
                        <a:t>文教方面</a:t>
                      </a:r>
                      <a:endParaRPr lang="zh-CN" altLang="en-US" sz="2200" b="1" i="0" u="none" strike="noStrike" kern="1200" cap="none" spc="0" baseline="0">
                        <a:solidFill>
                          <a:srgbClr val="000000"/>
                        </a:solidFill>
                        <a:latin typeface="华文楷体" charset="-122"/>
                        <a:ea typeface="华文楷体" charset="-122"/>
                        <a:cs typeface="Arial" panose="020B0604020202020204" pitchFamily="34" charset="0"/>
                      </a:endParaRPr>
                    </a:p>
                  </a:txBody>
                  <a:tcPr marL="0" marR="0" marT="0" marB="0" vert="horz">
                    <a:lnL w="19050">
                      <a:solidFill>
                        <a:srgbClr val="000000"/>
                      </a:solidFill>
                      <a:prstDash val="solid"/>
                      <a:headEnd type="none" w="med" len="med"/>
                      <a:tailEnd type="none" w="med" len="med"/>
                    </a:lnL>
                    <a:lnR w="19050">
                      <a:solidFill>
                        <a:srgbClr val="000000"/>
                      </a:solidFill>
                      <a:prstDash val="solid"/>
                      <a:headEnd type="none" w="med" len="med"/>
                      <a:tailEnd type="none" w="med" len="med"/>
                    </a:lnR>
                    <a:lnT w="19050">
                      <a:solidFill>
                        <a:srgbClr val="000000"/>
                      </a:solidFill>
                      <a:prstDash val="solid"/>
                      <a:headEnd type="none" w="med" len="med"/>
                      <a:tailEnd type="none" w="med" len="med"/>
                    </a:lnT>
                    <a:lnB w="19050">
                      <a:solidFill>
                        <a:srgbClr val="000000"/>
                      </a:solidFill>
                      <a:prstDash val="solid"/>
                      <a:headEnd type="none" w="med" len="med"/>
                      <a:tailEnd type="none" w="med" len="med"/>
                    </a:lnB>
                  </a:tcPr>
                </a:tc>
                <a:tc>
                  <a:txBody>
                    <a:bodyPr/>
                    <a:lstStyle/>
                    <a:p>
                      <a:pPr marL="0" indent="0" algn="l" eaLnBrk="1" fontAlgn="base" latinLnBrk="0" hangingPunct="1">
                        <a:lnSpc>
                          <a:spcPct val="100000"/>
                        </a:lnSpc>
                        <a:spcBef>
                          <a:spcPct val="20000"/>
                        </a:spcBef>
                        <a:spcAft>
                          <a:spcPts val="0"/>
                        </a:spcAft>
                        <a:buNone/>
                      </a:pPr>
                      <a:r>
                        <a:rPr lang="en-US" altLang="zh-CN" sz="2000" b="1" i="0" u="none" strike="noStrike" kern="1200" cap="none" spc="0" baseline="0">
                          <a:solidFill>
                            <a:schemeClr val="tx1"/>
                          </a:solidFill>
                          <a:latin typeface="华文楷体" charset="-122"/>
                          <a:ea typeface="华文楷体" charset="-122"/>
                          <a:cs typeface="Arial" panose="020B0604020202020204" pitchFamily="34" charset="0"/>
                        </a:rPr>
                        <a:t>1.</a:t>
                      </a:r>
                      <a:r>
                        <a:rPr lang="zh-CN" altLang="en-US" sz="2000" b="1" i="0" u="none" strike="noStrike" kern="1200" cap="none" spc="0" baseline="0">
                          <a:solidFill>
                            <a:schemeClr val="tx1"/>
                          </a:solidFill>
                          <a:latin typeface="华文楷体" charset="-122"/>
                          <a:ea typeface="华文楷体" charset="-122"/>
                          <a:cs typeface="Arial" panose="020B0604020202020204" pitchFamily="34" charset="0"/>
                        </a:rPr>
                        <a:t>普遍设立中小学堂，</a:t>
                      </a:r>
                      <a:r>
                        <a:rPr lang="zh-CN" altLang="en-US" sz="2000" b="1" i="0" u="none" strike="noStrike" kern="1200" cap="none" spc="0" baseline="0">
                          <a:solidFill>
                            <a:srgbClr val="FF0000"/>
                          </a:solidFill>
                          <a:latin typeface="华文楷体" charset="-122"/>
                          <a:ea typeface="华文楷体" charset="-122"/>
                          <a:cs typeface="Arial" panose="020B0604020202020204" pitchFamily="34" charset="0"/>
                        </a:rPr>
                        <a:t>京师设立大学堂。</a:t>
                      </a:r>
                      <a:r>
                        <a:rPr lang="en-US" altLang="zh-CN" sz="2000" b="1" i="0" u="none" strike="noStrike" kern="1200" cap="none" spc="0" baseline="0">
                          <a:solidFill>
                            <a:schemeClr val="tx1"/>
                          </a:solidFill>
                          <a:latin typeface="华文楷体" charset="-122"/>
                          <a:ea typeface="华文楷体" charset="-122"/>
                          <a:cs typeface="Arial" panose="020B0604020202020204" pitchFamily="34" charset="0"/>
                        </a:rPr>
                        <a:t>2.</a:t>
                      </a:r>
                      <a:r>
                        <a:rPr lang="zh-CN" altLang="en-US" sz="2000" b="1" i="0" u="none" strike="noStrike" kern="1200" cap="none" spc="0" baseline="0">
                          <a:solidFill>
                            <a:schemeClr val="tx1"/>
                          </a:solidFill>
                          <a:latin typeface="华文楷体" charset="-122"/>
                          <a:ea typeface="华文楷体" charset="-122"/>
                          <a:cs typeface="Arial" panose="020B0604020202020204" pitchFamily="34" charset="0"/>
                        </a:rPr>
                        <a:t>设立译书局，翻译外国书籍。</a:t>
                      </a:r>
                      <a:r>
                        <a:rPr lang="en-US" altLang="zh-CN" sz="2000" b="1" i="0" u="none" strike="noStrike" kern="1200" cap="none" spc="0" baseline="0">
                          <a:solidFill>
                            <a:schemeClr val="tx1"/>
                          </a:solidFill>
                          <a:latin typeface="华文楷体" charset="-122"/>
                          <a:ea typeface="华文楷体" charset="-122"/>
                          <a:cs typeface="Arial" panose="020B0604020202020204" pitchFamily="34" charset="0"/>
                        </a:rPr>
                        <a:t>3.</a:t>
                      </a:r>
                      <a:r>
                        <a:rPr lang="zh-CN" altLang="en-US" sz="2000" b="1" i="0" u="none" strike="noStrike" kern="1200" cap="none" spc="0" baseline="0">
                          <a:solidFill>
                            <a:schemeClr val="tx1"/>
                          </a:solidFill>
                          <a:latin typeface="华文楷体" charset="-122"/>
                          <a:ea typeface="华文楷体" charset="-122"/>
                          <a:cs typeface="Arial" panose="020B0604020202020204" pitchFamily="34" charset="0"/>
                        </a:rPr>
                        <a:t>准许设立报馆、学会。</a:t>
                      </a:r>
                      <a:r>
                        <a:rPr lang="en-US" altLang="zh-CN" sz="2000" b="1" i="0" u="none" strike="noStrike" kern="1200" cap="none" spc="0" baseline="0">
                          <a:solidFill>
                            <a:schemeClr val="tx1"/>
                          </a:solidFill>
                          <a:latin typeface="华文楷体" charset="-122"/>
                          <a:ea typeface="华文楷体" charset="-122"/>
                          <a:cs typeface="Arial" panose="020B0604020202020204" pitchFamily="34" charset="0"/>
                        </a:rPr>
                        <a:t>4.</a:t>
                      </a:r>
                      <a:r>
                        <a:rPr lang="zh-CN" altLang="en-US" sz="2000" b="1" i="0" u="none" strike="noStrike" kern="1200" cap="none" spc="0" baseline="0">
                          <a:solidFill>
                            <a:schemeClr val="tx1"/>
                          </a:solidFill>
                          <a:latin typeface="华文楷体" charset="-122"/>
                          <a:ea typeface="华文楷体" charset="-122"/>
                          <a:cs typeface="Arial" panose="020B0604020202020204" pitchFamily="34" charset="0"/>
                        </a:rPr>
                        <a:t>奖励科学著作和发明。</a:t>
                      </a:r>
                      <a:endParaRPr lang="zh-CN" altLang="en-US" sz="2000" b="1" i="0" u="none" strike="noStrike" kern="1200" cap="none" spc="0" baseline="0">
                        <a:solidFill>
                          <a:schemeClr val="tx1"/>
                        </a:solidFill>
                        <a:latin typeface="华文楷体" charset="-122"/>
                        <a:ea typeface="华文楷体" charset="-122"/>
                        <a:cs typeface="Arial" panose="020B0604020202020204" pitchFamily="34" charset="0"/>
                      </a:endParaRPr>
                    </a:p>
                  </a:txBody>
                  <a:tcPr marL="0" marR="0" marT="0" marB="0" vert="horz">
                    <a:lnL w="19050">
                      <a:solidFill>
                        <a:srgbClr val="000000"/>
                      </a:solidFill>
                      <a:prstDash val="solid"/>
                      <a:headEnd type="none" w="med" len="med"/>
                      <a:tailEnd type="none" w="med" len="med"/>
                    </a:lnL>
                    <a:lnR w="19050">
                      <a:solidFill>
                        <a:srgbClr val="000000"/>
                      </a:solidFill>
                      <a:prstDash val="solid"/>
                      <a:headEnd type="none" w="med" len="med"/>
                      <a:tailEnd type="none" w="med" len="med"/>
                    </a:lnR>
                    <a:lnT w="19050">
                      <a:solidFill>
                        <a:srgbClr val="000000"/>
                      </a:solidFill>
                      <a:prstDash val="solid"/>
                      <a:headEnd type="none" w="med" len="med"/>
                      <a:tailEnd type="none" w="med" len="med"/>
                    </a:lnT>
                    <a:lnB w="19050">
                      <a:solidFill>
                        <a:srgbClr val="000000"/>
                      </a:solidFill>
                      <a:prstDash val="solid"/>
                      <a:headEnd type="none" w="med" len="med"/>
                      <a:tailEnd type="none" w="med" len="med"/>
                    </a:lnB>
                  </a:tcPr>
                </a:tc>
                <a:tc>
                  <a:txBody>
                    <a:bodyPr/>
                    <a:lstStyle/>
                    <a:p>
                      <a:pPr marL="0" indent="0" algn="l" eaLnBrk="1" fontAlgn="base" latinLnBrk="0" hangingPunct="1">
                        <a:lnSpc>
                          <a:spcPct val="100000"/>
                        </a:lnSpc>
                        <a:spcBef>
                          <a:spcPct val="20000"/>
                        </a:spcBef>
                        <a:spcAft>
                          <a:spcPts val="0"/>
                        </a:spcAft>
                        <a:buNone/>
                      </a:pPr>
                      <a:r>
                        <a:rPr lang="zh-CN" altLang="en-US" sz="2400" b="1" i="0" u="none" strike="noStrike" kern="1200" cap="none" spc="0" baseline="0">
                          <a:solidFill>
                            <a:srgbClr val="FF0000"/>
                          </a:solidFill>
                          <a:latin typeface="华文楷体" charset="-122"/>
                          <a:ea typeface="华文楷体" charset="-122"/>
                          <a:cs typeface="Arial" panose="020B0604020202020204" pitchFamily="34" charset="0"/>
                        </a:rPr>
                        <a:t>改革科举制度，废除八股。</a:t>
                      </a:r>
                      <a:endParaRPr lang="zh-CN" altLang="en-US" sz="2400" b="1" i="0" u="none" strike="noStrike" kern="1200" cap="none" spc="0" baseline="0">
                        <a:solidFill>
                          <a:srgbClr val="FF0000"/>
                        </a:solidFill>
                        <a:latin typeface="华文楷体" charset="-122"/>
                        <a:ea typeface="华文楷体" charset="-122"/>
                        <a:cs typeface="Arial" panose="020B0604020202020204" pitchFamily="34" charset="0"/>
                      </a:endParaRPr>
                    </a:p>
                  </a:txBody>
                  <a:tcPr marL="0" marR="0" marT="0" marB="0" vert="horz">
                    <a:lnL w="19050">
                      <a:solidFill>
                        <a:srgbClr val="000000"/>
                      </a:solidFill>
                      <a:prstDash val="solid"/>
                      <a:headEnd type="none" w="med" len="med"/>
                      <a:tailEnd type="none" w="med" len="med"/>
                    </a:lnL>
                    <a:lnR w="19050">
                      <a:solidFill>
                        <a:srgbClr val="000000"/>
                      </a:solidFill>
                      <a:prstDash val="solid"/>
                      <a:headEnd type="none" w="med" len="med"/>
                      <a:tailEnd type="none" w="med" len="med"/>
                    </a:lnR>
                    <a:lnT w="19050">
                      <a:solidFill>
                        <a:srgbClr val="000000"/>
                      </a:solidFill>
                      <a:prstDash val="solid"/>
                      <a:headEnd type="none" w="med" len="med"/>
                      <a:tailEnd type="none" w="med" len="med"/>
                    </a:lnT>
                    <a:lnB w="19050">
                      <a:solidFill>
                        <a:srgbClr val="000000"/>
                      </a:solidFill>
                      <a:prstDash val="solid"/>
                      <a:headEnd type="none" w="med" len="med"/>
                      <a:tailEnd type="none" w="med" len="med"/>
                    </a:lnB>
                  </a:tcPr>
                </a:tc>
              </a:tr>
            </a:tbl>
          </a:graphicData>
        </a:graphic>
      </p:graphicFrame>
      <p:sp>
        <p:nvSpPr>
          <p:cNvPr id="220" name="矩形"/>
          <p:cNvSpPr/>
          <p:nvPr/>
        </p:nvSpPr>
        <p:spPr>
          <a:xfrm>
            <a:off x="1136650" y="1452562"/>
            <a:ext cx="184150" cy="457200"/>
          </a:xfrm>
          <a:prstGeom prst="rect">
            <a:avLst/>
          </a:prstGeom>
          <a:noFill/>
          <a:ln w="9525" cap="flat" cmpd="sng">
            <a:noFill/>
            <a:prstDash val="solid"/>
            <a:round/>
          </a:ln>
        </p:spPr>
      </p:sp>
      <p:sp>
        <p:nvSpPr>
          <p:cNvPr id="221" name="矩形"/>
          <p:cNvSpPr/>
          <p:nvPr/>
        </p:nvSpPr>
        <p:spPr>
          <a:xfrm>
            <a:off x="63499" y="22222"/>
            <a:ext cx="5184775" cy="481965"/>
          </a:xfrm>
          <a:prstGeom prst="rect">
            <a:avLst/>
          </a:prstGeom>
          <a:noFill/>
          <a:ln w="9525" cap="flat" cmpd="sng">
            <a:noFill/>
            <a:prstDash val="solid"/>
            <a:round/>
          </a:ln>
        </p:spPr>
        <p:txBody>
          <a:bodyPr vert="horz" wrap="square" lIns="91440" tIns="45720" rIns="91440" bIns="45720" anchor="t" anchorCtr="0">
            <a:spAutoFit/>
          </a:bodyPr>
          <a:lstStyle/>
          <a:p>
            <a:pPr marL="0" indent="0" algn="l">
              <a:lnSpc>
                <a:spcPct val="100000"/>
              </a:lnSpc>
              <a:spcBef>
                <a:spcPts val="0"/>
              </a:spcBef>
              <a:spcAft>
                <a:spcPts val="0"/>
              </a:spcAft>
              <a:buNone/>
            </a:pPr>
            <a:r>
              <a:rPr lang="zh-CN" altLang="en-US" sz="2600" b="1" i="0" u="none" strike="noStrike" kern="0" cap="none" spc="0" baseline="0">
                <a:solidFill>
                  <a:srgbClr val="000000"/>
                </a:solidFill>
                <a:latin typeface="黑体" panose="02010609060101010101" pitchFamily="49" charset="-122"/>
                <a:ea typeface="黑体" panose="02010609060101010101" pitchFamily="49" charset="-122"/>
                <a:cs typeface="Arial" panose="020B0604020202020204" pitchFamily="34" charset="0"/>
              </a:rPr>
              <a:t>戊戌变法的内容</a:t>
            </a:r>
            <a:endParaRPr lang="zh-CN" altLang="en-US" sz="2600" b="1" i="0" u="none" strike="noStrike" kern="0" cap="none" spc="0" baseline="0">
              <a:solidFill>
                <a:srgbClr val="000000"/>
              </a:solidFill>
              <a:latin typeface="黑体" panose="02010609060101010101" pitchFamily="49" charset="-122"/>
              <a:ea typeface="黑体" panose="02010609060101010101" pitchFamily="49" charset="-122"/>
              <a:cs typeface="Arial" panose="020B0604020202020204" pitchFamily="34" charset="0"/>
            </a:endParaRPr>
          </a:p>
        </p:txBody>
      </p:sp>
      <p:sp>
        <p:nvSpPr>
          <p:cNvPr id="222" name="矩形"/>
          <p:cNvSpPr/>
          <p:nvPr/>
        </p:nvSpPr>
        <p:spPr>
          <a:xfrm>
            <a:off x="2798626" y="3289436"/>
            <a:ext cx="4246964" cy="453390"/>
          </a:xfrm>
          <a:prstGeom prst="rect">
            <a:avLst/>
          </a:prstGeom>
          <a:noFill/>
          <a:ln w="9525" cap="flat" cmpd="sng">
            <a:noFill/>
            <a:prstDash val="solid"/>
            <a:miter/>
          </a:ln>
        </p:spPr>
      </p:sp>
      <p:sp>
        <p:nvSpPr>
          <p:cNvPr id="223" name="矩形"/>
          <p:cNvSpPr/>
          <p:nvPr/>
        </p:nvSpPr>
        <p:spPr>
          <a:xfrm>
            <a:off x="250939" y="3505145"/>
            <a:ext cx="8855864" cy="1539238"/>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0" indent="0" algn="l" fontAlgn="t">
              <a:lnSpc>
                <a:spcPct val="100000"/>
              </a:lnSpc>
              <a:spcBef>
                <a:spcPts val="0"/>
              </a:spcBef>
              <a:spcAft>
                <a:spcPts val="0"/>
              </a:spcAft>
              <a:buNone/>
            </a:pPr>
            <a:r>
              <a:rPr lang="en-US" altLang="zh-CN" sz="2400" b="0"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t>  </a:t>
            </a:r>
            <a:r>
              <a:rPr lang="zh-CN" altLang="en-US" sz="2400" b="0" i="0" u="none" strike="noStrike" kern="1200" cap="none" spc="0" baseline="0">
                <a:solidFill>
                  <a:schemeClr val="tx1"/>
                </a:solidFill>
                <a:latin typeface="华文楷体" charset="-122"/>
                <a:ea typeface="华文楷体" charset="-122"/>
                <a:cs typeface="Times New Roman" panose="02020603050405020304" charset="0"/>
              </a:rPr>
              <a:t> 自1898年1月光绪皇帝命总理衙门大臣传见康有为后，康有为感到自己已经得到了光绪皇帝的支持，因此暂时放弃了“兴民权、设议院”的主张，提出“以君权雷厉风行”，</a:t>
            </a:r>
            <a:r>
              <a:rPr lang="zh-CN" altLang="en-US" sz="2400" b="0" i="0" u="none" strike="noStrike" kern="1200" cap="none" spc="0" baseline="0">
                <a:solidFill>
                  <a:srgbClr val="FF0000"/>
                </a:solidFill>
                <a:latin typeface="华文楷体" charset="-122"/>
                <a:ea typeface="华文楷体" charset="-122"/>
                <a:cs typeface="Times New Roman" panose="02020603050405020304" charset="0"/>
              </a:rPr>
              <a:t>依靠皇帝进行变法</a:t>
            </a:r>
            <a:r>
              <a:rPr lang="zh-CN" altLang="en-US" sz="2400" b="0" i="0" u="none" strike="noStrike" kern="1200" cap="none" spc="0" baseline="0">
                <a:solidFill>
                  <a:schemeClr val="tx1"/>
                </a:solidFill>
                <a:latin typeface="华文楷体" charset="-122"/>
                <a:ea typeface="华文楷体" charset="-122"/>
                <a:cs typeface="Times New Roman" panose="02020603050405020304" charset="0"/>
              </a:rPr>
              <a:t>。</a:t>
            </a:r>
            <a:endParaRPr lang="en-US" altLang="zh-CN" sz="2400" b="0" i="0" u="none" strike="noStrike" kern="1200" cap="none" spc="0" baseline="0">
              <a:solidFill>
                <a:schemeClr val="tx1"/>
              </a:solidFill>
              <a:latin typeface="华文楷体" charset="-122"/>
              <a:ea typeface="华文楷体" charset="-122"/>
              <a:cs typeface="Times New Roman" panose="02020603050405020304" charset="0"/>
            </a:endParaRPr>
          </a:p>
          <a:p>
            <a:pPr marL="0" indent="0" algn="r" fontAlgn="t">
              <a:lnSpc>
                <a:spcPct val="100000"/>
              </a:lnSpc>
              <a:spcBef>
                <a:spcPts val="0"/>
              </a:spcBef>
              <a:spcAft>
                <a:spcPts val="0"/>
              </a:spcAft>
              <a:buNone/>
            </a:pPr>
            <a:r>
              <a:rPr lang="zh-CN" altLang="en-US" sz="2400" b="0" i="0" u="none" strike="noStrike" kern="1200" cap="none" spc="0" baseline="0">
                <a:solidFill>
                  <a:schemeClr val="tx1"/>
                </a:solidFill>
                <a:latin typeface="华文楷体" charset="-122"/>
                <a:ea typeface="华文楷体" charset="-122"/>
                <a:cs typeface="Times New Roman" panose="02020603050405020304" charset="0"/>
              </a:rPr>
              <a:t>《历史学习精要》主编：刘芃、朱汉国 第42页 </a:t>
            </a:r>
            <a:endParaRPr lang="zh-CN" altLang="en-US" sz="2400" b="0" i="0" u="none" strike="noStrike" kern="1200" cap="none" spc="0" baseline="0">
              <a:solidFill>
                <a:schemeClr val="tx1"/>
              </a:solidFill>
              <a:latin typeface="华文楷体" charset="-122"/>
              <a:ea typeface="华文楷体" charset="-122"/>
              <a:cs typeface="Times New Roman" panose="02020603050405020304" charset="0"/>
            </a:endParaRPr>
          </a:p>
        </p:txBody>
      </p:sp>
      <p:sp>
        <p:nvSpPr>
          <p:cNvPr id="224" name="矩形"/>
          <p:cNvSpPr/>
          <p:nvPr/>
        </p:nvSpPr>
        <p:spPr>
          <a:xfrm>
            <a:off x="4067113" y="2857456"/>
            <a:ext cx="4762427" cy="627221"/>
          </a:xfrm>
          <a:prstGeom prst="rect">
            <a:avLst/>
          </a:prstGeom>
          <a:solidFill>
            <a:srgbClr val="FFFFFF"/>
          </a:solid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25000"/>
              </a:lnSpc>
              <a:spcBef>
                <a:spcPts val="0"/>
              </a:spcBef>
              <a:spcAft>
                <a:spcPts val="0"/>
              </a:spcAft>
              <a:buNone/>
            </a:pPr>
            <a:r>
              <a:rPr lang="zh-CN" altLang="en-US" sz="2800" b="1" i="0" u="none" strike="noStrike" kern="0" cap="none" spc="0" baseline="0">
                <a:solidFill>
                  <a:srgbClr val="0000FF"/>
                </a:solidFill>
                <a:latin typeface="华文楷体" charset="-122"/>
                <a:ea typeface="华文楷体" charset="-122"/>
                <a:cs typeface="楷体" panose="02010609060101010101" pitchFamily="49" charset="-122"/>
              </a:rPr>
              <a:t>妥协性---资产阶级局限性</a:t>
            </a:r>
            <a:endParaRPr lang="zh-CN" altLang="en-US" sz="2800" b="1" i="0" u="none" strike="noStrike" kern="0" cap="none" spc="0" baseline="0">
              <a:solidFill>
                <a:srgbClr val="0000FF"/>
              </a:solidFill>
              <a:latin typeface="华文楷体" charset="-122"/>
              <a:ea typeface="华文楷体" charset="-122"/>
              <a:cs typeface="楷体" panose="02010609060101010101" pitchFamily="49" charset="-122"/>
            </a:endParaRPr>
          </a:p>
        </p:txBody>
      </p:sp>
    </p:spTree>
  </p:cSld>
  <p:clrMapOvr>
    <a:masterClrMapping/>
  </p:clrMapOvr>
  <p:transition spd="med" advClick="0"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2"/>
                                        </p:tgtEl>
                                        <p:attrNameLst>
                                          <p:attrName>style.visibility</p:attrName>
                                        </p:attrNameLst>
                                      </p:cBhvr>
                                      <p:to>
                                        <p:strVal val="visible"/>
                                      </p:to>
                                    </p:set>
                                    <p:animEffect transition="in" filter="fade">
                                      <p:cBhvr>
                                        <p:cTn id="7" dur="2000"/>
                                        <p:tgtEl>
                                          <p:spTgt spid="22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24"/>
                                        </p:tgtEl>
                                        <p:attrNameLst>
                                          <p:attrName>style.visibility</p:attrName>
                                        </p:attrNameLst>
                                      </p:cBhvr>
                                      <p:to>
                                        <p:strVal val="visible"/>
                                      </p:to>
                                    </p:set>
                                    <p:animEffect transition="in" filter="blinds(horizontal)">
                                      <p:cBhvr>
                                        <p:cTn id="12" dur="500"/>
                                        <p:tgtEl>
                                          <p:spTgt spid="2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2" grpId="0" animBg="1"/>
      <p:bldP spid="22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7" name="图片" descr="chinamap"/>
          <p:cNvPicPr>
            <a:picLocks noChangeAspect="1"/>
          </p:cNvPicPr>
          <p:nvPr/>
        </p:nvPicPr>
        <p:blipFill>
          <a:blip r:embed="rId1" cstate="print">
            <a:grayscl/>
          </a:blip>
          <a:stretch>
            <a:fillRect/>
          </a:stretch>
        </p:blipFill>
        <p:spPr>
          <a:xfrm>
            <a:off x="-225425" y="-166687"/>
            <a:ext cx="9461500" cy="5289550"/>
          </a:xfrm>
          <a:prstGeom prst="rect">
            <a:avLst/>
          </a:prstGeom>
          <a:noFill/>
          <a:ln w="9525" cap="flat" cmpd="sng">
            <a:solidFill>
              <a:srgbClr val="000000"/>
            </a:solidFill>
            <a:prstDash val="solid"/>
            <a:miter/>
          </a:ln>
        </p:spPr>
      </p:pic>
      <p:sp>
        <p:nvSpPr>
          <p:cNvPr id="228" name="矩形"/>
          <p:cNvSpPr/>
          <p:nvPr/>
        </p:nvSpPr>
        <p:spPr>
          <a:xfrm>
            <a:off x="7450134" y="2926519"/>
            <a:ext cx="1153803" cy="543877"/>
          </a:xfrm>
          <a:prstGeom prst="rect">
            <a:avLst/>
          </a:prstGeom>
          <a:noFill/>
          <a:ln w="9525" cap="flat" cmpd="sng">
            <a:noFill/>
            <a:prstDash val="solid"/>
            <a:round/>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zh-CN" altLang="en-US"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rPr>
              <a:t>上海</a:t>
            </a:r>
            <a:endParaRPr lang="en-US" altLang="zh-CN"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endParaRPr>
          </a:p>
          <a:p>
            <a:pPr marL="0" indent="0" algn="l">
              <a:lnSpc>
                <a:spcPct val="100000"/>
              </a:lnSpc>
              <a:spcBef>
                <a:spcPct val="50000"/>
              </a:spcBef>
              <a:spcAft>
                <a:spcPts val="0"/>
              </a:spcAft>
              <a:buNone/>
            </a:pPr>
            <a:r>
              <a:rPr lang="en-US" altLang="zh-CN"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rPr>
              <a:t>1895强学会</a:t>
            </a:r>
            <a:endParaRPr lang="zh-CN" altLang="en-US"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endParaRPr>
          </a:p>
        </p:txBody>
      </p:sp>
      <p:sp>
        <p:nvSpPr>
          <p:cNvPr id="229" name="矩形"/>
          <p:cNvSpPr/>
          <p:nvPr/>
        </p:nvSpPr>
        <p:spPr>
          <a:xfrm>
            <a:off x="6155976" y="4142658"/>
            <a:ext cx="1223981" cy="543877"/>
          </a:xfrm>
          <a:prstGeom prst="rect">
            <a:avLst/>
          </a:prstGeom>
          <a:noFill/>
          <a:ln w="9525" cap="flat" cmpd="sng">
            <a:noFill/>
            <a:prstDash val="solid"/>
            <a:round/>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zh-CN" altLang="en-US"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rPr>
              <a:t>广州</a:t>
            </a:r>
            <a:endParaRPr lang="en-US" altLang="zh-CN"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endParaRPr>
          </a:p>
          <a:p>
            <a:pPr marL="0" indent="0" algn="l">
              <a:lnSpc>
                <a:spcPct val="100000"/>
              </a:lnSpc>
              <a:spcBef>
                <a:spcPct val="50000"/>
              </a:spcBef>
              <a:spcAft>
                <a:spcPts val="0"/>
              </a:spcAft>
              <a:buNone/>
            </a:pPr>
            <a:r>
              <a:rPr lang="en-US" altLang="zh-CN"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rPr>
              <a:t>1895万木草堂</a:t>
            </a:r>
            <a:endParaRPr lang="zh-CN" altLang="en-US"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endParaRPr>
          </a:p>
        </p:txBody>
      </p:sp>
      <p:sp>
        <p:nvSpPr>
          <p:cNvPr id="230" name="矩形"/>
          <p:cNvSpPr/>
          <p:nvPr/>
        </p:nvSpPr>
        <p:spPr>
          <a:xfrm>
            <a:off x="6370751" y="1770937"/>
            <a:ext cx="1297201" cy="634365"/>
          </a:xfrm>
          <a:prstGeom prst="rect">
            <a:avLst/>
          </a:prstGeom>
          <a:noFill/>
          <a:ln w="9525" cap="flat" cmpd="sng">
            <a:noFill/>
            <a:prstDash val="solid"/>
            <a:round/>
          </a:ln>
        </p:spPr>
        <p:txBody>
          <a:bodyPr vert="horz" wrap="square" lIns="91440" tIns="45720" rIns="91440" bIns="45720" anchor="t" anchorCtr="0">
            <a:spAutoFit/>
          </a:bodyPr>
          <a:lstStyle/>
          <a:p>
            <a:pPr marL="0" indent="0" algn="l" eaLnBrk="1" fontAlgn="auto" latinLnBrk="0" hangingPunct="1">
              <a:lnSpc>
                <a:spcPct val="100000"/>
              </a:lnSpc>
              <a:spcBef>
                <a:spcPct val="50000"/>
              </a:spcBef>
              <a:spcAft>
                <a:spcPts val="0"/>
              </a:spcAft>
              <a:buNone/>
            </a:pPr>
            <a:r>
              <a:rPr lang="zh-CN" altLang="en-US"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rPr>
              <a:t>北京</a:t>
            </a:r>
            <a:endParaRPr lang="en-US" altLang="zh-CN"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endParaRPr>
          </a:p>
          <a:p>
            <a:pPr marL="0" indent="0" algn="l" eaLnBrk="1" fontAlgn="auto" latinLnBrk="0" hangingPunct="1">
              <a:lnSpc>
                <a:spcPct val="100000"/>
              </a:lnSpc>
              <a:spcBef>
                <a:spcPts val="0"/>
              </a:spcBef>
              <a:spcAft>
                <a:spcPts val="0"/>
              </a:spcAft>
              <a:buNone/>
            </a:pPr>
            <a:r>
              <a:rPr lang="en-US" altLang="zh-CN"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rPr>
              <a:t>1895公车上书</a:t>
            </a:r>
            <a:endParaRPr lang="en-US" altLang="zh-CN"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endParaRPr>
          </a:p>
          <a:p>
            <a:pPr marL="0" indent="0" algn="l" eaLnBrk="1" fontAlgn="auto" latinLnBrk="0" hangingPunct="1">
              <a:lnSpc>
                <a:spcPct val="100000"/>
              </a:lnSpc>
              <a:spcBef>
                <a:spcPts val="0"/>
              </a:spcBef>
              <a:spcAft>
                <a:spcPts val="0"/>
              </a:spcAft>
              <a:buNone/>
            </a:pPr>
            <a:r>
              <a:rPr lang="en-US" altLang="zh-CN"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rPr>
              <a:t>1895万国公江</a:t>
            </a:r>
            <a:endParaRPr lang="zh-CN" altLang="en-US"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endParaRPr>
          </a:p>
        </p:txBody>
      </p:sp>
      <p:sp>
        <p:nvSpPr>
          <p:cNvPr id="231" name="矩形"/>
          <p:cNvSpPr/>
          <p:nvPr/>
        </p:nvSpPr>
        <p:spPr>
          <a:xfrm>
            <a:off x="7448436" y="3428947"/>
            <a:ext cx="1157300" cy="272414"/>
          </a:xfrm>
          <a:prstGeom prst="rect">
            <a:avLst/>
          </a:prstGeom>
          <a:noFill/>
          <a:ln w="9525" cap="flat" cmpd="sng">
            <a:noFill/>
            <a:prstDash val="solid"/>
            <a:miter/>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en-US" altLang="zh-CN"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rPr>
              <a:t>1896时务报</a:t>
            </a:r>
            <a:endParaRPr lang="zh-CN" altLang="en-US"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endParaRPr>
          </a:p>
        </p:txBody>
      </p:sp>
      <p:sp>
        <p:nvSpPr>
          <p:cNvPr id="232" name="矩形"/>
          <p:cNvSpPr/>
          <p:nvPr/>
        </p:nvSpPr>
        <p:spPr>
          <a:xfrm>
            <a:off x="7454885" y="4006889"/>
            <a:ext cx="1157301" cy="272414"/>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ct val="50000"/>
              </a:spcBef>
              <a:spcAft>
                <a:spcPts val="0"/>
              </a:spcAft>
              <a:buNone/>
            </a:pPr>
            <a:r>
              <a:rPr lang="en-US" altLang="zh-CN"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rPr>
              <a:t>1898女子学堂</a:t>
            </a:r>
            <a:endParaRPr lang="zh-CN" altLang="en-US"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endParaRPr>
          </a:p>
        </p:txBody>
      </p:sp>
      <p:sp>
        <p:nvSpPr>
          <p:cNvPr id="233" name="矩形"/>
          <p:cNvSpPr/>
          <p:nvPr/>
        </p:nvSpPr>
        <p:spPr>
          <a:xfrm>
            <a:off x="7521559" y="3721143"/>
            <a:ext cx="1441247" cy="272414"/>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ct val="50000"/>
              </a:spcBef>
              <a:spcAft>
                <a:spcPts val="0"/>
              </a:spcAft>
              <a:buNone/>
            </a:pPr>
            <a:r>
              <a:rPr lang="en-US" altLang="zh-CN"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rPr>
              <a:t>1897不缠足运动</a:t>
            </a:r>
            <a:endParaRPr lang="zh-CN" altLang="en-US"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endParaRPr>
          </a:p>
        </p:txBody>
      </p:sp>
      <p:sp>
        <p:nvSpPr>
          <p:cNvPr id="234" name="矩形"/>
          <p:cNvSpPr/>
          <p:nvPr/>
        </p:nvSpPr>
        <p:spPr>
          <a:xfrm>
            <a:off x="4984664" y="3737784"/>
            <a:ext cx="502086" cy="272414"/>
          </a:xfrm>
          <a:prstGeom prst="rect">
            <a:avLst/>
          </a:prstGeom>
          <a:noFill/>
          <a:ln w="9525" cap="flat" cmpd="sng">
            <a:noFill/>
            <a:prstDash val="solid"/>
            <a:round/>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rPr>
              <a:t>贵州</a:t>
            </a:r>
            <a:endPar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endParaRPr>
          </a:p>
        </p:txBody>
      </p:sp>
      <p:sp>
        <p:nvSpPr>
          <p:cNvPr id="235" name="矩形"/>
          <p:cNvSpPr/>
          <p:nvPr/>
        </p:nvSpPr>
        <p:spPr>
          <a:xfrm>
            <a:off x="5434754" y="4148584"/>
            <a:ext cx="500507" cy="272414"/>
          </a:xfrm>
          <a:prstGeom prst="rect">
            <a:avLst/>
          </a:prstGeom>
          <a:noFill/>
          <a:ln w="9525" cap="flat" cmpd="sng">
            <a:noFill/>
            <a:prstDash val="solid"/>
            <a:round/>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rPr>
              <a:t>南宁</a:t>
            </a:r>
            <a:endPar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endParaRPr>
          </a:p>
        </p:txBody>
      </p:sp>
      <p:sp>
        <p:nvSpPr>
          <p:cNvPr id="236" name="矩形"/>
          <p:cNvSpPr/>
          <p:nvPr/>
        </p:nvSpPr>
        <p:spPr>
          <a:xfrm>
            <a:off x="5987263" y="3626912"/>
            <a:ext cx="502089" cy="272414"/>
          </a:xfrm>
          <a:prstGeom prst="rect">
            <a:avLst/>
          </a:prstGeom>
          <a:noFill/>
          <a:ln w="9525" cap="flat" cmpd="sng">
            <a:noFill/>
            <a:prstDash val="solid"/>
            <a:round/>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rPr>
              <a:t>湖南</a:t>
            </a:r>
            <a:endPar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endParaRPr>
          </a:p>
        </p:txBody>
      </p:sp>
      <p:sp>
        <p:nvSpPr>
          <p:cNvPr id="237" name="矩形"/>
          <p:cNvSpPr/>
          <p:nvPr/>
        </p:nvSpPr>
        <p:spPr>
          <a:xfrm>
            <a:off x="5942865" y="3067047"/>
            <a:ext cx="502086" cy="272414"/>
          </a:xfrm>
          <a:prstGeom prst="rect">
            <a:avLst/>
          </a:prstGeom>
          <a:noFill/>
          <a:ln w="9525" cap="flat" cmpd="sng">
            <a:noFill/>
            <a:prstDash val="solid"/>
            <a:round/>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rPr>
              <a:t>湖北</a:t>
            </a:r>
            <a:endPar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endParaRPr>
          </a:p>
        </p:txBody>
      </p:sp>
      <p:sp>
        <p:nvSpPr>
          <p:cNvPr id="238" name="矩形"/>
          <p:cNvSpPr/>
          <p:nvPr/>
        </p:nvSpPr>
        <p:spPr>
          <a:xfrm>
            <a:off x="6799329" y="3573363"/>
            <a:ext cx="502086" cy="272414"/>
          </a:xfrm>
          <a:prstGeom prst="rect">
            <a:avLst/>
          </a:prstGeom>
          <a:noFill/>
          <a:ln w="9525" cap="flat" cmpd="sng">
            <a:noFill/>
            <a:prstDash val="solid"/>
            <a:round/>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rPr>
              <a:t>福建</a:t>
            </a:r>
            <a:endPar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endParaRPr>
          </a:p>
        </p:txBody>
      </p:sp>
      <p:sp>
        <p:nvSpPr>
          <p:cNvPr id="239" name="矩形"/>
          <p:cNvSpPr/>
          <p:nvPr/>
        </p:nvSpPr>
        <p:spPr>
          <a:xfrm>
            <a:off x="6276201" y="1969932"/>
            <a:ext cx="644188" cy="272412"/>
          </a:xfrm>
          <a:prstGeom prst="rect">
            <a:avLst/>
          </a:prstGeom>
          <a:noFill/>
          <a:ln w="9525" cap="flat" cmpd="sng">
            <a:noFill/>
            <a:prstDash val="solid"/>
            <a:round/>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rPr>
              <a:t>天津</a:t>
            </a:r>
            <a:endPar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endParaRPr>
          </a:p>
        </p:txBody>
      </p:sp>
      <p:sp>
        <p:nvSpPr>
          <p:cNvPr id="240" name="矩形"/>
          <p:cNvSpPr/>
          <p:nvPr/>
        </p:nvSpPr>
        <p:spPr>
          <a:xfrm>
            <a:off x="7133539" y="2570588"/>
            <a:ext cx="502086" cy="272414"/>
          </a:xfrm>
          <a:prstGeom prst="rect">
            <a:avLst/>
          </a:prstGeom>
          <a:noFill/>
          <a:ln w="9525" cap="flat" cmpd="sng">
            <a:noFill/>
            <a:prstDash val="solid"/>
            <a:round/>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rPr>
              <a:t>江苏</a:t>
            </a:r>
            <a:endPar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endParaRPr>
          </a:p>
        </p:txBody>
      </p:sp>
      <p:sp>
        <p:nvSpPr>
          <p:cNvPr id="241" name="矩形"/>
          <p:cNvSpPr/>
          <p:nvPr/>
        </p:nvSpPr>
        <p:spPr>
          <a:xfrm>
            <a:off x="6375503" y="2346489"/>
            <a:ext cx="1157300" cy="272414"/>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ct val="50000"/>
              </a:spcBef>
              <a:spcAft>
                <a:spcPts val="0"/>
              </a:spcAft>
              <a:buNone/>
            </a:pPr>
            <a:r>
              <a:rPr lang="en-US" altLang="zh-CN" sz="1200" b="1" i="0" u="none" strike="noStrike" kern="1200" cap="none" spc="0" baseline="0">
                <a:solidFill>
                  <a:srgbClr val="3333FF"/>
                </a:solidFill>
                <a:latin typeface="Calibri" panose="020F0502020204030204" charset="0"/>
                <a:ea typeface="宋体" panose="02010600030101010101" pitchFamily="2" charset="-122"/>
                <a:cs typeface="Calibri" panose="020F0502020204030204" charset="0"/>
              </a:rPr>
              <a:t>1897</a:t>
            </a:r>
            <a:r>
              <a:rPr lang="zh-CN" altLang="en-US" sz="1200" b="1" i="0" u="none" strike="noStrike" kern="1200" cap="none" spc="0" baseline="0">
                <a:solidFill>
                  <a:srgbClr val="FF0000"/>
                </a:solidFill>
                <a:latin typeface="Calibri" panose="020F0502020204030204" charset="0"/>
                <a:ea typeface="宋体" panose="02010600030101010101" pitchFamily="2" charset="-122"/>
                <a:cs typeface="Calibri" panose="020F0502020204030204" charset="0"/>
              </a:rPr>
              <a:t>保国会</a:t>
            </a:r>
            <a:endParaRPr lang="zh-CN" altLang="en-US" sz="1200" b="1" i="0" u="none" strike="noStrike" kern="1200" cap="none" spc="0" baseline="0">
              <a:solidFill>
                <a:srgbClr val="FF0000"/>
              </a:solidFill>
              <a:latin typeface="Calibri" panose="020F0502020204030204" charset="0"/>
              <a:ea typeface="宋体" panose="02010600030101010101" pitchFamily="2" charset="-122"/>
              <a:cs typeface="Calibri" panose="020F0502020204030204" charset="0"/>
            </a:endParaRPr>
          </a:p>
        </p:txBody>
      </p:sp>
      <p:sp>
        <p:nvSpPr>
          <p:cNvPr id="242" name="矩形"/>
          <p:cNvSpPr/>
          <p:nvPr/>
        </p:nvSpPr>
        <p:spPr>
          <a:xfrm>
            <a:off x="6805779" y="2922598"/>
            <a:ext cx="502086" cy="272414"/>
          </a:xfrm>
          <a:prstGeom prst="rect">
            <a:avLst/>
          </a:prstGeom>
          <a:noFill/>
          <a:ln w="9525" cap="flat" cmpd="sng">
            <a:noFill/>
            <a:prstDash val="solid"/>
            <a:round/>
          </a:ln>
        </p:spPr>
        <p:txBody>
          <a:bodyPr vert="horz" wrap="square" lIns="91440" tIns="45720" rIns="91440" bIns="45720" anchor="t" anchorCtr="0">
            <a:spAutoFit/>
          </a:bodyPr>
          <a:lstStyle/>
          <a:p>
            <a:pPr marL="0" indent="0" algn="l" eaLnBrk="1" fontAlgn="auto" latinLnBrk="0" hangingPunct="1">
              <a:lnSpc>
                <a:spcPct val="100000"/>
              </a:lnSpc>
              <a:spcBef>
                <a:spcPct val="50000"/>
              </a:spcBef>
              <a:spcAft>
                <a:spcPts val="0"/>
              </a:spcAft>
              <a:buNone/>
            </a:pPr>
            <a:r>
              <a:rPr lang="zh-CN" altLang="en-US" sz="1200" b="1" i="0" u="none" strike="noStrike" kern="1200" cap="none" spc="0" baseline="0">
                <a:solidFill>
                  <a:srgbClr val="FF0000"/>
                </a:solidFill>
                <a:latin typeface="Calibri" panose="020F0502020204030204" charset="0"/>
                <a:ea typeface="宋体" panose="02010600030101010101" pitchFamily="2" charset="-122"/>
                <a:cs typeface="Calibri" panose="020F0502020204030204" charset="0"/>
              </a:rPr>
              <a:t>浙江</a:t>
            </a:r>
            <a:endParaRPr lang="zh-CN" altLang="en-US" sz="1200" b="1" i="0" u="none" strike="noStrike" kern="1200" cap="none" spc="0" baseline="0">
              <a:solidFill>
                <a:srgbClr val="FF0000"/>
              </a:solidFill>
              <a:latin typeface="Calibri" panose="020F0502020204030204" charset="0"/>
              <a:ea typeface="宋体" panose="02010600030101010101" pitchFamily="2" charset="-122"/>
              <a:cs typeface="Calibri" panose="020F0502020204030204" charset="0"/>
            </a:endParaRPr>
          </a:p>
        </p:txBody>
      </p:sp>
      <p:sp>
        <p:nvSpPr>
          <p:cNvPr id="243" name="矩形"/>
          <p:cNvSpPr/>
          <p:nvPr/>
        </p:nvSpPr>
        <p:spPr>
          <a:xfrm>
            <a:off x="4354817" y="3214793"/>
            <a:ext cx="502084" cy="272414"/>
          </a:xfrm>
          <a:prstGeom prst="rect">
            <a:avLst/>
          </a:prstGeom>
          <a:noFill/>
          <a:ln w="9525" cap="flat" cmpd="sng">
            <a:noFill/>
            <a:prstDash val="solid"/>
            <a:round/>
          </a:ln>
        </p:spPr>
        <p:txBody>
          <a:bodyPr vert="horz" wrap="square" lIns="91440" tIns="45720" rIns="91440" bIns="45720" anchor="t" anchorCtr="0">
            <a:spAutoFit/>
          </a:bodyPr>
          <a:lstStyle/>
          <a:p>
            <a:pPr marL="0" indent="0" algn="l" eaLnBrk="1" fontAlgn="auto" latinLnBrk="0" hangingPunct="1">
              <a:lnSpc>
                <a:spcPct val="100000"/>
              </a:lnSpc>
              <a:spcBef>
                <a:spcPct val="50000"/>
              </a:spcBef>
              <a:spcAft>
                <a:spcPts val="0"/>
              </a:spcAft>
              <a:buNone/>
            </a:pPr>
            <a:r>
              <a:rPr lang="zh-CN" altLang="en-US" sz="1200" b="1" i="0" u="none" strike="noStrike" kern="1200" cap="none" spc="0" baseline="0">
                <a:solidFill>
                  <a:srgbClr val="FF0000"/>
                </a:solidFill>
                <a:latin typeface="Calibri" panose="020F0502020204030204" charset="0"/>
                <a:ea typeface="宋体" panose="02010600030101010101" pitchFamily="2" charset="-122"/>
                <a:cs typeface="Calibri" panose="020F0502020204030204" charset="0"/>
              </a:rPr>
              <a:t>四川</a:t>
            </a:r>
            <a:endParaRPr lang="zh-CN" altLang="en-US" sz="1200" b="1" i="0" u="none" strike="noStrike" kern="1200" cap="none" spc="0" baseline="0">
              <a:solidFill>
                <a:srgbClr val="FF0000"/>
              </a:solidFill>
              <a:latin typeface="Calibri" panose="020F0502020204030204" charset="0"/>
              <a:ea typeface="宋体" panose="02010600030101010101" pitchFamily="2" charset="-122"/>
              <a:cs typeface="Calibri" panose="020F0502020204030204" charset="0"/>
            </a:endParaRPr>
          </a:p>
        </p:txBody>
      </p:sp>
      <p:sp>
        <p:nvSpPr>
          <p:cNvPr id="244" name="矩形"/>
          <p:cNvSpPr/>
          <p:nvPr/>
        </p:nvSpPr>
        <p:spPr>
          <a:xfrm>
            <a:off x="3999322" y="3935607"/>
            <a:ext cx="502088" cy="272414"/>
          </a:xfrm>
          <a:prstGeom prst="rect">
            <a:avLst/>
          </a:prstGeom>
          <a:noFill/>
          <a:ln w="9525" cap="flat" cmpd="sng">
            <a:noFill/>
            <a:prstDash val="solid"/>
            <a:round/>
          </a:ln>
        </p:spPr>
        <p:txBody>
          <a:bodyPr vert="horz" wrap="square" lIns="91440" tIns="45720" rIns="91440" bIns="45720" anchor="t" anchorCtr="0">
            <a:spAutoFit/>
          </a:bodyPr>
          <a:lstStyle/>
          <a:p>
            <a:pPr marL="0" indent="0" algn="l" eaLnBrk="1" fontAlgn="auto" latinLnBrk="0" hangingPunct="1">
              <a:lnSpc>
                <a:spcPct val="100000"/>
              </a:lnSpc>
              <a:spcBef>
                <a:spcPct val="50000"/>
              </a:spcBef>
              <a:spcAft>
                <a:spcPts val="0"/>
              </a:spcAft>
              <a:buNone/>
            </a:pPr>
            <a:r>
              <a:rPr lang="zh-CN" altLang="en-US" sz="1200" b="1" i="0" u="none" strike="noStrike" kern="1200" cap="none" spc="0" baseline="0">
                <a:solidFill>
                  <a:srgbClr val="FF0000"/>
                </a:solidFill>
                <a:latin typeface="Calibri" panose="020F0502020204030204" charset="0"/>
                <a:ea typeface="宋体" panose="02010600030101010101" pitchFamily="2" charset="-122"/>
                <a:cs typeface="Calibri" panose="020F0502020204030204" charset="0"/>
              </a:rPr>
              <a:t>云南</a:t>
            </a:r>
            <a:endParaRPr lang="zh-CN" altLang="en-US" sz="1200" b="1" i="0" u="none" strike="noStrike" kern="1200" cap="none" spc="0" baseline="0">
              <a:solidFill>
                <a:srgbClr val="FF0000"/>
              </a:solidFill>
              <a:latin typeface="Calibri" panose="020F0502020204030204" charset="0"/>
              <a:ea typeface="宋体" panose="02010600030101010101" pitchFamily="2" charset="-122"/>
              <a:cs typeface="Calibri" panose="020F0502020204030204" charset="0"/>
            </a:endParaRPr>
          </a:p>
        </p:txBody>
      </p:sp>
      <p:sp>
        <p:nvSpPr>
          <p:cNvPr id="245" name="矩形"/>
          <p:cNvSpPr/>
          <p:nvPr/>
        </p:nvSpPr>
        <p:spPr>
          <a:xfrm>
            <a:off x="112268" y="44612"/>
            <a:ext cx="8059677" cy="1177290"/>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0" indent="0" algn="l">
              <a:lnSpc>
                <a:spcPct val="100000"/>
              </a:lnSpc>
              <a:spcBef>
                <a:spcPts val="0"/>
              </a:spcBef>
              <a:spcAft>
                <a:spcPts val="0"/>
              </a:spcAft>
              <a:buNone/>
            </a:pPr>
            <a:r>
              <a:rPr lang="zh-CN" altLang="en-US" sz="3600" b="1" i="0" u="none" strike="noStrike" kern="1200" cap="none" spc="0" baseline="0">
                <a:solidFill>
                  <a:schemeClr val="tx1"/>
                </a:solidFill>
                <a:latin typeface="华文楷体" charset="-122"/>
                <a:ea typeface="华文楷体" charset="-122"/>
                <a:cs typeface="Times New Roman" panose="02020603050405020304" charset="0"/>
              </a:rPr>
              <a:t>结合教材及史料</a:t>
            </a:r>
            <a:endParaRPr lang="en-US" altLang="zh-CN" sz="3600" b="1" i="0" u="none" strike="noStrike" kern="1200" cap="none" spc="0" baseline="0">
              <a:solidFill>
                <a:schemeClr val="tx1"/>
              </a:solidFill>
              <a:latin typeface="华文楷体" charset="-122"/>
              <a:ea typeface="华文楷体" charset="-122"/>
              <a:cs typeface="Times New Roman" panose="02020603050405020304" charset="0"/>
            </a:endParaRPr>
          </a:p>
          <a:p>
            <a:pPr marL="0" indent="0" algn="l">
              <a:lnSpc>
                <a:spcPct val="100000"/>
              </a:lnSpc>
              <a:spcBef>
                <a:spcPts val="0"/>
              </a:spcBef>
              <a:spcAft>
                <a:spcPts val="0"/>
              </a:spcAft>
              <a:buNone/>
            </a:pPr>
            <a:r>
              <a:rPr lang="zh-CN" altLang="en-US" sz="3600" b="1" i="0" u="none" strike="noStrike" kern="1200" cap="none" spc="0" baseline="0">
                <a:solidFill>
                  <a:schemeClr val="tx1"/>
                </a:solidFill>
                <a:latin typeface="华文楷体" charset="-122"/>
                <a:ea typeface="华文楷体" charset="-122"/>
                <a:cs typeface="Times New Roman" panose="02020603050405020304" charset="0"/>
              </a:rPr>
              <a:t>戊戌变法为何</a:t>
            </a:r>
            <a:r>
              <a:rPr lang="zh-CN" altLang="en-US" sz="3600" b="1" i="0" u="none" strike="noStrike" kern="1200" cap="none" spc="0" baseline="0">
                <a:solidFill>
                  <a:srgbClr val="0000FF"/>
                </a:solidFill>
                <a:latin typeface="华文楷体" charset="-122"/>
                <a:ea typeface="华文楷体" charset="-122"/>
                <a:cs typeface="Times New Roman" panose="02020603050405020304" charset="0"/>
              </a:rPr>
              <a:t>失败</a:t>
            </a:r>
            <a:r>
              <a:rPr lang="en-US" altLang="zh-CN" sz="3600" b="1" i="0" u="none" strike="noStrike" kern="1200" cap="none" spc="0" baseline="0">
                <a:solidFill>
                  <a:schemeClr val="tx1"/>
                </a:solidFill>
                <a:latin typeface="华文楷体" charset="-122"/>
                <a:ea typeface="华文楷体" charset="-122"/>
                <a:cs typeface="Times New Roman" panose="02020603050405020304" charset="0"/>
              </a:rPr>
              <a:t>?</a:t>
            </a:r>
            <a:endParaRPr lang="zh-CN" altLang="en-US" sz="3600" b="1" i="0" u="none" strike="noStrike" kern="1200" cap="none" spc="0" baseline="0">
              <a:solidFill>
                <a:schemeClr val="tx1"/>
              </a:solidFill>
              <a:latin typeface="华文楷体" charset="-122"/>
              <a:ea typeface="华文楷体" charset="-122"/>
              <a:cs typeface="Times New Roman" panose="02020603050405020304" charset="0"/>
            </a:endParaRPr>
          </a:p>
        </p:txBody>
      </p:sp>
      <p:sp>
        <p:nvSpPr>
          <p:cNvPr id="246" name="矩形"/>
          <p:cNvSpPr/>
          <p:nvPr/>
        </p:nvSpPr>
        <p:spPr>
          <a:xfrm>
            <a:off x="2343113" y="5800636"/>
            <a:ext cx="4762424" cy="358137"/>
          </a:xfrm>
          <a:prstGeom prst="rect">
            <a:avLst/>
          </a:prstGeom>
          <a:noFill/>
          <a:ln w="9525" cap="flat" cmpd="sng">
            <a:noFill/>
            <a:prstDash val="solid"/>
            <a:miter/>
          </a:ln>
        </p:spPr>
      </p:sp>
      <p:grpSp>
        <p:nvGrpSpPr>
          <p:cNvPr id="250" name="组合"/>
          <p:cNvGrpSpPr/>
          <p:nvPr/>
        </p:nvGrpSpPr>
        <p:grpSpPr>
          <a:xfrm>
            <a:off x="177816" y="1266805"/>
            <a:ext cx="8896568" cy="3758525"/>
            <a:chOff x="177816" y="1266805"/>
            <a:chExt cx="8896568" cy="3758525"/>
          </a:xfrm>
        </p:grpSpPr>
        <p:sp>
          <p:nvSpPr>
            <p:cNvPr id="247" name="矩形"/>
            <p:cNvSpPr/>
            <p:nvPr/>
          </p:nvSpPr>
          <p:spPr>
            <a:xfrm>
              <a:off x="247646" y="1266805"/>
              <a:ext cx="8500290" cy="882015"/>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0" indent="0" algn="l" eaLnBrk="1" fontAlgn="t" latinLnBrk="0" hangingPunct="1">
                <a:lnSpc>
                  <a:spcPct val="100000"/>
                </a:lnSpc>
                <a:spcBef>
                  <a:spcPts val="0"/>
                </a:spcBef>
                <a:spcAft>
                  <a:spcPts val="0"/>
                </a:spcAft>
                <a:buNone/>
              </a:pPr>
              <a:r>
                <a:rPr lang="zh-CN" altLang="en-US" sz="2800" b="0" i="0" u="none" strike="noStrike" kern="1200" cap="none" spc="0" baseline="0">
                  <a:solidFill>
                    <a:schemeClr val="tx1"/>
                  </a:solidFill>
                  <a:latin typeface="华文楷体" charset="-122"/>
                  <a:ea typeface="华文楷体" charset="-122"/>
                  <a:cs typeface="Times New Roman" panose="02020603050405020304" charset="0"/>
                </a:rPr>
                <a:t>“这等于要废我军机处，我宁可忤旨，也不能执行。”</a:t>
              </a:r>
              <a:endParaRPr lang="en-US" altLang="zh-CN" sz="2800" b="0" i="0" u="none" strike="noStrike" kern="1200" cap="none" spc="0" baseline="0">
                <a:solidFill>
                  <a:schemeClr val="tx1"/>
                </a:solidFill>
                <a:latin typeface="华文楷体" charset="-122"/>
                <a:ea typeface="华文楷体" charset="-122"/>
                <a:cs typeface="Times New Roman" panose="02020603050405020304" charset="0"/>
              </a:endParaRPr>
            </a:p>
            <a:p>
              <a:pPr marL="0" indent="0" algn="l" eaLnBrk="1" fontAlgn="auto" latinLnBrk="0" hangingPunct="1">
                <a:lnSpc>
                  <a:spcPct val="100000"/>
                </a:lnSpc>
                <a:spcBef>
                  <a:spcPts val="0"/>
                </a:spcBef>
                <a:spcAft>
                  <a:spcPts val="0"/>
                </a:spcAft>
                <a:buNone/>
              </a:pPr>
              <a:r>
                <a:rPr lang="zh-CN" altLang="en-US" sz="2400" b="0" i="0" u="none" strike="noStrike" kern="0" cap="none" spc="0" baseline="0">
                  <a:solidFill>
                    <a:schemeClr val="tx1"/>
                  </a:solidFill>
                  <a:latin typeface="华文楷体" charset="-122"/>
                  <a:ea typeface="华文楷体" charset="-122"/>
                  <a:cs typeface="Times New Roman" panose="02020603050405020304" charset="0"/>
                </a:rPr>
                <a:t>——</a:t>
              </a:r>
              <a:r>
                <a:rPr lang="zh-CN" altLang="en-US" sz="2400" b="0" i="0" u="none" strike="noStrike" kern="1200" cap="none" spc="0" baseline="0">
                  <a:solidFill>
                    <a:schemeClr val="tx1"/>
                  </a:solidFill>
                  <a:latin typeface="华文楷体" charset="-122"/>
                  <a:ea typeface="华文楷体" charset="-122"/>
                  <a:cs typeface="Times New Roman" panose="02020603050405020304" charset="0"/>
                </a:rPr>
                <a:t>《历史学习精要》 主编： 刘 芃、 朱汉国 第 41 页</a:t>
              </a:r>
              <a:endParaRPr lang="zh-CN" altLang="en-US" sz="2400" b="0" i="0" u="none" strike="noStrike" kern="1200" cap="none" spc="0" baseline="0">
                <a:solidFill>
                  <a:schemeClr val="tx1"/>
                </a:solidFill>
                <a:latin typeface="华文楷体" charset="-122"/>
                <a:ea typeface="华文楷体" charset="-122"/>
                <a:cs typeface="Times New Roman" panose="02020603050405020304" charset="0"/>
              </a:endParaRPr>
            </a:p>
          </p:txBody>
        </p:sp>
        <p:sp>
          <p:nvSpPr>
            <p:cNvPr id="248" name="矩形"/>
            <p:cNvSpPr/>
            <p:nvPr/>
          </p:nvSpPr>
          <p:spPr>
            <a:xfrm>
              <a:off x="180971" y="3648018"/>
              <a:ext cx="8854961" cy="1377312"/>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0" indent="0" algn="l" fontAlgn="t">
                <a:lnSpc>
                  <a:spcPct val="100000"/>
                </a:lnSpc>
                <a:spcBef>
                  <a:spcPts val="0"/>
                </a:spcBef>
                <a:spcAft>
                  <a:spcPts val="0"/>
                </a:spcAft>
                <a:buNone/>
              </a:pPr>
              <a:r>
                <a:rPr lang="zh-CN" altLang="en-US" sz="2800" b="0" i="0" u="none" strike="noStrike" kern="1200" cap="none" spc="0" baseline="0">
                  <a:solidFill>
                    <a:schemeClr val="tx1"/>
                  </a:solidFill>
                  <a:latin typeface="华文楷体" charset="-122"/>
                  <a:ea typeface="华文楷体" charset="-122"/>
                  <a:cs typeface="Times New Roman" panose="02020603050405020304" charset="0"/>
                </a:rPr>
                <a:t>  康梁等一班爱国书生初涉政治舞台所抖出的豪情万丈连同其与幼稚不仅属于他们个人，而且属于一个时代甚至属于一个可望连绵的社会群体——郭世佑</a:t>
              </a:r>
              <a:endParaRPr lang="zh-CN" altLang="en-US" sz="2800" b="0" i="0" u="none" strike="noStrike" kern="1200" cap="none" spc="0" baseline="0">
                <a:solidFill>
                  <a:schemeClr val="tx1"/>
                </a:solidFill>
                <a:latin typeface="华文楷体" charset="-122"/>
                <a:ea typeface="华文楷体" charset="-122"/>
                <a:cs typeface="Times New Roman" panose="02020603050405020304" charset="0"/>
              </a:endParaRPr>
            </a:p>
          </p:txBody>
        </p:sp>
        <p:sp>
          <p:nvSpPr>
            <p:cNvPr id="249" name="矩形"/>
            <p:cNvSpPr/>
            <p:nvPr/>
          </p:nvSpPr>
          <p:spPr>
            <a:xfrm>
              <a:off x="177816" y="2133565"/>
              <a:ext cx="8896568" cy="1377314"/>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0" indent="0" algn="l" eaLnBrk="1" fontAlgn="t" latinLnBrk="0" hangingPunct="0">
                <a:lnSpc>
                  <a:spcPct val="100000"/>
                </a:lnSpc>
                <a:spcBef>
                  <a:spcPts val="0"/>
                </a:spcBef>
                <a:spcAft>
                  <a:spcPts val="0"/>
                </a:spcAft>
                <a:buNone/>
              </a:pPr>
              <a:r>
                <a:rPr lang="zh-CN" altLang="en-US" sz="2800" b="0" i="0" u="none" strike="noStrike" kern="0" cap="none" spc="0" baseline="0">
                  <a:solidFill>
                    <a:schemeClr val="tx1"/>
                  </a:solidFill>
                  <a:latin typeface="华文楷体" charset="-122"/>
                  <a:ea typeface="华文楷体" charset="-122"/>
                  <a:cs typeface="Times New Roman" panose="02020603050405020304" charset="0"/>
                </a:rPr>
                <a:t>  时任海关总税务司的赫德指出：“他们把足够的东西不顾它的胃量和消化能力，在三个月之内，都填塞给它吃了。”      </a:t>
              </a:r>
              <a:r>
                <a:rPr lang="zh-CN" altLang="en-US" sz="2800" b="0" i="0" u="none" strike="noStrike" kern="0" cap="none" spc="0" baseline="0">
                  <a:solidFill>
                    <a:schemeClr val="tx1"/>
                  </a:solidFill>
                  <a:latin typeface="华文楷体" charset="-122"/>
                  <a:ea typeface="华文楷体" charset="-122"/>
                  <a:cs typeface="华文楷体" charset="-122"/>
                </a:rPr>
                <a:t>——</a:t>
              </a:r>
              <a:r>
                <a:rPr lang="zh-CN" altLang="en-US" sz="2800" b="0" i="0" u="none" strike="noStrike" kern="0" cap="none" spc="0" baseline="0">
                  <a:solidFill>
                    <a:schemeClr val="tx1"/>
                  </a:solidFill>
                  <a:latin typeface="华文楷体" charset="-122"/>
                  <a:ea typeface="华文楷体" charset="-122"/>
                  <a:cs typeface="Times New Roman" panose="02020603050405020304" charset="0"/>
                </a:rPr>
                <a:t>《中华帝国对外关系史》等</a:t>
              </a:r>
              <a:endParaRPr lang="zh-CN" altLang="en-US" sz="2800" b="0" i="0" u="none" strike="noStrike" kern="0" cap="none" spc="0" baseline="0">
                <a:solidFill>
                  <a:schemeClr val="tx1"/>
                </a:solidFill>
                <a:latin typeface="华文楷体" charset="-122"/>
                <a:ea typeface="华文楷体" charset="-122"/>
                <a:cs typeface="Times New Roman" panose="02020603050405020304" charset="0"/>
              </a:endParaRPr>
            </a:p>
          </p:txBody>
        </p:sp>
      </p:grpSp>
      <p:sp>
        <p:nvSpPr>
          <p:cNvPr id="251" name="矩形"/>
          <p:cNvSpPr/>
          <p:nvPr/>
        </p:nvSpPr>
        <p:spPr>
          <a:xfrm>
            <a:off x="180065" y="1484006"/>
            <a:ext cx="8923178" cy="2245360"/>
          </a:xfrm>
          <a:prstGeom prst="rect">
            <a:avLst/>
          </a:prstGeom>
          <a:solidFill>
            <a:schemeClr val="accent6">
              <a:lumMod val="20000"/>
              <a:lumOff val="80000"/>
            </a:schemeClr>
          </a:solidFill>
          <a:ln w="9525" cap="flat" cmpd="sng">
            <a:noFill/>
            <a:prstDash val="solid"/>
            <a:miter/>
          </a:ln>
        </p:spPr>
        <p:txBody>
          <a:bodyPr vert="horz" wrap="square" lIns="91440" tIns="45720" rIns="91440" bIns="45720" anchor="t" anchorCtr="0">
            <a:spAutoFit/>
          </a:bodyPr>
          <a:lstStyle/>
          <a:p>
            <a:pPr marL="0" indent="0" algn="l" eaLnBrk="1" fontAlgn="base" latinLnBrk="0" hangingPunct="1">
              <a:lnSpc>
                <a:spcPct val="100000"/>
              </a:lnSpc>
              <a:spcBef>
                <a:spcPts val="0"/>
              </a:spcBef>
              <a:spcAft>
                <a:spcPts val="0"/>
              </a:spcAft>
              <a:buNone/>
            </a:pPr>
            <a:r>
              <a:rPr lang="en-US" altLang="zh-CN" sz="2800" b="0" i="0" u="none" strike="noStrike" kern="0" cap="none" spc="0" baseline="0">
                <a:solidFill>
                  <a:schemeClr val="tx1"/>
                </a:solidFill>
                <a:latin typeface="华文楷体" charset="-122"/>
                <a:ea typeface="华文楷体" charset="-122"/>
                <a:cs typeface="Times New Roman" panose="02020603050405020304" charset="0"/>
              </a:rPr>
              <a:t>1.变法策略比较激进，缺乏循序渐进的过程，某些措施也缺乏可操作性</a:t>
            </a:r>
            <a:endParaRPr lang="en-US" altLang="zh-CN" sz="2800" b="0" i="0" u="none" strike="noStrike" kern="0" cap="none" spc="0" baseline="0">
              <a:solidFill>
                <a:schemeClr val="tx1"/>
              </a:solidFill>
              <a:latin typeface="华文楷体" charset="-122"/>
              <a:ea typeface="华文楷体" charset="-122"/>
              <a:cs typeface="Times New Roman" panose="02020603050405020304" charset="0"/>
            </a:endParaRPr>
          </a:p>
          <a:p>
            <a:pPr marL="0" indent="0" algn="l" eaLnBrk="1" fontAlgn="t" latinLnBrk="0" hangingPunct="1">
              <a:lnSpc>
                <a:spcPct val="100000"/>
              </a:lnSpc>
              <a:spcBef>
                <a:spcPts val="0"/>
              </a:spcBef>
              <a:spcAft>
                <a:spcPts val="0"/>
              </a:spcAft>
              <a:buNone/>
            </a:pPr>
            <a:r>
              <a:rPr lang="en-US" altLang="zh-CN" sz="2800" b="0" i="0" u="none" strike="noStrike" kern="0" cap="none" spc="0" baseline="0">
                <a:solidFill>
                  <a:schemeClr val="tx1"/>
                </a:solidFill>
                <a:latin typeface="华文楷体" charset="-122"/>
                <a:ea typeface="华文楷体" charset="-122"/>
                <a:cs typeface="微软雅黑" panose="020B0503020204020204" charset="-122"/>
              </a:rPr>
              <a:t>2.没有广泛发动人民群众，得不到人民群众的支持</a:t>
            </a:r>
            <a:endParaRPr lang="en-US" altLang="zh-CN" sz="2800" b="0" i="0" u="none" strike="noStrike" kern="0" cap="none" spc="0" baseline="0">
              <a:solidFill>
                <a:schemeClr val="tx1"/>
              </a:solidFill>
              <a:latin typeface="华文楷体" charset="-122"/>
              <a:ea typeface="华文楷体" charset="-122"/>
              <a:cs typeface="微软雅黑" panose="020B0503020204020204" charset="-122"/>
            </a:endParaRPr>
          </a:p>
          <a:p>
            <a:pPr marL="0" indent="0" algn="l" eaLnBrk="1" fontAlgn="t" latinLnBrk="0" hangingPunct="0">
              <a:lnSpc>
                <a:spcPct val="100000"/>
              </a:lnSpc>
              <a:spcBef>
                <a:spcPts val="0"/>
              </a:spcBef>
              <a:spcAft>
                <a:spcPts val="0"/>
              </a:spcAft>
              <a:buNone/>
            </a:pPr>
            <a:r>
              <a:rPr lang="en-US" altLang="zh-CN" sz="2800" b="0" i="0" u="none" strike="noStrike" kern="0" cap="none" spc="0" baseline="0">
                <a:solidFill>
                  <a:schemeClr val="tx1"/>
                </a:solidFill>
                <a:latin typeface="华文楷体" charset="-122"/>
                <a:ea typeface="华文楷体" charset="-122"/>
                <a:cs typeface="Times New Roman" panose="02020603050405020304" charset="0"/>
              </a:rPr>
              <a:t>3.</a:t>
            </a:r>
            <a:r>
              <a:rPr lang="zh-CN" altLang="en-US" sz="2800" b="0" i="0" u="none" strike="noStrike" kern="0" cap="none" spc="0" baseline="0">
                <a:solidFill>
                  <a:srgbClr val="FF0000"/>
                </a:solidFill>
                <a:latin typeface="华文楷体" charset="-122"/>
                <a:ea typeface="华文楷体" charset="-122"/>
                <a:cs typeface="Times New Roman" panose="02020603050405020304" charset="0"/>
              </a:rPr>
              <a:t>资本主义发展不充分</a:t>
            </a:r>
            <a:r>
              <a:rPr lang="zh-CN" altLang="en-US" sz="2800" b="0" i="0" u="none" strike="noStrike" kern="0" cap="none" spc="0" baseline="0">
                <a:solidFill>
                  <a:schemeClr val="tx1"/>
                </a:solidFill>
                <a:latin typeface="华文楷体" charset="-122"/>
                <a:ea typeface="华文楷体" charset="-122"/>
                <a:cs typeface="Times New Roman" panose="02020603050405020304" charset="0"/>
              </a:rPr>
              <a:t>，资产阶级维新派势力过于弱小，顽固势力过于强大，双方力量悬殊。</a:t>
            </a:r>
            <a:endParaRPr lang="zh-CN" altLang="en-US" sz="2400" b="0" i="0" u="none" strike="noStrike" kern="0" cap="none" spc="0" baseline="0">
              <a:solidFill>
                <a:schemeClr val="tx1"/>
              </a:solidFill>
              <a:latin typeface="华文楷体" charset="-122"/>
              <a:ea typeface="华文楷体" charset="-122"/>
              <a:cs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50"/>
                                        </p:tgtEl>
                                        <p:attrNameLst>
                                          <p:attrName>style.visibility</p:attrName>
                                        </p:attrNameLst>
                                      </p:cBhvr>
                                      <p:to>
                                        <p:strVal val="visible"/>
                                      </p:to>
                                    </p:set>
                                    <p:animEffect transition="in" filter="blinds(horizontal)">
                                      <p:cBhvr>
                                        <p:cTn id="7" dur="500"/>
                                        <p:tgtEl>
                                          <p:spTgt spid="25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51"/>
                                        </p:tgtEl>
                                        <p:attrNameLst>
                                          <p:attrName>style.visibility</p:attrName>
                                        </p:attrNameLst>
                                      </p:cBhvr>
                                      <p:to>
                                        <p:strVal val="visible"/>
                                      </p:to>
                                    </p:set>
                                    <p:animEffect transition="in" filter="blinds(horizontal)">
                                      <p:cBhvr>
                                        <p:cTn id="12" dur="500"/>
                                        <p:tgtEl>
                                          <p:spTgt spid="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 grpId="0" animBg="1"/>
      <p:bldP spid="251"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4" name="矩形"/>
          <p:cNvSpPr/>
          <p:nvPr/>
        </p:nvSpPr>
        <p:spPr>
          <a:xfrm>
            <a:off x="3272120" y="2562186"/>
            <a:ext cx="5906683" cy="2306955"/>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342900" indent="0" algn="l" eaLnBrk="1" fontAlgn="auto" latinLnBrk="0" hangingPunct="1">
              <a:lnSpc>
                <a:spcPct val="100000"/>
              </a:lnSpc>
              <a:spcBef>
                <a:spcPct val="20000"/>
              </a:spcBef>
              <a:spcAft>
                <a:spcPts val="0"/>
              </a:spcAft>
              <a:buNone/>
            </a:pPr>
            <a:r>
              <a:rPr lang="zh-CN" altLang="en-US" sz="2400" b="0" i="0" u="none" strike="noStrike" kern="0" cap="none" spc="0" baseline="0">
                <a:solidFill>
                  <a:schemeClr val="tx1"/>
                </a:solidFill>
                <a:latin typeface="华文楷体" charset="-122"/>
                <a:ea typeface="华文楷体" charset="-122"/>
                <a:cs typeface="Times New Roman" panose="02020603050405020304" charset="0"/>
              </a:rPr>
              <a:t>在那个时期的新式学堂和开设西学的书院里,出现过黄兴,蔡锷那样的民主革命风云人物.........后来新文化运动中的许多主张,在戊戌维新的时候有已露出了端倪.</a:t>
            </a:r>
            <a:endParaRPr lang="en-US" altLang="zh-CN" sz="2400" b="0" i="0" u="none" strike="noStrike" kern="0" cap="none" spc="0" baseline="0">
              <a:solidFill>
                <a:schemeClr val="tx1"/>
              </a:solidFill>
              <a:latin typeface="华文楷体" charset="-122"/>
              <a:ea typeface="华文楷体" charset="-122"/>
              <a:cs typeface="Times New Roman" panose="02020603050405020304" charset="0"/>
            </a:endParaRPr>
          </a:p>
          <a:p>
            <a:pPr marL="0" indent="0" algn="l" eaLnBrk="1" fontAlgn="base" latinLnBrk="0" hangingPunct="1">
              <a:lnSpc>
                <a:spcPct val="100000"/>
              </a:lnSpc>
              <a:spcBef>
                <a:spcPts val="0"/>
              </a:spcBef>
              <a:spcAft>
                <a:spcPts val="0"/>
              </a:spcAft>
              <a:buNone/>
            </a:pPr>
            <a:r>
              <a:rPr lang="zh-CN" altLang="en-US" sz="2400" b="0" i="0" u="none" strike="noStrike" kern="0" cap="none" spc="0" baseline="0">
                <a:solidFill>
                  <a:schemeClr val="tx1"/>
                </a:solidFill>
                <a:latin typeface="华文楷体" charset="-122"/>
                <a:ea typeface="华文楷体" charset="-122"/>
                <a:cs typeface="Calibri" panose="020F0502020204030204" charset="0"/>
              </a:rPr>
              <a:t>    </a:t>
            </a:r>
            <a:r>
              <a:rPr lang="zh-CN" altLang="en-US" sz="2000" b="1" i="0" u="none" strike="noStrike" kern="0" cap="none" spc="0" baseline="0">
                <a:solidFill>
                  <a:schemeClr val="tx1"/>
                </a:solidFill>
                <a:latin typeface="华文楷体" charset="-122"/>
                <a:ea typeface="华文楷体" charset="-122"/>
                <a:cs typeface="Calibri" panose="020F0502020204030204" charset="0"/>
              </a:rPr>
              <a:t>—— 陈旭麓《近代中国社会的新陈代谢》</a:t>
            </a:r>
            <a:endParaRPr lang="zh-CN" altLang="en-US" sz="2000" b="1" i="0" u="none" strike="noStrike" kern="0" cap="none" spc="0" baseline="0">
              <a:solidFill>
                <a:schemeClr val="tx1"/>
              </a:solidFill>
              <a:latin typeface="华文楷体" charset="-122"/>
              <a:ea typeface="华文楷体" charset="-122"/>
              <a:cs typeface="Times New Roman" panose="02020603050405020304" charset="0"/>
            </a:endParaRPr>
          </a:p>
        </p:txBody>
      </p:sp>
      <p:pic>
        <p:nvPicPr>
          <p:cNvPr id="255" name="图片" descr="kuaizai"/>
          <p:cNvPicPr>
            <a:picLocks noChangeAspect="1"/>
          </p:cNvPicPr>
          <p:nvPr/>
        </p:nvPicPr>
        <p:blipFill>
          <a:blip r:embed="rId1" cstate="print"/>
          <a:stretch>
            <a:fillRect/>
          </a:stretch>
        </p:blipFill>
        <p:spPr>
          <a:xfrm>
            <a:off x="247646" y="549430"/>
            <a:ext cx="3316368" cy="4603427"/>
          </a:xfrm>
          <a:prstGeom prst="rect">
            <a:avLst/>
          </a:prstGeom>
          <a:noFill/>
          <a:ln w="9525" cap="flat" cmpd="sng">
            <a:noFill/>
            <a:prstDash val="solid"/>
            <a:round/>
          </a:ln>
        </p:spPr>
      </p:pic>
      <p:sp>
        <p:nvSpPr>
          <p:cNvPr id="256" name="矩形"/>
          <p:cNvSpPr/>
          <p:nvPr/>
        </p:nvSpPr>
        <p:spPr>
          <a:xfrm>
            <a:off x="3779786" y="1700288"/>
            <a:ext cx="5184146" cy="815339"/>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2400" b="0" i="0" u="none" strike="noStrike" kern="1200" cap="none" spc="0" baseline="0">
                <a:solidFill>
                  <a:schemeClr val="tx1"/>
                </a:solidFill>
                <a:latin typeface="华文楷体" charset="-122"/>
                <a:ea typeface="华文楷体" charset="-122"/>
                <a:cs typeface="Times New Roman" panose="02020603050405020304" charset="0"/>
              </a:rPr>
              <a:t>日本保皇会   加拿大保皇会</a:t>
            </a:r>
            <a:endParaRPr lang="en-US" altLang="zh-CN" sz="2400" b="0" i="0" u="none" strike="noStrike" kern="1200" cap="none" spc="0" baseline="0">
              <a:solidFill>
                <a:schemeClr val="tx1"/>
              </a:solidFill>
              <a:latin typeface="华文楷体" charset="-122"/>
              <a:ea typeface="华文楷体" charset="-122"/>
              <a:cs typeface="Times New Roman" panose="02020603050405020304" charset="0"/>
            </a:endParaRPr>
          </a:p>
          <a:p>
            <a:pPr marL="0" indent="0" algn="l" eaLnBrk="1" fontAlgn="auto" latinLnBrk="0" hangingPunct="1">
              <a:lnSpc>
                <a:spcPct val="100000"/>
              </a:lnSpc>
              <a:spcBef>
                <a:spcPts val="0"/>
              </a:spcBef>
              <a:spcAft>
                <a:spcPts val="0"/>
              </a:spcAft>
              <a:buNone/>
            </a:pPr>
            <a:r>
              <a:rPr lang="zh-CN" altLang="en-US" sz="2400" b="0" i="0" u="none" strike="noStrike" kern="1200" cap="none" spc="0" baseline="0">
                <a:solidFill>
                  <a:schemeClr val="tx1"/>
                </a:solidFill>
                <a:latin typeface="华文楷体" charset="-122"/>
                <a:ea typeface="华文楷体" charset="-122"/>
                <a:cs typeface="Times New Roman" panose="02020603050405020304" charset="0"/>
              </a:rPr>
              <a:t>自立军。。。。。。</a:t>
            </a:r>
            <a:endParaRPr lang="zh-CN" altLang="en-US" sz="2400" b="0" i="0" u="none" strike="noStrike" kern="1200" cap="none" spc="0" baseline="0">
              <a:solidFill>
                <a:schemeClr val="tx1"/>
              </a:solidFill>
              <a:latin typeface="华文楷体" charset="-122"/>
              <a:ea typeface="华文楷体" charset="-122"/>
              <a:cs typeface="Times New Roman" panose="02020603050405020304" charset="0"/>
            </a:endParaRPr>
          </a:p>
        </p:txBody>
      </p:sp>
      <p:sp>
        <p:nvSpPr>
          <p:cNvPr id="257" name="矩形"/>
          <p:cNvSpPr/>
          <p:nvPr/>
        </p:nvSpPr>
        <p:spPr>
          <a:xfrm>
            <a:off x="3638789" y="190495"/>
            <a:ext cx="5177471" cy="1177289"/>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0" indent="0" algn="l" eaLnBrk="1" fontAlgn="t" latinLnBrk="0" hangingPunct="1">
              <a:lnSpc>
                <a:spcPct val="100000"/>
              </a:lnSpc>
              <a:spcBef>
                <a:spcPts val="0"/>
              </a:spcBef>
              <a:spcAft>
                <a:spcPts val="0"/>
              </a:spcAft>
              <a:buNone/>
            </a:pPr>
            <a:r>
              <a:rPr lang="zh-CN" altLang="en-US" sz="2400" b="0" i="0" u="none" strike="noStrike" kern="1200" cap="none" spc="0" baseline="0">
                <a:solidFill>
                  <a:schemeClr val="tx1"/>
                </a:solidFill>
                <a:latin typeface="华文楷体" charset="-122"/>
                <a:ea typeface="华文楷体" charset="-122"/>
                <a:cs typeface="Times New Roman" panose="02020603050405020304" charset="0"/>
              </a:rPr>
              <a:t>戊戌时期新办学堂185所,报馆64个,书局10余个,学会103个.</a:t>
            </a:r>
            <a:endParaRPr lang="en-US" altLang="zh-CN" sz="2400" b="0" i="0" u="none" strike="noStrike" kern="1200" cap="none" spc="0" baseline="0">
              <a:solidFill>
                <a:schemeClr val="tx1"/>
              </a:solidFill>
              <a:latin typeface="华文楷体" charset="-122"/>
              <a:ea typeface="华文楷体" charset="-122"/>
              <a:cs typeface="Times New Roman" panose="02020603050405020304" charset="0"/>
            </a:endParaRPr>
          </a:p>
          <a:p>
            <a:pPr marL="0" indent="0" algn="r" eaLnBrk="1" fontAlgn="t" latinLnBrk="0" hangingPunct="1">
              <a:lnSpc>
                <a:spcPct val="100000"/>
              </a:lnSpc>
              <a:spcBef>
                <a:spcPts val="0"/>
              </a:spcBef>
              <a:spcAft>
                <a:spcPts val="0"/>
              </a:spcAft>
              <a:buNone/>
            </a:pPr>
            <a:r>
              <a:rPr lang="zh-CN" altLang="en-US" sz="2400" b="0" i="0" u="none" strike="noStrike" kern="100" cap="none" spc="0" baseline="0">
                <a:solidFill>
                  <a:schemeClr val="tx1"/>
                </a:solidFill>
                <a:latin typeface="华文楷体" charset="-122"/>
                <a:ea typeface="华文楷体" charset="-122"/>
                <a:cs typeface="楷体" panose="02010609060101010101" pitchFamily="49" charset="-122"/>
              </a:rPr>
              <a:t>——《梁启超传》第74页</a:t>
            </a:r>
            <a:endParaRPr lang="zh-CN" altLang="en-US" sz="2400" b="0" i="0" u="none" strike="noStrike" kern="1200" cap="none" spc="0" baseline="0">
              <a:solidFill>
                <a:schemeClr val="tx1"/>
              </a:solidFill>
              <a:latin typeface="华文楷体" charset="-122"/>
              <a:ea typeface="华文楷体" charset="-122"/>
              <a:cs typeface="Times New Roman" panose="02020603050405020304" charset="0"/>
            </a:endParaRPr>
          </a:p>
        </p:txBody>
      </p:sp>
      <p:sp>
        <p:nvSpPr>
          <p:cNvPr id="258" name="矩形"/>
          <p:cNvSpPr/>
          <p:nvPr/>
        </p:nvSpPr>
        <p:spPr>
          <a:xfrm>
            <a:off x="2051017" y="769627"/>
            <a:ext cx="497738" cy="1439978"/>
          </a:xfrm>
          <a:prstGeom prst="rect">
            <a:avLst/>
          </a:prstGeom>
          <a:solidFill>
            <a:schemeClr val="bg1"/>
          </a:solidFill>
          <a:ln w="9525" cap="flat" cmpd="sng">
            <a:noFill/>
            <a:prstDash val="solid"/>
            <a:miter/>
          </a:ln>
        </p:spPr>
        <p:txBody>
          <a:bodyPr vert="eaVert" wrap="square" lIns="91440" tIns="45720" rIns="91440" bIns="45720" anchor="t" anchorCtr="0">
            <a:spAutoFit/>
          </a:bodyPr>
          <a:lstStyle/>
          <a:p>
            <a:pPr marL="0" indent="0" algn="l">
              <a:lnSpc>
                <a:spcPct val="100000"/>
              </a:lnSpc>
              <a:spcBef>
                <a:spcPts val="0"/>
              </a:spcBef>
              <a:spcAft>
                <a:spcPts val="0"/>
              </a:spcAft>
              <a:buNone/>
            </a:pPr>
            <a:r>
              <a:rPr lang="zh-CN" altLang="en-US" sz="2400" b="0" i="0" u="none" strike="noStrike" kern="1200" cap="none" spc="0" baseline="0">
                <a:solidFill>
                  <a:srgbClr val="FF0000"/>
                </a:solidFill>
                <a:latin typeface="华文琥珀" charset="0"/>
                <a:ea typeface="华文琥珀" charset="0"/>
                <a:cs typeface="Times New Roman" panose="02020603050405020304" charset="0"/>
              </a:rPr>
              <a:t>死得其所</a:t>
            </a:r>
            <a:endParaRPr lang="zh-CN" altLang="en-US" sz="2400" b="0" i="0" u="none" strike="noStrike" kern="1200" cap="none" spc="0" baseline="0">
              <a:solidFill>
                <a:srgbClr val="FF0000"/>
              </a:solidFill>
              <a:latin typeface="华文琥珀" charset="0"/>
              <a:ea typeface="华文琥珀" charset="0"/>
              <a:cs typeface="Times New Roman" panose="02020603050405020304" charset="0"/>
            </a:endParaRPr>
          </a:p>
        </p:txBody>
      </p:sp>
      <p:sp>
        <p:nvSpPr>
          <p:cNvPr id="259" name="矩形"/>
          <p:cNvSpPr/>
          <p:nvPr/>
        </p:nvSpPr>
        <p:spPr>
          <a:xfrm>
            <a:off x="3634814" y="1340593"/>
            <a:ext cx="4610255" cy="1062989"/>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3600" b="1" i="0" u="none" strike="noStrike" kern="1200" cap="none" spc="0" baseline="0">
                <a:solidFill>
                  <a:schemeClr val="tx1"/>
                </a:solidFill>
                <a:latin typeface="华文楷体" charset="-122"/>
                <a:ea typeface="华文楷体" charset="-122"/>
                <a:cs typeface="Times New Roman" panose="02020603050405020304" charset="0"/>
              </a:rPr>
              <a:t>戊戌变法的意义：</a:t>
            </a:r>
            <a:endParaRPr lang="en-US" altLang="zh-CN" sz="3600" b="1" i="0" u="none" strike="noStrike" kern="1200" cap="none" spc="0" baseline="0">
              <a:solidFill>
                <a:schemeClr val="tx1"/>
              </a:solidFill>
              <a:latin typeface="华文楷体" charset="-122"/>
              <a:ea typeface="华文楷体" charset="-122"/>
              <a:cs typeface="Times New Roman" panose="02020603050405020304" charset="0"/>
            </a:endParaRPr>
          </a:p>
          <a:p>
            <a:pPr marL="0" indent="0" algn="l" eaLnBrk="1" fontAlgn="auto" latinLnBrk="0" hangingPunct="1">
              <a:lnSpc>
                <a:spcPct val="100000"/>
              </a:lnSpc>
              <a:spcBef>
                <a:spcPts val="0"/>
              </a:spcBef>
              <a:spcAft>
                <a:spcPts val="0"/>
              </a:spcAft>
              <a:buNone/>
            </a:pPr>
            <a:r>
              <a:rPr lang="zh-CN" altLang="en-US" sz="2800" b="1" i="0" u="none" strike="noStrike" kern="1200" cap="none" spc="0" baseline="0">
                <a:solidFill>
                  <a:srgbClr val="0000FF"/>
                </a:solidFill>
                <a:latin typeface="华文楷体" charset="-122"/>
                <a:ea typeface="华文楷体" charset="-122"/>
                <a:cs typeface="Times New Roman" panose="02020603050405020304" charset="0"/>
              </a:rPr>
              <a:t>思想启蒙；冲击旧体制</a:t>
            </a:r>
            <a:endParaRPr lang="zh-CN" altLang="en-US" sz="2800" b="1" i="0" u="none" strike="noStrike" kern="1200" cap="none" spc="0" baseline="0">
              <a:solidFill>
                <a:srgbClr val="0000FF"/>
              </a:solidFill>
              <a:latin typeface="华文楷体" charset="-122"/>
              <a:ea typeface="华文楷体" charset="-122"/>
              <a:cs typeface="Times New Roman" panose="02020603050405020304" charset="0"/>
            </a:endParaRPr>
          </a:p>
        </p:txBody>
      </p:sp>
    </p:spTree>
  </p:cSld>
  <p:clrMapOvr>
    <a:masterClrMapping/>
  </p:clrMapOvr>
  <p:transition spd="med" advClick="0" advTm="0">
    <p:fade/>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2" name="矩形"/>
          <p:cNvSpPr/>
          <p:nvPr/>
        </p:nvSpPr>
        <p:spPr>
          <a:xfrm>
            <a:off x="307975" y="762000"/>
            <a:ext cx="8691245" cy="3784600"/>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latinLnBrk="0" hangingPunct="1">
              <a:lnSpc>
                <a:spcPct val="100000"/>
              </a:lnSpc>
              <a:spcBef>
                <a:spcPts val="0"/>
              </a:spcBef>
              <a:spcAft>
                <a:spcPts val="0"/>
              </a:spcAft>
              <a:buNone/>
            </a:pPr>
            <a:r>
              <a:rPr lang="en-US" altLang="zh-CN" sz="2400" b="0" i="0" u="none" strike="noStrike" kern="0" cap="none" spc="0" baseline="0">
                <a:solidFill>
                  <a:schemeClr val="tx1"/>
                </a:solidFill>
                <a:latin typeface="华文行楷" charset="-122"/>
                <a:ea typeface="华文行楷" charset="-122"/>
                <a:cs typeface="Times New Roman" panose="02020603050405020304" charset="0"/>
              </a:rPr>
              <a:t>  </a:t>
            </a:r>
            <a:r>
              <a:rPr lang="zh-CN" altLang="en-US" sz="2400" b="0" i="0" u="none" strike="noStrike" kern="0" cap="none" spc="0" baseline="0">
                <a:solidFill>
                  <a:schemeClr val="tx1"/>
                </a:solidFill>
                <a:latin typeface="华文楷体" charset="-122"/>
                <a:ea typeface="华文楷体" charset="-122"/>
                <a:cs typeface="Times New Roman" panose="02020603050405020304" charset="0"/>
              </a:rPr>
              <a:t> </a:t>
            </a:r>
            <a:r>
              <a:rPr lang="zh-CN" altLang="en-US" sz="2400" b="0" i="0" u="none" strike="noStrike" kern="0" cap="none" spc="0" baseline="0">
                <a:solidFill>
                  <a:schemeClr val="tx1"/>
                </a:solidFill>
                <a:latin typeface="楷体" panose="02010609060101010101" pitchFamily="49" charset="-122"/>
                <a:ea typeface="楷体" panose="02010609060101010101" pitchFamily="49" charset="-122"/>
                <a:cs typeface="楷体" panose="02010609060101010101" pitchFamily="49" charset="-122"/>
              </a:rPr>
              <a:t>义和团（又名义和拳）最初是大刀会，……专以洋人，尤其是传教士为对象，民众对洋人也有多年的积愤。外国传教士免不了偏袒教徒，而教徒有的时候免不了仗洋人的势力欺侮平民。民间许多带宗教性质的庙会敬神，信基督教的人不愿意合作。这也引起教徒与非教徒的冲突。民间尚有种种谣言，说教士来中国的目的不外挖取中国人的心眼以炼药丹，又一说教士窈取婴孩脑髓……民间生活是很痛苦的，于是把一切罪恶都归到洋人身上。洋人，附洋人的中国人，以及与洋人有关的事业如教堂、铁路、电线等、皆在被打倒之列。</a:t>
            </a:r>
            <a:endParaRPr lang="en-US" altLang="zh-CN" sz="2400" b="0" i="0" u="none" strike="noStrike" kern="0" cap="none" spc="0" baseline="0">
              <a:solidFill>
                <a:schemeClr val="tx1"/>
              </a:solidFill>
              <a:latin typeface="华文楷体" charset="-122"/>
              <a:ea typeface="华文楷体" charset="-122"/>
              <a:cs typeface="华文中宋" charset="-122"/>
            </a:endParaRPr>
          </a:p>
          <a:p>
            <a:pPr marL="0" indent="0" algn="r" eaLnBrk="1" latinLnBrk="0" hangingPunct="1">
              <a:lnSpc>
                <a:spcPct val="100000"/>
              </a:lnSpc>
              <a:spcBef>
                <a:spcPts val="0"/>
              </a:spcBef>
              <a:spcAft>
                <a:spcPts val="0"/>
              </a:spcAft>
              <a:buNone/>
            </a:pPr>
            <a:r>
              <a:rPr lang="zh-CN" altLang="en-US" sz="2400" b="0" i="0" u="none" strike="noStrike" kern="0" cap="none" spc="0" baseline="0">
                <a:solidFill>
                  <a:schemeClr val="tx1"/>
                </a:solidFill>
                <a:latin typeface="仿宋" panose="02010609060101010101" pitchFamily="-128" charset="-122"/>
                <a:ea typeface="仿宋" panose="02010609060101010101" pitchFamily="-128" charset="-122"/>
                <a:cs typeface="仿宋" panose="02010609060101010101" pitchFamily="-128" charset="-122"/>
              </a:rPr>
              <a:t>——蒋廷黻：《中国近代史》</a:t>
            </a:r>
            <a:endParaRPr lang="zh-CN" altLang="en-US" sz="2400" b="0" i="0" u="none" strike="noStrike" kern="0" cap="none" spc="0" baseline="0">
              <a:solidFill>
                <a:schemeClr val="tx1"/>
              </a:solidFill>
              <a:latin typeface="仿宋" panose="02010609060101010101" pitchFamily="-128" charset="-122"/>
              <a:ea typeface="仿宋" panose="02010609060101010101" pitchFamily="-128" charset="-122"/>
              <a:cs typeface="仿宋" panose="02010609060101010101" pitchFamily="-128" charset="-122"/>
            </a:endParaRPr>
          </a:p>
        </p:txBody>
      </p:sp>
      <p:sp>
        <p:nvSpPr>
          <p:cNvPr id="263" name="矩形"/>
          <p:cNvSpPr/>
          <p:nvPr/>
        </p:nvSpPr>
        <p:spPr>
          <a:xfrm>
            <a:off x="1255925" y="4514143"/>
            <a:ext cx="4970174" cy="520063"/>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0" indent="0" algn="l" eaLnBrk="1" fontAlgn="t" latinLnBrk="0" hangingPunct="1">
              <a:lnSpc>
                <a:spcPct val="100000"/>
              </a:lnSpc>
              <a:spcBef>
                <a:spcPts val="0"/>
              </a:spcBef>
              <a:spcAft>
                <a:spcPts val="0"/>
              </a:spcAft>
              <a:buNone/>
            </a:pPr>
            <a:r>
              <a:rPr lang="zh-CN" altLang="en-US" sz="2800" b="1" i="0" u="none" strike="noStrike" kern="1200" cap="none" spc="0" baseline="0">
                <a:solidFill>
                  <a:srgbClr val="0000FF"/>
                </a:solidFill>
                <a:latin typeface="华文楷体" charset="-122"/>
                <a:ea typeface="华文楷体" charset="-122"/>
                <a:cs typeface="Times New Roman" panose="02020603050405020304" charset="0"/>
              </a:rPr>
              <a:t>盲目性</a:t>
            </a:r>
            <a:r>
              <a:rPr lang="zh-CN" altLang="en-US" sz="2800" b="1" i="0" u="none" strike="noStrike" kern="100" cap="none" spc="0" baseline="0">
                <a:solidFill>
                  <a:srgbClr val="0000FF"/>
                </a:solidFill>
                <a:latin typeface="华文楷体" charset="-122"/>
                <a:ea typeface="华文楷体" charset="-122"/>
                <a:cs typeface="楷体" panose="02010609060101010101" pitchFamily="49" charset="-122"/>
              </a:rPr>
              <a:t>——</a:t>
            </a:r>
            <a:r>
              <a:rPr lang="zh-CN" altLang="en-US" sz="2800" b="1" i="0" u="none" strike="noStrike" kern="1200" cap="none" spc="0" baseline="0">
                <a:solidFill>
                  <a:srgbClr val="0000FF"/>
                </a:solidFill>
                <a:latin typeface="华文楷体" charset="-122"/>
                <a:ea typeface="华文楷体" charset="-122"/>
                <a:cs typeface="Times New Roman" panose="02020603050405020304" charset="0"/>
              </a:rPr>
              <a:t>农民阶级的局限性</a:t>
            </a:r>
            <a:endParaRPr lang="zh-CN" altLang="en-US" sz="2800" b="1" i="0" u="none" strike="noStrike" kern="1200" cap="none" spc="0" baseline="0">
              <a:solidFill>
                <a:srgbClr val="0000FF"/>
              </a:solidFill>
              <a:latin typeface="华文楷体" charset="-122"/>
              <a:ea typeface="华文楷体" charset="-122"/>
              <a:cs typeface="Times New Roman" panose="02020603050405020304" charset="0"/>
            </a:endParaRPr>
          </a:p>
        </p:txBody>
      </p:sp>
      <p:sp>
        <p:nvSpPr>
          <p:cNvPr id="264" name="矩形"/>
          <p:cNvSpPr/>
          <p:nvPr/>
        </p:nvSpPr>
        <p:spPr>
          <a:xfrm>
            <a:off x="-39529" y="117437"/>
            <a:ext cx="7415888" cy="481965"/>
          </a:xfrm>
          <a:prstGeom prst="rect">
            <a:avLst/>
          </a:prstGeom>
          <a:noFill/>
          <a:ln w="9525" cap="flat" cmpd="sng">
            <a:noFill/>
            <a:prstDash val="solid"/>
            <a:miter/>
          </a:ln>
        </p:spPr>
        <p:txBody>
          <a:bodyPr vert="horz" wrap="square" lIns="91440" tIns="45720" rIns="91440" bIns="45720" anchor="t" anchorCtr="0">
            <a:spAutoFit/>
          </a:bodyPr>
          <a:lstStyle/>
          <a:p>
            <a:pPr marL="0" indent="0" algn="ctr" eaLnBrk="1" fontAlgn="auto" latinLnBrk="0" hangingPunct="1">
              <a:lnSpc>
                <a:spcPct val="100000"/>
              </a:lnSpc>
              <a:spcBef>
                <a:spcPts val="0"/>
              </a:spcBef>
              <a:spcAft>
                <a:spcPts val="0"/>
              </a:spcAft>
              <a:buNone/>
            </a:pPr>
            <a:r>
              <a:rPr lang="zh-CN" altLang="en-US" sz="2600" b="1"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rPr>
              <a:t>二、挽救民族危亡斗争的过程（义和团运动）</a:t>
            </a:r>
            <a:endParaRPr lang="zh-CN" altLang="en-US" sz="2600" b="1" i="0" u="none" strike="noStrike" kern="120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Tree>
  </p:cSld>
  <p:clrMapOvr>
    <a:masterClrMapping/>
  </p:clrMapOvr>
  <p:transition spd="med" advClick="0"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3"/>
                                        </p:tgtEl>
                                        <p:attrNameLst>
                                          <p:attrName>style.visibility</p:attrName>
                                        </p:attrNameLst>
                                      </p:cBhvr>
                                      <p:to>
                                        <p:strVal val="visible"/>
                                      </p:to>
                                    </p:set>
                                    <p:animEffect transition="in" filter="blinds(horizontal)">
                                      <p:cBhvr>
                                        <p:cTn id="7" dur="500"/>
                                        <p:tgtEl>
                                          <p:spTgt spid="2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3"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67" name="图片"/>
          <p:cNvPicPr>
            <a:picLocks noChangeAspect="1"/>
          </p:cNvPicPr>
          <p:nvPr/>
        </p:nvPicPr>
        <p:blipFill>
          <a:blip r:embed="rId1" cstate="print"/>
          <a:stretch>
            <a:fillRect/>
          </a:stretch>
        </p:blipFill>
        <p:spPr>
          <a:xfrm>
            <a:off x="38099" y="47622"/>
            <a:ext cx="3957909" cy="4558973"/>
          </a:xfrm>
          <a:prstGeom prst="rect">
            <a:avLst/>
          </a:prstGeom>
          <a:noFill/>
          <a:ln w="9525" cap="flat" cmpd="sng">
            <a:noFill/>
            <a:prstDash val="solid"/>
            <a:miter/>
          </a:ln>
        </p:spPr>
      </p:pic>
      <p:sp>
        <p:nvSpPr>
          <p:cNvPr id="268" name="矩形"/>
          <p:cNvSpPr/>
          <p:nvPr/>
        </p:nvSpPr>
        <p:spPr>
          <a:xfrm>
            <a:off x="252971" y="4578379"/>
            <a:ext cx="4030131" cy="924875"/>
          </a:xfrm>
          <a:prstGeom prst="rect">
            <a:avLst/>
          </a:prstGeom>
          <a:noFill/>
          <a:ln w="9525" cap="flat" cmpd="sng">
            <a:noFill/>
            <a:prstDash val="solid"/>
            <a:miter/>
          </a:ln>
        </p:spPr>
        <p:txBody>
          <a:bodyPr vert="horz" wrap="square" lIns="91440" tIns="45720" rIns="91440" bIns="45720" anchor="t" anchorCtr="0">
            <a:spAutoFit/>
          </a:bodyPr>
          <a:lstStyle/>
          <a:p>
            <a:pPr marL="0" indent="0" algn="ctr" defTabSz="685800" eaLnBrk="1" fontAlgn="base" latinLnBrk="0" hangingPunct="0">
              <a:lnSpc>
                <a:spcPct val="110000"/>
              </a:lnSpc>
              <a:spcBef>
                <a:spcPts val="1350"/>
              </a:spcBef>
              <a:spcAft>
                <a:spcPts val="0"/>
              </a:spcAft>
              <a:buNone/>
            </a:pPr>
            <a:r>
              <a:rPr lang="zh-CN" altLang="en-US" sz="2800" b="1" i="0" u="none" strike="noStrike" kern="0" cap="none" spc="0" baseline="0">
                <a:solidFill>
                  <a:srgbClr val="2C231E"/>
                </a:solidFill>
                <a:latin typeface="华文楷体" charset="-122"/>
                <a:ea typeface="华文楷体" charset="-122"/>
                <a:cs typeface="Arial" panose="020B0604020202020204" pitchFamily="34" charset="0"/>
              </a:rPr>
              <a:t>义和团运动</a:t>
            </a:r>
            <a:endParaRPr lang="en-US" altLang="zh-CN" sz="2800" b="1" i="0" u="none" strike="noStrike" kern="0" cap="none" spc="0" baseline="0">
              <a:solidFill>
                <a:srgbClr val="2C231E"/>
              </a:solidFill>
              <a:latin typeface="华文楷体" charset="-122"/>
              <a:ea typeface="华文楷体" charset="-122"/>
              <a:cs typeface="Arial" panose="020B0604020202020204" pitchFamily="34" charset="0"/>
            </a:endParaRPr>
          </a:p>
          <a:p>
            <a:pPr marL="0" indent="0" algn="l" eaLnBrk="1" fontAlgn="auto" latinLnBrk="0" hangingPunct="1">
              <a:lnSpc>
                <a:spcPct val="100000"/>
              </a:lnSpc>
              <a:spcBef>
                <a:spcPts val="0"/>
              </a:spcBef>
              <a:spcAft>
                <a:spcPts val="0"/>
              </a:spcAft>
              <a:buNone/>
            </a:pPr>
            <a:endPar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269" name="矩形"/>
          <p:cNvSpPr/>
          <p:nvPr/>
        </p:nvSpPr>
        <p:spPr>
          <a:xfrm>
            <a:off x="4064932" y="2495511"/>
            <a:ext cx="5114998" cy="2306955"/>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0" fontAlgn="auto" latinLnBrk="0" hangingPunct="0">
              <a:lnSpc>
                <a:spcPct val="100000"/>
              </a:lnSpc>
              <a:spcBef>
                <a:spcPts val="0"/>
              </a:spcBef>
              <a:spcAft>
                <a:spcPts val="0"/>
              </a:spcAft>
              <a:buNone/>
            </a:pPr>
            <a:r>
              <a:rPr lang="zh-CN" altLang="en-US" sz="2400" b="0" i="0" u="none" strike="noStrike" kern="0" cap="none" spc="0" baseline="0">
                <a:solidFill>
                  <a:schemeClr val="tx1"/>
                </a:solidFill>
                <a:latin typeface="华文楷体" charset="-122"/>
                <a:ea typeface="华文楷体" charset="-122"/>
                <a:cs typeface="Times New Roman" panose="02020603050405020304" charset="0"/>
              </a:rPr>
              <a:t>此次义和团民之起，数月之间，京城蔓延已遍，其众不下十数万，自兵民以至王公府第，处处皆是，同声与洋教为仇，势不两立。剿之则即刻祸起肘腋</a:t>
            </a:r>
            <a:r>
              <a:rPr lang="zh-CN" altLang="en-US" sz="2400" b="0" i="0" u="none" strike="noStrike" kern="0" cap="none" spc="0" baseline="0">
                <a:solidFill>
                  <a:schemeClr val="tx1"/>
                </a:solidFill>
                <a:latin typeface="华文楷体" charset="-122"/>
                <a:ea typeface="华文楷体" charset="-122"/>
                <a:cs typeface="Calibri" panose="020F0502020204030204" charset="0"/>
              </a:rPr>
              <a:t>……</a:t>
            </a:r>
            <a:r>
              <a:rPr lang="zh-CN" altLang="en-US" sz="2400" b="0" i="0" u="none" strike="noStrike" kern="0" cap="none" spc="0" baseline="0">
                <a:solidFill>
                  <a:schemeClr val="tx1"/>
                </a:solidFill>
                <a:latin typeface="华文楷体" charset="-122"/>
                <a:ea typeface="华文楷体" charset="-122"/>
                <a:cs typeface="Times New Roman" panose="02020603050405020304" charset="0"/>
              </a:rPr>
              <a:t>只可因而用之，徐图挽救。</a:t>
            </a:r>
            <a:endParaRPr lang="en-US" altLang="zh-CN" sz="2400" b="0" i="0" u="none" strike="noStrike" kern="0" cap="none" spc="0" baseline="0">
              <a:solidFill>
                <a:schemeClr val="tx1"/>
              </a:solidFill>
              <a:latin typeface="华文楷体" charset="-122"/>
              <a:ea typeface="华文楷体" charset="-122"/>
              <a:cs typeface="Times New Roman" panose="02020603050405020304" charset="0"/>
            </a:endParaRPr>
          </a:p>
          <a:p>
            <a:pPr marL="0" indent="0" algn="l" eaLnBrk="0" fontAlgn="auto" latinLnBrk="0" hangingPunct="0">
              <a:lnSpc>
                <a:spcPct val="100000"/>
              </a:lnSpc>
              <a:spcBef>
                <a:spcPts val="0"/>
              </a:spcBef>
              <a:spcAft>
                <a:spcPts val="0"/>
              </a:spcAft>
              <a:buNone/>
            </a:pPr>
            <a:r>
              <a:rPr lang="en-US" altLang="zh-CN" sz="2400" b="0" i="0" u="none" strike="noStrike" kern="0" cap="none" spc="0" baseline="0">
                <a:solidFill>
                  <a:schemeClr val="tx1"/>
                </a:solidFill>
                <a:latin typeface="华文楷体" charset="-122"/>
                <a:ea typeface="华文楷体" charset="-122"/>
                <a:cs typeface="Times New Roman" panose="02020603050405020304" charset="0"/>
              </a:rPr>
              <a:t>      </a:t>
            </a:r>
            <a:r>
              <a:rPr lang="zh-CN" altLang="en-US" sz="2400" b="0" i="0" u="none" strike="noStrike" kern="100" cap="none" spc="0" baseline="0">
                <a:solidFill>
                  <a:schemeClr val="tx1"/>
                </a:solidFill>
                <a:latin typeface="华文楷体" charset="-122"/>
                <a:ea typeface="华文楷体" charset="-122"/>
                <a:cs typeface="楷体" panose="02010609060101010101" pitchFamily="49" charset="-122"/>
              </a:rPr>
              <a:t>——</a:t>
            </a:r>
            <a:r>
              <a:rPr lang="zh-CN" altLang="en-US" sz="2400" b="0" i="0" u="none" strike="noStrike" kern="0" cap="none" spc="0" baseline="0">
                <a:solidFill>
                  <a:schemeClr val="tx1"/>
                </a:solidFill>
                <a:latin typeface="华文楷体" charset="-122"/>
                <a:ea typeface="华文楷体" charset="-122"/>
                <a:cs typeface="Times New Roman" panose="02020603050405020304" charset="0"/>
              </a:rPr>
              <a:t>清政府致各省督抚电文</a:t>
            </a:r>
            <a:endParaRPr lang="zh-CN" altLang="en-US" sz="2400" b="0" i="0" u="none" strike="noStrike" kern="0" cap="none" spc="0" baseline="0">
              <a:solidFill>
                <a:schemeClr val="tx1"/>
              </a:solidFill>
              <a:latin typeface="华文楷体" charset="-122"/>
              <a:ea typeface="华文楷体" charset="-122"/>
              <a:cs typeface="Times New Roman" panose="02020603050405020304" charset="0"/>
            </a:endParaRPr>
          </a:p>
        </p:txBody>
      </p:sp>
      <p:sp>
        <p:nvSpPr>
          <p:cNvPr id="270" name="矩形"/>
          <p:cNvSpPr/>
          <p:nvPr/>
        </p:nvSpPr>
        <p:spPr>
          <a:xfrm>
            <a:off x="4000438" y="333369"/>
            <a:ext cx="4612349" cy="634365"/>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0" indent="0" algn="l" eaLnBrk="1" fontAlgn="base" latinLnBrk="0" hangingPunct="0">
              <a:lnSpc>
                <a:spcPct val="100000"/>
              </a:lnSpc>
              <a:spcBef>
                <a:spcPts val="0"/>
              </a:spcBef>
              <a:spcAft>
                <a:spcPts val="0"/>
              </a:spcAft>
              <a:buNone/>
            </a:pPr>
            <a:r>
              <a:rPr lang="zh-CN" altLang="en-US" sz="3600" b="1" i="0" u="none" strike="noStrike" kern="0" cap="none" spc="0" baseline="0">
                <a:solidFill>
                  <a:srgbClr val="FF0000"/>
                </a:solidFill>
                <a:latin typeface="华文行楷" charset="-122"/>
                <a:ea typeface="华文行楷" charset="-122"/>
                <a:cs typeface="Times New Roman" panose="02020603050405020304" charset="0"/>
              </a:rPr>
              <a:t>扶清灭洋</a:t>
            </a:r>
            <a:endParaRPr lang="zh-CN" altLang="en-US" sz="3600" b="1" i="0" u="none" strike="noStrike" kern="0" cap="none" spc="0" baseline="0">
              <a:solidFill>
                <a:srgbClr val="FF0000"/>
              </a:solidFill>
              <a:latin typeface="华文行楷" charset="-122"/>
              <a:ea typeface="华文行楷" charset="-122"/>
              <a:cs typeface="Times New Roman" panose="02020603050405020304" charset="0"/>
            </a:endParaRPr>
          </a:p>
        </p:txBody>
      </p:sp>
      <p:sp>
        <p:nvSpPr>
          <p:cNvPr id="271" name="矩形"/>
          <p:cNvSpPr/>
          <p:nvPr/>
        </p:nvSpPr>
        <p:spPr>
          <a:xfrm>
            <a:off x="3921125" y="190500"/>
            <a:ext cx="5259070" cy="2306955"/>
          </a:xfrm>
          <a:prstGeom prst="rect">
            <a:avLst/>
          </a:prstGeom>
          <a:noFill/>
          <a:ln w="9525" cap="flat" cmpd="sng">
            <a:noFill/>
            <a:prstDash val="solid"/>
            <a:miter/>
          </a:ln>
        </p:spPr>
        <p:txBody>
          <a:bodyPr vert="horz" wrap="square" lIns="91440" tIns="45720" rIns="91440" bIns="45720" anchor="t" anchorCtr="0">
            <a:spAutoFit/>
          </a:bodyPr>
          <a:lstStyle/>
          <a:p>
            <a:pPr marL="0" indent="0" algn="l" fontAlgn="t">
              <a:lnSpc>
                <a:spcPct val="100000"/>
              </a:lnSpc>
              <a:spcBef>
                <a:spcPts val="0"/>
              </a:spcBef>
              <a:spcAft>
                <a:spcPts val="0"/>
              </a:spcAft>
              <a:buNone/>
            </a:pPr>
            <a:r>
              <a:rPr lang="en-US" altLang="zh-CN" sz="2400" b="0" i="0" u="none" strike="noStrike" kern="1200" cap="none" spc="0" baseline="0">
                <a:solidFill>
                  <a:schemeClr val="tx1"/>
                </a:solidFill>
                <a:latin typeface="华文楷体" charset="-122"/>
                <a:ea typeface="华文楷体" charset="-122"/>
                <a:cs typeface="Times New Roman" panose="02020603050405020304" charset="0"/>
              </a:rPr>
              <a:t>    </a:t>
            </a:r>
            <a:r>
              <a:rPr lang="zh-CN" altLang="en-US" sz="2400" b="0" i="0" u="none" strike="noStrike" kern="1200" cap="none" spc="0" baseline="0">
                <a:solidFill>
                  <a:schemeClr val="tx1"/>
                </a:solidFill>
                <a:latin typeface="华文楷体" charset="-122"/>
                <a:ea typeface="华文楷体" charset="-122"/>
                <a:cs typeface="Times New Roman" panose="02020603050405020304" charset="0"/>
              </a:rPr>
              <a:t>各坛口的人数多少不一，少者数十人，多者数百人甚至上千人。不过，义和团各坛口之间互不统属，只有极其松散的联系。</a:t>
            </a:r>
            <a:endParaRPr lang="en-US" altLang="zh-CN" sz="2400" b="0" i="0" u="none" strike="noStrike" kern="1200" cap="none" spc="0" baseline="0">
              <a:solidFill>
                <a:schemeClr val="tx1"/>
              </a:solidFill>
              <a:latin typeface="华文楷体" charset="-122"/>
              <a:ea typeface="华文楷体" charset="-122"/>
              <a:cs typeface="Times New Roman" panose="02020603050405020304" charset="0"/>
            </a:endParaRPr>
          </a:p>
          <a:p>
            <a:pPr marL="0" indent="0" algn="l" fontAlgn="t">
              <a:lnSpc>
                <a:spcPct val="100000"/>
              </a:lnSpc>
              <a:spcBef>
                <a:spcPts val="0"/>
              </a:spcBef>
              <a:spcAft>
                <a:spcPts val="0"/>
              </a:spcAft>
              <a:buNone/>
            </a:pPr>
            <a:r>
              <a:rPr lang="zh-CN" altLang="en-US" sz="2400" b="0" i="0" u="none" strike="noStrike" kern="100" cap="none" spc="0" baseline="0">
                <a:solidFill>
                  <a:schemeClr val="tx1"/>
                </a:solidFill>
                <a:latin typeface="华文楷体" charset="-122"/>
                <a:ea typeface="华文楷体" charset="-122"/>
                <a:cs typeface="楷体" panose="02010609060101010101" pitchFamily="49" charset="-122"/>
              </a:rPr>
              <a:t>——</a:t>
            </a:r>
            <a:r>
              <a:rPr lang="zh-CN" altLang="en-US" sz="2400" b="0" i="0" u="none" strike="noStrike" kern="1200" cap="none" spc="0" baseline="0">
                <a:solidFill>
                  <a:schemeClr val="tx1"/>
                </a:solidFill>
                <a:latin typeface="华文楷体" charset="-122"/>
                <a:ea typeface="华文楷体" charset="-122"/>
                <a:cs typeface="Times New Roman" panose="02020603050405020304" charset="0"/>
              </a:rPr>
              <a:t>《历史学习精要》 主编： 刘芃、  朱汉国 第 43 页</a:t>
            </a:r>
            <a:endParaRPr lang="zh-CN" altLang="en-US" sz="2400" b="0" i="0" u="none" strike="noStrike" kern="1200" cap="none" spc="0" baseline="0">
              <a:solidFill>
                <a:schemeClr val="tx1"/>
              </a:solidFill>
              <a:latin typeface="华文楷体" charset="-122"/>
              <a:ea typeface="华文楷体" charset="-122"/>
              <a:cs typeface="Times New Roman" panose="02020603050405020304" charset="0"/>
            </a:endParaRPr>
          </a:p>
        </p:txBody>
      </p:sp>
      <p:sp>
        <p:nvSpPr>
          <p:cNvPr id="272" name="矩形"/>
          <p:cNvSpPr/>
          <p:nvPr/>
        </p:nvSpPr>
        <p:spPr>
          <a:xfrm>
            <a:off x="3992880" y="1624965"/>
            <a:ext cx="4846955" cy="953135"/>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0" indent="0" algn="l" eaLnBrk="1" fontAlgn="t" latinLnBrk="0" hangingPunct="1">
              <a:lnSpc>
                <a:spcPct val="100000"/>
              </a:lnSpc>
              <a:spcBef>
                <a:spcPts val="0"/>
              </a:spcBef>
              <a:spcAft>
                <a:spcPts val="0"/>
              </a:spcAft>
              <a:buNone/>
            </a:pPr>
            <a:r>
              <a:rPr lang="zh-CN" altLang="en-US" sz="2800" b="1" i="0" u="none" strike="noStrike" kern="1200" cap="none" spc="0" baseline="0">
                <a:solidFill>
                  <a:srgbClr val="0000FF"/>
                </a:solidFill>
                <a:latin typeface="华文楷体" charset="-122"/>
                <a:ea typeface="华文楷体" charset="-122"/>
                <a:cs typeface="Times New Roman" panose="02020603050405020304" charset="0"/>
              </a:rPr>
              <a:t>分散性、愚昧性</a:t>
            </a:r>
            <a:r>
              <a:rPr lang="zh-CN" altLang="en-US" sz="2400" b="1" i="0" u="none" strike="noStrike" kern="100" cap="none" spc="0" baseline="0">
                <a:solidFill>
                  <a:srgbClr val="0000FF"/>
                </a:solidFill>
                <a:latin typeface="华文楷体" charset="-122"/>
                <a:ea typeface="华文楷体" charset="-122"/>
                <a:cs typeface="楷体" panose="02010609060101010101" pitchFamily="49" charset="-122"/>
              </a:rPr>
              <a:t>——</a:t>
            </a:r>
            <a:r>
              <a:rPr lang="zh-CN" altLang="en-US" sz="2800" b="1" i="0" u="none" strike="noStrike" kern="1200" cap="none" spc="0" baseline="0">
                <a:solidFill>
                  <a:srgbClr val="0000FF"/>
                </a:solidFill>
                <a:latin typeface="华文楷体" charset="-122"/>
                <a:ea typeface="华文楷体" charset="-122"/>
                <a:cs typeface="Times New Roman" panose="02020603050405020304" charset="0"/>
              </a:rPr>
              <a:t>义和团的局限性</a:t>
            </a:r>
            <a:endParaRPr lang="zh-CN" altLang="en-US" sz="2800" b="1" i="0" u="none" strike="noStrike" kern="1200" cap="none" spc="0" baseline="0">
              <a:solidFill>
                <a:srgbClr val="0000FF"/>
              </a:solidFill>
              <a:latin typeface="华文楷体" charset="-122"/>
              <a:ea typeface="华文楷体" charset="-122"/>
              <a:cs typeface="Times New Roman" panose="0202060305040502030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4" fill="hold" grpId="0" nodeType="clickEffect">
                                  <p:stCondLst>
                                    <p:cond delay="0"/>
                                  </p:stCondLst>
                                  <p:childTnLst>
                                    <p:animEffect transition="out" filter="wipe(down)">
                                      <p:cBhvr>
                                        <p:cTn id="6" dur="500"/>
                                        <p:tgtEl>
                                          <p:spTgt spid="271"/>
                                        </p:tgtEl>
                                      </p:cBhvr>
                                    </p:animEffect>
                                    <p:set>
                                      <p:cBhvr>
                                        <p:cTn id="7" dur="1" fill="hold">
                                          <p:stCondLst>
                                            <p:cond delay="499"/>
                                          </p:stCondLst>
                                        </p:cTn>
                                        <p:tgtEl>
                                          <p:spTgt spid="271"/>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70"/>
                                        </p:tgtEl>
                                        <p:attrNameLst>
                                          <p:attrName>style.visibility</p:attrName>
                                        </p:attrNameLst>
                                      </p:cBhvr>
                                      <p:to>
                                        <p:strVal val="visible"/>
                                      </p:to>
                                    </p:set>
                                    <p:animEffect transition="in" filter="blinds(horizontal)">
                                      <p:cBhvr>
                                        <p:cTn id="12" dur="500"/>
                                        <p:tgtEl>
                                          <p:spTgt spid="27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69"/>
                                        </p:tgtEl>
                                        <p:attrNameLst>
                                          <p:attrName>style.visibility</p:attrName>
                                        </p:attrNameLst>
                                      </p:cBhvr>
                                      <p:to>
                                        <p:strVal val="visible"/>
                                      </p:to>
                                    </p:set>
                                    <p:animEffect transition="in" filter="blinds(horizontal)">
                                      <p:cBhvr>
                                        <p:cTn id="17" dur="500"/>
                                        <p:tgtEl>
                                          <p:spTgt spid="26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72"/>
                                        </p:tgtEl>
                                        <p:attrNameLst>
                                          <p:attrName>style.visibility</p:attrName>
                                        </p:attrNameLst>
                                      </p:cBhvr>
                                      <p:to>
                                        <p:strVal val="visible"/>
                                      </p:to>
                                    </p:set>
                                    <p:animEffect transition="in" filter="blinds(horizontal)">
                                      <p:cBhvr>
                                        <p:cTn id="22" dur="500"/>
                                        <p:tgtEl>
                                          <p:spTgt spid="2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1" grpId="0" animBg="1"/>
      <p:bldP spid="270" grpId="0" animBg="1"/>
      <p:bldP spid="269" grpId="0" animBg="1"/>
      <p:bldP spid="272"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5" name="图片"/>
          <p:cNvPicPr>
            <a:picLocks noChangeAspect="1"/>
          </p:cNvPicPr>
          <p:nvPr/>
        </p:nvPicPr>
        <p:blipFill>
          <a:blip r:embed="rId1" cstate="print"/>
          <a:srcRect b="2324"/>
          <a:stretch>
            <a:fillRect/>
          </a:stretch>
        </p:blipFill>
        <p:spPr>
          <a:xfrm>
            <a:off x="4572000" y="45438"/>
            <a:ext cx="4585992" cy="4679928"/>
          </a:xfrm>
          <a:prstGeom prst="rect">
            <a:avLst/>
          </a:prstGeom>
          <a:noFill/>
          <a:ln w="9525" cap="flat" cmpd="sng">
            <a:noFill/>
            <a:prstDash val="solid"/>
            <a:round/>
          </a:ln>
          <a:effectLst>
            <a:softEdge rad="112500"/>
          </a:effectLst>
        </p:spPr>
      </p:pic>
      <p:sp>
        <p:nvSpPr>
          <p:cNvPr id="276" name="矩形"/>
          <p:cNvSpPr/>
          <p:nvPr/>
        </p:nvSpPr>
        <p:spPr>
          <a:xfrm>
            <a:off x="4713679" y="4581454"/>
            <a:ext cx="4030131" cy="924877"/>
          </a:xfrm>
          <a:prstGeom prst="rect">
            <a:avLst/>
          </a:prstGeom>
          <a:noFill/>
          <a:ln w="9525" cap="flat" cmpd="sng">
            <a:noFill/>
            <a:prstDash val="solid"/>
            <a:miter/>
          </a:ln>
        </p:spPr>
        <p:txBody>
          <a:bodyPr vert="horz" wrap="square" lIns="91440" tIns="45720" rIns="91440" bIns="45720" anchor="t" anchorCtr="0">
            <a:spAutoFit/>
          </a:bodyPr>
          <a:lstStyle/>
          <a:p>
            <a:pPr marL="0" indent="0" algn="ctr" defTabSz="685800" eaLnBrk="1" fontAlgn="base" latinLnBrk="0" hangingPunct="0">
              <a:lnSpc>
                <a:spcPct val="110000"/>
              </a:lnSpc>
              <a:spcBef>
                <a:spcPts val="1350"/>
              </a:spcBef>
              <a:spcAft>
                <a:spcPts val="0"/>
              </a:spcAft>
              <a:buNone/>
            </a:pPr>
            <a:r>
              <a:rPr lang="zh-CN" altLang="en-US" sz="2800" b="1" i="0" u="none" strike="noStrike" kern="0" cap="none" spc="0" baseline="0">
                <a:solidFill>
                  <a:srgbClr val="2C231E"/>
                </a:solidFill>
                <a:latin typeface="华文楷体" charset="-122"/>
                <a:ea typeface="华文楷体" charset="-122"/>
                <a:cs typeface="Arial" panose="020B0604020202020204" pitchFamily="34" charset="0"/>
              </a:rPr>
              <a:t>八国联军侵华</a:t>
            </a:r>
            <a:endParaRPr lang="en-US" altLang="zh-CN" sz="2800" b="1" i="0" u="none" strike="noStrike" kern="0" cap="none" spc="0" baseline="0">
              <a:solidFill>
                <a:srgbClr val="2C231E"/>
              </a:solidFill>
              <a:latin typeface="华文楷体" charset="-122"/>
              <a:ea typeface="华文楷体" charset="-122"/>
              <a:cs typeface="Arial" panose="020B0604020202020204" pitchFamily="34" charset="0"/>
            </a:endParaRPr>
          </a:p>
          <a:p>
            <a:pPr marL="0" indent="0" algn="l">
              <a:lnSpc>
                <a:spcPct val="100000"/>
              </a:lnSpc>
              <a:spcBef>
                <a:spcPts val="0"/>
              </a:spcBef>
              <a:spcAft>
                <a:spcPts val="0"/>
              </a:spcAft>
              <a:buNone/>
            </a:pPr>
            <a:endPar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pic>
        <p:nvPicPr>
          <p:cNvPr id="277" name="图片"/>
          <p:cNvPicPr>
            <a:picLocks noChangeAspect="1"/>
          </p:cNvPicPr>
          <p:nvPr/>
        </p:nvPicPr>
        <p:blipFill>
          <a:blip r:embed="rId2" cstate="print"/>
          <a:stretch>
            <a:fillRect/>
          </a:stretch>
        </p:blipFill>
        <p:spPr>
          <a:xfrm>
            <a:off x="38099" y="47622"/>
            <a:ext cx="3957909" cy="4558973"/>
          </a:xfrm>
          <a:prstGeom prst="rect">
            <a:avLst/>
          </a:prstGeom>
          <a:noFill/>
          <a:ln w="9525" cap="flat" cmpd="sng">
            <a:noFill/>
            <a:prstDash val="solid"/>
            <a:miter/>
          </a:ln>
        </p:spPr>
      </p:pic>
      <p:sp>
        <p:nvSpPr>
          <p:cNvPr id="278" name="矩形"/>
          <p:cNvSpPr/>
          <p:nvPr/>
        </p:nvSpPr>
        <p:spPr>
          <a:xfrm>
            <a:off x="252971" y="4578379"/>
            <a:ext cx="4030131" cy="924875"/>
          </a:xfrm>
          <a:prstGeom prst="rect">
            <a:avLst/>
          </a:prstGeom>
          <a:noFill/>
          <a:ln w="9525" cap="flat" cmpd="sng">
            <a:noFill/>
            <a:prstDash val="solid"/>
            <a:miter/>
          </a:ln>
        </p:spPr>
        <p:txBody>
          <a:bodyPr vert="horz" wrap="square" lIns="91440" tIns="45720" rIns="91440" bIns="45720" anchor="t" anchorCtr="0">
            <a:spAutoFit/>
          </a:bodyPr>
          <a:lstStyle/>
          <a:p>
            <a:pPr marL="0" indent="0" algn="ctr" defTabSz="685800" eaLnBrk="1" fontAlgn="base" latinLnBrk="0" hangingPunct="0">
              <a:lnSpc>
                <a:spcPct val="110000"/>
              </a:lnSpc>
              <a:spcBef>
                <a:spcPts val="1350"/>
              </a:spcBef>
              <a:spcAft>
                <a:spcPts val="0"/>
              </a:spcAft>
              <a:buNone/>
            </a:pPr>
            <a:r>
              <a:rPr lang="zh-CN" altLang="en-US" sz="2800" b="1" i="0" u="none" strike="noStrike" kern="0" cap="none" spc="0" baseline="0">
                <a:solidFill>
                  <a:srgbClr val="2C231E"/>
                </a:solidFill>
                <a:latin typeface="华文楷体" charset="-122"/>
                <a:ea typeface="华文楷体" charset="-122"/>
                <a:cs typeface="Arial" panose="020B0604020202020204" pitchFamily="34" charset="0"/>
              </a:rPr>
              <a:t>义和团运动</a:t>
            </a:r>
            <a:endParaRPr lang="en-US" altLang="zh-CN" sz="2800" b="1" i="0" u="none" strike="noStrike" kern="0" cap="none" spc="0" baseline="0">
              <a:solidFill>
                <a:srgbClr val="2C231E"/>
              </a:solidFill>
              <a:latin typeface="华文楷体" charset="-122"/>
              <a:ea typeface="华文楷体" charset="-122"/>
              <a:cs typeface="Arial" panose="020B0604020202020204" pitchFamily="34" charset="0"/>
            </a:endParaRPr>
          </a:p>
          <a:p>
            <a:pPr marL="0" indent="0" algn="l" eaLnBrk="1" fontAlgn="auto" latinLnBrk="0" hangingPunct="1">
              <a:lnSpc>
                <a:spcPct val="100000"/>
              </a:lnSpc>
              <a:spcBef>
                <a:spcPts val="0"/>
              </a:spcBef>
              <a:spcAft>
                <a:spcPts val="0"/>
              </a:spcAft>
              <a:buNone/>
            </a:pPr>
            <a:endPar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279" name="右箭头"/>
          <p:cNvSpPr/>
          <p:nvPr/>
        </p:nvSpPr>
        <p:spPr>
          <a:xfrm>
            <a:off x="3924010" y="2205405"/>
            <a:ext cx="1079982" cy="575991"/>
          </a:xfrm>
          <a:prstGeom prst="rightArrow">
            <a:avLst>
              <a:gd name="adj1" fmla="val 50000"/>
              <a:gd name="adj2" fmla="val 46796"/>
            </a:avLst>
          </a:prstGeom>
          <a:solidFill>
            <a:schemeClr val="accent1"/>
          </a:solidFill>
          <a:ln w="9525" cap="flat" cmpd="sng">
            <a:solidFill>
              <a:srgbClr val="000000"/>
            </a:solidFill>
            <a:prstDash val="solid"/>
            <a:miter/>
          </a:ln>
        </p:spPr>
      </p:sp>
    </p:spTree>
  </p:cSld>
  <p:clrMapOvr>
    <a:masterClrMapping/>
  </p:clrMapOvr>
  <p:transition spd="med" advClick="0" advTm="0">
    <p:fade/>
  </p:transition>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82" name="图片" descr="chinamap"/>
          <p:cNvPicPr>
            <a:picLocks noChangeAspect="1"/>
          </p:cNvPicPr>
          <p:nvPr/>
        </p:nvPicPr>
        <p:blipFill>
          <a:blip r:embed="rId1" cstate="print">
            <a:grayscl/>
          </a:blip>
          <a:stretch>
            <a:fillRect/>
          </a:stretch>
        </p:blipFill>
        <p:spPr>
          <a:xfrm>
            <a:off x="-225425" y="-166687"/>
            <a:ext cx="9461500" cy="5289550"/>
          </a:xfrm>
          <a:prstGeom prst="rect">
            <a:avLst/>
          </a:prstGeom>
          <a:noFill/>
          <a:ln w="9525" cap="flat" cmpd="sng">
            <a:solidFill>
              <a:srgbClr val="000000"/>
            </a:solidFill>
            <a:prstDash val="solid"/>
            <a:miter/>
          </a:ln>
        </p:spPr>
      </p:pic>
      <p:sp>
        <p:nvSpPr>
          <p:cNvPr id="283" name="矩形"/>
          <p:cNvSpPr/>
          <p:nvPr/>
        </p:nvSpPr>
        <p:spPr>
          <a:xfrm>
            <a:off x="6590521" y="1846108"/>
            <a:ext cx="644188" cy="272411"/>
          </a:xfrm>
          <a:prstGeom prst="rect">
            <a:avLst/>
          </a:prstGeom>
          <a:solidFill>
            <a:srgbClr val="C0504D"/>
          </a:solidFill>
          <a:ln w="9525" cap="flat" cmpd="sng">
            <a:noFill/>
            <a:prstDash val="solid"/>
            <a:round/>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rPr>
              <a:t>天津</a:t>
            </a:r>
            <a:endPar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endParaRPr>
          </a:p>
        </p:txBody>
      </p:sp>
      <p:sp>
        <p:nvSpPr>
          <p:cNvPr id="284" name="矩形"/>
          <p:cNvSpPr/>
          <p:nvPr/>
        </p:nvSpPr>
        <p:spPr>
          <a:xfrm>
            <a:off x="6158828" y="1633486"/>
            <a:ext cx="644188" cy="272411"/>
          </a:xfrm>
          <a:prstGeom prst="rect">
            <a:avLst/>
          </a:prstGeom>
          <a:solidFill>
            <a:schemeClr val="accent2"/>
          </a:solidFill>
          <a:ln w="9525" cap="flat" cmpd="sng">
            <a:noFill/>
            <a:prstDash val="solid"/>
            <a:round/>
          </a:ln>
        </p:spPr>
        <p:txBody>
          <a:bodyPr vert="horz" wrap="square" lIns="91440" tIns="45720" rIns="91440" bIns="45720" anchor="t" anchorCtr="0">
            <a:spAutoFit/>
          </a:bodyPr>
          <a:lstStyle/>
          <a:p>
            <a:pPr marL="0" indent="0" algn="l" eaLnBrk="1" fontAlgn="auto" latinLnBrk="0" hangingPunct="1">
              <a:lnSpc>
                <a:spcPct val="100000"/>
              </a:lnSpc>
              <a:spcBef>
                <a:spcPct val="50000"/>
              </a:spcBef>
              <a:spcAft>
                <a:spcPts val="0"/>
              </a:spcAft>
              <a:buNone/>
            </a:pPr>
            <a:r>
              <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rPr>
              <a:t>京师</a:t>
            </a:r>
            <a:endPar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endParaRPr>
          </a:p>
        </p:txBody>
      </p:sp>
      <p:grpSp>
        <p:nvGrpSpPr>
          <p:cNvPr id="295" name="组合"/>
          <p:cNvGrpSpPr/>
          <p:nvPr/>
        </p:nvGrpSpPr>
        <p:grpSpPr>
          <a:xfrm>
            <a:off x="5434754" y="2281767"/>
            <a:ext cx="2445443" cy="2139231"/>
            <a:chOff x="5434754" y="2281767"/>
            <a:chExt cx="2445443" cy="2139231"/>
          </a:xfrm>
        </p:grpSpPr>
        <p:sp>
          <p:nvSpPr>
            <p:cNvPr id="285" name="矩形"/>
            <p:cNvSpPr/>
            <p:nvPr/>
          </p:nvSpPr>
          <p:spPr>
            <a:xfrm>
              <a:off x="6155976" y="4142658"/>
              <a:ext cx="647990" cy="272414"/>
            </a:xfrm>
            <a:prstGeom prst="rect">
              <a:avLst/>
            </a:prstGeom>
            <a:solidFill>
              <a:schemeClr val="accent1"/>
            </a:solidFill>
            <a:ln w="9525" cap="flat" cmpd="sng">
              <a:noFill/>
              <a:prstDash val="solid"/>
              <a:round/>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zh-CN" altLang="en-US" sz="1200" b="1" i="0" u="none" strike="noStrike" kern="1200" cap="none" spc="0" baseline="0">
                  <a:solidFill>
                    <a:srgbClr val="000000"/>
                  </a:solidFill>
                  <a:latin typeface="Calibri" panose="020F0502020204030204" charset="0"/>
                  <a:ea typeface="宋体" panose="02010600030101010101" pitchFamily="2" charset="-122"/>
                  <a:cs typeface="Calibri" panose="020F0502020204030204" charset="0"/>
                </a:rPr>
                <a:t>广东</a:t>
              </a:r>
              <a:endParaRPr lang="zh-CN" altLang="en-US" sz="1200" b="1" i="0" u="none" strike="noStrike" kern="1200" cap="none" spc="0" baseline="0">
                <a:solidFill>
                  <a:srgbClr val="000000"/>
                </a:solidFill>
                <a:latin typeface="Calibri" panose="020F0502020204030204" charset="0"/>
                <a:ea typeface="宋体" panose="02010600030101010101" pitchFamily="2" charset="-122"/>
                <a:cs typeface="Calibri" panose="020F0502020204030204" charset="0"/>
              </a:endParaRPr>
            </a:p>
          </p:txBody>
        </p:sp>
        <p:sp>
          <p:nvSpPr>
            <p:cNvPr id="286" name="矩形"/>
            <p:cNvSpPr/>
            <p:nvPr/>
          </p:nvSpPr>
          <p:spPr>
            <a:xfrm>
              <a:off x="5434754" y="4148584"/>
              <a:ext cx="500507" cy="272414"/>
            </a:xfrm>
            <a:prstGeom prst="rect">
              <a:avLst/>
            </a:prstGeom>
            <a:solidFill>
              <a:srgbClr val="4F81BD"/>
            </a:solidFill>
            <a:ln w="9525" cap="flat" cmpd="sng">
              <a:noFill/>
              <a:prstDash val="solid"/>
              <a:round/>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rPr>
                <a:t>广西</a:t>
              </a:r>
              <a:endPar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endParaRPr>
            </a:p>
          </p:txBody>
        </p:sp>
        <p:sp>
          <p:nvSpPr>
            <p:cNvPr id="287" name="矩形"/>
            <p:cNvSpPr/>
            <p:nvPr/>
          </p:nvSpPr>
          <p:spPr>
            <a:xfrm>
              <a:off x="5942865" y="3067047"/>
              <a:ext cx="502086" cy="272414"/>
            </a:xfrm>
            <a:prstGeom prst="rect">
              <a:avLst/>
            </a:prstGeom>
            <a:solidFill>
              <a:srgbClr val="4F81BD"/>
            </a:solidFill>
            <a:ln w="9525" cap="flat" cmpd="sng">
              <a:noFill/>
              <a:prstDash val="solid"/>
              <a:round/>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rPr>
                <a:t>湖北</a:t>
              </a:r>
              <a:endPar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endParaRPr>
            </a:p>
          </p:txBody>
        </p:sp>
        <p:sp>
          <p:nvSpPr>
            <p:cNvPr id="288" name="矩形"/>
            <p:cNvSpPr/>
            <p:nvPr/>
          </p:nvSpPr>
          <p:spPr>
            <a:xfrm>
              <a:off x="7018400" y="3792433"/>
              <a:ext cx="502086" cy="272414"/>
            </a:xfrm>
            <a:prstGeom prst="rect">
              <a:avLst/>
            </a:prstGeom>
            <a:solidFill>
              <a:schemeClr val="accent1"/>
            </a:solidFill>
            <a:ln w="9525" cap="flat" cmpd="sng">
              <a:noFill/>
              <a:prstDash val="solid"/>
              <a:round/>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rPr>
                <a:t>福建</a:t>
              </a:r>
              <a:endPar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endParaRPr>
            </a:p>
          </p:txBody>
        </p:sp>
        <p:sp>
          <p:nvSpPr>
            <p:cNvPr id="289" name="矩形"/>
            <p:cNvSpPr/>
            <p:nvPr/>
          </p:nvSpPr>
          <p:spPr>
            <a:xfrm>
              <a:off x="7133539" y="2570588"/>
              <a:ext cx="502086" cy="272414"/>
            </a:xfrm>
            <a:prstGeom prst="rect">
              <a:avLst/>
            </a:prstGeom>
            <a:solidFill>
              <a:schemeClr val="accent1"/>
            </a:solidFill>
            <a:ln w="9525" cap="flat" cmpd="sng">
              <a:noFill/>
              <a:prstDash val="solid"/>
              <a:round/>
            </a:ln>
          </p:spPr>
          <p:txBody>
            <a:bodyPr vert="horz" wrap="square" lIns="91440" tIns="45720" rIns="91440" bIns="45720" anchor="t" anchorCtr="0">
              <a:spAutoFit/>
            </a:bodyPr>
            <a:lstStyle/>
            <a:p>
              <a:pPr marL="0" indent="0" algn="l">
                <a:lnSpc>
                  <a:spcPct val="100000"/>
                </a:lnSpc>
                <a:spcBef>
                  <a:spcPct val="50000"/>
                </a:spcBef>
                <a:spcAft>
                  <a:spcPts val="0"/>
                </a:spcAft>
                <a:buNone/>
              </a:pPr>
              <a:r>
                <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rPr>
                <a:t>江苏</a:t>
              </a:r>
              <a:endPar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endParaRPr>
            </a:p>
          </p:txBody>
        </p:sp>
        <p:sp>
          <p:nvSpPr>
            <p:cNvPr id="290" name="矩形"/>
            <p:cNvSpPr/>
            <p:nvPr/>
          </p:nvSpPr>
          <p:spPr>
            <a:xfrm>
              <a:off x="6805779" y="2922598"/>
              <a:ext cx="502086" cy="272414"/>
            </a:xfrm>
            <a:prstGeom prst="rect">
              <a:avLst/>
            </a:prstGeom>
            <a:solidFill>
              <a:srgbClr val="4F81BD"/>
            </a:solidFill>
            <a:ln w="9525" cap="flat" cmpd="sng">
              <a:noFill/>
              <a:prstDash val="solid"/>
              <a:round/>
            </a:ln>
          </p:spPr>
          <p:txBody>
            <a:bodyPr vert="horz" wrap="square" lIns="91440" tIns="45720" rIns="91440" bIns="45720" anchor="t" anchorCtr="0">
              <a:spAutoFit/>
            </a:bodyPr>
            <a:lstStyle/>
            <a:p>
              <a:pPr marL="0" indent="0" algn="l" eaLnBrk="1" fontAlgn="auto" latinLnBrk="0" hangingPunct="1">
                <a:lnSpc>
                  <a:spcPct val="100000"/>
                </a:lnSpc>
                <a:spcBef>
                  <a:spcPct val="50000"/>
                </a:spcBef>
                <a:spcAft>
                  <a:spcPts val="0"/>
                </a:spcAft>
                <a:buNone/>
              </a:pPr>
              <a:r>
                <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rPr>
                <a:t>安徽</a:t>
              </a:r>
              <a:endPar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endParaRPr>
            </a:p>
          </p:txBody>
        </p:sp>
        <p:sp>
          <p:nvSpPr>
            <p:cNvPr id="291" name="矩形"/>
            <p:cNvSpPr/>
            <p:nvPr/>
          </p:nvSpPr>
          <p:spPr>
            <a:xfrm>
              <a:off x="6730421" y="2281767"/>
              <a:ext cx="502086" cy="272414"/>
            </a:xfrm>
            <a:prstGeom prst="rect">
              <a:avLst/>
            </a:prstGeom>
            <a:solidFill>
              <a:schemeClr val="accent1"/>
            </a:solidFill>
            <a:ln w="9525" cap="flat" cmpd="sng">
              <a:noFill/>
              <a:prstDash val="solid"/>
              <a:round/>
            </a:ln>
          </p:spPr>
          <p:txBody>
            <a:bodyPr vert="horz" wrap="square" lIns="91440" tIns="45720" rIns="91440" bIns="45720" anchor="t" anchorCtr="0">
              <a:spAutoFit/>
            </a:bodyPr>
            <a:lstStyle/>
            <a:p>
              <a:pPr marL="0" indent="0" algn="l" eaLnBrk="1" fontAlgn="auto" latinLnBrk="0" hangingPunct="1">
                <a:lnSpc>
                  <a:spcPct val="100000"/>
                </a:lnSpc>
                <a:spcBef>
                  <a:spcPct val="50000"/>
                </a:spcBef>
                <a:spcAft>
                  <a:spcPts val="0"/>
                </a:spcAft>
                <a:buNone/>
              </a:pPr>
              <a:r>
                <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rPr>
                <a:t>山东</a:t>
              </a:r>
              <a:endPar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endParaRPr>
            </a:p>
          </p:txBody>
        </p:sp>
        <p:sp>
          <p:nvSpPr>
            <p:cNvPr id="292" name="矩形"/>
            <p:cNvSpPr/>
            <p:nvPr/>
          </p:nvSpPr>
          <p:spPr>
            <a:xfrm>
              <a:off x="6520033" y="3503614"/>
              <a:ext cx="502086" cy="272414"/>
            </a:xfrm>
            <a:prstGeom prst="rect">
              <a:avLst/>
            </a:prstGeom>
            <a:solidFill>
              <a:srgbClr val="4F81BD"/>
            </a:solidFill>
            <a:ln w="9525" cap="flat" cmpd="sng">
              <a:noFill/>
              <a:prstDash val="solid"/>
              <a:round/>
            </a:ln>
          </p:spPr>
          <p:txBody>
            <a:bodyPr vert="horz" wrap="square" lIns="91440" tIns="45720" rIns="91440" bIns="45720" anchor="t" anchorCtr="0">
              <a:spAutoFit/>
            </a:bodyPr>
            <a:lstStyle/>
            <a:p>
              <a:pPr marL="0" indent="0" algn="l" eaLnBrk="1" fontAlgn="auto" latinLnBrk="0" hangingPunct="1">
                <a:lnSpc>
                  <a:spcPct val="100000"/>
                </a:lnSpc>
                <a:spcBef>
                  <a:spcPct val="50000"/>
                </a:spcBef>
                <a:spcAft>
                  <a:spcPts val="0"/>
                </a:spcAft>
                <a:buNone/>
              </a:pPr>
              <a:r>
                <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rPr>
                <a:t>江西</a:t>
              </a:r>
              <a:endPar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endParaRPr>
            </a:p>
          </p:txBody>
        </p:sp>
        <p:sp>
          <p:nvSpPr>
            <p:cNvPr id="293" name="矩形"/>
            <p:cNvSpPr/>
            <p:nvPr/>
          </p:nvSpPr>
          <p:spPr>
            <a:xfrm>
              <a:off x="7378111" y="3281877"/>
              <a:ext cx="502086" cy="272414"/>
            </a:xfrm>
            <a:prstGeom prst="rect">
              <a:avLst/>
            </a:prstGeom>
            <a:solidFill>
              <a:schemeClr val="accent1"/>
            </a:solidFill>
            <a:ln w="9525" cap="flat" cmpd="sng">
              <a:noFill/>
              <a:prstDash val="solid"/>
              <a:round/>
            </a:ln>
          </p:spPr>
          <p:txBody>
            <a:bodyPr vert="horz" wrap="square" lIns="91440" tIns="45720" rIns="91440" bIns="45720" anchor="t" anchorCtr="0">
              <a:spAutoFit/>
            </a:bodyPr>
            <a:lstStyle/>
            <a:p>
              <a:pPr marL="0" indent="0" algn="l" eaLnBrk="1" fontAlgn="auto" latinLnBrk="0" hangingPunct="1">
                <a:lnSpc>
                  <a:spcPct val="100000"/>
                </a:lnSpc>
                <a:spcBef>
                  <a:spcPct val="50000"/>
                </a:spcBef>
                <a:spcAft>
                  <a:spcPts val="0"/>
                </a:spcAft>
                <a:buNone/>
              </a:pPr>
              <a:r>
                <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rPr>
                <a:t>浙江</a:t>
              </a:r>
              <a:endParaRPr lang="zh-CN" altLang="en-US" sz="1200" b="1" i="0" u="none" strike="noStrike" kern="1200" cap="none" spc="0" baseline="0">
                <a:solidFill>
                  <a:schemeClr val="tx1"/>
                </a:solidFill>
                <a:latin typeface="Calibri" panose="020F0502020204030204" charset="0"/>
                <a:ea typeface="宋体" panose="02010600030101010101" pitchFamily="2" charset="-122"/>
                <a:cs typeface="Calibri" panose="020F0502020204030204" charset="0"/>
              </a:endParaRPr>
            </a:p>
          </p:txBody>
        </p:sp>
        <p:sp>
          <p:nvSpPr>
            <p:cNvPr id="294" name="矩形"/>
            <p:cNvSpPr/>
            <p:nvPr/>
          </p:nvSpPr>
          <p:spPr>
            <a:xfrm>
              <a:off x="5800481" y="3501417"/>
              <a:ext cx="647990" cy="272414"/>
            </a:xfrm>
            <a:prstGeom prst="rect">
              <a:avLst/>
            </a:prstGeom>
            <a:solidFill>
              <a:schemeClr val="accent1"/>
            </a:solidFill>
            <a:ln w="9525" cap="flat" cmpd="sng">
              <a:noFill/>
              <a:prstDash val="solid"/>
              <a:round/>
            </a:ln>
          </p:spPr>
          <p:txBody>
            <a:bodyPr vert="horz" wrap="square" lIns="91440" tIns="45720" rIns="91440" bIns="45720" anchor="t" anchorCtr="0">
              <a:spAutoFit/>
            </a:bodyPr>
            <a:lstStyle/>
            <a:p>
              <a:pPr marL="0" indent="0" algn="l" eaLnBrk="1" fontAlgn="auto" latinLnBrk="0" hangingPunct="1">
                <a:lnSpc>
                  <a:spcPct val="100000"/>
                </a:lnSpc>
                <a:spcBef>
                  <a:spcPct val="50000"/>
                </a:spcBef>
                <a:spcAft>
                  <a:spcPts val="0"/>
                </a:spcAft>
                <a:buNone/>
              </a:pPr>
              <a:r>
                <a:rPr lang="zh-CN" altLang="en-US" sz="1200" b="1" i="0" u="none" strike="noStrike" kern="1200" cap="none" spc="0" baseline="0">
                  <a:solidFill>
                    <a:srgbClr val="000000"/>
                  </a:solidFill>
                  <a:latin typeface="Calibri" panose="020F0502020204030204" charset="0"/>
                  <a:ea typeface="宋体" panose="02010600030101010101" pitchFamily="2" charset="-122"/>
                  <a:cs typeface="Calibri" panose="020F0502020204030204" charset="0"/>
                </a:rPr>
                <a:t>湖南</a:t>
              </a:r>
              <a:endParaRPr lang="zh-CN" altLang="en-US" sz="1200" b="1" i="0" u="none" strike="noStrike" kern="1200" cap="none" spc="0" baseline="0">
                <a:solidFill>
                  <a:srgbClr val="000000"/>
                </a:solidFill>
                <a:latin typeface="Calibri" panose="020F0502020204030204" charset="0"/>
                <a:ea typeface="宋体" panose="02010600030101010101" pitchFamily="2" charset="-122"/>
                <a:cs typeface="Calibri" panose="020F0502020204030204" charset="0"/>
              </a:endParaRPr>
            </a:p>
          </p:txBody>
        </p:sp>
      </p:grpSp>
      <p:sp>
        <p:nvSpPr>
          <p:cNvPr id="296" name="矩形"/>
          <p:cNvSpPr/>
          <p:nvPr/>
        </p:nvSpPr>
        <p:spPr>
          <a:xfrm>
            <a:off x="2127963" y="1914494"/>
            <a:ext cx="2518810" cy="634365"/>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0" indent="0" algn="l" eaLnBrk="1" fontAlgn="t" latinLnBrk="0" hangingPunct="1">
              <a:lnSpc>
                <a:spcPct val="100000"/>
              </a:lnSpc>
              <a:spcBef>
                <a:spcPts val="0"/>
              </a:spcBef>
              <a:spcAft>
                <a:spcPts val="0"/>
              </a:spcAft>
              <a:buNone/>
            </a:pPr>
            <a:r>
              <a:rPr lang="zh-CN" altLang="en-US" sz="3600" b="1" i="0" u="none" strike="noStrike" kern="0" cap="none" spc="0" baseline="0">
                <a:solidFill>
                  <a:srgbClr val="0000FF"/>
                </a:solidFill>
                <a:latin typeface="华文楷体" charset="-122"/>
                <a:ea typeface="华文楷体" charset="-122"/>
                <a:cs typeface="Times New Roman" panose="02020603050405020304" charset="0"/>
              </a:rPr>
              <a:t>东南互保</a:t>
            </a:r>
            <a:endParaRPr lang="zh-CN" altLang="en-US" sz="3600" b="1" i="0" u="none" strike="noStrike" kern="0" cap="none" spc="0" baseline="0">
              <a:solidFill>
                <a:srgbClr val="0000FF"/>
              </a:solidFill>
              <a:latin typeface="华文楷体" charset="-122"/>
              <a:ea typeface="华文楷体" charset="-122"/>
              <a:cs typeface="Times New Roman" panose="02020603050405020304" charset="0"/>
            </a:endParaRPr>
          </a:p>
        </p:txBody>
      </p:sp>
      <p:sp>
        <p:nvSpPr>
          <p:cNvPr id="297" name="矩形"/>
          <p:cNvSpPr/>
          <p:nvPr/>
        </p:nvSpPr>
        <p:spPr>
          <a:xfrm>
            <a:off x="472262" y="2562184"/>
            <a:ext cx="5179720" cy="1377315"/>
          </a:xfrm>
          <a:prstGeom prst="rect">
            <a:avLst/>
          </a:prstGeom>
          <a:solidFill>
            <a:schemeClr val="bg1"/>
          </a:solidFill>
          <a:ln w="9525" cap="flat" cmpd="sng">
            <a:noFill/>
            <a:prstDash val="solid"/>
            <a:miter/>
          </a:ln>
        </p:spPr>
        <p:txBody>
          <a:bodyPr vert="horz" wrap="square" lIns="91440" tIns="45720" rIns="91440" bIns="45720" anchor="t" anchorCtr="0">
            <a:spAutoFit/>
          </a:bodyPr>
          <a:lstStyle/>
          <a:p>
            <a:pPr marL="0" indent="0" algn="l" eaLnBrk="1" fontAlgn="t" latinLnBrk="0" hangingPunct="1">
              <a:lnSpc>
                <a:spcPct val="100000"/>
              </a:lnSpc>
              <a:spcBef>
                <a:spcPts val="0"/>
              </a:spcBef>
              <a:spcAft>
                <a:spcPts val="0"/>
              </a:spcAft>
              <a:buNone/>
            </a:pPr>
            <a:r>
              <a:rPr lang="zh-CN" altLang="en-US" sz="2800" b="1" i="0" u="none" strike="noStrike" kern="0" cap="none" spc="0" baseline="0">
                <a:solidFill>
                  <a:schemeClr val="tx1"/>
                </a:solidFill>
                <a:latin typeface="华文楷体" charset="-122"/>
                <a:ea typeface="华文楷体" charset="-122"/>
                <a:cs typeface="Times New Roman" panose="02020603050405020304" charset="0"/>
              </a:rPr>
              <a:t>义和团运动时，南方各省督抚与英美等国洽商“东南互保”协议，</a:t>
            </a:r>
            <a:r>
              <a:rPr lang="zh-CN" altLang="en-US" sz="2800" b="1" i="0" u="none" strike="noStrike" kern="0" cap="none" spc="0" baseline="0">
                <a:solidFill>
                  <a:srgbClr val="0000FF"/>
                </a:solidFill>
                <a:latin typeface="华文楷体" charset="-122"/>
                <a:ea typeface="华文楷体" charset="-122"/>
                <a:cs typeface="Times New Roman" panose="02020603050405020304" charset="0"/>
              </a:rPr>
              <a:t>严重动摇了清政府统治的根基。</a:t>
            </a:r>
            <a:endParaRPr lang="zh-CN" altLang="en-US" sz="2800" b="1" i="0" u="none" strike="noStrike" kern="0" cap="none" spc="0" baseline="0">
              <a:solidFill>
                <a:srgbClr val="0000FF"/>
              </a:solidFill>
              <a:latin typeface="华文楷体" charset="-122"/>
              <a:ea typeface="华文楷体" charset="-122"/>
              <a:cs typeface="Times New Roman" panose="02020603050405020304" charset="0"/>
            </a:endParaRPr>
          </a:p>
        </p:txBody>
      </p:sp>
      <p:sp>
        <p:nvSpPr>
          <p:cNvPr id="298" name="矩形"/>
          <p:cNvSpPr/>
          <p:nvPr/>
        </p:nvSpPr>
        <p:spPr>
          <a:xfrm>
            <a:off x="7165489" y="2278692"/>
            <a:ext cx="502086" cy="272413"/>
          </a:xfrm>
          <a:prstGeom prst="rect">
            <a:avLst/>
          </a:prstGeom>
          <a:solidFill>
            <a:srgbClr val="C0504D"/>
          </a:solidFill>
          <a:ln w="9525" cap="flat" cmpd="sng">
            <a:noFill/>
            <a:prstDash val="solid"/>
            <a:round/>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95"/>
                                        </p:tgtEl>
                                        <p:attrNameLst>
                                          <p:attrName>style.visibility</p:attrName>
                                        </p:attrNameLst>
                                      </p:cBhvr>
                                      <p:to>
                                        <p:strVal val="visible"/>
                                      </p:to>
                                    </p:set>
                                    <p:animEffect transition="in" filter="blinds(horizontal)">
                                      <p:cBhvr>
                                        <p:cTn id="7" dur="500"/>
                                        <p:tgtEl>
                                          <p:spTgt spid="29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96"/>
                                        </p:tgtEl>
                                        <p:attrNameLst>
                                          <p:attrName>style.visibility</p:attrName>
                                        </p:attrNameLst>
                                      </p:cBhvr>
                                      <p:to>
                                        <p:strVal val="visible"/>
                                      </p:to>
                                    </p:set>
                                    <p:animEffect transition="in" filter="blinds(horizontal)">
                                      <p:cBhvr>
                                        <p:cTn id="12" dur="500"/>
                                        <p:tgtEl>
                                          <p:spTgt spid="29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97"/>
                                        </p:tgtEl>
                                        <p:attrNameLst>
                                          <p:attrName>style.visibility</p:attrName>
                                        </p:attrNameLst>
                                      </p:cBhvr>
                                      <p:to>
                                        <p:strVal val="visible"/>
                                      </p:to>
                                    </p:set>
                                    <p:animEffect transition="in" filter="blinds(horizontal)">
                                      <p:cBhvr>
                                        <p:cTn id="17" dur="500"/>
                                        <p:tgtEl>
                                          <p:spTgt spid="2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5" grpId="0" animBg="1"/>
      <p:bldP spid="296" grpId="0" animBg="1"/>
      <p:bldP spid="29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1" name="图片" descr="八国各国公使纷纷进宫"/>
          <p:cNvPicPr>
            <a:picLocks noChangeAspect="1"/>
          </p:cNvPicPr>
          <p:nvPr/>
        </p:nvPicPr>
        <p:blipFill>
          <a:blip r:embed="rId1" cstate="print"/>
          <a:stretch>
            <a:fillRect/>
          </a:stretch>
        </p:blipFill>
        <p:spPr>
          <a:xfrm>
            <a:off x="12755" y="78439"/>
            <a:ext cx="3663276" cy="4809791"/>
          </a:xfrm>
          <a:prstGeom prst="rect">
            <a:avLst/>
          </a:prstGeom>
          <a:noFill/>
          <a:ln w="9525" cap="flat" cmpd="sng">
            <a:noFill/>
            <a:prstDash val="solid"/>
            <a:round/>
          </a:ln>
          <a:effectLst>
            <a:softEdge rad="112500"/>
          </a:effectLst>
        </p:spPr>
      </p:pic>
      <p:sp>
        <p:nvSpPr>
          <p:cNvPr id="302" name="矩形"/>
          <p:cNvSpPr/>
          <p:nvPr/>
        </p:nvSpPr>
        <p:spPr>
          <a:xfrm>
            <a:off x="3848040" y="45438"/>
            <a:ext cx="5132776" cy="3710940"/>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t" latinLnBrk="0" hangingPunct="1">
              <a:lnSpc>
                <a:spcPct val="100000"/>
              </a:lnSpc>
              <a:spcBef>
                <a:spcPts val="0"/>
              </a:spcBef>
              <a:spcAft>
                <a:spcPts val="0"/>
              </a:spcAft>
              <a:buNone/>
            </a:pPr>
            <a:r>
              <a:rPr lang="zh-CN" altLang="en-US" sz="2400" b="0" i="0" u="none" strike="noStrike" kern="0" cap="none" spc="0" baseline="0">
                <a:solidFill>
                  <a:schemeClr val="tx1"/>
                </a:solidFill>
                <a:latin typeface="华文楷体" charset="-122"/>
                <a:ea typeface="华文楷体" charset="-122"/>
                <a:cs typeface="Times New Roman" panose="02020603050405020304" charset="0"/>
              </a:rPr>
              <a:t>本年夏间，</a:t>
            </a:r>
            <a:r>
              <a:rPr lang="zh-CN" altLang="en-US" sz="2400" b="0" i="0" u="none" strike="noStrike" kern="0" cap="none" spc="0" baseline="0">
                <a:solidFill>
                  <a:srgbClr val="FF0000"/>
                </a:solidFill>
                <a:latin typeface="华文楷体" charset="-122"/>
                <a:ea typeface="华文楷体" charset="-122"/>
                <a:cs typeface="Times New Roman" panose="02020603050405020304" charset="0"/>
              </a:rPr>
              <a:t>拳匪构乱，开衅友邦</a:t>
            </a:r>
            <a:r>
              <a:rPr lang="zh-CN" altLang="en-US" sz="2400" b="0" i="0" u="none" strike="noStrike" kern="0" cap="none" spc="0" baseline="0">
                <a:solidFill>
                  <a:schemeClr val="tx1"/>
                </a:solidFill>
                <a:latin typeface="华文楷体" charset="-122"/>
                <a:ea typeface="华文楷体" charset="-122"/>
                <a:cs typeface="Times New Roman" panose="02020603050405020304" charset="0"/>
              </a:rPr>
              <a:t>。朕奉慈驾西巡，京师云扰。迭命庆亲王奕劻、大学士李鸿章作为全权大臣，便宜行事，与各国使臣止兵议款。昨据奕劻等电呈各国和议十二条大纲，业已照允。仍电饬该全权大臣将详细节目悉心酌核，</a:t>
            </a:r>
            <a:r>
              <a:rPr lang="zh-CN" altLang="en-US" sz="2400" b="0" i="0" u="none" strike="noStrike" kern="0" cap="none" spc="0" baseline="0">
                <a:solidFill>
                  <a:srgbClr val="FF0000"/>
                </a:solidFill>
                <a:latin typeface="华文楷体" charset="-122"/>
                <a:ea typeface="华文楷体" charset="-122"/>
                <a:cs typeface="Times New Roman" panose="02020603050405020304" charset="0"/>
              </a:rPr>
              <a:t>量中华之物力，结与国之欢心。</a:t>
            </a:r>
            <a:endParaRPr lang="en-US" altLang="zh-CN" sz="2400" b="0" i="0" u="none" strike="noStrike" kern="0" cap="none" spc="0" baseline="0">
              <a:solidFill>
                <a:srgbClr val="FF0000"/>
              </a:solidFill>
              <a:latin typeface="华文楷体" charset="-122"/>
              <a:ea typeface="华文楷体" charset="-122"/>
              <a:cs typeface="Times New Roman" panose="02020603050405020304" charset="0"/>
            </a:endParaRPr>
          </a:p>
          <a:p>
            <a:pPr marL="0" indent="0" algn="l" eaLnBrk="1" fontAlgn="t" latinLnBrk="0" hangingPunct="1">
              <a:lnSpc>
                <a:spcPct val="100000"/>
              </a:lnSpc>
              <a:spcBef>
                <a:spcPts val="0"/>
              </a:spcBef>
              <a:spcAft>
                <a:spcPts val="0"/>
              </a:spcAft>
              <a:buNone/>
            </a:pPr>
            <a:r>
              <a:rPr lang="en-US" altLang="zh-CN" sz="2400" b="0" i="0" u="none" strike="noStrike" kern="0" cap="none" spc="0" baseline="0">
                <a:solidFill>
                  <a:srgbClr val="FF0000"/>
                </a:solidFill>
                <a:latin typeface="华文楷体" charset="-122"/>
                <a:ea typeface="华文楷体" charset="-122"/>
                <a:cs typeface="Times New Roman" panose="02020603050405020304" charset="0"/>
              </a:rPr>
              <a:t>    </a:t>
            </a:r>
            <a:r>
              <a:rPr lang="zh-CN" altLang="en-US" sz="2400" b="0" i="0" u="none" strike="noStrike" kern="0" cap="none" spc="0" baseline="0">
                <a:solidFill>
                  <a:schemeClr val="tx1"/>
                </a:solidFill>
                <a:latin typeface="华文楷体" charset="-122"/>
                <a:ea typeface="华文楷体" charset="-122"/>
                <a:cs typeface="Times New Roman" panose="02020603050405020304" charset="0"/>
              </a:rPr>
              <a:t>——《上谕》，故宫博物院明清档案部编《义和团档案史料》下册</a:t>
            </a:r>
            <a:endParaRPr lang="zh-CN" altLang="en-US" sz="2400" b="0" i="0" u="none" strike="noStrike" kern="0" cap="none" spc="0" baseline="0">
              <a:solidFill>
                <a:schemeClr val="tx1"/>
              </a:solidFill>
              <a:latin typeface="华文楷体" charset="-122"/>
              <a:ea typeface="华文楷体" charset="-122"/>
              <a:cs typeface="Times New Roman" panose="02020603050405020304" charset="0"/>
            </a:endParaRPr>
          </a:p>
        </p:txBody>
      </p:sp>
      <p:sp>
        <p:nvSpPr>
          <p:cNvPr id="303" name="矩形"/>
          <p:cNvSpPr/>
          <p:nvPr/>
        </p:nvSpPr>
        <p:spPr>
          <a:xfrm>
            <a:off x="3705167" y="3790892"/>
            <a:ext cx="4762427" cy="1672589"/>
          </a:xfrm>
          <a:prstGeom prst="rect">
            <a:avLst/>
          </a:prstGeom>
          <a:noFill/>
          <a:ln w="9525" cap="flat" cmpd="sng">
            <a:noFill/>
            <a:prstDash val="solid"/>
            <a:miter/>
          </a:ln>
        </p:spPr>
        <p:txBody>
          <a:bodyPr vert="horz" wrap="square" lIns="91440" tIns="45720" rIns="91440" bIns="45720" anchor="t" anchorCtr="0">
            <a:spAutoFit/>
          </a:bodyPr>
          <a:lstStyle/>
          <a:p>
            <a:pPr marL="0" indent="0" algn="l">
              <a:lnSpc>
                <a:spcPct val="100000"/>
              </a:lnSpc>
              <a:spcBef>
                <a:spcPts val="0"/>
              </a:spcBef>
              <a:spcAft>
                <a:spcPts val="0"/>
              </a:spcAft>
              <a:buNone/>
            </a:pPr>
            <a:r>
              <a:rPr lang="zh-CN" altLang="en-US" sz="2400" b="1" i="0" u="none" strike="noStrike" kern="100" cap="none" spc="0" baseline="0">
                <a:solidFill>
                  <a:schemeClr val="tx1"/>
                </a:solidFill>
                <a:latin typeface="华文楷体" charset="-122"/>
                <a:ea typeface="华文楷体" charset="-122"/>
                <a:cs typeface="宋体" panose="02010600030101010101" pitchFamily="2" charset="-122"/>
              </a:rPr>
              <a:t>义和团失败的</a:t>
            </a:r>
            <a:r>
              <a:rPr lang="zh-CN" altLang="en-US" sz="2400" b="1" i="0" u="none" strike="noStrike" kern="100" cap="none" spc="0" baseline="0">
                <a:solidFill>
                  <a:schemeClr val="hlink"/>
                </a:solidFill>
                <a:latin typeface="华文楷体" charset="-122"/>
                <a:ea typeface="华文楷体" charset="-122"/>
                <a:cs typeface="宋体" panose="02010600030101010101" pitchFamily="2" charset="-122"/>
              </a:rPr>
              <a:t>原因:</a:t>
            </a:r>
            <a:endParaRPr lang="en-US" altLang="zh-CN" sz="2400" b="1" i="0" u="none" strike="noStrike" kern="100" cap="none" spc="0" baseline="0">
              <a:solidFill>
                <a:schemeClr val="hlink"/>
              </a:solidFill>
              <a:latin typeface="华文楷体" charset="-122"/>
              <a:ea typeface="华文楷体" charset="-122"/>
              <a:cs typeface="宋体" panose="02010600030101010101" pitchFamily="2" charset="-122"/>
            </a:endParaRPr>
          </a:p>
          <a:p>
            <a:pPr marL="0" indent="0" algn="l" eaLnBrk="1" fontAlgn="base" latinLnBrk="0" hangingPunct="0">
              <a:lnSpc>
                <a:spcPct val="100000"/>
              </a:lnSpc>
              <a:spcBef>
                <a:spcPts val="0"/>
              </a:spcBef>
              <a:spcAft>
                <a:spcPts val="0"/>
              </a:spcAft>
              <a:buNone/>
            </a:pPr>
            <a:r>
              <a:rPr lang="zh-CN" altLang="en-US" sz="2800" b="1" i="0" u="none" strike="noStrike" kern="100" cap="none" spc="0" baseline="0">
                <a:solidFill>
                  <a:schemeClr val="hlink"/>
                </a:solidFill>
                <a:latin typeface="华文楷体" charset="-122"/>
                <a:ea typeface="华文楷体" charset="-122"/>
                <a:cs typeface="宋体" panose="02010600030101010101" pitchFamily="2" charset="-122"/>
              </a:rPr>
              <a:t>中外联合镇压</a:t>
            </a:r>
            <a:endParaRPr lang="en-US" altLang="zh-CN" sz="2800" b="1" i="0" u="none" strike="noStrike" kern="0" cap="none" spc="0" baseline="0">
              <a:solidFill>
                <a:schemeClr val="hlink"/>
              </a:solidFill>
              <a:latin typeface="华文楷体" charset="-122"/>
              <a:ea typeface="华文楷体" charset="-122"/>
              <a:cs typeface="Times New Roman" panose="02020603050405020304" charset="0"/>
            </a:endParaRPr>
          </a:p>
          <a:p>
            <a:pPr marL="0" indent="0" algn="l" eaLnBrk="1" fontAlgn="base" latinLnBrk="0" hangingPunct="0">
              <a:lnSpc>
                <a:spcPct val="100000"/>
              </a:lnSpc>
              <a:spcBef>
                <a:spcPts val="0"/>
              </a:spcBef>
              <a:spcAft>
                <a:spcPts val="0"/>
              </a:spcAft>
              <a:buNone/>
            </a:pPr>
            <a:r>
              <a:rPr lang="zh-CN" altLang="en-US" sz="2800" b="1" i="0" u="none" strike="noStrike" kern="100" cap="none" spc="0" baseline="0">
                <a:solidFill>
                  <a:schemeClr val="hlink"/>
                </a:solidFill>
                <a:latin typeface="华文楷体" charset="-122"/>
                <a:ea typeface="华文楷体" charset="-122"/>
                <a:cs typeface="宋体" panose="02010600030101010101" pitchFamily="2" charset="-122"/>
              </a:rPr>
              <a:t>农民阶级的局限性</a:t>
            </a:r>
            <a:endParaRPr lang="en-US" altLang="zh-CN" sz="2800" b="1" i="0" u="none" strike="noStrike" kern="0" cap="none" spc="0" baseline="0">
              <a:solidFill>
                <a:schemeClr val="hlink"/>
              </a:solidFill>
              <a:latin typeface="华文楷体" charset="-122"/>
              <a:ea typeface="华文楷体" charset="-122"/>
              <a:cs typeface="Times New Roman" panose="02020603050405020304" charset="0"/>
            </a:endParaRPr>
          </a:p>
          <a:p>
            <a:pPr marL="0" indent="0" algn="l">
              <a:lnSpc>
                <a:spcPct val="100000"/>
              </a:lnSpc>
              <a:spcBef>
                <a:spcPts val="0"/>
              </a:spcBef>
              <a:spcAft>
                <a:spcPts val="0"/>
              </a:spcAft>
              <a:buNone/>
            </a:pPr>
            <a:endParaRPr lang="zh-CN" altLang="en-US" sz="2400" b="1" i="0" u="none" strike="noStrike" kern="0" cap="none" spc="0" baseline="0">
              <a:solidFill>
                <a:schemeClr val="hlink"/>
              </a:solidFill>
              <a:latin typeface="华文楷体" charset="-122"/>
              <a:ea typeface="华文楷体" charset="-122"/>
              <a:cs typeface="Times New Roman" panose="0202060305040502030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3"/>
                                        </p:tgtEl>
                                        <p:attrNameLst>
                                          <p:attrName>style.visibility</p:attrName>
                                        </p:attrNameLst>
                                      </p:cBhvr>
                                      <p:to>
                                        <p:strVal val="visible"/>
                                      </p:to>
                                    </p:set>
                                    <p:animEffect transition="in" filter="blinds(horizontal)">
                                      <p:cBhvr>
                                        <p:cTn id="7" dur="500"/>
                                        <p:tgtEl>
                                          <p:spTgt spid="3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6" name="矩形"/>
          <p:cNvSpPr/>
          <p:nvPr/>
        </p:nvSpPr>
        <p:spPr>
          <a:xfrm>
            <a:off x="1311068" y="3933762"/>
            <a:ext cx="3718055" cy="453388"/>
          </a:xfrm>
          <a:prstGeom prst="rect">
            <a:avLst/>
          </a:prstGeom>
          <a:noFill/>
          <a:ln w="9525" cap="flat" cmpd="sng">
            <a:noFill/>
            <a:prstDash val="solid"/>
            <a:miter/>
          </a:ln>
        </p:spPr>
      </p:sp>
      <p:sp>
        <p:nvSpPr>
          <p:cNvPr id="307" name="矩形"/>
          <p:cNvSpPr/>
          <p:nvPr/>
        </p:nvSpPr>
        <p:spPr>
          <a:xfrm>
            <a:off x="1546860" y="1343025"/>
            <a:ext cx="7298690" cy="2245360"/>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t" latinLnBrk="0" hangingPunct="0">
              <a:lnSpc>
                <a:spcPct val="100000"/>
              </a:lnSpc>
              <a:spcBef>
                <a:spcPts val="0"/>
              </a:spcBef>
              <a:spcAft>
                <a:spcPts val="0"/>
              </a:spcAft>
              <a:buNone/>
            </a:pPr>
            <a:r>
              <a:rPr lang="en-US" altLang="zh-CN" sz="2800" b="1" i="0" u="none" strike="noStrike" kern="0" cap="none" spc="0" baseline="0">
                <a:solidFill>
                  <a:srgbClr val="000000"/>
                </a:solidFill>
                <a:latin typeface="华文楷体" charset="-122"/>
                <a:ea typeface="华文楷体" charset="-122"/>
                <a:cs typeface="Times New Roman" panose="02020603050405020304" charset="0"/>
              </a:rPr>
              <a:t>    </a:t>
            </a:r>
            <a:r>
              <a:rPr lang="zh-CN" altLang="en-US" sz="2800" b="1" i="0" u="none" strike="noStrike" kern="0" cap="none" spc="0" baseline="0">
                <a:solidFill>
                  <a:srgbClr val="000000"/>
                </a:solidFill>
                <a:latin typeface="华文楷体" charset="-122"/>
                <a:ea typeface="华文楷体" charset="-122"/>
                <a:cs typeface="Times New Roman" panose="02020603050405020304" charset="0"/>
              </a:rPr>
              <a:t>义和团运动无法阻止中国在半殖民地的深渊沉沦，但它所展现的中国人民不畏强暴的牺牲精神，使外国列强认识到，任何国家“皆无此脑力与兵力可以统治此天下生灵四分之一”，</a:t>
            </a:r>
            <a:r>
              <a:rPr lang="zh-CN" altLang="en-US" sz="2800" b="1" i="0" u="none" strike="noStrike" kern="0" cap="none" spc="0" baseline="0">
                <a:solidFill>
                  <a:srgbClr val="0000FF"/>
                </a:solidFill>
                <a:latin typeface="华文楷体" charset="-122"/>
                <a:ea typeface="华文楷体" charset="-122"/>
                <a:cs typeface="Times New Roman" panose="02020603050405020304" charset="0"/>
              </a:rPr>
              <a:t>“瓜分一事，实为下策”</a:t>
            </a:r>
            <a:r>
              <a:rPr lang="zh-CN" altLang="en-US" sz="2800" b="1" i="0" u="none" strike="noStrike" kern="0" cap="none" spc="0" baseline="0">
                <a:solidFill>
                  <a:srgbClr val="000000"/>
                </a:solidFill>
                <a:latin typeface="华文楷体" charset="-122"/>
                <a:ea typeface="华文楷体" charset="-122"/>
                <a:cs typeface="Times New Roman" panose="02020603050405020304" charset="0"/>
              </a:rPr>
              <a:t>。</a:t>
            </a:r>
            <a:endParaRPr lang="zh-CN" altLang="en-US" sz="2800" b="1" i="0" u="none" strike="noStrike" kern="0" cap="none" spc="0" baseline="0">
              <a:solidFill>
                <a:srgbClr val="000000"/>
              </a:solidFill>
              <a:latin typeface="华文楷体" charset="-122"/>
              <a:ea typeface="华文楷体" charset="-122"/>
              <a:cs typeface="Times New Roman" panose="02020603050405020304" charset="0"/>
            </a:endParaRPr>
          </a:p>
        </p:txBody>
      </p:sp>
      <p:sp>
        <p:nvSpPr>
          <p:cNvPr id="308" name="矩形"/>
          <p:cNvSpPr/>
          <p:nvPr/>
        </p:nvSpPr>
        <p:spPr>
          <a:xfrm>
            <a:off x="828341" y="1481954"/>
            <a:ext cx="588619" cy="1862949"/>
          </a:xfrm>
          <a:prstGeom prst="rect">
            <a:avLst/>
          </a:prstGeom>
          <a:noFill/>
          <a:ln w="9525" cap="flat" cmpd="sng">
            <a:noFill/>
            <a:prstDash val="solid"/>
            <a:miter/>
          </a:ln>
        </p:spPr>
        <p:txBody>
          <a:bodyPr vert="eaVert" wrap="square" lIns="91440" tIns="45720" rIns="91440" bIns="45720" anchor="t" anchorCtr="0">
            <a:spAutoFit/>
          </a:bodyPr>
          <a:lstStyle/>
          <a:p>
            <a:pPr marL="0" indent="0" algn="ctr">
              <a:lnSpc>
                <a:spcPct val="100000"/>
              </a:lnSpc>
              <a:spcBef>
                <a:spcPts val="0"/>
              </a:spcBef>
              <a:spcAft>
                <a:spcPts val="0"/>
              </a:spcAft>
              <a:buNone/>
            </a:pPr>
            <a:r>
              <a:rPr lang="zh-CN" altLang="en-US" sz="2800" b="1" i="0" u="none" strike="noStrike" kern="0" cap="none" spc="0" baseline="0">
                <a:solidFill>
                  <a:srgbClr val="FF0000"/>
                </a:solidFill>
                <a:latin typeface="Times New Roman" panose="02020603050405020304" charset="0"/>
                <a:ea typeface="宋体" panose="02010600030101010101" pitchFamily="2" charset="-122"/>
                <a:cs typeface="Times New Roman" panose="02020603050405020304" charset="0"/>
              </a:rPr>
              <a:t>意义</a:t>
            </a:r>
            <a:endParaRPr lang="zh-CN" altLang="en-US" sz="2800" b="1" i="0" u="none" strike="noStrike" kern="0" cap="none" spc="0" baseline="0">
              <a:solidFill>
                <a:srgbClr val="FF0000"/>
              </a:solidFill>
              <a:latin typeface="Times New Roman" panose="02020603050405020304" charset="0"/>
              <a:ea typeface="宋体" panose="02010600030101010101" pitchFamily="2" charset="-122"/>
              <a:cs typeface="Times New Roman" panose="02020603050405020304" charset="0"/>
            </a:endParaRPr>
          </a:p>
        </p:txBody>
      </p:sp>
    </p:spTree>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1" name="矩形"/>
          <p:cNvSpPr/>
          <p:nvPr/>
        </p:nvSpPr>
        <p:spPr>
          <a:xfrm>
            <a:off x="4504696" y="552437"/>
            <a:ext cx="4176566" cy="2091690"/>
          </a:xfrm>
          <a:prstGeom prst="rect">
            <a:avLst/>
          </a:prstGeom>
          <a:noFill/>
          <a:ln w="9525" cap="flat" cmpd="sng">
            <a:noFill/>
            <a:prstDash val="solid"/>
            <a:miter/>
          </a:ln>
        </p:spPr>
        <p:txBody>
          <a:bodyPr vert="horz" wrap="square" lIns="91440" tIns="45720" rIns="91440" bIns="45720" anchor="t" anchorCtr="0">
            <a:spAutoFit/>
          </a:bodyPr>
          <a:lstStyle/>
          <a:p>
            <a:pPr marL="0" indent="0" algn="l">
              <a:lnSpc>
                <a:spcPct val="100000"/>
              </a:lnSpc>
              <a:spcBef>
                <a:spcPts val="0"/>
              </a:spcBef>
              <a:spcAft>
                <a:spcPts val="0"/>
              </a:spcAft>
              <a:buNone/>
            </a:pPr>
            <a:r>
              <a:rPr lang="en-US" altLang="zh-CN" sz="2600" b="0" i="0" u="none" strike="noStrike" kern="0" cap="none" spc="0" baseline="0">
                <a:solidFill>
                  <a:schemeClr val="tx1"/>
                </a:solidFill>
                <a:latin typeface="华文楷体" charset="-122"/>
                <a:ea typeface="华文楷体" charset="-122"/>
                <a:cs typeface="Times New Roman" panose="02020603050405020304" charset="0"/>
              </a:rPr>
              <a:t>    1900年以后在天津老城南门外（南市一带）出现了租界与天津地方当局均不实施管理并一度畸形繁荣的地区，俗称“三不管”。</a:t>
            </a:r>
            <a:endParaRPr lang="zh-CN" altLang="en-US" sz="2600" b="0" i="0" u="none" strike="noStrike" kern="0" cap="none" spc="0" baseline="0">
              <a:solidFill>
                <a:schemeClr val="tx1"/>
              </a:solidFill>
              <a:latin typeface="华文楷体" charset="-122"/>
              <a:ea typeface="华文楷体" charset="-122"/>
              <a:cs typeface="Times New Roman" panose="02020603050405020304" charset="0"/>
            </a:endParaRPr>
          </a:p>
        </p:txBody>
      </p:sp>
      <p:pic>
        <p:nvPicPr>
          <p:cNvPr id="312" name="图片" descr="0"/>
          <p:cNvPicPr>
            <a:picLocks noChangeAspect="1"/>
          </p:cNvPicPr>
          <p:nvPr/>
        </p:nvPicPr>
        <p:blipFill>
          <a:blip r:embed="rId1" cstate="print"/>
          <a:stretch>
            <a:fillRect/>
          </a:stretch>
        </p:blipFill>
        <p:spPr>
          <a:xfrm>
            <a:off x="110317" y="186064"/>
            <a:ext cx="4101688" cy="3970020"/>
          </a:xfrm>
          <a:prstGeom prst="rect">
            <a:avLst/>
          </a:prstGeom>
          <a:noFill/>
          <a:ln w="9525" cap="flat" cmpd="sng">
            <a:noFill/>
            <a:prstDash val="solid"/>
            <a:round/>
          </a:ln>
        </p:spPr>
      </p:pic>
      <p:sp>
        <p:nvSpPr>
          <p:cNvPr id="313" name="矩形"/>
          <p:cNvSpPr/>
          <p:nvPr/>
        </p:nvSpPr>
        <p:spPr>
          <a:xfrm>
            <a:off x="4138056" y="3073726"/>
            <a:ext cx="4895923" cy="1198880"/>
          </a:xfrm>
          <a:prstGeom prst="rect">
            <a:avLst/>
          </a:prstGeom>
          <a:noFill/>
          <a:ln w="9525" cap="flat" cmpd="sng">
            <a:noFill/>
            <a:prstDash val="solid"/>
            <a:miter/>
          </a:ln>
        </p:spPr>
        <p:txBody>
          <a:bodyPr vert="horz" wrap="square" lIns="91440" tIns="45720" rIns="91440" bIns="45720" anchor="t" anchorCtr="0">
            <a:spAutoFit/>
          </a:bodyPr>
          <a:lstStyle/>
          <a:p>
            <a:pPr marL="0" indent="0" algn="l">
              <a:lnSpc>
                <a:spcPct val="100000"/>
              </a:lnSpc>
              <a:spcBef>
                <a:spcPts val="0"/>
              </a:spcBef>
              <a:spcAft>
                <a:spcPts val="0"/>
              </a:spcAft>
              <a:buNone/>
            </a:pPr>
            <a:r>
              <a:rPr lang="en-US" altLang="zh-CN" sz="2400" b="1"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 </a:t>
            </a:r>
            <a:r>
              <a:rPr lang="zh-CN" altLang="en-US" sz="3600" b="1" i="0" u="none" strike="noStrike" kern="0" cap="none" spc="0" baseline="0">
                <a:solidFill>
                  <a:srgbClr val="0000FF"/>
                </a:solidFill>
                <a:latin typeface="Times New Roman" panose="02020603050405020304" charset="0"/>
                <a:ea typeface="宋体" panose="02010600030101010101" pitchFamily="2" charset="-122"/>
                <a:cs typeface="Times New Roman" panose="02020603050405020304" charset="0"/>
              </a:rPr>
              <a:t> </a:t>
            </a:r>
            <a:r>
              <a:rPr lang="en-US" altLang="zh-CN" sz="3600" b="1" i="0" u="none" strike="noStrike" kern="0" cap="none" spc="0" baseline="0">
                <a:solidFill>
                  <a:srgbClr val="0000FF"/>
                </a:solidFill>
                <a:latin typeface="Times New Roman" panose="02020603050405020304" charset="0"/>
                <a:ea typeface="宋体" panose="02010600030101010101" pitchFamily="2" charset="-122"/>
                <a:cs typeface="Times New Roman" panose="02020603050405020304" charset="0"/>
              </a:rPr>
              <a:t>“</a:t>
            </a:r>
            <a:r>
              <a:rPr lang="zh-CN" altLang="en-US" sz="3600" b="1" kern="0">
                <a:solidFill>
                  <a:srgbClr val="0000FF"/>
                </a:solidFill>
                <a:sym typeface="+mn-ea"/>
              </a:rPr>
              <a:t>国中之国</a:t>
            </a:r>
            <a:r>
              <a:rPr lang="en-US" altLang="zh-CN" sz="3600" b="1" i="0" u="none" strike="noStrike" kern="0" cap="none" spc="0" baseline="0">
                <a:solidFill>
                  <a:srgbClr val="0000FF"/>
                </a:solidFill>
                <a:latin typeface="Times New Roman" panose="02020603050405020304" charset="0"/>
                <a:ea typeface="宋体" panose="02010600030101010101" pitchFamily="2" charset="-122"/>
                <a:cs typeface="Times New Roman" panose="02020603050405020304" charset="0"/>
              </a:rPr>
              <a:t>”</a:t>
            </a:r>
            <a:r>
              <a:rPr lang="zh-CN" altLang="en-US" sz="3600" b="1" i="0" u="none" strike="noStrike" kern="0" cap="none" spc="0" baseline="0">
                <a:solidFill>
                  <a:srgbClr val="0000FF"/>
                </a:solidFill>
                <a:latin typeface="Times New Roman" panose="02020603050405020304" charset="0"/>
                <a:ea typeface="宋体" panose="02010600030101010101" pitchFamily="2" charset="-122"/>
                <a:cs typeface="Times New Roman" panose="02020603050405020304" charset="0"/>
              </a:rPr>
              <a:t>：完全沦为半殖民半封建社会。</a:t>
            </a:r>
            <a:endParaRPr lang="zh-CN" altLang="en-US" sz="3600" b="1" i="0" u="none" strike="noStrike" kern="0" cap="none" spc="0" baseline="0">
              <a:solidFill>
                <a:srgbClr val="0000FF"/>
              </a:solidFill>
              <a:latin typeface="Times New Roman" panose="02020603050405020304" charset="0"/>
              <a:ea typeface="宋体" panose="02010600030101010101" pitchFamily="2" charset="-122"/>
              <a:cs typeface="Times New Roman" panose="02020603050405020304" charset="0"/>
            </a:endParaRPr>
          </a:p>
        </p:txBody>
      </p:sp>
      <p:sp>
        <p:nvSpPr>
          <p:cNvPr id="314" name="矩形"/>
          <p:cNvSpPr/>
          <p:nvPr/>
        </p:nvSpPr>
        <p:spPr>
          <a:xfrm>
            <a:off x="974061" y="4366032"/>
            <a:ext cx="3585828" cy="453390"/>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2400" b="1"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           辛丑条约</a:t>
            </a:r>
            <a:endParaRPr lang="zh-CN" altLang="en-US" sz="2400" b="1"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Tree>
  </p:cSld>
  <p:clrMapOvr>
    <a:masterClrMapping/>
  </p:clrMapOvr>
  <p:transition spd="med" advClick="0"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13"/>
                                        </p:tgtEl>
                                        <p:attrNameLst>
                                          <p:attrName>style.visibility</p:attrName>
                                        </p:attrNameLst>
                                      </p:cBhvr>
                                      <p:to>
                                        <p:strVal val="visible"/>
                                      </p:to>
                                    </p:set>
                                    <p:animEffect transition="in" filter="blinds(horizontal)">
                                      <p:cBhvr>
                                        <p:cTn id="7" dur="500"/>
                                        <p:tgtEl>
                                          <p:spTgt spid="3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 name="矩形"/>
          <p:cNvSpPr/>
          <p:nvPr/>
        </p:nvSpPr>
        <p:spPr>
          <a:xfrm>
            <a:off x="159121" y="1800197"/>
            <a:ext cx="1355330" cy="2263140"/>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马关条约签后中国民族危机进步一加深.</a:t>
            </a:r>
            <a:endPar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318" name="左大括号"/>
          <p:cNvSpPr/>
          <p:nvPr/>
        </p:nvSpPr>
        <p:spPr>
          <a:xfrm>
            <a:off x="1323394" y="1289777"/>
            <a:ext cx="427497" cy="3151606"/>
          </a:xfrm>
          <a:prstGeom prst="leftBrace">
            <a:avLst>
              <a:gd name="adj1" fmla="val 60854"/>
              <a:gd name="adj2" fmla="val 50000"/>
            </a:avLst>
          </a:prstGeom>
          <a:noFill/>
          <a:ln w="9525" cap="flat" cmpd="sng">
            <a:solidFill>
              <a:srgbClr val="000000"/>
            </a:solidFill>
            <a:prstDash val="solid"/>
            <a:miter/>
          </a:ln>
        </p:spPr>
      </p:sp>
      <p:sp>
        <p:nvSpPr>
          <p:cNvPr id="319" name="矩形"/>
          <p:cNvSpPr/>
          <p:nvPr/>
        </p:nvSpPr>
        <p:spPr>
          <a:xfrm>
            <a:off x="1452260" y="1138500"/>
            <a:ext cx="2815434" cy="453389"/>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资产阶级- 维新变法</a:t>
            </a:r>
            <a:endPar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320" name="矩形"/>
          <p:cNvSpPr/>
          <p:nvPr/>
        </p:nvSpPr>
        <p:spPr>
          <a:xfrm>
            <a:off x="1550309" y="4152836"/>
            <a:ext cx="3286634" cy="453390"/>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人民群众-义和团运动</a:t>
            </a:r>
            <a:endPar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321" name="矩形"/>
          <p:cNvSpPr/>
          <p:nvPr/>
        </p:nvSpPr>
        <p:spPr>
          <a:xfrm>
            <a:off x="1467387" y="2694973"/>
            <a:ext cx="5226344" cy="453388"/>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统治阶级-以慈禧为代表的保守派</a:t>
            </a:r>
            <a:endPar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322" name="矩形"/>
          <p:cNvSpPr/>
          <p:nvPr/>
        </p:nvSpPr>
        <p:spPr>
          <a:xfrm>
            <a:off x="2205777" y="1693183"/>
            <a:ext cx="530655" cy="1134578"/>
          </a:xfrm>
          <a:prstGeom prst="rect">
            <a:avLst/>
          </a:prstGeom>
          <a:noFill/>
          <a:ln w="9525" cap="flat" cmpd="sng">
            <a:noFill/>
            <a:prstDash val="solid"/>
            <a:miter/>
          </a:ln>
        </p:spPr>
        <p:txBody>
          <a:bodyPr vert="eaVert"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支持</a:t>
            </a:r>
            <a:endPar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323" name="直线"/>
          <p:cNvSpPr/>
          <p:nvPr/>
        </p:nvSpPr>
        <p:spPr>
          <a:xfrm>
            <a:off x="2036078" y="3350508"/>
            <a:ext cx="14007" cy="588299"/>
          </a:xfrm>
          <a:prstGeom prst="line">
            <a:avLst/>
          </a:prstGeom>
          <a:noFill/>
          <a:ln w="9525" cap="flat" cmpd="sng">
            <a:solidFill>
              <a:srgbClr val="000000"/>
            </a:solidFill>
            <a:prstDash val="solid"/>
            <a:miter/>
            <a:tailEnd type="triangle" w="med" len="med"/>
          </a:ln>
        </p:spPr>
      </p:sp>
      <p:sp>
        <p:nvSpPr>
          <p:cNvPr id="324" name="直线"/>
          <p:cNvSpPr/>
          <p:nvPr/>
        </p:nvSpPr>
        <p:spPr>
          <a:xfrm rot="21600000" flipV="1">
            <a:off x="2087064" y="1862949"/>
            <a:ext cx="14007" cy="448228"/>
          </a:xfrm>
          <a:prstGeom prst="line">
            <a:avLst/>
          </a:prstGeom>
          <a:noFill/>
          <a:ln w="9525" cap="flat" cmpd="sng">
            <a:solidFill>
              <a:srgbClr val="000000"/>
            </a:solidFill>
            <a:prstDash val="solid"/>
            <a:miter/>
            <a:tailEnd type="triangle" w="med" len="med"/>
          </a:ln>
        </p:spPr>
      </p:sp>
      <p:sp>
        <p:nvSpPr>
          <p:cNvPr id="325" name="矩形"/>
          <p:cNvSpPr/>
          <p:nvPr/>
        </p:nvSpPr>
        <p:spPr>
          <a:xfrm>
            <a:off x="2018642" y="3333698"/>
            <a:ext cx="530655" cy="994507"/>
          </a:xfrm>
          <a:prstGeom prst="rect">
            <a:avLst/>
          </a:prstGeom>
          <a:noFill/>
          <a:ln w="9525" cap="flat" cmpd="sng">
            <a:noFill/>
            <a:prstDash val="solid"/>
            <a:miter/>
          </a:ln>
        </p:spPr>
        <p:txBody>
          <a:bodyPr vert="eaVert"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放纵</a:t>
            </a:r>
            <a:endPar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326" name="直线"/>
          <p:cNvSpPr/>
          <p:nvPr/>
        </p:nvSpPr>
        <p:spPr>
          <a:xfrm>
            <a:off x="4162362" y="3229486"/>
            <a:ext cx="0" cy="826420"/>
          </a:xfrm>
          <a:prstGeom prst="line">
            <a:avLst/>
          </a:prstGeom>
          <a:noFill/>
          <a:ln w="9525" cap="flat" cmpd="sng">
            <a:solidFill>
              <a:srgbClr val="000000"/>
            </a:solidFill>
            <a:prstDash val="solid"/>
            <a:miter/>
            <a:tailEnd type="triangle" w="med" len="med"/>
          </a:ln>
        </p:spPr>
      </p:sp>
      <p:sp>
        <p:nvSpPr>
          <p:cNvPr id="327" name="矩形"/>
          <p:cNvSpPr/>
          <p:nvPr/>
        </p:nvSpPr>
        <p:spPr>
          <a:xfrm>
            <a:off x="3326424" y="3183542"/>
            <a:ext cx="1229258" cy="896456"/>
          </a:xfrm>
          <a:prstGeom prst="rect">
            <a:avLst/>
          </a:prstGeom>
          <a:noFill/>
          <a:ln w="9525" cap="flat" cmpd="sng">
            <a:noFill/>
            <a:prstDash val="solid"/>
            <a:miter/>
          </a:ln>
        </p:spPr>
        <p:txBody>
          <a:bodyPr vert="eaVert"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endParaRPr lang="en-US" altLang="zh-CN"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a:p>
            <a:pPr marL="0" indent="0" algn="l" eaLnBrk="1" fontAlgn="auto" latinLnBrk="0" hangingPunct="1">
              <a:lnSpc>
                <a:spcPct val="100000"/>
              </a:lnSpc>
              <a:spcBef>
                <a:spcPts val="0"/>
              </a:spcBef>
              <a:spcAft>
                <a:spcPts val="0"/>
              </a:spcAft>
              <a:buNone/>
            </a:pPr>
            <a:r>
              <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绞杀中外</a:t>
            </a:r>
            <a:endPar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328" name="左大括号"/>
          <p:cNvSpPr/>
          <p:nvPr/>
        </p:nvSpPr>
        <p:spPr>
          <a:xfrm>
            <a:off x="4090084" y="196099"/>
            <a:ext cx="350177" cy="2367206"/>
          </a:xfrm>
          <a:prstGeom prst="leftBrace">
            <a:avLst>
              <a:gd name="adj1" fmla="val 55801"/>
              <a:gd name="adj2" fmla="val 50000"/>
            </a:avLst>
          </a:prstGeom>
          <a:noFill/>
          <a:ln w="9525" cap="flat" cmpd="sng">
            <a:solidFill>
              <a:srgbClr val="000000"/>
            </a:solidFill>
            <a:prstDash val="solid"/>
            <a:miter/>
          </a:ln>
        </p:spPr>
      </p:sp>
      <p:sp>
        <p:nvSpPr>
          <p:cNvPr id="329" name="矩形"/>
          <p:cNvSpPr/>
          <p:nvPr/>
        </p:nvSpPr>
        <p:spPr>
          <a:xfrm>
            <a:off x="4462114" y="131106"/>
            <a:ext cx="1078548" cy="329564"/>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16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背景</a:t>
            </a:r>
            <a:endParaRPr lang="zh-CN" altLang="en-US" sz="16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330" name="矩形"/>
          <p:cNvSpPr/>
          <p:nvPr/>
        </p:nvSpPr>
        <p:spPr>
          <a:xfrm>
            <a:off x="4437748" y="432827"/>
            <a:ext cx="1078549" cy="329565"/>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16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目的</a:t>
            </a:r>
            <a:endParaRPr lang="zh-CN" altLang="en-US" sz="16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331" name="矩形"/>
          <p:cNvSpPr/>
          <p:nvPr/>
        </p:nvSpPr>
        <p:spPr>
          <a:xfrm>
            <a:off x="4455390" y="723889"/>
            <a:ext cx="971533" cy="329564"/>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16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主张</a:t>
            </a:r>
            <a:endParaRPr lang="zh-CN" altLang="en-US" sz="16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332" name="矩形"/>
          <p:cNvSpPr/>
          <p:nvPr/>
        </p:nvSpPr>
        <p:spPr>
          <a:xfrm>
            <a:off x="4426815" y="1438252"/>
            <a:ext cx="934555" cy="329562"/>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16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内容</a:t>
            </a:r>
            <a:endParaRPr lang="zh-CN" altLang="en-US" sz="16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333" name="矩形"/>
          <p:cNvSpPr/>
          <p:nvPr/>
        </p:nvSpPr>
        <p:spPr>
          <a:xfrm>
            <a:off x="4445865" y="1057258"/>
            <a:ext cx="1353089" cy="329564"/>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16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特点</a:t>
            </a:r>
            <a:endParaRPr lang="zh-CN" altLang="en-US" sz="16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334" name="矩形"/>
          <p:cNvSpPr/>
          <p:nvPr/>
        </p:nvSpPr>
        <p:spPr>
          <a:xfrm>
            <a:off x="4445865" y="1762098"/>
            <a:ext cx="806809" cy="567690"/>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16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作用</a:t>
            </a:r>
            <a:endParaRPr lang="en-US" altLang="zh-CN" sz="16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a:p>
            <a:pPr marL="0" indent="0" algn="l" eaLnBrk="1" fontAlgn="auto" latinLnBrk="0" hangingPunct="1">
              <a:lnSpc>
                <a:spcPct val="100000"/>
              </a:lnSpc>
              <a:spcBef>
                <a:spcPts val="0"/>
              </a:spcBef>
              <a:spcAft>
                <a:spcPts val="0"/>
              </a:spcAft>
              <a:buNone/>
            </a:pPr>
            <a:r>
              <a:rPr lang="zh-CN" altLang="en-US" sz="16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实质</a:t>
            </a:r>
            <a:endParaRPr lang="zh-CN" altLang="en-US" sz="16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335" name="矩形"/>
          <p:cNvSpPr/>
          <p:nvPr/>
        </p:nvSpPr>
        <p:spPr>
          <a:xfrm>
            <a:off x="4417289" y="2362164"/>
            <a:ext cx="1353650" cy="329564"/>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16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失败的原因</a:t>
            </a:r>
            <a:endParaRPr lang="zh-CN" altLang="en-US" sz="16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336" name="矩形"/>
          <p:cNvSpPr/>
          <p:nvPr/>
        </p:nvSpPr>
        <p:spPr>
          <a:xfrm>
            <a:off x="5182639" y="1036528"/>
            <a:ext cx="1148585" cy="453390"/>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局限性</a:t>
            </a:r>
            <a:endPar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337" name="矩形"/>
          <p:cNvSpPr/>
          <p:nvPr/>
        </p:nvSpPr>
        <p:spPr>
          <a:xfrm>
            <a:off x="6372125" y="3474331"/>
            <a:ext cx="1722876" cy="453388"/>
          </a:xfrm>
          <a:prstGeom prst="rect">
            <a:avLst/>
          </a:prstGeom>
          <a:noFill/>
          <a:ln w="9525" cap="flat" cmpd="sng">
            <a:noFill/>
            <a:prstDash val="solid"/>
            <a:miter/>
          </a:ln>
        </p:spPr>
      </p:sp>
      <p:sp>
        <p:nvSpPr>
          <p:cNvPr id="338" name="矩形"/>
          <p:cNvSpPr/>
          <p:nvPr/>
        </p:nvSpPr>
        <p:spPr>
          <a:xfrm>
            <a:off x="4272738" y="3152727"/>
            <a:ext cx="1456741" cy="815339"/>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八国联</a:t>
            </a:r>
            <a:endParaRPr lang="en-US" altLang="zh-CN"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a:p>
            <a:pPr marL="0" indent="0" algn="l" eaLnBrk="1" fontAlgn="auto" latinLnBrk="0" hangingPunct="1">
              <a:lnSpc>
                <a:spcPct val="100000"/>
              </a:lnSpc>
              <a:spcBef>
                <a:spcPts val="0"/>
              </a:spcBef>
              <a:spcAft>
                <a:spcPts val="0"/>
              </a:spcAft>
              <a:buNone/>
            </a:pPr>
            <a:r>
              <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军侵华</a:t>
            </a:r>
            <a:endPar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339" name="直线"/>
          <p:cNvSpPr/>
          <p:nvPr/>
        </p:nvSpPr>
        <p:spPr>
          <a:xfrm>
            <a:off x="5387142" y="3574622"/>
            <a:ext cx="521628" cy="0"/>
          </a:xfrm>
          <a:prstGeom prst="line">
            <a:avLst/>
          </a:prstGeom>
          <a:noFill/>
          <a:ln w="9525" cap="flat" cmpd="sng">
            <a:solidFill>
              <a:srgbClr val="000000"/>
            </a:solidFill>
            <a:prstDash val="solid"/>
            <a:miter/>
            <a:headEnd type="triangle" w="med" len="med"/>
            <a:tailEnd type="triangle" w="med" len="med"/>
          </a:ln>
        </p:spPr>
      </p:sp>
      <p:sp>
        <p:nvSpPr>
          <p:cNvPr id="340" name="矩形"/>
          <p:cNvSpPr/>
          <p:nvPr/>
        </p:nvSpPr>
        <p:spPr>
          <a:xfrm>
            <a:off x="5742924" y="3226684"/>
            <a:ext cx="1638833" cy="815339"/>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辛丑</a:t>
            </a:r>
            <a:endParaRPr lang="en-US" altLang="zh-CN"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a:p>
            <a:pPr marL="0" indent="0" algn="l" eaLnBrk="1" fontAlgn="auto" latinLnBrk="0" hangingPunct="1">
              <a:lnSpc>
                <a:spcPct val="100000"/>
              </a:lnSpc>
              <a:spcBef>
                <a:spcPts val="0"/>
              </a:spcBef>
              <a:spcAft>
                <a:spcPts val="0"/>
              </a:spcAft>
              <a:buNone/>
            </a:pPr>
            <a:r>
              <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条约</a:t>
            </a:r>
            <a:endPar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341" name="直线"/>
          <p:cNvSpPr/>
          <p:nvPr/>
        </p:nvSpPr>
        <p:spPr>
          <a:xfrm>
            <a:off x="3683878" y="4496292"/>
            <a:ext cx="42020" cy="462234"/>
          </a:xfrm>
          <a:prstGeom prst="line">
            <a:avLst/>
          </a:prstGeom>
          <a:noFill/>
          <a:ln w="9525" cap="flat" cmpd="sng">
            <a:solidFill>
              <a:srgbClr val="000000"/>
            </a:solidFill>
            <a:prstDash val="solid"/>
            <a:miter/>
            <a:tailEnd type="triangle" w="med" len="med"/>
          </a:ln>
        </p:spPr>
      </p:sp>
      <p:sp>
        <p:nvSpPr>
          <p:cNvPr id="342" name="矩形"/>
          <p:cNvSpPr/>
          <p:nvPr/>
        </p:nvSpPr>
        <p:spPr>
          <a:xfrm>
            <a:off x="2844568" y="4722647"/>
            <a:ext cx="2129084" cy="453387"/>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东南互保</a:t>
            </a:r>
            <a:endPar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343" name="左大括号"/>
          <p:cNvSpPr/>
          <p:nvPr/>
        </p:nvSpPr>
        <p:spPr>
          <a:xfrm>
            <a:off x="4499092" y="3985871"/>
            <a:ext cx="350177" cy="846590"/>
          </a:xfrm>
          <a:prstGeom prst="leftBrace">
            <a:avLst>
              <a:gd name="adj1" fmla="val 19956"/>
              <a:gd name="adj2" fmla="val 50000"/>
            </a:avLst>
          </a:prstGeom>
          <a:noFill/>
          <a:ln w="9525" cap="flat" cmpd="sng">
            <a:solidFill>
              <a:srgbClr val="000000"/>
            </a:solidFill>
            <a:prstDash val="solid"/>
            <a:miter/>
          </a:ln>
        </p:spPr>
      </p:sp>
      <p:sp>
        <p:nvSpPr>
          <p:cNvPr id="344" name="矩形"/>
          <p:cNvSpPr/>
          <p:nvPr/>
        </p:nvSpPr>
        <p:spPr>
          <a:xfrm>
            <a:off x="4828265" y="3947498"/>
            <a:ext cx="1078549" cy="329564"/>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16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过程</a:t>
            </a:r>
            <a:endParaRPr lang="zh-CN" altLang="en-US" sz="16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345" name="矩形"/>
          <p:cNvSpPr/>
          <p:nvPr/>
        </p:nvSpPr>
        <p:spPr>
          <a:xfrm>
            <a:off x="4815665" y="4306368"/>
            <a:ext cx="1078548" cy="329564"/>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16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口号</a:t>
            </a:r>
            <a:endParaRPr lang="zh-CN" altLang="en-US" sz="16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346" name="矩形"/>
          <p:cNvSpPr/>
          <p:nvPr/>
        </p:nvSpPr>
        <p:spPr>
          <a:xfrm>
            <a:off x="5360536" y="4138555"/>
            <a:ext cx="1148585" cy="453388"/>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局限性</a:t>
            </a:r>
            <a:endPar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347" name="右大括号"/>
          <p:cNvSpPr/>
          <p:nvPr/>
        </p:nvSpPr>
        <p:spPr>
          <a:xfrm>
            <a:off x="6302092" y="294149"/>
            <a:ext cx="574292" cy="4790442"/>
          </a:xfrm>
          <a:prstGeom prst="rightBrace">
            <a:avLst>
              <a:gd name="adj1" fmla="val 68855"/>
              <a:gd name="adj2" fmla="val 50000"/>
            </a:avLst>
          </a:prstGeom>
          <a:noFill/>
          <a:ln w="9525" cap="flat" cmpd="sng">
            <a:solidFill>
              <a:srgbClr val="000000"/>
            </a:solidFill>
            <a:prstDash val="solid"/>
            <a:miter/>
          </a:ln>
        </p:spPr>
      </p:sp>
      <p:sp>
        <p:nvSpPr>
          <p:cNvPr id="348" name="矩形"/>
          <p:cNvSpPr/>
          <p:nvPr/>
        </p:nvSpPr>
        <p:spPr>
          <a:xfrm>
            <a:off x="6729590" y="114296"/>
            <a:ext cx="728931" cy="4796790"/>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辛丑</a:t>
            </a:r>
            <a:endParaRPr lang="en-US" altLang="zh-CN"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a:p>
            <a:pPr marL="0" indent="0" algn="l" eaLnBrk="1" fontAlgn="auto" latinLnBrk="0" hangingPunct="1">
              <a:lnSpc>
                <a:spcPct val="100000"/>
              </a:lnSpc>
              <a:spcBef>
                <a:spcPts val="0"/>
              </a:spcBef>
              <a:spcAft>
                <a:spcPts val="0"/>
              </a:spcAft>
              <a:buNone/>
            </a:pPr>
            <a:r>
              <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条约后完全沦为半殖半封</a:t>
            </a:r>
            <a:endPar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349" name="矩形"/>
          <p:cNvSpPr/>
          <p:nvPr/>
        </p:nvSpPr>
        <p:spPr>
          <a:xfrm>
            <a:off x="4838626" y="4686228"/>
            <a:ext cx="1198450" cy="329564"/>
          </a:xfrm>
          <a:prstGeom prst="rect">
            <a:avLst/>
          </a:prstGeom>
          <a:noFill/>
          <a:ln w="9525" cap="flat" cmpd="sng">
            <a:noFill/>
            <a:prstDash val="solid"/>
            <a:miter/>
          </a:ln>
        </p:spPr>
        <p:txBody>
          <a:bodyPr vert="horz"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16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作用</a:t>
            </a:r>
            <a:endParaRPr lang="zh-CN" altLang="en-US" sz="16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350" name="矩形"/>
          <p:cNvSpPr/>
          <p:nvPr/>
        </p:nvSpPr>
        <p:spPr>
          <a:xfrm>
            <a:off x="7182234" y="1624267"/>
            <a:ext cx="530656" cy="4804448"/>
          </a:xfrm>
          <a:prstGeom prst="rect">
            <a:avLst/>
          </a:prstGeom>
          <a:noFill/>
          <a:ln w="9525" cap="flat" cmpd="sng">
            <a:noFill/>
            <a:prstDash val="solid"/>
            <a:miter/>
          </a:ln>
        </p:spPr>
        <p:txBody>
          <a:bodyPr vert="eaVert"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民族统治危机加深</a:t>
            </a:r>
            <a:endPar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351" name="直线"/>
          <p:cNvSpPr/>
          <p:nvPr/>
        </p:nvSpPr>
        <p:spPr>
          <a:xfrm rot="21600000" flipV="1">
            <a:off x="7531360" y="2832243"/>
            <a:ext cx="490249" cy="14007"/>
          </a:xfrm>
          <a:prstGeom prst="line">
            <a:avLst/>
          </a:prstGeom>
          <a:noFill/>
          <a:ln w="9525" cap="flat" cmpd="sng">
            <a:solidFill>
              <a:srgbClr val="000000"/>
            </a:solidFill>
            <a:prstDash val="solid"/>
            <a:miter/>
            <a:tailEnd type="triangle" w="med" len="med"/>
          </a:ln>
        </p:spPr>
      </p:sp>
      <p:sp>
        <p:nvSpPr>
          <p:cNvPr id="352" name="矩形"/>
          <p:cNvSpPr/>
          <p:nvPr/>
        </p:nvSpPr>
        <p:spPr>
          <a:xfrm>
            <a:off x="8166409" y="1140740"/>
            <a:ext cx="533704" cy="3893984"/>
          </a:xfrm>
          <a:prstGeom prst="rect">
            <a:avLst/>
          </a:prstGeom>
          <a:noFill/>
          <a:ln w="9525" cap="flat" cmpd="sng">
            <a:noFill/>
            <a:prstDash val="solid"/>
            <a:miter/>
          </a:ln>
        </p:spPr>
        <p:txBody>
          <a:bodyPr vert="eaVert" wrap="square" lIns="91440" tIns="45720" rIns="91440" bIns="45720" anchor="t" anchorCtr="0">
            <a:spAutoFit/>
          </a:bodyPr>
          <a:lstStyle/>
          <a:p>
            <a:pPr marL="0" indent="0" algn="l" eaLnBrk="1" fontAlgn="auto" latinLnBrk="0" hangingPunct="1">
              <a:lnSpc>
                <a:spcPct val="100000"/>
              </a:lnSpc>
              <a:spcBef>
                <a:spcPts val="0"/>
              </a:spcBef>
              <a:spcAft>
                <a:spcPts val="0"/>
              </a:spcAft>
              <a:buNone/>
            </a:pPr>
            <a:r>
              <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rPr>
              <a:t>救亡图存 爱国主义精神</a:t>
            </a:r>
            <a:endParaRPr lang="zh-CN" altLang="en-US" sz="2400" b="0" i="0" u="none" strike="noStrike" kern="0" cap="none" spc="0" baseline="0">
              <a:solidFill>
                <a:schemeClr val="tx1"/>
              </a:solidFill>
              <a:latin typeface="Times New Roman" panose="02020603050405020304" charset="0"/>
              <a:ea typeface="宋体" panose="02010600030101010101" pitchFamily="2" charset="-122"/>
              <a:cs typeface="Times New Roman" panose="02020603050405020304" charset="0"/>
            </a:endParaRPr>
          </a:p>
        </p:txBody>
      </p:sp>
    </p:spTree>
  </p:cSld>
  <p:clrMapOvr>
    <a:masterClrMapping/>
  </p:clrMapOvr>
  <p:transition spd="med" advClick="0" advTm="0">
    <p:fade/>
  </p:transition>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0" name="矩形"/>
          <p:cNvSpPr/>
          <p:nvPr/>
        </p:nvSpPr>
        <p:spPr>
          <a:xfrm>
            <a:off x="750570" y="1057275"/>
            <a:ext cx="7789545" cy="2676525"/>
          </a:xfrm>
          <a:prstGeom prst="rect">
            <a:avLst/>
          </a:prstGeom>
          <a:noFill/>
          <a:ln w="9525" cap="flat" cmpd="sng">
            <a:noFill/>
            <a:prstDash val="solid"/>
            <a:miter/>
          </a:ln>
        </p:spPr>
        <p:txBody>
          <a:bodyPr vert="horz" wrap="square" lIns="91440" tIns="45720" rIns="91440" bIns="45720" anchor="t" anchorCtr="0">
            <a:spAutoFit/>
          </a:bodyPr>
          <a:lstStyle/>
          <a:p>
            <a:pPr marL="0" indent="0" algn="l">
              <a:lnSpc>
                <a:spcPct val="100000"/>
              </a:lnSpc>
              <a:spcBef>
                <a:spcPts val="0"/>
              </a:spcBef>
              <a:spcAft>
                <a:spcPts val="0"/>
              </a:spcAft>
              <a:buNone/>
            </a:pPr>
            <a:r>
              <a:rPr lang="zh-CN" altLang="en-US" sz="2800" b="0" i="0" u="none" strike="noStrike" kern="0" cap="none" spc="0" baseline="0">
                <a:solidFill>
                  <a:schemeClr val="tx1"/>
                </a:solidFill>
                <a:latin typeface="华文楷体" charset="-122"/>
                <a:ea typeface="华文楷体" charset="-122"/>
                <a:cs typeface="Times New Roman" panose="02020603050405020304" charset="0"/>
              </a:rPr>
              <a:t>    甲午战争引发的一轮轮海啸。席卷了中国上、下层。在强烈的爱国主义精神下,各阶层用不同的方式来救亡图存,让列强认识到瓜分一事</a:t>
            </a:r>
            <a:r>
              <a:rPr lang="en-US" altLang="zh-CN" sz="2800" b="0" i="0" u="none" strike="noStrike" kern="0" cap="none" spc="0" baseline="0">
                <a:solidFill>
                  <a:schemeClr val="tx2"/>
                </a:solidFill>
                <a:latin typeface="华文楷体" charset="-122"/>
                <a:ea typeface="华文楷体" charset="-122"/>
                <a:cs typeface="Times New Roman" panose="02020603050405020304" charset="0"/>
              </a:rPr>
              <a:t>,</a:t>
            </a:r>
            <a:r>
              <a:rPr lang="zh-CN" altLang="en-US" sz="2800" b="0" i="0" u="none" strike="noStrike" kern="0" cap="none" spc="0" baseline="0">
                <a:solidFill>
                  <a:srgbClr val="000000"/>
                </a:solidFill>
                <a:latin typeface="华文楷体" charset="-122"/>
                <a:ea typeface="华文楷体" charset="-122"/>
                <a:cs typeface="Times New Roman" panose="02020603050405020304" charset="0"/>
              </a:rPr>
              <a:t>实为下策</a:t>
            </a:r>
            <a:r>
              <a:rPr lang="zh-CN" altLang="en-US" sz="2800" b="0" i="0" u="none" strike="noStrike" kern="0" cap="none" spc="0" baseline="0">
                <a:solidFill>
                  <a:schemeClr val="tx1"/>
                </a:solidFill>
                <a:latin typeface="华文楷体" charset="-122"/>
                <a:ea typeface="华文楷体" charset="-122"/>
                <a:cs typeface="Times New Roman" panose="02020603050405020304" charset="0"/>
              </a:rPr>
              <a:t>。在这种民族精神驱动下尽自己最大的力量</a:t>
            </a:r>
            <a:r>
              <a:rPr lang="zh-CN" altLang="en-US" sz="2800" b="0" i="0" u="none" strike="noStrike" kern="1200" cap="none" spc="0" baseline="0">
                <a:solidFill>
                  <a:schemeClr val="tx1"/>
                </a:solidFill>
                <a:latin typeface="华文楷体" charset="-122"/>
                <a:ea typeface="华文楷体" charset="-122"/>
                <a:cs typeface="Times New Roman" panose="02020603050405020304" charset="0"/>
              </a:rPr>
              <a:t>挽救民族危机，</a:t>
            </a:r>
            <a:r>
              <a:rPr lang="zh-CN" altLang="en-US" sz="2800" b="0" i="0" u="none" strike="noStrike" kern="0" cap="none" spc="0" baseline="0">
                <a:solidFill>
                  <a:schemeClr val="tx1"/>
                </a:solidFill>
                <a:latin typeface="华文楷体" charset="-122"/>
                <a:ea typeface="华文楷体" charset="-122"/>
                <a:cs typeface="Times New Roman" panose="02020603050405020304" charset="0"/>
              </a:rPr>
              <a:t>实现中华伟大复兴,而这条路仍旧</a:t>
            </a:r>
            <a:r>
              <a:rPr lang="zh-CN" altLang="en-US" sz="2800" b="0" i="0" u="none" strike="noStrike" kern="0" cap="none" spc="0" baseline="0">
                <a:solidFill>
                  <a:schemeClr val="tx1"/>
                </a:solidFill>
                <a:latin typeface="华文楷体" charset="-122"/>
                <a:ea typeface="华文楷体" charset="-122"/>
                <a:cs typeface="Times New Roman" panose="02020603050405020304" charset="0"/>
              </a:rPr>
              <a:t>在探索......</a:t>
            </a:r>
            <a:endParaRPr lang="zh-CN" altLang="en-US" sz="2800" b="0" i="0" u="none" strike="noStrike" kern="1200" cap="none" spc="0" baseline="0">
              <a:solidFill>
                <a:schemeClr val="tx1"/>
              </a:solidFill>
              <a:latin typeface="华文楷体" charset="-122"/>
              <a:ea typeface="华文楷体" charset="-122"/>
              <a:cs typeface="Times New Roman" panose="02020603050405020304" charset="0"/>
            </a:endParaRPr>
          </a:p>
        </p:txBody>
      </p:sp>
    </p:spTree>
  </p:cSld>
  <p:clrMapOvr>
    <a:masterClrMapping/>
  </p:clrMapOvr>
</p:sld>
</file>

<file path=ppt/theme/theme1.xml><?xml version="1.0" encoding="utf-8"?>
<a:theme xmlns:a="http://schemas.openxmlformats.org/drawingml/2006/main" name="1_Office 主题">
  <a:themeElements>
    <a:clrScheme name="1_Office 主题">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1_Office 主题">
      <a:majorFont>
        <a:latin typeface=""/>
        <a:ea typeface=""/>
        <a:cs typeface=""/>
      </a:majorFont>
      <a:minorFont>
        <a:latin typeface=""/>
        <a:ea typeface=""/>
        <a:cs typeface=""/>
      </a:minorFont>
    </a:fontScheme>
    <a:fmtScheme name="1_Office 主题">
      <a:fillStyleLst>
        <a:solidFill>
          <a:schemeClr val="phClr"/>
        </a:solidFill>
        <a:gradFill/>
        <a:gradFill/>
      </a:fillStyleLst>
      <a:lnStyleLst>
        <a:ln/>
        <a:ln/>
        <a:ln/>
      </a:lnStyleLst>
      <a:effectStyleLst>
        <a:effectStyle>
          <a:effectLst/>
        </a:effectStyle>
        <a:effectStyle>
          <a:effectLst/>
        </a:effectStyle>
        <a:effectStyle>
          <a:effectLst/>
        </a:effectStyle>
      </a:effectStyleLst>
      <a:bgFillStyleLst>
        <a:solidFill>
          <a:schemeClr val="phClr"/>
        </a:solidFill>
        <a:gradFill/>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默认设计模板">
  <a:themeElements>
    <a:clrScheme name="默认设计模板">
      <a:dk1>
        <a:srgbClr val="000000"/>
      </a:dk1>
      <a:lt1>
        <a:srgbClr val="FFFFFF"/>
      </a:lt1>
      <a:dk2>
        <a:srgbClr val="000000"/>
      </a:dk2>
      <a:lt2>
        <a:srgbClr val="808080"/>
      </a:lt2>
      <a:accent1>
        <a:srgbClr val="BBE0E3"/>
      </a:accent1>
      <a:accent2>
        <a:srgbClr val="333399"/>
      </a:accent2>
      <a:accent3>
        <a:srgbClr val="9BBB59"/>
      </a:accent3>
      <a:accent4>
        <a:srgbClr val="8064A2"/>
      </a:accent4>
      <a:accent5>
        <a:srgbClr val="4BACC6"/>
      </a:accent5>
      <a:accent6>
        <a:srgbClr val="F79646"/>
      </a:accent6>
      <a:hlink>
        <a:srgbClr val="009999"/>
      </a:hlink>
      <a:folHlink>
        <a:srgbClr val="99CC00"/>
      </a:folHlink>
    </a:clrScheme>
    <a:fontScheme name="默认设计模板">
      <a:majorFont>
        <a:latin typeface=""/>
        <a:ea typeface=""/>
        <a:cs typeface=""/>
      </a:majorFont>
      <a:minorFont>
        <a:latin typeface=""/>
        <a:ea typeface=""/>
        <a:cs typeface=""/>
      </a:minorFont>
    </a:fontScheme>
    <a:fmtScheme name="默认设计模板">
      <a:fillStyleLst>
        <a:solidFill>
          <a:schemeClr val="phClr"/>
        </a:solidFill>
        <a:gradFill/>
        <a:gradFill/>
      </a:fillStyleLst>
      <a:lnStyleLst>
        <a:ln/>
        <a:ln/>
        <a:ln/>
      </a:lnStyleLst>
      <a:effectStyleLst>
        <a:effectStyle>
          <a:effectLst/>
        </a:effectStyle>
        <a:effectStyle>
          <a:effectLst/>
        </a:effectStyle>
        <a:effectStyle>
          <a:effectLst/>
        </a:effectStyle>
      </a:effectStyleLst>
      <a:bgFillStyleLst>
        <a:solidFill>
          <a:schemeClr val="phClr"/>
        </a:solidFill>
        <a:gradFill/>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notesMaster1">
  <a:themeElements>
    <a:clrScheme name="notesMaster1">
      <a:dk1>
        <a:srgbClr val="000000"/>
      </a:dk1>
      <a:lt1>
        <a:srgbClr val="FFFFFF"/>
      </a:lt1>
      <a:dk2>
        <a:srgbClr val="000000"/>
      </a:dk2>
      <a:lt2>
        <a:srgbClr val="808080"/>
      </a:lt2>
      <a:accent1>
        <a:srgbClr val="BBE0E3"/>
      </a:accent1>
      <a:accent2>
        <a:srgbClr val="333399"/>
      </a:accent2>
      <a:accent3>
        <a:srgbClr val="9BBB59"/>
      </a:accent3>
      <a:accent4>
        <a:srgbClr val="8064A2"/>
      </a:accent4>
      <a:accent5>
        <a:srgbClr val="4BACC6"/>
      </a:accent5>
      <a:accent6>
        <a:srgbClr val="F79646"/>
      </a:accent6>
      <a:hlink>
        <a:srgbClr val="009999"/>
      </a:hlink>
      <a:folHlink>
        <a:srgbClr val="99CC00"/>
      </a:folHlink>
    </a:clrScheme>
    <a:fontScheme name="notesMaster1">
      <a:majorFont>
        <a:latin typeface=""/>
        <a:ea typeface=""/>
        <a:cs typeface=""/>
      </a:majorFont>
      <a:minorFont>
        <a:latin typeface=""/>
        <a:ea typeface=""/>
        <a:cs typeface=""/>
      </a:minorFont>
    </a:fontScheme>
    <a:fmtScheme name="notesMaster1">
      <a:fillStyleLst>
        <a:solidFill>
          <a:schemeClr val="phClr"/>
        </a:solidFill>
        <a:gradFill/>
        <a:gradFill/>
      </a:fillStyleLst>
      <a:lnStyleLst>
        <a:ln/>
        <a:ln/>
        <a:ln/>
      </a:lnStyleLst>
      <a:effectStyleLst>
        <a:effectStyle>
          <a:effectLst/>
        </a:effectStyle>
        <a:effectStyle>
          <a:effectLst/>
        </a:effectStyle>
        <a:effectStyle>
          <a:effectLst/>
        </a:effectStyle>
      </a:effectStyleLst>
      <a:bgFillStyleLst>
        <a:solidFill>
          <a:schemeClr val="phClr"/>
        </a:solidFill>
        <a:gradFill/>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Normal.eit</Template>
  <TotalTime>0</TotalTime>
  <Words>4133</Words>
  <Application>WPS 演示</Application>
  <PresentationFormat/>
  <Paragraphs>383</Paragraphs>
  <Slides>25</Slides>
  <Notes>0</Notes>
  <HiddenSlides>0</HiddenSlides>
  <MMClips>0</MMClips>
  <ScaleCrop>false</ScaleCrop>
  <HeadingPairs>
    <vt:vector size="6" baseType="variant">
      <vt:variant>
        <vt:lpstr>已用的字体</vt:lpstr>
      </vt:variant>
      <vt:variant>
        <vt:i4>20</vt:i4>
      </vt:variant>
      <vt:variant>
        <vt:lpstr>主题</vt:lpstr>
      </vt:variant>
      <vt:variant>
        <vt:i4>2</vt:i4>
      </vt:variant>
      <vt:variant>
        <vt:lpstr>幻灯片标题</vt:lpstr>
      </vt:variant>
      <vt:variant>
        <vt:i4>25</vt:i4>
      </vt:variant>
    </vt:vector>
  </HeadingPairs>
  <TitlesOfParts>
    <vt:vector size="47" baseType="lpstr">
      <vt:lpstr>Arial</vt:lpstr>
      <vt:lpstr>宋体</vt:lpstr>
      <vt:lpstr>Wingdings</vt:lpstr>
      <vt:lpstr>Times New Roman</vt:lpstr>
      <vt:lpstr>Calibri</vt:lpstr>
      <vt:lpstr>汉仪行楷简</vt:lpstr>
      <vt:lpstr>方正隶二简体</vt:lpstr>
      <vt:lpstr>楷体</vt:lpstr>
      <vt:lpstr>方正古隶简体</vt:lpstr>
      <vt:lpstr>新宋体</vt:lpstr>
      <vt:lpstr>华文楷体</vt:lpstr>
      <vt:lpstr>仿宋</vt:lpstr>
      <vt:lpstr>微软雅黑</vt:lpstr>
      <vt:lpstr>Arial Unicode MS</vt:lpstr>
      <vt:lpstr>黑体</vt:lpstr>
      <vt:lpstr>华文琥珀</vt:lpstr>
      <vt:lpstr>华文行楷</vt:lpstr>
      <vt:lpstr>华文中宋</vt:lpstr>
      <vt:lpstr>Segoe Print</vt:lpstr>
      <vt:lpstr>等线</vt:lpstr>
      <vt:lpstr>1_Office 主题</vt:lpstr>
      <vt:lpstr>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keywords>www.1ppt.com</cp:keywords>
  <cp:lastModifiedBy>WPS_1502849049</cp:lastModifiedBy>
  <cp:revision>100</cp:revision>
  <dcterms:created xsi:type="dcterms:W3CDTF">2014-08-16T02:22:00Z</dcterms:created>
  <dcterms:modified xsi:type="dcterms:W3CDTF">2019-11-23T13:23:03Z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2052-11.1.0.9208</vt:lpwstr>
  </property>
</Properties>
</file>